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3"/>
  </p:notesMasterIdLst>
  <p:handoutMasterIdLst>
    <p:handoutMasterId r:id="rId24"/>
  </p:handoutMasterIdLst>
  <p:sldIdLst>
    <p:sldId id="315" r:id="rId6"/>
    <p:sldId id="282" r:id="rId7"/>
    <p:sldId id="35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7"/>
    <a:srgbClr val="FFFFE7"/>
    <a:srgbClr val="FFFFFF"/>
    <a:srgbClr val="FFD9B2"/>
    <a:srgbClr val="FFAA99"/>
    <a:srgbClr val="E67386"/>
    <a:srgbClr val="666666"/>
    <a:srgbClr val="000000"/>
    <a:srgbClr val="6EC628"/>
    <a:srgbClr val="A29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30" autoAdjust="0"/>
    <p:restoredTop sz="77045" autoAdjust="0"/>
  </p:normalViewPr>
  <p:slideViewPr>
    <p:cSldViewPr snapToGrid="0">
      <p:cViewPr varScale="1">
        <p:scale>
          <a:sx n="89" d="100"/>
          <a:sy n="89" d="100"/>
        </p:scale>
        <p:origin x="-1114" y="-67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6/20/2014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912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6/20/2014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1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OrangeBeetStrip.pn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069022"/>
            <a:ext cx="9144000" cy="1512527"/>
          </a:xfrm>
          <a:prstGeom prst="rect">
            <a:avLst/>
          </a:prstGeom>
        </p:spPr>
      </p:pic>
      <p:pic>
        <p:nvPicPr>
          <p:cNvPr id="46" name="Image 22" descr="cover-Honey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48" name="Picture 8" descr="cover_bg_honey_part1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4" y="3906044"/>
            <a:ext cx="9143910" cy="17859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538486" cy="21476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8" descr="bg_connector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8" descr="bg_connector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0" name="Picture 8" descr="bg_connector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Carpooling for the Green Initiative </a:t>
            </a:r>
            <a:endParaRPr lang="en-US" dirty="0"/>
          </a:p>
        </p:txBody>
      </p:sp>
      <p:sp>
        <p:nvSpPr>
          <p:cNvPr id="3" name="Subtitle 2" descr="&lt;SUBTITLE&gt;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757510"/>
          </a:xfrm>
        </p:spPr>
        <p:txBody>
          <a:bodyPr>
            <a:normAutofit/>
          </a:bodyPr>
          <a:lstStyle/>
          <a:p>
            <a:r>
              <a:rPr lang="en-GB" dirty="0" smtClean="0"/>
              <a:t>Chase Cupp, Chris Hewitt, </a:t>
            </a:r>
            <a:r>
              <a:rPr lang="en-GB" dirty="0" smtClean="0"/>
              <a:t>Doug Murphy, </a:t>
            </a:r>
            <a:r>
              <a:rPr lang="en-GB" dirty="0" smtClean="0"/>
              <a:t>Emanuel Smith</a:t>
            </a:r>
            <a:endParaRPr lang="en-GB" dirty="0" smtClean="0"/>
          </a:p>
          <a:p>
            <a:r>
              <a:rPr lang="en-GB" dirty="0" smtClean="0"/>
              <a:t>6/26/14</a:t>
            </a:r>
            <a:endParaRPr lang="en-GB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Menu Continued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6" y="1016948"/>
            <a:ext cx="7480185" cy="572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21" y="302589"/>
            <a:ext cx="913406" cy="620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07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Pickup Grou</a:t>
            </a:r>
            <a:r>
              <a:rPr lang="en-US" dirty="0"/>
              <a:t>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69" y="1290415"/>
            <a:ext cx="7211936" cy="5355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424" y="454220"/>
            <a:ext cx="905827" cy="50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650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10" y="427870"/>
            <a:ext cx="504571" cy="460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165" y="1179319"/>
            <a:ext cx="2693083" cy="51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78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3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64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Pseudo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81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82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57810" y="1241188"/>
            <a:ext cx="3956050" cy="48863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Problem Statement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Requirements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Assumptions and Constraints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App Design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UML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Flowchart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Pseudo code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Future Work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 Design</a:t>
            </a:r>
            <a:endParaRPr lang="en-US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dirty="0" smtClean="0"/>
              <a:t>Overview, Login, Create New Account, Home Page, Search Menu, Create Pickup group, Notifications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1" y="1056600"/>
            <a:ext cx="9144000" cy="541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6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11" y="486829"/>
            <a:ext cx="3162300" cy="622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71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Account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31" b="98974" l="0" r="96728">
                        <a14:foregroundMark x1="7988" y1="9350" x2="7026" y2="89168"/>
                        <a14:foregroundMark x1="22137" y1="75941" x2="39750" y2="75485"/>
                        <a14:foregroundMark x1="24639" y1="71038" x2="37921" y2="71038"/>
                        <a14:foregroundMark x1="41001" y1="56670" x2="23484" y2="56670"/>
                        <a14:foregroundMark x1="61501" y1="11403" x2="88932" y2="90536"/>
                        <a14:foregroundMark x1="61694" y1="69783" x2="77093" y2="69555"/>
                        <a14:foregroundMark x1="59095" y1="11859" x2="87680" y2="9350"/>
                        <a14:foregroundMark x1="34456" y1="7982" x2="16362" y2="7982"/>
                        <a14:backgroundMark x1="52069" y1="8666" x2="47931" y2="87685"/>
                        <a14:backgroundMark x1="49471" y1="87571" x2="55438" y2="7754"/>
                        <a14:backgroundMark x1="60924" y1="6499" x2="94899" y2="6727"/>
                        <a14:backgroundMark x1="95765" y1="6271" x2="97979" y2="95895"/>
                        <a14:backgroundMark x1="93263" y1="97035" x2="61213" y2="99088"/>
                        <a14:backgroundMark x1="61309" y1="97605" x2="48027" y2="87229"/>
                        <a14:backgroundMark x1="49278" y1="87913" x2="36959" y2="98404"/>
                        <a14:backgroundMark x1="6545" y1="97263" x2="1155" y2="79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86" y="478860"/>
            <a:ext cx="7727920" cy="65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62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746" y="391035"/>
            <a:ext cx="559927" cy="47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4" y="940720"/>
            <a:ext cx="3205146" cy="579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995" y="940720"/>
            <a:ext cx="3576161" cy="5974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53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 Continued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10" y="869676"/>
            <a:ext cx="7068723" cy="589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450" y="322669"/>
            <a:ext cx="559927" cy="47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3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Menu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26" y="1140329"/>
            <a:ext cx="7367999" cy="571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020" y="264920"/>
            <a:ext cx="947590" cy="64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891727"/>
      </p:ext>
    </p:extLst>
  </p:cSld>
  <p:clrMapOvr>
    <a:masterClrMapping/>
  </p:clrMapOvr>
</p:sld>
</file>

<file path=ppt/theme/theme1.xml><?xml version="1.0" encoding="utf-8"?>
<a:theme xmlns:a="http://schemas.openxmlformats.org/drawingml/2006/main" name="CGI Pumpkin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SMeta2010Field xmlns="http://schemas.microsoft.com/sharepoint/v3">2d31bd1b-46f7-4a6e-a0b6-6fe2b6a3b502;2014-06-11 22:15:45;AUTOCLASSIFIED;Business theme:2014-06-11 22:15:45|False||AUTOCLASSIFIED|2014-06-11 22:15:45|UNDEFINED;Organization:2014-06-11 22:15:45|False||AUTOCLASSIFIED|2014-06-11 22:15:45|UNDEFINED;Sector:2014-06-11 22:15:45|False||AUTOCLASSIFIED|2014-06-11 22:15:45|UNDEFINED;Proposition:2014-06-11 22:15:45|False||AUTOCLASSIFIED|2014-06-11 22:15:45|UNDEFINED;Service line:2014-06-11 22:15:45|False||AUTOCLASSIFIED|2014-06-11 22:15:45|UNDEFINED;True</CSMeta2010Field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Group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  <Creator xmlns="d95a5b16-1b8d-4c7c-9ebf-89c0983b6970" xsi:nil="true"/>
    <Language xmlns="http://schemas.microsoft.com/sharepoint/v3">EN</Language>
    <Proposition xmlns="d95a5b16-1b8d-4c7c-9ebf-89c0983b6970"/>
    <Abstract xmlns="d95a5b16-1b8d-4c7c-9ebf-89c0983b6970">CGI-pumpkin-option_EN</Abstract>
    <External_x0020_Use xmlns="d95a5b16-1b8d-4c7c-9ebf-89c0983b6970">No</External_x0020_Use>
    <Owner_x0020_Organisation xmlns="d95a5b16-1b8d-4c7c-9ebf-89c0983b6970">Group</Owner_x0020_Organisation>
    <Subjects_x0020_and_x0020_Keywords xmlns="d95a5b16-1b8d-4c7c-9ebf-89c0983b6970" xsi:nil="true"/>
    <BS_x0020_Document_x0020_Sub_x0020_Type xmlns="d95a5b16-1b8d-4c7c-9ebf-89c0983b6970">Pro Forma</BS_x0020_Document_x0020_Sub_x0020_Type>
    <Market xmlns="d95a5b16-1b8d-4c7c-9ebf-89c0983b6970"/>
    <Best_x0020_Before_x0020_Date xmlns="d95a5b16-1b8d-4c7c-9ebf-89c0983b6970">2018-01-09T00:00:00+00:00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2013-01-09T00:00:00+00:00</Publication_x0020_Date>
    <Geographic_x0020_Region xmlns="d95a5b16-1b8d-4c7c-9ebf-89c0983b6970"/>
    <TaxKeywordTaxHTField xmlns="d95a5b16-1b8d-4c7c-9ebf-89c0983b6970">
      <Terms xmlns="http://schemas.microsoft.com/office/infopath/2007/PartnerControls"/>
    </TaxKeywordTaxHTField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26" ma:contentTypeDescription="" ma:contentTypeScope="" ma:versionID="a06acffd49b66ffa6eff0b6f38db4558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9e6b8df50e9dab7eb8f311fe81f726ae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Proposition" minOccurs="0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Subjects_x0020_and_x0020_Keywords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1:CSMeta2010Field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NL - Dutch, NO - Norwegian, PL - Polish, PT - Portuguese, SV - Swedish.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NL"/>
          <xsd:enumeration value="NO"/>
          <xsd:enumeration value="PL"/>
          <xsd:enumeration value="PT"/>
          <xsd:enumeration value="SV"/>
        </xsd:restriction>
      </xsd:simpleType>
    </xsd:element>
    <xsd:element name="CSMeta2010Field" ma:index="33" nillable="true" ma:displayName="Classification Date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CGI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Legal"/>
          <xsd:enumeration value="Manual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Proposition" ma:index="8" nillable="true" ma:displayName="Proposition1" ma:description="Select the relevant proposition(s) for the document." ma:internalName="Proposit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lication Management and Development"/>
                    <xsd:enumeration value="Business Consulting"/>
                    <xsd:enumeration value="Business Process Outsourcing"/>
                    <xsd:enumeration value="Enterprise Asset Management"/>
                    <xsd:enumeration value="Enterprise Resource Planning"/>
                    <xsd:enumeration value="Finance and Accounting"/>
                    <xsd:enumeration value="HR and Payroll"/>
                    <xsd:enumeration value="Industry Offering"/>
                    <xsd:enumeration value="Infrastructure Management"/>
                    <xsd:enumeration value="Logica Product"/>
                    <xsd:enumeration value="Security"/>
                    <xsd:enumeration value="Testing"/>
                    <xsd:enumeration value="Wireless Enterprise Solutions"/>
                    <xsd:enumeration value="Other"/>
                  </xsd:restriction>
                </xsd:simpleType>
              </xsd:element>
            </xsd:sequence>
          </xsd:extension>
        </xsd:complexContent>
      </xsd:complexType>
    </xsd:element>
    <xsd:element name="External_x0020_Use" ma:index="9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10" ma:displayName="Owner Organiz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Denmark"/>
          <xsd:enumeration value="Estonia"/>
          <xsd:enumeration value="Finland"/>
          <xsd:enumeration value="France"/>
          <xsd:enumeration value="Germany"/>
          <xsd:enumeration value="Group"/>
          <xsd:enumeration value="Iberia"/>
          <xsd:enumeration value="India"/>
          <xsd:enumeration value="Indonesia"/>
          <xsd:enumeration value="Ireland"/>
          <xsd:enumeration value="Luxembourg"/>
          <xsd:enumeration value="Malaysia and Singapore"/>
          <xsd:enumeration value="Middle East and Africa"/>
          <xsd:enumeration value="Morocco"/>
          <xsd:enumeration value="Netherlands"/>
          <xsd:enumeration value="Norway"/>
          <xsd:enumeration value="Outsourcing Services"/>
          <xsd:enumeration value="Peru"/>
          <xsd:enumeration value="Philippines"/>
          <xsd:enumeration value="Poland"/>
          <xsd:enumeration value="Portugal"/>
          <xsd:enumeration value="Russia"/>
          <xsd:enumeration value="Saudi Arabia"/>
          <xsd:enumeration value="Spain"/>
          <xsd:enumeration value="Sweden"/>
          <xsd:enumeration value="Switzerland"/>
          <xsd:enumeration value="United Kingdom"/>
          <xsd:enumeration value="United States"/>
          <xsd:enumeration value="Venezuela"/>
        </xsd:restriction>
      </xsd:simpleType>
    </xsd:element>
    <xsd:element name="Market" ma:index="11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ergy and Utilities"/>
                    <xsd:enumeration value="Financial Services"/>
                    <xsd:enumeration value="IDT"/>
                    <xsd:enumeration value="Public Sector"/>
                    <xsd:enumeration value="Telecoms and Media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2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mericas"/>
                    <xsd:enumeration value="Asia"/>
                    <xsd:enumeration value="Australia"/>
                    <xsd:enumeration value="Central and Eastern Europe"/>
                    <xsd:enumeration value="France"/>
                    <xsd:enumeration value="Germany"/>
                    <xsd:enumeration value="Global"/>
                    <xsd:enumeration value="Middle East and Africa"/>
                    <xsd:enumeration value="Netherlands"/>
                    <xsd:enumeration value="Nordics"/>
                    <xsd:enumeration value="Rest of Europe"/>
                    <xsd:enumeration value="United Kingdom"/>
                  </xsd:restriction>
                </xsd:simpleType>
              </xsd:element>
            </xsd:sequence>
          </xsd:extension>
        </xsd:complexContent>
      </xsd:complexType>
    </xsd:element>
    <xsd:element name="Subjects_x0020_and_x0020_Keywords" ma:index="13" nillable="true" ma:displayName="Subjects and Keywords" ma:description="Subjects and keywords relevant to the document (optional). For example: supplier/partner, business area, nature of project, technologies, products etc." ma:internalName="Subjects_x0020_and_x0020_Keywords">
      <xsd:simpleType>
        <xsd:restriction base="dms:Note">
          <xsd:maxLength value="255"/>
        </xsd:restriction>
      </xsd:simpleType>
    </xsd:element>
    <xsd:element name="p43f7bb208e443c9b50eb304fe6606a3" ma:index="19" nillable="true" ma:taxonomy="true" ma:internalName="p43f7bb208e443c9b50eb304fe6606a3" ma:taxonomyFieldName="Business_x0020_theme" ma:displayName="Business theme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0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1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3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5" nillable="true" ma:taxonomy="true" ma:internalName="c5aebc35b3e840e5912c276ffe755dcf" ma:taxonomyFieldName="Sector" ma:displayName="Sector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28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30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34" nillable="true" ma:taxonomy="true" ma:internalName="TaxKeywordTaxHTField" ma:taxonomyFieldName="TaxKeyword" ma:displayName="Enterprise Keywords" ma:fieldId="{23f27201-bee3-471e-b2e7-b64fd8b7ca38}" ma:taxonomyMulti="true" ma:sspId="c730d5d4-e911-429a-be83-99efcd0663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6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2B128B-852E-4970-B7DA-406C2DC81E7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4C4F6A-F6A5-45C8-BAAA-52FB70E387C7}">
  <ds:schemaRefs>
    <ds:schemaRef ds:uri="http://purl.org/dc/terms/"/>
    <ds:schemaRef ds:uri="http://schemas.microsoft.com/office/infopath/2007/PartnerControls"/>
    <ds:schemaRef ds:uri="http://purl.org/dc/elements/1.1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d95a5b16-1b8d-4c7c-9ebf-89c0983b6970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93EF47AF-7B95-452B-BE1E-5BB72DF9D6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 Onscreen Template - Pumpkin v17</Template>
  <TotalTime>3385</TotalTime>
  <Words>98</Words>
  <Application>Microsoft Office PowerPoint</Application>
  <PresentationFormat>On-screen Show (4:3)</PresentationFormat>
  <Paragraphs>43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CGI Pumpkin</vt:lpstr>
      <vt:lpstr>Carpooling for the Green Initiative </vt:lpstr>
      <vt:lpstr>Table of Content</vt:lpstr>
      <vt:lpstr>App Design</vt:lpstr>
      <vt:lpstr>Overview</vt:lpstr>
      <vt:lpstr>Login </vt:lpstr>
      <vt:lpstr>Create New Account</vt:lpstr>
      <vt:lpstr>Home Page</vt:lpstr>
      <vt:lpstr>Home Page Continued</vt:lpstr>
      <vt:lpstr>Search Menu</vt:lpstr>
      <vt:lpstr>Search Menu Continued</vt:lpstr>
      <vt:lpstr>Create Pickup Group</vt:lpstr>
      <vt:lpstr>Notifications </vt:lpstr>
      <vt:lpstr>UML Diagram</vt:lpstr>
      <vt:lpstr>Flowchart</vt:lpstr>
      <vt:lpstr>Pseudo code</vt:lpstr>
      <vt:lpstr>Future Work</vt:lpstr>
      <vt:lpstr>Questions?</vt:lpstr>
    </vt:vector>
  </TitlesOfParts>
  <Company>CGI Group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karen.sellers</dc:creator>
  <cp:lastModifiedBy>CGI</cp:lastModifiedBy>
  <cp:revision>21</cp:revision>
  <dcterms:created xsi:type="dcterms:W3CDTF">2012-12-22T14:32:35Z</dcterms:created>
  <dcterms:modified xsi:type="dcterms:W3CDTF">2014-06-23T00:43:57Z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260;#Group|43ac7042-3752-4f1b-8a93-43b36e65d3e5</vt:lpwstr>
  </property>
  <property fmtid="{D5CDD505-2E9C-101B-9397-08002B2CF9AE}" pid="10" name="Sector">
    <vt:lpwstr/>
  </property>
  <property fmtid="{D5CDD505-2E9C-101B-9397-08002B2CF9AE}" pid="11" name="Business theme">
    <vt:lpwstr/>
  </property>
  <property fmtid="{D5CDD505-2E9C-101B-9397-08002B2CF9AE}" pid="12" name="Order">
    <vt:r8>7000</vt:r8>
  </property>
  <property fmtid="{D5CDD505-2E9C-101B-9397-08002B2CF9AE}" pid="13" name="TaxKeyword">
    <vt:lpwstr/>
  </property>
</Properties>
</file>