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4" d="100"/>
          <a:sy n="204" d="100"/>
        </p:scale>
        <p:origin x="-96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EBA8-5F55-1B45-9347-1FE2DEF5E5C1}" type="datetimeFigureOut">
              <a:rPr lang="en-US" smtClean="0"/>
              <a:t>17-11-19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9E1D-6633-EA4F-B1B8-8ACC2BC18C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430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EBA8-5F55-1B45-9347-1FE2DEF5E5C1}" type="datetimeFigureOut">
              <a:rPr lang="en-US" smtClean="0"/>
              <a:t>17-11-19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9E1D-6633-EA4F-B1B8-8ACC2BC18C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057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EBA8-5F55-1B45-9347-1FE2DEF5E5C1}" type="datetimeFigureOut">
              <a:rPr lang="en-US" smtClean="0"/>
              <a:t>17-11-19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9E1D-6633-EA4F-B1B8-8ACC2BC18C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654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EBA8-5F55-1B45-9347-1FE2DEF5E5C1}" type="datetimeFigureOut">
              <a:rPr lang="en-US" smtClean="0"/>
              <a:t>17-11-19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9E1D-6633-EA4F-B1B8-8ACC2BC18C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24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EBA8-5F55-1B45-9347-1FE2DEF5E5C1}" type="datetimeFigureOut">
              <a:rPr lang="en-US" smtClean="0"/>
              <a:t>17-11-19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9E1D-6633-EA4F-B1B8-8ACC2BC18C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24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EBA8-5F55-1B45-9347-1FE2DEF5E5C1}" type="datetimeFigureOut">
              <a:rPr lang="en-US" smtClean="0"/>
              <a:t>17-11-19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9E1D-6633-EA4F-B1B8-8ACC2BC18C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1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EBA8-5F55-1B45-9347-1FE2DEF5E5C1}" type="datetimeFigureOut">
              <a:rPr lang="en-US" smtClean="0"/>
              <a:t>17-11-19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9E1D-6633-EA4F-B1B8-8ACC2BC18C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298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EBA8-5F55-1B45-9347-1FE2DEF5E5C1}" type="datetimeFigureOut">
              <a:rPr lang="en-US" smtClean="0"/>
              <a:t>17-11-19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9E1D-6633-EA4F-B1B8-8ACC2BC18C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30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EBA8-5F55-1B45-9347-1FE2DEF5E5C1}" type="datetimeFigureOut">
              <a:rPr lang="en-US" smtClean="0"/>
              <a:t>17-11-19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9E1D-6633-EA4F-B1B8-8ACC2BC18C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470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EBA8-5F55-1B45-9347-1FE2DEF5E5C1}" type="datetimeFigureOut">
              <a:rPr lang="en-US" smtClean="0"/>
              <a:t>17-11-19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9E1D-6633-EA4F-B1B8-8ACC2BC18C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522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EBA8-5F55-1B45-9347-1FE2DEF5E5C1}" type="datetimeFigureOut">
              <a:rPr lang="en-US" smtClean="0"/>
              <a:t>17-11-19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9E1D-6633-EA4F-B1B8-8ACC2BC18C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890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7EBA8-5F55-1B45-9347-1FE2DEF5E5C1}" type="datetimeFigureOut">
              <a:rPr lang="en-US" smtClean="0"/>
              <a:t>17-11-19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39E1D-6633-EA4F-B1B8-8ACC2BC18C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899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6895" y="1400704"/>
            <a:ext cx="3393008" cy="265199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 descr="Screen Shot 2017-11-19 at 6.07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857" y="3580082"/>
            <a:ext cx="506963" cy="359720"/>
          </a:xfrm>
          <a:prstGeom prst="rect">
            <a:avLst/>
          </a:prstGeom>
        </p:spPr>
      </p:pic>
      <p:pic>
        <p:nvPicPr>
          <p:cNvPr id="6" name="Picture 5" descr="Screen Shot 2017-11-19 at 6.05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55" y="1537660"/>
            <a:ext cx="1610940" cy="569887"/>
          </a:xfrm>
          <a:prstGeom prst="rect">
            <a:avLst/>
          </a:prstGeom>
        </p:spPr>
      </p:pic>
      <p:pic>
        <p:nvPicPr>
          <p:cNvPr id="7" name="Picture 6" descr="Screen Shot 2017-11-19 at 6.04.2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19" y="2392279"/>
            <a:ext cx="1086189" cy="1127350"/>
          </a:xfrm>
          <a:prstGeom prst="rect">
            <a:avLst/>
          </a:prstGeom>
        </p:spPr>
      </p:pic>
      <p:pic>
        <p:nvPicPr>
          <p:cNvPr id="8" name="Picture 7" descr="Screen Shot 2017-11-19 at 6.06.4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344" y="3525959"/>
            <a:ext cx="503233" cy="4262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99665" y="1936142"/>
            <a:ext cx="180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smtClean="0"/>
              <a:t>GenMon Interface</a:t>
            </a:r>
            <a:endParaRPr lang="en-CA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800884" y="2735966"/>
            <a:ext cx="600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smtClean="0"/>
              <a:t>Active</a:t>
            </a:r>
            <a:endParaRPr lang="en-CA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82206" y="2146405"/>
            <a:ext cx="600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smtClean="0"/>
              <a:t>Power</a:t>
            </a:r>
            <a:endParaRPr lang="en-CA" sz="1200" b="1" dirty="0"/>
          </a:p>
        </p:txBody>
      </p:sp>
      <p:sp>
        <p:nvSpPr>
          <p:cNvPr id="12" name="Oval 11"/>
          <p:cNvSpPr/>
          <p:nvPr/>
        </p:nvSpPr>
        <p:spPr>
          <a:xfrm>
            <a:off x="5011690" y="2064517"/>
            <a:ext cx="174320" cy="148624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5011690" y="2649204"/>
            <a:ext cx="174320" cy="148624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2598345" y="1403941"/>
            <a:ext cx="791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smtClean="0"/>
              <a:t>Built For</a:t>
            </a:r>
          </a:p>
        </p:txBody>
      </p:sp>
    </p:spTree>
    <p:extLst>
      <p:ext uri="{BB962C8B-B14F-4D97-AF65-F5344CB8AC3E}">
        <p14:creationId xmlns:p14="http://schemas.microsoft.com/office/powerpoint/2010/main" val="2955277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Varga</dc:creator>
  <cp:lastModifiedBy>Anthony Varga</cp:lastModifiedBy>
  <cp:revision>12</cp:revision>
  <cp:lastPrinted>2017-11-19T23:33:01Z</cp:lastPrinted>
  <dcterms:created xsi:type="dcterms:W3CDTF">2017-11-19T22:56:30Z</dcterms:created>
  <dcterms:modified xsi:type="dcterms:W3CDTF">2017-11-20T00:12:30Z</dcterms:modified>
</cp:coreProperties>
</file>