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30126-7BC9-4294-9D99-3890DF2C681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F50CA-BE04-4876-81D1-A53E27DC0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78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8C06D-4A09-44E8-8E54-F7E690AC5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D5490-53AD-40C3-A6F5-86AC88DE2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AF00C-F158-4C75-8B38-5F4BC3491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CD4B-BA9F-43C6-9CBC-4488D504B2D9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DEBA3-7D4D-4996-8019-18B13112E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20593-A3F2-49C7-BC5F-EED0CE51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DF74-7BD2-4A60-A2F9-60B18FCC0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8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BF1F-013C-4FE3-900B-8D432175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3F5CA-E50A-4646-96FC-95C474D35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0D777-6DA1-47FA-9491-B6D598B7F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54465-64EA-498B-A4C3-B18727F8ED12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C72E1-FAC2-4D11-90B7-6D9E216DD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01229-EA94-40B1-9458-25CD666F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DF74-7BD2-4A60-A2F9-60B18FCC0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41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A7336-7393-4FE4-BAA7-7E038D22E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FE922-728F-46B0-94A0-E5BA1011C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2D3F5-BCED-4F18-9D63-2F9A7E0E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9F2E-0DCB-4E17-AA11-D0586D4EA271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2775A-C279-433D-B0FF-94065380E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53714-E154-4C40-90CB-77719E64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DF74-7BD2-4A60-A2F9-60B18FCC0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8C7BC-7815-4E35-9249-7454F3F0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4B0E6-2151-436C-B324-CA701A3AB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90620-E615-4115-B38A-B3CDC255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0D2E-354A-47D9-B479-C6BC3B60A60E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6F41F-C48A-4ECB-97FB-132712C1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76315-249E-4365-BDC2-269FD70C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DF74-7BD2-4A60-A2F9-60B18FCC0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50627-EB39-421F-914F-E9AD39815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3E61E-ABC4-4920-8C1C-A7EE2215A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DE96B-E24D-4D2D-8342-A712A2847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E862-B640-4002-A8C3-C3E372512ACC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CB2EA-D006-4C41-8839-21D2B6E1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F449A-A992-423A-B83A-17CDFB8C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DF74-7BD2-4A60-A2F9-60B18FCC0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9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1196-B216-4C8A-8028-C48E3A038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9D113-6B84-478C-9D1F-0EE63EA66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1EF77-CA11-4559-976F-48CB39362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B12B0-199B-40D0-914A-D44110DA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F2EB-93B3-493C-8A0F-284771E68B0B}" type="datetime1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147D-119F-48AC-9040-B894A2738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0FF91-98E3-4C65-AD0D-3E3605AD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DF74-7BD2-4A60-A2F9-60B18FCC0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BE51-66B6-4996-92AE-0FACA0237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69007-6030-4EC1-A620-492445435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DEF4B-CBCE-4081-B6B7-606517C4A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A2AE3B-3745-4F5D-A83A-B921EB0FF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ABAD79-97D6-4A1D-8721-AF8A25480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6BB513-E5D3-4480-A454-EB726ADF6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13D1-3DAF-4D53-BE22-50E1914DD2EE}" type="datetime1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46CFF-B1EB-4827-8E29-B87E83F4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D2630-43A8-40F8-9523-32C930D8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DF74-7BD2-4A60-A2F9-60B18FCC0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6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E203D-A250-42B7-8862-DDF133195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59F082-CBB7-4D11-918A-1FCC21938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D9CA-73FC-4212-A1F4-AA001E1EECEE}" type="datetime1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39B82-D9FB-40B6-AA65-7A9D395B2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D30F0-F946-4E1B-BF24-FF721EB33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DF74-7BD2-4A60-A2F9-60B18FCC0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1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7A99E7-1CCB-4285-963E-2D15C96B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167-7700-4079-A8CA-AC88E5D84B93}" type="datetime1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6D3B2-BB35-4104-8A35-2E8E1C07D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087BE-5C53-435F-8CD4-EE07D474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DF74-7BD2-4A60-A2F9-60B18FCC0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0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C2FCC-C317-4531-B446-E60CE6CEF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BF553-51C5-4293-8B3B-8C16CB438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04FCB-D058-455E-BC98-8B3913EA5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ACF13-7C5B-46BE-A0F9-ACC6A43BB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D174-D846-4C5B-A045-7CD77D1D6F25}" type="datetime1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B188D-79E8-4556-89F4-732BDE85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DCFD7-6FB4-48A1-A637-B28EA9635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DF74-7BD2-4A60-A2F9-60B18FCC0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32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D310D-D0CB-472E-AFCF-DAA732DDA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4FCD4-92E9-4C71-9D6D-5D1689085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FDFD6-07C1-4617-A0DD-012590B90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0C6B0-6D45-4A90-B199-E4942E85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D4667-F4E3-4827-9380-E84E651E1CCA}" type="datetime1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7DCB0-D07E-4414-9B91-F415766D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AC360-1FCE-4352-B6BE-AE732439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DF74-7BD2-4A60-A2F9-60B18FCC0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08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B7390-BE9E-4222-A850-F16AD7B2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ED90D-5DA6-4E87-9EA6-86E5535F1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D2161-6996-4328-A29F-28223C8C4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F538C-7BAA-4D44-8566-85C04103E8E0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0794A-E7D1-4C73-9371-7D1063142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81CFE-DDD5-47B4-8D93-4355FEF42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CDF74-7BD2-4A60-A2F9-60B18FCC0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1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8BE8A05A-0306-4459-BB60-0537BDC1D5F7}"/>
              </a:ext>
            </a:extLst>
          </p:cNvPr>
          <p:cNvGrpSpPr/>
          <p:nvPr/>
        </p:nvGrpSpPr>
        <p:grpSpPr>
          <a:xfrm>
            <a:off x="353681" y="1095810"/>
            <a:ext cx="1097281" cy="5249149"/>
            <a:chOff x="353681" y="1397730"/>
            <a:chExt cx="1097281" cy="524914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85A68A5-FD27-4454-8EA3-83F6F5AB4410}"/>
                </a:ext>
              </a:extLst>
            </p:cNvPr>
            <p:cNvSpPr txBox="1"/>
            <p:nvPr/>
          </p:nvSpPr>
          <p:spPr>
            <a:xfrm>
              <a:off x="353682" y="1397730"/>
              <a:ext cx="109728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/>
                <a:t>Common Cold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C226E9-DC20-4E72-A9AE-116628590862}"/>
                </a:ext>
              </a:extLst>
            </p:cNvPr>
            <p:cNvSpPr txBox="1"/>
            <p:nvPr/>
          </p:nvSpPr>
          <p:spPr>
            <a:xfrm>
              <a:off x="353682" y="1961818"/>
              <a:ext cx="109728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/>
                <a:t>Aspergillus species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49E218-9DE4-4175-9BE7-A24D0B5B857D}"/>
                </a:ext>
              </a:extLst>
            </p:cNvPr>
            <p:cNvSpPr txBox="1"/>
            <p:nvPr/>
          </p:nvSpPr>
          <p:spPr>
            <a:xfrm>
              <a:off x="353681" y="2806173"/>
              <a:ext cx="109728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/>
                <a:t>Bacteroides fragilis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2A096B-B8F2-403A-88CD-9B465A19FB83}"/>
                </a:ext>
              </a:extLst>
            </p:cNvPr>
            <p:cNvSpPr txBox="1"/>
            <p:nvPr/>
          </p:nvSpPr>
          <p:spPr>
            <a:xfrm>
              <a:off x="353682" y="3370261"/>
              <a:ext cx="109728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/>
                <a:t>Cryptococcus species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6DBE49-610E-48E3-BB8C-9EB2700EEF81}"/>
                </a:ext>
              </a:extLst>
            </p:cNvPr>
            <p:cNvSpPr txBox="1"/>
            <p:nvPr/>
          </p:nvSpPr>
          <p:spPr>
            <a:xfrm>
              <a:off x="353681" y="4214657"/>
              <a:ext cx="109728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/>
                <a:t>Pseudomonas aeruginosa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902A8E7-2028-41E8-87BB-0C068483581B}"/>
                </a:ext>
              </a:extLst>
            </p:cNvPr>
            <p:cNvSpPr txBox="1"/>
            <p:nvPr/>
          </p:nvSpPr>
          <p:spPr>
            <a:xfrm>
              <a:off x="353682" y="4778745"/>
              <a:ext cx="109728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/>
                <a:t>COVID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2F065F-3D95-4699-B219-359912614334}"/>
                </a:ext>
              </a:extLst>
            </p:cNvPr>
            <p:cNvSpPr txBox="1"/>
            <p:nvPr/>
          </p:nvSpPr>
          <p:spPr>
            <a:xfrm>
              <a:off x="353681" y="5623141"/>
              <a:ext cx="109728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/>
                <a:t>Enterococcus faecalis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91D354-761F-400D-8E24-52758A4BBBCB}"/>
                </a:ext>
              </a:extLst>
            </p:cNvPr>
            <p:cNvSpPr txBox="1"/>
            <p:nvPr/>
          </p:nvSpPr>
          <p:spPr>
            <a:xfrm>
              <a:off x="353681" y="6189679"/>
              <a:ext cx="109728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/>
                <a:t>Staphylococcus aureus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00D9A8C-CAA4-42ED-809D-63125C0E9E9F}"/>
              </a:ext>
            </a:extLst>
          </p:cNvPr>
          <p:cNvSpPr txBox="1"/>
          <p:nvPr/>
        </p:nvSpPr>
        <p:spPr>
          <a:xfrm>
            <a:off x="2456802" y="250166"/>
            <a:ext cx="728702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Microbe Madness</a:t>
            </a:r>
          </a:p>
          <a:p>
            <a:pPr algn="ctr"/>
            <a:r>
              <a:rPr lang="en-US" sz="2000" dirty="0"/>
              <a:t>Antibiotic Awareness Week 2022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C131793-9397-4D36-A2D0-20754716B95E}"/>
              </a:ext>
            </a:extLst>
          </p:cNvPr>
          <p:cNvGrpSpPr/>
          <p:nvPr/>
        </p:nvGrpSpPr>
        <p:grpSpPr>
          <a:xfrm>
            <a:off x="10741038" y="1095810"/>
            <a:ext cx="1097281" cy="5249149"/>
            <a:chOff x="353681" y="1495525"/>
            <a:chExt cx="1097281" cy="516450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13BF96F-D457-4B3D-B61B-B55F2D68BCC6}"/>
                </a:ext>
              </a:extLst>
            </p:cNvPr>
            <p:cNvSpPr txBox="1"/>
            <p:nvPr/>
          </p:nvSpPr>
          <p:spPr>
            <a:xfrm>
              <a:off x="353682" y="1495525"/>
              <a:ext cx="109728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/>
                <a:t>E. coli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A6E4C89-F26E-4BFF-81B4-315C4B6A88CE}"/>
                </a:ext>
              </a:extLst>
            </p:cNvPr>
            <p:cNvSpPr txBox="1"/>
            <p:nvPr/>
          </p:nvSpPr>
          <p:spPr>
            <a:xfrm>
              <a:off x="353681" y="2057123"/>
              <a:ext cx="109728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/>
                <a:t>Candida albicans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DD43AAB-D67E-4D50-B092-46E92553C421}"/>
                </a:ext>
              </a:extLst>
            </p:cNvPr>
            <p:cNvSpPr txBox="1"/>
            <p:nvPr/>
          </p:nvSpPr>
          <p:spPr>
            <a:xfrm>
              <a:off x="353681" y="2866535"/>
              <a:ext cx="109728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/>
                <a:t>Clostridioides difficile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401D316-28F2-4BA4-870A-86869EA12D22}"/>
                </a:ext>
              </a:extLst>
            </p:cNvPr>
            <p:cNvSpPr txBox="1"/>
            <p:nvPr/>
          </p:nvSpPr>
          <p:spPr>
            <a:xfrm>
              <a:off x="353681" y="3423458"/>
              <a:ext cx="109728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/>
                <a:t>HIV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9AA6FAF-72FC-4315-9B9E-EA9C9A842DB8}"/>
                </a:ext>
              </a:extLst>
            </p:cNvPr>
            <p:cNvSpPr txBox="1"/>
            <p:nvPr/>
          </p:nvSpPr>
          <p:spPr>
            <a:xfrm>
              <a:off x="353681" y="4227813"/>
              <a:ext cx="109728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/>
                <a:t>Enterococcus faecium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29A68BD-E99D-48CC-9529-C71EBE3B0CC8}"/>
                </a:ext>
              </a:extLst>
            </p:cNvPr>
            <p:cNvSpPr txBox="1"/>
            <p:nvPr/>
          </p:nvSpPr>
          <p:spPr>
            <a:xfrm>
              <a:off x="353682" y="4791901"/>
              <a:ext cx="109728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/>
                <a:t>Streptococcus pneumoniae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3E467D7-C14E-44E0-9FEE-EDE6CF3C2010}"/>
                </a:ext>
              </a:extLst>
            </p:cNvPr>
            <p:cNvSpPr txBox="1"/>
            <p:nvPr/>
          </p:nvSpPr>
          <p:spPr>
            <a:xfrm>
              <a:off x="353681" y="5636297"/>
              <a:ext cx="109728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/>
                <a:t>Streptococcus pyogenes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40E9B02-3F9C-46E5-84C8-EF6A2ECBC5E8}"/>
                </a:ext>
              </a:extLst>
            </p:cNvPr>
            <p:cNvSpPr txBox="1"/>
            <p:nvPr/>
          </p:nvSpPr>
          <p:spPr>
            <a:xfrm>
              <a:off x="353681" y="6202834"/>
              <a:ext cx="109728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/>
                <a:t>Staphylococcus lugdunensis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73D3ABC-5246-4001-9292-76FD9CC4B850}"/>
              </a:ext>
            </a:extLst>
          </p:cNvPr>
          <p:cNvGrpSpPr/>
          <p:nvPr/>
        </p:nvGrpSpPr>
        <p:grpSpPr>
          <a:xfrm>
            <a:off x="1705157" y="1360780"/>
            <a:ext cx="8781684" cy="4695042"/>
            <a:chOff x="1705157" y="1662700"/>
            <a:chExt cx="8781684" cy="469504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D06189E-BEF1-41C3-B2BF-9330035C2CD4}"/>
                </a:ext>
              </a:extLst>
            </p:cNvPr>
            <p:cNvSpPr txBox="1"/>
            <p:nvPr/>
          </p:nvSpPr>
          <p:spPr>
            <a:xfrm>
              <a:off x="1705157" y="1662700"/>
              <a:ext cx="109728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3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C731D22-53D4-48C1-8EC1-C1A6F63099BE}"/>
                </a:ext>
              </a:extLst>
            </p:cNvPr>
            <p:cNvSpPr txBox="1"/>
            <p:nvPr/>
          </p:nvSpPr>
          <p:spPr>
            <a:xfrm>
              <a:off x="1705157" y="3075314"/>
              <a:ext cx="109728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3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A928636-3295-4797-9320-1AE32C4A9348}"/>
                </a:ext>
              </a:extLst>
            </p:cNvPr>
            <p:cNvSpPr txBox="1"/>
            <p:nvPr/>
          </p:nvSpPr>
          <p:spPr>
            <a:xfrm>
              <a:off x="1705157" y="4487928"/>
              <a:ext cx="109728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3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1521527-21C4-4B7D-9ACB-82B79FB6B342}"/>
                </a:ext>
              </a:extLst>
            </p:cNvPr>
            <p:cNvSpPr txBox="1"/>
            <p:nvPr/>
          </p:nvSpPr>
          <p:spPr>
            <a:xfrm>
              <a:off x="1705157" y="5900542"/>
              <a:ext cx="109728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3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5584C12-00C0-4433-A621-402962DE3446}"/>
                </a:ext>
              </a:extLst>
            </p:cNvPr>
            <p:cNvSpPr txBox="1"/>
            <p:nvPr/>
          </p:nvSpPr>
          <p:spPr>
            <a:xfrm>
              <a:off x="9389561" y="1662700"/>
              <a:ext cx="109728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3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901D81E-65F3-4FC5-A9E0-BABFB1C1DC35}"/>
                </a:ext>
              </a:extLst>
            </p:cNvPr>
            <p:cNvSpPr txBox="1"/>
            <p:nvPr/>
          </p:nvSpPr>
          <p:spPr>
            <a:xfrm>
              <a:off x="9389561" y="3075314"/>
              <a:ext cx="109728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3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B99DFC0-D3A3-4D78-8C59-35B37AB1FF6B}"/>
                </a:ext>
              </a:extLst>
            </p:cNvPr>
            <p:cNvSpPr txBox="1"/>
            <p:nvPr/>
          </p:nvSpPr>
          <p:spPr>
            <a:xfrm>
              <a:off x="9389561" y="4453424"/>
              <a:ext cx="109728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3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E14E3C0-7803-4248-A4B3-D364E70F0796}"/>
                </a:ext>
              </a:extLst>
            </p:cNvPr>
            <p:cNvSpPr txBox="1"/>
            <p:nvPr/>
          </p:nvSpPr>
          <p:spPr>
            <a:xfrm>
              <a:off x="9389561" y="5900542"/>
              <a:ext cx="109728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3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0214AE3-DB9A-4733-9EAA-EF6985A883CD}"/>
                </a:ext>
              </a:extLst>
            </p:cNvPr>
            <p:cNvSpPr txBox="1"/>
            <p:nvPr/>
          </p:nvSpPr>
          <p:spPr>
            <a:xfrm>
              <a:off x="7966212" y="2381705"/>
              <a:ext cx="109728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3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DCA4DF8-939E-446B-886B-41C46D9A7E97}"/>
                </a:ext>
              </a:extLst>
            </p:cNvPr>
            <p:cNvSpPr txBox="1"/>
            <p:nvPr/>
          </p:nvSpPr>
          <p:spPr>
            <a:xfrm>
              <a:off x="7966212" y="5178639"/>
              <a:ext cx="109728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3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B9B7FB9-30FA-4774-B3C3-3F4098F448AA}"/>
                </a:ext>
              </a:extLst>
            </p:cNvPr>
            <p:cNvSpPr txBox="1"/>
            <p:nvPr/>
          </p:nvSpPr>
          <p:spPr>
            <a:xfrm>
              <a:off x="3128507" y="2369007"/>
              <a:ext cx="109728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3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F03859-7E10-47D3-AB44-32B4A035AF09}"/>
                </a:ext>
              </a:extLst>
            </p:cNvPr>
            <p:cNvSpPr txBox="1"/>
            <p:nvPr/>
          </p:nvSpPr>
          <p:spPr>
            <a:xfrm>
              <a:off x="3128507" y="5165941"/>
              <a:ext cx="109728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3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8E9FC16-6608-48BF-B0E4-1318190B63C6}"/>
                </a:ext>
              </a:extLst>
            </p:cNvPr>
            <p:cNvSpPr txBox="1"/>
            <p:nvPr/>
          </p:nvSpPr>
          <p:spPr>
            <a:xfrm>
              <a:off x="4454099" y="3308885"/>
              <a:ext cx="109728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3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12FB9AA-2EF6-4A2E-9F93-3358230ABBCD}"/>
                </a:ext>
              </a:extLst>
            </p:cNvPr>
            <p:cNvSpPr txBox="1"/>
            <p:nvPr/>
          </p:nvSpPr>
          <p:spPr>
            <a:xfrm>
              <a:off x="6640618" y="3317923"/>
              <a:ext cx="109728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3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E838855-C95E-49E8-BB06-C5F0391D5085}"/>
                </a:ext>
              </a:extLst>
            </p:cNvPr>
            <p:cNvSpPr txBox="1"/>
            <p:nvPr/>
          </p:nvSpPr>
          <p:spPr>
            <a:xfrm>
              <a:off x="5181599" y="4390234"/>
              <a:ext cx="18288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3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4684C9D-8293-4F1A-8C9C-E5B6373CFBBC}"/>
                </a:ext>
              </a:extLst>
            </p:cNvPr>
            <p:cNvSpPr txBox="1"/>
            <p:nvPr/>
          </p:nvSpPr>
          <p:spPr>
            <a:xfrm>
              <a:off x="4831366" y="4778529"/>
              <a:ext cx="25292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Champion</a:t>
              </a:r>
              <a:endParaRPr lang="en-US" sz="1400" dirty="0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E08F867-891C-46D2-A982-079A58AF571E}"/>
              </a:ext>
            </a:extLst>
          </p:cNvPr>
          <p:cNvGrpSpPr/>
          <p:nvPr/>
        </p:nvGrpSpPr>
        <p:grpSpPr>
          <a:xfrm>
            <a:off x="1450962" y="1324410"/>
            <a:ext cx="254195" cy="572714"/>
            <a:chOff x="1450962" y="1324410"/>
            <a:chExt cx="254195" cy="572714"/>
          </a:xfrm>
        </p:grpSpPr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5B1B89BB-BD74-43D4-9A99-66DC2EFDFD0B}"/>
                </a:ext>
              </a:extLst>
            </p:cNvPr>
            <p:cNvCxnSpPr>
              <a:stCxn id="4" idx="3"/>
              <a:endCxn id="25" idx="1"/>
            </p:cNvCxnSpPr>
            <p:nvPr/>
          </p:nvCxnSpPr>
          <p:spPr>
            <a:xfrm>
              <a:off x="1450962" y="1324410"/>
              <a:ext cx="254195" cy="264970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E39AFE11-EF3B-4982-AB0B-AC19FE36D1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0962" y="1598006"/>
              <a:ext cx="254195" cy="299118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9D2C16D-B665-46DD-A287-9E8A63798C36}"/>
              </a:ext>
            </a:extLst>
          </p:cNvPr>
          <p:cNvGrpSpPr/>
          <p:nvPr/>
        </p:nvGrpSpPr>
        <p:grpSpPr>
          <a:xfrm>
            <a:off x="1450961" y="2725626"/>
            <a:ext cx="254195" cy="564088"/>
            <a:chOff x="1450961" y="2725626"/>
            <a:chExt cx="254195" cy="564088"/>
          </a:xfrm>
        </p:grpSpPr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A48D3ADE-F6A1-46CF-91DD-81B096159530}"/>
                </a:ext>
              </a:extLst>
            </p:cNvPr>
            <p:cNvCxnSpPr/>
            <p:nvPr/>
          </p:nvCxnSpPr>
          <p:spPr>
            <a:xfrm>
              <a:off x="1450961" y="2725626"/>
              <a:ext cx="254195" cy="264970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50C7D9DB-B2BF-4DAA-8BDF-8159F9B2BE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0961" y="2990596"/>
              <a:ext cx="254195" cy="299118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3E41506-89A5-46EA-8FA9-09AB5FA58945}"/>
              </a:ext>
            </a:extLst>
          </p:cNvPr>
          <p:cNvGrpSpPr/>
          <p:nvPr/>
        </p:nvGrpSpPr>
        <p:grpSpPr>
          <a:xfrm>
            <a:off x="1450961" y="4140112"/>
            <a:ext cx="254195" cy="564088"/>
            <a:chOff x="1450961" y="2725626"/>
            <a:chExt cx="254195" cy="564088"/>
          </a:xfrm>
        </p:grpSpPr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091ECE69-BC28-4424-8DEA-1623510D61C7}"/>
                </a:ext>
              </a:extLst>
            </p:cNvPr>
            <p:cNvCxnSpPr/>
            <p:nvPr/>
          </p:nvCxnSpPr>
          <p:spPr>
            <a:xfrm>
              <a:off x="1450961" y="2725626"/>
              <a:ext cx="254195" cy="264970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42EBB34D-DBC0-406A-871E-18415693D9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0961" y="2990596"/>
              <a:ext cx="254195" cy="299118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4D49A92-9E3A-414B-8EE2-3CF1230F27DA}"/>
              </a:ext>
            </a:extLst>
          </p:cNvPr>
          <p:cNvGrpSpPr/>
          <p:nvPr/>
        </p:nvGrpSpPr>
        <p:grpSpPr>
          <a:xfrm>
            <a:off x="1450960" y="5544141"/>
            <a:ext cx="254195" cy="572714"/>
            <a:chOff x="1450961" y="2725626"/>
            <a:chExt cx="254195" cy="572714"/>
          </a:xfrm>
        </p:grpSpPr>
        <p:cxnSp>
          <p:nvCxnSpPr>
            <p:cNvPr id="140" name="Connector: Elbow 139">
              <a:extLst>
                <a:ext uri="{FF2B5EF4-FFF2-40B4-BE49-F238E27FC236}">
                  <a16:creationId xmlns:a16="http://schemas.microsoft.com/office/drawing/2014/main" id="{1F404B24-AA95-4BAA-A983-6C46519A2DC1}"/>
                </a:ext>
              </a:extLst>
            </p:cNvPr>
            <p:cNvCxnSpPr/>
            <p:nvPr/>
          </p:nvCxnSpPr>
          <p:spPr>
            <a:xfrm>
              <a:off x="1450961" y="2725626"/>
              <a:ext cx="254195" cy="264970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Connector: Elbow 140">
              <a:extLst>
                <a:ext uri="{FF2B5EF4-FFF2-40B4-BE49-F238E27FC236}">
                  <a16:creationId xmlns:a16="http://schemas.microsoft.com/office/drawing/2014/main" id="{7FC5CD1B-8EEF-445E-B597-087A108952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0961" y="2999222"/>
              <a:ext cx="254195" cy="299118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56E2D05-7B10-4659-9E17-2933DD8B6B31}"/>
              </a:ext>
            </a:extLst>
          </p:cNvPr>
          <p:cNvGrpSpPr/>
          <p:nvPr/>
        </p:nvGrpSpPr>
        <p:grpSpPr>
          <a:xfrm>
            <a:off x="2802439" y="1623881"/>
            <a:ext cx="326071" cy="1389511"/>
            <a:chOff x="1450961" y="1334880"/>
            <a:chExt cx="254196" cy="562244"/>
          </a:xfrm>
        </p:grpSpPr>
        <p:cxnSp>
          <p:nvCxnSpPr>
            <p:cNvPr id="144" name="Connector: Elbow 143">
              <a:extLst>
                <a:ext uri="{FF2B5EF4-FFF2-40B4-BE49-F238E27FC236}">
                  <a16:creationId xmlns:a16="http://schemas.microsoft.com/office/drawing/2014/main" id="{0A8D5D91-6C65-4ADF-8C6A-C66DBFFEED5B}"/>
                </a:ext>
              </a:extLst>
            </p:cNvPr>
            <p:cNvCxnSpPr>
              <a:cxnSpLocks/>
            </p:cNvCxnSpPr>
            <p:nvPr/>
          </p:nvCxnSpPr>
          <p:spPr>
            <a:xfrm>
              <a:off x="1450961" y="1334880"/>
              <a:ext cx="254195" cy="264970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Connector: Elbow 144">
              <a:extLst>
                <a:ext uri="{FF2B5EF4-FFF2-40B4-BE49-F238E27FC236}">
                  <a16:creationId xmlns:a16="http://schemas.microsoft.com/office/drawing/2014/main" id="{3571FCF3-3C0E-48A0-80D7-C9BD33869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0962" y="1598006"/>
              <a:ext cx="254195" cy="299118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085443F-DF01-4A14-8325-291B82EDB99D}"/>
              </a:ext>
            </a:extLst>
          </p:cNvPr>
          <p:cNvGrpSpPr/>
          <p:nvPr/>
        </p:nvGrpSpPr>
        <p:grpSpPr>
          <a:xfrm>
            <a:off x="2806744" y="4424646"/>
            <a:ext cx="326071" cy="1398136"/>
            <a:chOff x="1450961" y="1334880"/>
            <a:chExt cx="254196" cy="565734"/>
          </a:xfrm>
        </p:grpSpPr>
        <p:cxnSp>
          <p:nvCxnSpPr>
            <p:cNvPr id="148" name="Connector: Elbow 147">
              <a:extLst>
                <a:ext uri="{FF2B5EF4-FFF2-40B4-BE49-F238E27FC236}">
                  <a16:creationId xmlns:a16="http://schemas.microsoft.com/office/drawing/2014/main" id="{536F9A11-E334-4BF4-BC3E-8A35FE6F1683}"/>
                </a:ext>
              </a:extLst>
            </p:cNvPr>
            <p:cNvCxnSpPr>
              <a:cxnSpLocks/>
            </p:cNvCxnSpPr>
            <p:nvPr/>
          </p:nvCxnSpPr>
          <p:spPr>
            <a:xfrm>
              <a:off x="1450961" y="1334880"/>
              <a:ext cx="254195" cy="264970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Connector: Elbow 148">
              <a:extLst>
                <a:ext uri="{FF2B5EF4-FFF2-40B4-BE49-F238E27FC236}">
                  <a16:creationId xmlns:a16="http://schemas.microsoft.com/office/drawing/2014/main" id="{5A8E7A75-978C-4B35-9B15-87B4348756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0962" y="1601496"/>
              <a:ext cx="254195" cy="299118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D8DEE0B4-4635-4856-A9A4-23EC92368BD2}"/>
              </a:ext>
            </a:extLst>
          </p:cNvPr>
          <p:cNvCxnSpPr>
            <a:stCxn id="54" idx="3"/>
            <a:endCxn id="56" idx="1"/>
          </p:cNvCxnSpPr>
          <p:nvPr/>
        </p:nvCxnSpPr>
        <p:spPr>
          <a:xfrm>
            <a:off x="4225787" y="2295687"/>
            <a:ext cx="228312" cy="93987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743E705D-E987-4824-B0CE-D777082D159E}"/>
              </a:ext>
            </a:extLst>
          </p:cNvPr>
          <p:cNvCxnSpPr>
            <a:stCxn id="55" idx="3"/>
            <a:endCxn id="56" idx="1"/>
          </p:cNvCxnSpPr>
          <p:nvPr/>
        </p:nvCxnSpPr>
        <p:spPr>
          <a:xfrm flipV="1">
            <a:off x="4225787" y="3235565"/>
            <a:ext cx="228312" cy="185705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331CFBEC-9CA1-4D22-9673-82158DB89A4D}"/>
              </a:ext>
            </a:extLst>
          </p:cNvPr>
          <p:cNvCxnSpPr>
            <a:cxnSpLocks/>
          </p:cNvCxnSpPr>
          <p:nvPr/>
        </p:nvCxnSpPr>
        <p:spPr>
          <a:xfrm>
            <a:off x="5551379" y="3235565"/>
            <a:ext cx="1075144" cy="85274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A7794487-30E2-433C-A89C-6516DCE6B01D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43338" y="3235976"/>
            <a:ext cx="1097282" cy="85233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3B798B2F-D0E3-4583-8114-20052B5DD710}"/>
              </a:ext>
            </a:extLst>
          </p:cNvPr>
          <p:cNvCxnSpPr>
            <a:stCxn id="52" idx="1"/>
            <a:endCxn id="74" idx="3"/>
          </p:cNvCxnSpPr>
          <p:nvPr/>
        </p:nvCxnSpPr>
        <p:spPr>
          <a:xfrm rot="10800000" flipV="1">
            <a:off x="7737898" y="2308385"/>
            <a:ext cx="228314" cy="93621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7C10BFA1-D05E-4ECD-B43D-16B4977A9969}"/>
              </a:ext>
            </a:extLst>
          </p:cNvPr>
          <p:cNvCxnSpPr>
            <a:stCxn id="53" idx="1"/>
          </p:cNvCxnSpPr>
          <p:nvPr/>
        </p:nvCxnSpPr>
        <p:spPr>
          <a:xfrm rot="10800000">
            <a:off x="7852056" y="3244603"/>
            <a:ext cx="114157" cy="186071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928D0D0-FD9D-453C-AF5A-01D5E9793AE5}"/>
              </a:ext>
            </a:extLst>
          </p:cNvPr>
          <p:cNvGrpSpPr/>
          <p:nvPr/>
        </p:nvGrpSpPr>
        <p:grpSpPr>
          <a:xfrm>
            <a:off x="9063493" y="1589379"/>
            <a:ext cx="326069" cy="1403990"/>
            <a:chOff x="9063493" y="1589379"/>
            <a:chExt cx="326069" cy="1403990"/>
          </a:xfrm>
        </p:grpSpPr>
        <p:cxnSp>
          <p:nvCxnSpPr>
            <p:cNvPr id="166" name="Connector: Elbow 165">
              <a:extLst>
                <a:ext uri="{FF2B5EF4-FFF2-40B4-BE49-F238E27FC236}">
                  <a16:creationId xmlns:a16="http://schemas.microsoft.com/office/drawing/2014/main" id="{49215A4C-4024-4715-A495-F6F8AF803114}"/>
                </a:ext>
              </a:extLst>
            </p:cNvPr>
            <p:cNvCxnSpPr>
              <a:stCxn id="32" idx="1"/>
              <a:endCxn id="52" idx="3"/>
            </p:cNvCxnSpPr>
            <p:nvPr/>
          </p:nvCxnSpPr>
          <p:spPr>
            <a:xfrm rot="10800000" flipV="1">
              <a:off x="9063493" y="1589379"/>
              <a:ext cx="326069" cy="719005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nector: Elbow 167">
              <a:extLst>
                <a:ext uri="{FF2B5EF4-FFF2-40B4-BE49-F238E27FC236}">
                  <a16:creationId xmlns:a16="http://schemas.microsoft.com/office/drawing/2014/main" id="{34F775A8-CE2B-4FBD-BDC0-19B54FFEF24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063493" y="2299760"/>
              <a:ext cx="326069" cy="693609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47AE4BF5-5380-48DE-BBA7-D6DA0F7AE0C4}"/>
              </a:ext>
            </a:extLst>
          </p:cNvPr>
          <p:cNvGrpSpPr/>
          <p:nvPr/>
        </p:nvGrpSpPr>
        <p:grpSpPr>
          <a:xfrm>
            <a:off x="9067812" y="4369936"/>
            <a:ext cx="326069" cy="1457287"/>
            <a:chOff x="9063493" y="1589379"/>
            <a:chExt cx="326069" cy="1412616"/>
          </a:xfrm>
        </p:grpSpPr>
        <p:cxnSp>
          <p:nvCxnSpPr>
            <p:cNvPr id="171" name="Connector: Elbow 170">
              <a:extLst>
                <a:ext uri="{FF2B5EF4-FFF2-40B4-BE49-F238E27FC236}">
                  <a16:creationId xmlns:a16="http://schemas.microsoft.com/office/drawing/2014/main" id="{559C41FD-85FB-4C7D-A941-EA5F1F039BAC}"/>
                </a:ext>
              </a:extLst>
            </p:cNvPr>
            <p:cNvCxnSpPr/>
            <p:nvPr/>
          </p:nvCxnSpPr>
          <p:spPr>
            <a:xfrm rot="10800000" flipV="1">
              <a:off x="9063493" y="1589379"/>
              <a:ext cx="326069" cy="719005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Connector: Elbow 171">
              <a:extLst>
                <a:ext uri="{FF2B5EF4-FFF2-40B4-BE49-F238E27FC236}">
                  <a16:creationId xmlns:a16="http://schemas.microsoft.com/office/drawing/2014/main" id="{E0CF4253-B33E-4A7B-B856-8492428EA2A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063493" y="2308386"/>
              <a:ext cx="326069" cy="693609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2D5B69A-99D3-4C5B-B79C-D7E5E43428A5}"/>
              </a:ext>
            </a:extLst>
          </p:cNvPr>
          <p:cNvGrpSpPr/>
          <p:nvPr/>
        </p:nvGrpSpPr>
        <p:grpSpPr>
          <a:xfrm>
            <a:off x="10486841" y="1328156"/>
            <a:ext cx="254198" cy="570804"/>
            <a:chOff x="10486841" y="1328156"/>
            <a:chExt cx="254198" cy="570804"/>
          </a:xfrm>
        </p:grpSpPr>
        <p:cxnSp>
          <p:nvCxnSpPr>
            <p:cNvPr id="174" name="Connector: Elbow 173">
              <a:extLst>
                <a:ext uri="{FF2B5EF4-FFF2-40B4-BE49-F238E27FC236}">
                  <a16:creationId xmlns:a16="http://schemas.microsoft.com/office/drawing/2014/main" id="{80302A9D-7B58-49FC-8F93-B3D56325367F}"/>
                </a:ext>
              </a:extLst>
            </p:cNvPr>
            <p:cNvCxnSpPr>
              <a:stCxn id="38" idx="1"/>
              <a:endCxn id="32" idx="3"/>
            </p:cNvCxnSpPr>
            <p:nvPr/>
          </p:nvCxnSpPr>
          <p:spPr>
            <a:xfrm rot="10800000" flipV="1">
              <a:off x="10486841" y="1328156"/>
              <a:ext cx="254198" cy="261223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Connector: Elbow 175">
              <a:extLst>
                <a:ext uri="{FF2B5EF4-FFF2-40B4-BE49-F238E27FC236}">
                  <a16:creationId xmlns:a16="http://schemas.microsoft.com/office/drawing/2014/main" id="{3B900BAB-0C42-4C2E-BA39-2F3AF4A91C35}"/>
                </a:ext>
              </a:extLst>
            </p:cNvPr>
            <p:cNvCxnSpPr>
              <a:stCxn id="39" idx="1"/>
              <a:endCxn id="32" idx="3"/>
            </p:cNvCxnSpPr>
            <p:nvPr/>
          </p:nvCxnSpPr>
          <p:spPr>
            <a:xfrm rot="10800000">
              <a:off x="10486842" y="1589381"/>
              <a:ext cx="254197" cy="309579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69B9DD63-095D-4993-B622-C903EF306DB8}"/>
              </a:ext>
            </a:extLst>
          </p:cNvPr>
          <p:cNvGrpSpPr/>
          <p:nvPr/>
        </p:nvGrpSpPr>
        <p:grpSpPr>
          <a:xfrm>
            <a:off x="10486839" y="2714373"/>
            <a:ext cx="254198" cy="570804"/>
            <a:chOff x="10486841" y="1328156"/>
            <a:chExt cx="254198" cy="570804"/>
          </a:xfrm>
        </p:grpSpPr>
        <p:cxnSp>
          <p:nvCxnSpPr>
            <p:cNvPr id="179" name="Connector: Elbow 178">
              <a:extLst>
                <a:ext uri="{FF2B5EF4-FFF2-40B4-BE49-F238E27FC236}">
                  <a16:creationId xmlns:a16="http://schemas.microsoft.com/office/drawing/2014/main" id="{B1865946-B61F-4818-8307-FF65A1FE6666}"/>
                </a:ext>
              </a:extLst>
            </p:cNvPr>
            <p:cNvCxnSpPr/>
            <p:nvPr/>
          </p:nvCxnSpPr>
          <p:spPr>
            <a:xfrm rot="10800000" flipV="1">
              <a:off x="10486841" y="1328156"/>
              <a:ext cx="254198" cy="261223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Connector: Elbow 179">
              <a:extLst>
                <a:ext uri="{FF2B5EF4-FFF2-40B4-BE49-F238E27FC236}">
                  <a16:creationId xmlns:a16="http://schemas.microsoft.com/office/drawing/2014/main" id="{AB9C53A1-DC29-4633-8AD5-1FEB78E2431E}"/>
                </a:ext>
              </a:extLst>
            </p:cNvPr>
            <p:cNvCxnSpPr/>
            <p:nvPr/>
          </p:nvCxnSpPr>
          <p:spPr>
            <a:xfrm rot="10800000">
              <a:off x="10486842" y="1589381"/>
              <a:ext cx="254197" cy="309579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16AB5AD8-5076-4F9B-9CBF-3F490AF1CE01}"/>
              </a:ext>
            </a:extLst>
          </p:cNvPr>
          <p:cNvGrpSpPr/>
          <p:nvPr/>
        </p:nvGrpSpPr>
        <p:grpSpPr>
          <a:xfrm>
            <a:off x="10486839" y="4108888"/>
            <a:ext cx="254198" cy="570804"/>
            <a:chOff x="10486841" y="1328156"/>
            <a:chExt cx="254198" cy="570804"/>
          </a:xfrm>
        </p:grpSpPr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7E69F7B3-644F-4EDD-80ED-57FFBAE9B9F7}"/>
                </a:ext>
              </a:extLst>
            </p:cNvPr>
            <p:cNvCxnSpPr/>
            <p:nvPr/>
          </p:nvCxnSpPr>
          <p:spPr>
            <a:xfrm rot="10800000" flipV="1">
              <a:off x="10486841" y="1328156"/>
              <a:ext cx="254198" cy="261223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Connector: Elbow 182">
              <a:extLst>
                <a:ext uri="{FF2B5EF4-FFF2-40B4-BE49-F238E27FC236}">
                  <a16:creationId xmlns:a16="http://schemas.microsoft.com/office/drawing/2014/main" id="{67D06B2A-03BC-4C90-AD59-554357364EB3}"/>
                </a:ext>
              </a:extLst>
            </p:cNvPr>
            <p:cNvCxnSpPr/>
            <p:nvPr/>
          </p:nvCxnSpPr>
          <p:spPr>
            <a:xfrm rot="10800000">
              <a:off x="10486842" y="1589381"/>
              <a:ext cx="254197" cy="309579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2221009E-5CCB-4446-83D4-BBC6D0C53E22}"/>
              </a:ext>
            </a:extLst>
          </p:cNvPr>
          <p:cNvGrpSpPr/>
          <p:nvPr/>
        </p:nvGrpSpPr>
        <p:grpSpPr>
          <a:xfrm>
            <a:off x="10486839" y="5544884"/>
            <a:ext cx="254198" cy="570804"/>
            <a:chOff x="10486841" y="1328156"/>
            <a:chExt cx="254198" cy="570804"/>
          </a:xfrm>
        </p:grpSpPr>
        <p:cxnSp>
          <p:nvCxnSpPr>
            <p:cNvPr id="185" name="Connector: Elbow 184">
              <a:extLst>
                <a:ext uri="{FF2B5EF4-FFF2-40B4-BE49-F238E27FC236}">
                  <a16:creationId xmlns:a16="http://schemas.microsoft.com/office/drawing/2014/main" id="{E33A9683-4207-484C-A0A9-B825217EE452}"/>
                </a:ext>
              </a:extLst>
            </p:cNvPr>
            <p:cNvCxnSpPr/>
            <p:nvPr/>
          </p:nvCxnSpPr>
          <p:spPr>
            <a:xfrm rot="10800000" flipV="1">
              <a:off x="10486841" y="1328156"/>
              <a:ext cx="254198" cy="261223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Connector: Elbow 185">
              <a:extLst>
                <a:ext uri="{FF2B5EF4-FFF2-40B4-BE49-F238E27FC236}">
                  <a16:creationId xmlns:a16="http://schemas.microsoft.com/office/drawing/2014/main" id="{115E8AB0-BE59-4377-93D0-C35A0EDD4314}"/>
                </a:ext>
              </a:extLst>
            </p:cNvPr>
            <p:cNvCxnSpPr/>
            <p:nvPr/>
          </p:nvCxnSpPr>
          <p:spPr>
            <a:xfrm rot="10800000">
              <a:off x="10486842" y="1589381"/>
              <a:ext cx="254197" cy="309579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02069CF9-B6DD-445A-B5E4-2B7D7C3F92BB}"/>
              </a:ext>
            </a:extLst>
          </p:cNvPr>
          <p:cNvSpPr txBox="1"/>
          <p:nvPr/>
        </p:nvSpPr>
        <p:spPr>
          <a:xfrm>
            <a:off x="353681" y="331805"/>
            <a:ext cx="3114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Name:_______________________</a:t>
            </a:r>
            <a:endParaRPr lang="en-US" sz="105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4AE5FD0-95C1-4189-8288-91E08804604D}"/>
              </a:ext>
            </a:extLst>
          </p:cNvPr>
          <p:cNvSpPr txBox="1"/>
          <p:nvPr/>
        </p:nvSpPr>
        <p:spPr>
          <a:xfrm>
            <a:off x="8685363" y="299483"/>
            <a:ext cx="3114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To be eligible for prizes, give a copy of your bracket to Jessica or submit electronically at MicrobeMadness.com before the games begin!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5510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66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Michal</dc:creator>
  <cp:lastModifiedBy>Jessica Michal</cp:lastModifiedBy>
  <cp:revision>5</cp:revision>
  <dcterms:created xsi:type="dcterms:W3CDTF">2022-11-16T19:09:48Z</dcterms:created>
  <dcterms:modified xsi:type="dcterms:W3CDTF">2022-11-16T19:33:59Z</dcterms:modified>
</cp:coreProperties>
</file>