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77"/>
    <p:restoredTop sz="94649"/>
  </p:normalViewPr>
  <p:slideViewPr>
    <p:cSldViewPr snapToGrid="0">
      <p:cViewPr varScale="1">
        <p:scale>
          <a:sx n="53" d="100"/>
          <a:sy n="53" d="100"/>
        </p:scale>
        <p:origin x="200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-/" TargetMode="External"/><Relationship Id="rId2" Type="http://schemas.openxmlformats.org/officeDocument/2006/relationships/hyperlink" Target="https://managedagile.com/what-does-it-mean-to-be-an-agile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4077-4CF4-D99A-5EA6-9F7A85227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Chada 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37617-FD80-26C0-3B90-7D25F0C90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Scrum-Agile approach</a:t>
            </a:r>
          </a:p>
          <a:p>
            <a:endParaRPr lang="en-US" dirty="0"/>
          </a:p>
          <a:p>
            <a:r>
              <a:rPr lang="en-US" dirty="0"/>
              <a:t>By: Chase Knoblock</a:t>
            </a:r>
          </a:p>
        </p:txBody>
      </p:sp>
    </p:spTree>
    <p:extLst>
      <p:ext uri="{BB962C8B-B14F-4D97-AF65-F5344CB8AC3E}">
        <p14:creationId xmlns:p14="http://schemas.microsoft.com/office/powerpoint/2010/main" val="421326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55A5-F08F-E2A8-07BF-FFD88BD3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Agile Roles – Product Owner</a:t>
            </a:r>
            <a:endParaRPr lang="en-US"/>
          </a:p>
        </p:txBody>
      </p:sp>
      <p:pic>
        <p:nvPicPr>
          <p:cNvPr id="5" name="Picture 4" descr="A person with a blue shirt&#10;&#10;Description automatically generated">
            <a:extLst>
              <a:ext uri="{FF2B5EF4-FFF2-40B4-BE49-F238E27FC236}">
                <a16:creationId xmlns:a16="http://schemas.microsoft.com/office/drawing/2014/main" id="{9934E8BA-8C82-10B5-FCD1-EC2E0363BD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347" r="4685"/>
          <a:stretch/>
        </p:blipFill>
        <p:spPr>
          <a:xfrm>
            <a:off x="1141412" y="2497720"/>
            <a:ext cx="4662140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3EE84-BE29-DB92-D0CC-451BE1692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479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Oversees the project – owns the product being created</a:t>
            </a:r>
          </a:p>
          <a:p>
            <a:pPr>
              <a:lnSpc>
                <a:spcPct val="110000"/>
              </a:lnSpc>
            </a:pPr>
            <a:r>
              <a:rPr lang="en-US" sz="1500"/>
              <a:t>Decides what is created and who creates it</a:t>
            </a:r>
          </a:p>
          <a:p>
            <a:pPr>
              <a:lnSpc>
                <a:spcPct val="110000"/>
              </a:lnSpc>
            </a:pPr>
            <a:r>
              <a:rPr lang="en-US" sz="1500"/>
              <a:t>Ensures product is highest quality for users and business by: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Setting goals/timeline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Maintaining product backlog/keeping priorities in order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Collecting feedback</a:t>
            </a:r>
          </a:p>
        </p:txBody>
      </p:sp>
    </p:spTree>
    <p:extLst>
      <p:ext uri="{BB962C8B-B14F-4D97-AF65-F5344CB8AC3E}">
        <p14:creationId xmlns:p14="http://schemas.microsoft.com/office/powerpoint/2010/main" val="68241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1F6F-9B54-6790-6C9C-60AC124E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agile Roles – Scrum Master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E78D-BC5E-9D81-B97B-371D2B4E6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Ensures the development team runs efficiently</a:t>
            </a:r>
          </a:p>
          <a:p>
            <a:pPr>
              <a:lnSpc>
                <a:spcPct val="110000"/>
              </a:lnSpc>
            </a:pPr>
            <a:r>
              <a:rPr lang="en-US" sz="1500"/>
              <a:t>Coaches or guides the development team by: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Make sure all members are on the same page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Assist with backlog management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Create/Lead scrum events</a:t>
            </a:r>
          </a:p>
          <a:p>
            <a:pPr>
              <a:lnSpc>
                <a:spcPct val="110000"/>
              </a:lnSpc>
            </a:pPr>
            <a:r>
              <a:rPr lang="en-US" sz="1500"/>
              <a:t>Puts the team first and advocates for its members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CF478-89C0-32BC-2796-C3278138C4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13" r="9831" b="1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893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8D72-16D6-D6E0-9A4B-39929451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The Agile roles - Developers</a:t>
            </a:r>
          </a:p>
        </p:txBody>
      </p:sp>
      <p:pic>
        <p:nvPicPr>
          <p:cNvPr id="4" name="Picture 3" descr="A group of people with different colored dresses&#10;&#10;Description automatically generated">
            <a:extLst>
              <a:ext uri="{FF2B5EF4-FFF2-40B4-BE49-F238E27FC236}">
                <a16:creationId xmlns:a16="http://schemas.microsoft.com/office/drawing/2014/main" id="{45FE073C-6AC5-1361-6616-9562CD0BC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727785"/>
            <a:ext cx="4689234" cy="259305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ABE8-91D0-3FD3-A9BF-D025035A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err="1"/>
              <a:t>Develope</a:t>
            </a:r>
            <a:r>
              <a:rPr lang="en-US" sz="1700"/>
              <a:t> a plan for the sprint</a:t>
            </a:r>
          </a:p>
          <a:p>
            <a:pPr>
              <a:lnSpc>
                <a:spcPct val="110000"/>
              </a:lnSpc>
            </a:pPr>
            <a:r>
              <a:rPr lang="en-US" sz="1700"/>
              <a:t>Completes the sprint</a:t>
            </a:r>
          </a:p>
          <a:p>
            <a:pPr>
              <a:lnSpc>
                <a:spcPct val="110000"/>
              </a:lnSpc>
            </a:pPr>
            <a:r>
              <a:rPr lang="en-US" sz="1700"/>
              <a:t>Attend and participate in scrum activities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Report progress and complications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Work/Communicate with development team</a:t>
            </a:r>
          </a:p>
          <a:p>
            <a:pPr>
              <a:lnSpc>
                <a:spcPct val="110000"/>
              </a:lnSpc>
            </a:pPr>
            <a:r>
              <a:rPr lang="en-US" sz="1700"/>
              <a:t>Provide ideas for User Stories</a:t>
            </a:r>
          </a:p>
          <a:p>
            <a:pPr>
              <a:lnSpc>
                <a:spcPct val="11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8766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E7C4-1917-DF8E-8952-C8C1AF17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The agile roles - Tester</a:t>
            </a:r>
          </a:p>
        </p:txBody>
      </p:sp>
      <p:pic>
        <p:nvPicPr>
          <p:cNvPr id="4" name="Picture 3" descr="A diagram of a person with a notepad&#10;&#10;Description automatically generated">
            <a:extLst>
              <a:ext uri="{FF2B5EF4-FFF2-40B4-BE49-F238E27FC236}">
                <a16:creationId xmlns:a16="http://schemas.microsoft.com/office/drawing/2014/main" id="{B030A006-DE10-1185-5CC0-0267588A6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464076"/>
            <a:ext cx="4689234" cy="312047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FCFE-6459-0B6E-A982-C83DABE77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Understand acceptance criteria</a:t>
            </a:r>
          </a:p>
          <a:p>
            <a:r>
              <a:rPr lang="en-US" dirty="0"/>
              <a:t>Set boundaries, ensure exception handling and failures</a:t>
            </a:r>
          </a:p>
          <a:p>
            <a:r>
              <a:rPr lang="en-US" dirty="0"/>
              <a:t>Work with team on design to better performance and accessibility</a:t>
            </a:r>
          </a:p>
          <a:p>
            <a:r>
              <a:rPr lang="en-US" dirty="0"/>
              <a:t>Build and test the product</a:t>
            </a:r>
          </a:p>
        </p:txBody>
      </p:sp>
    </p:spTree>
    <p:extLst>
      <p:ext uri="{BB962C8B-B14F-4D97-AF65-F5344CB8AC3E}">
        <p14:creationId xmlns:p14="http://schemas.microsoft.com/office/powerpoint/2010/main" val="179583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AE5A39-A5CF-DCC2-F47A-C84E94C0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Software Development Life Cycle in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B662-8C4D-60DC-9FCD-864323F5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000"/>
              <a:t>Requirements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Collaborate with stakeholders and users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Gather requirements/set expectations</a:t>
            </a:r>
          </a:p>
          <a:p>
            <a:pPr>
              <a:lnSpc>
                <a:spcPct val="110000"/>
              </a:lnSpc>
            </a:pPr>
            <a:r>
              <a:rPr lang="en-US" sz="1000"/>
              <a:t>Design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Create detailed process for development/functionality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Determine timeframe/set budget</a:t>
            </a:r>
          </a:p>
          <a:p>
            <a:pPr>
              <a:lnSpc>
                <a:spcPct val="110000"/>
              </a:lnSpc>
            </a:pPr>
            <a:r>
              <a:rPr lang="en-US" sz="1000"/>
              <a:t>Development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Begin development – break up functionality into small parts</a:t>
            </a:r>
          </a:p>
          <a:p>
            <a:pPr>
              <a:lnSpc>
                <a:spcPct val="110000"/>
              </a:lnSpc>
            </a:pPr>
            <a:r>
              <a:rPr lang="en-US" sz="1000"/>
              <a:t>Testing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Occurs at same time as development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Identify and mitigate bugs</a:t>
            </a:r>
          </a:p>
          <a:p>
            <a:pPr>
              <a:lnSpc>
                <a:spcPct val="110000"/>
              </a:lnSpc>
            </a:pPr>
            <a:r>
              <a:rPr lang="en-US" sz="1000"/>
              <a:t>Deployment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Complete testing and release product</a:t>
            </a:r>
          </a:p>
          <a:p>
            <a:pPr>
              <a:lnSpc>
                <a:spcPct val="110000"/>
              </a:lnSpc>
            </a:pPr>
            <a:r>
              <a:rPr lang="en-US" sz="1000"/>
              <a:t>Maintenance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Implement new features and fix bugs that arise</a:t>
            </a:r>
          </a:p>
        </p:txBody>
      </p:sp>
      <p:pic>
        <p:nvPicPr>
          <p:cNvPr id="4" name="Picture 3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73F16A99-8C62-E2AD-E6F8-76C9BA0D5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79737"/>
            <a:ext cx="5456279" cy="267357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826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B0C9-AD0C-A2B6-726A-8F3C6198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38638-B124-E7B9-FC66-D264EAB79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1648918"/>
            <a:ext cx="5266544" cy="52090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Set requirements and expectations of product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dirty="0"/>
              <a:t>Create very detailed plan for development</a:t>
            </a:r>
          </a:p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Begin development on product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Testing occurs after development has finished</a:t>
            </a:r>
          </a:p>
          <a:p>
            <a:pPr lvl="1"/>
            <a:r>
              <a:rPr lang="en-US" dirty="0"/>
              <a:t>Product tested as a whole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Release the product</a:t>
            </a:r>
          </a:p>
          <a:p>
            <a:r>
              <a:rPr lang="en-US" dirty="0"/>
              <a:t>Maintenance</a:t>
            </a:r>
          </a:p>
          <a:p>
            <a:pPr lvl="1"/>
            <a:r>
              <a:rPr lang="en-US" dirty="0"/>
              <a:t>Fix arising bugs and check to see if it continues to meet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03AFD7-12EB-AC14-87FA-3321F7DD272B}"/>
              </a:ext>
            </a:extLst>
          </p:cNvPr>
          <p:cNvSpPr txBox="1"/>
          <p:nvPr/>
        </p:nvSpPr>
        <p:spPr>
          <a:xfrm>
            <a:off x="6407958" y="1648918"/>
            <a:ext cx="5784042" cy="337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Waterfall Model would have made our development more difficult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design would have to be very detailed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Testing does not occur until after development is done, making it harder to find bugs and is inefficient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changes occur, Waterfall Model is not flexible and changes are not easily added to development, if added at all before the end</a:t>
            </a:r>
          </a:p>
        </p:txBody>
      </p:sp>
    </p:spTree>
    <p:extLst>
      <p:ext uri="{BB962C8B-B14F-4D97-AF65-F5344CB8AC3E}">
        <p14:creationId xmlns:p14="http://schemas.microsoft.com/office/powerpoint/2010/main" val="239838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7FD-70BB-60C6-8A93-46EB08EE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vs.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D3A7-BDFF-B5DB-131A-F48AC9AA4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7615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Agile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Team-driven</a:t>
            </a:r>
          </a:p>
          <a:p>
            <a:pPr lvl="1"/>
            <a:r>
              <a:rPr lang="en-US" dirty="0"/>
              <a:t>Communication based</a:t>
            </a:r>
          </a:p>
          <a:p>
            <a:pPr lvl="1"/>
            <a:r>
              <a:rPr lang="en-US" dirty="0"/>
              <a:t>Easy to make changes</a:t>
            </a:r>
          </a:p>
          <a:p>
            <a:pPr lvl="1"/>
            <a:r>
              <a:rPr lang="en-US" dirty="0"/>
              <a:t>Testing occurs while developing</a:t>
            </a:r>
          </a:p>
          <a:p>
            <a:pPr lvl="1"/>
            <a:r>
              <a:rPr lang="en-US" dirty="0"/>
              <a:t>I believe is the better option, considering the work done on the SNHU Travel site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AAB2-B9A3-A43B-11E3-8316C7C79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5"/>
            <a:ext cx="4875211" cy="3761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Waterfall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Requires a lot of planning</a:t>
            </a:r>
          </a:p>
          <a:p>
            <a:pPr lvl="1"/>
            <a:r>
              <a:rPr lang="en-US" dirty="0"/>
              <a:t>Very difficult to make changes and find bugs as testing occurs at the end of development</a:t>
            </a:r>
          </a:p>
          <a:p>
            <a:pPr lvl="1"/>
            <a:r>
              <a:rPr lang="en-US" dirty="0"/>
              <a:t>Would have made development more difficult with SNHU Travel site as important changes were required in the middle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1530513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3967-AD54-12D0-2EAD-1F22463A7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23B4-BF16-31D5-0AD1-49C30BD8D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2384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Cobb, C. (2021, January 5). </a:t>
            </a:r>
            <a:r>
              <a:rPr lang="en-US" i="1" dirty="0">
                <a:effectLst/>
              </a:rPr>
              <a:t>Agile Project Management training</a:t>
            </a:r>
            <a:r>
              <a:rPr lang="en-US" dirty="0">
                <a:effectLst/>
              </a:rPr>
              <a:t>. Agile Project 	Management. </a:t>
            </a:r>
            <a:r>
              <a:rPr lang="en-US" dirty="0">
                <a:effectLst/>
                <a:hlinkClick r:id="rId2"/>
              </a:rPr>
              <a:t>https://managedagile.com/what-does-it-mean-to-be-an-agile-</a:t>
            </a:r>
            <a:r>
              <a:rPr lang="en-US" dirty="0">
                <a:effectLst/>
              </a:rPr>
              <a:t>	developer/ </a:t>
            </a:r>
          </a:p>
          <a:p>
            <a:r>
              <a:rPr lang="en-US" dirty="0" err="1">
                <a:effectLst/>
              </a:rPr>
              <a:t>Obergfell</a:t>
            </a:r>
            <a:r>
              <a:rPr lang="en-US" dirty="0">
                <a:effectLst/>
              </a:rPr>
              <a:t>, Y. (2024, January 10). </a:t>
            </a:r>
            <a:r>
              <a:rPr lang="en-US" i="1" dirty="0">
                <a:effectLst/>
              </a:rPr>
              <a:t>Scrum team and roles in Agile Project Management</a:t>
            </a:r>
            <a:r>
              <a:rPr lang="en-US" dirty="0">
                <a:effectLst/>
              </a:rPr>
              <a:t>. 	International Scrum </a:t>
            </a:r>
            <a:r>
              <a:rPr lang="en-US" dirty="0" err="1">
                <a:effectLst/>
              </a:rPr>
              <a:t>InstituteTM</a:t>
            </a:r>
            <a:r>
              <a:rPr lang="en-US" dirty="0">
                <a:effectLst/>
              </a:rPr>
              <a:t>. </a:t>
            </a:r>
            <a:r>
              <a:rPr lang="en-US" dirty="0">
                <a:effectLst/>
                <a:hlinkClick r:id="rId3"/>
              </a:rPr>
              <a:t>https://www.scrum-</a:t>
            </a:r>
            <a:r>
              <a:rPr lang="en-US" dirty="0">
                <a:effectLst/>
              </a:rPr>
              <a:t>	</a:t>
            </a:r>
            <a:r>
              <a:rPr lang="en-US" dirty="0" err="1">
                <a:effectLst/>
              </a:rPr>
              <a:t>institute.org</a:t>
            </a:r>
            <a:r>
              <a:rPr lang="en-US" dirty="0">
                <a:effectLst/>
              </a:rPr>
              <a:t>/</a:t>
            </a:r>
            <a:r>
              <a:rPr lang="en-US" dirty="0" err="1">
                <a:effectLst/>
              </a:rPr>
              <a:t>Scrum_Roles_The_Scrum_Team.php</a:t>
            </a:r>
            <a:r>
              <a:rPr lang="en-US" dirty="0">
                <a:effectLst/>
              </a:rPr>
              <a:t> </a:t>
            </a:r>
            <a:endParaRPr lang="en-US" i="1" dirty="0">
              <a:effectLst/>
            </a:endParaRPr>
          </a:p>
          <a:p>
            <a:r>
              <a:rPr lang="en-US" i="1" dirty="0">
                <a:effectLst/>
              </a:rPr>
              <a:t>The Scrum Team Roles and Accountability</a:t>
            </a:r>
            <a:r>
              <a:rPr lang="en-US" dirty="0">
                <a:effectLst/>
              </a:rPr>
              <a:t>. The Scrum Team | Scrum Alliance. (n.d.). 	https://</a:t>
            </a:r>
            <a:r>
              <a:rPr lang="en-US" dirty="0" err="1">
                <a:effectLst/>
              </a:rPr>
              <a:t>resources.scrumalliance.org</a:t>
            </a:r>
            <a:r>
              <a:rPr lang="en-US" dirty="0">
                <a:effectLst/>
              </a:rPr>
              <a:t>/Article/scrum-team </a:t>
            </a:r>
          </a:p>
          <a:p>
            <a:r>
              <a:rPr lang="en-US" i="1" dirty="0">
                <a:effectLst/>
              </a:rPr>
              <a:t>The 2020 scrum GUIDETM</a:t>
            </a:r>
            <a:r>
              <a:rPr lang="en-US" dirty="0">
                <a:effectLst/>
              </a:rPr>
              <a:t>. Scrum Guide | Scrum Guides. (n.d.). 	https://</a:t>
            </a:r>
            <a:r>
              <a:rPr lang="en-US" dirty="0" err="1">
                <a:effectLst/>
              </a:rPr>
              <a:t>scrumguides.org</a:t>
            </a:r>
            <a:r>
              <a:rPr lang="en-US" dirty="0">
                <a:effectLst/>
              </a:rPr>
              <a:t>/scrum-</a:t>
            </a:r>
            <a:r>
              <a:rPr lang="en-US" dirty="0" err="1">
                <a:effectLst/>
              </a:rPr>
              <a:t>guide.html</a:t>
            </a:r>
            <a:r>
              <a:rPr lang="en-US" dirty="0">
                <a:effectLst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696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70</TotalTime>
  <Words>556</Words>
  <Application>Microsoft Macintosh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Chada Tech</vt:lpstr>
      <vt:lpstr>The Agile Roles – Product Owner</vt:lpstr>
      <vt:lpstr>The agile Roles – Scrum Master</vt:lpstr>
      <vt:lpstr>The Agile roles - Developers</vt:lpstr>
      <vt:lpstr>The agile roles - Tester</vt:lpstr>
      <vt:lpstr>Software Development Life Cycle in Agile</vt:lpstr>
      <vt:lpstr>Waterfall Model</vt:lpstr>
      <vt:lpstr>Agile vs. Waterfall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chaseknoblock1020@gmail.com</dc:creator>
  <cp:lastModifiedBy>chaseknoblock1020@gmail.com</cp:lastModifiedBy>
  <cp:revision>1</cp:revision>
  <dcterms:created xsi:type="dcterms:W3CDTF">2024-10-21T01:09:06Z</dcterms:created>
  <dcterms:modified xsi:type="dcterms:W3CDTF">2024-10-21T02:19:34Z</dcterms:modified>
</cp:coreProperties>
</file>