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70" r:id="rId2"/>
  </p:sldIdLst>
  <p:sldSz cx="6858000" cy="9144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033"/>
    <a:srgbClr val="000000"/>
    <a:srgbClr val="6CB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2" d="100"/>
          <a:sy n="122" d="100"/>
        </p:scale>
        <p:origin x="102"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extBox 10"/>
          <p:cNvSpPr txBox="1"/>
          <p:nvPr userDrawn="1"/>
        </p:nvSpPr>
        <p:spPr>
          <a:xfrm>
            <a:off x="471486" y="1527286"/>
            <a:ext cx="1665924" cy="307777"/>
          </a:xfrm>
          <a:prstGeom prst="rect">
            <a:avLst/>
          </a:prstGeom>
          <a:noFill/>
        </p:spPr>
        <p:txBody>
          <a:bodyPr wrap="square" rtlCol="0">
            <a:spAutoFit/>
          </a:bodyPr>
          <a:lstStyle/>
          <a:p>
            <a:r>
              <a:rPr lang="en-US" sz="1400" b="1" dirty="0"/>
              <a:t>Team Members:</a:t>
            </a:r>
          </a:p>
        </p:txBody>
      </p:sp>
      <p:sp>
        <p:nvSpPr>
          <p:cNvPr id="12" name="TextBox 11"/>
          <p:cNvSpPr txBox="1"/>
          <p:nvPr userDrawn="1"/>
        </p:nvSpPr>
        <p:spPr>
          <a:xfrm>
            <a:off x="3538538" y="2945383"/>
            <a:ext cx="2660332" cy="307777"/>
          </a:xfrm>
          <a:prstGeom prst="rect">
            <a:avLst/>
          </a:prstGeom>
          <a:noFill/>
        </p:spPr>
        <p:txBody>
          <a:bodyPr wrap="square" rtlCol="0">
            <a:spAutoFit/>
          </a:bodyPr>
          <a:lstStyle>
            <a:defPPr>
              <a:defRPr lang="en-US"/>
            </a:defPPr>
            <a:lvl1pPr>
              <a:defRPr sz="1400" b="1"/>
            </a:lvl1pPr>
          </a:lstStyle>
          <a:p>
            <a:pPr lvl="0"/>
            <a:r>
              <a:rPr lang="en-US" dirty="0"/>
              <a:t>Internal Sponsors/Mentors:</a:t>
            </a:r>
          </a:p>
        </p:txBody>
      </p:sp>
      <p:sp>
        <p:nvSpPr>
          <p:cNvPr id="13" name="TextBox 12"/>
          <p:cNvSpPr txBox="1"/>
          <p:nvPr userDrawn="1"/>
        </p:nvSpPr>
        <p:spPr>
          <a:xfrm>
            <a:off x="471489" y="2944369"/>
            <a:ext cx="2968941" cy="307777"/>
          </a:xfrm>
          <a:prstGeom prst="rect">
            <a:avLst/>
          </a:prstGeom>
          <a:noFill/>
        </p:spPr>
        <p:txBody>
          <a:bodyPr wrap="square" rtlCol="0">
            <a:spAutoFit/>
          </a:bodyPr>
          <a:lstStyle>
            <a:defPPr>
              <a:defRPr lang="en-US"/>
            </a:defPPr>
            <a:lvl1pPr>
              <a:defRPr sz="1400" b="1"/>
            </a:lvl1pPr>
          </a:lstStyle>
          <a:p>
            <a:pPr lvl="0"/>
            <a:r>
              <a:rPr lang="en-US" dirty="0"/>
              <a:t>External Sponsors/Mentors:</a:t>
            </a:r>
          </a:p>
        </p:txBody>
      </p:sp>
      <p:sp>
        <p:nvSpPr>
          <p:cNvPr id="14" name="TextBox 13"/>
          <p:cNvSpPr txBox="1"/>
          <p:nvPr userDrawn="1"/>
        </p:nvSpPr>
        <p:spPr>
          <a:xfrm>
            <a:off x="471487" y="4440243"/>
            <a:ext cx="1033844" cy="307777"/>
          </a:xfrm>
          <a:prstGeom prst="rect">
            <a:avLst/>
          </a:prstGeom>
          <a:noFill/>
        </p:spPr>
        <p:txBody>
          <a:bodyPr wrap="square" rtlCol="0">
            <a:spAutoFit/>
          </a:bodyPr>
          <a:lstStyle>
            <a:defPPr>
              <a:defRPr lang="en-US"/>
            </a:defPPr>
            <a:lvl1pPr>
              <a:defRPr sz="1400" b="1"/>
            </a:lvl1pPr>
          </a:lstStyle>
          <a:p>
            <a:pPr lvl="0"/>
            <a:r>
              <a:rPr lang="en-US" dirty="0"/>
              <a:t>Abstract:</a:t>
            </a:r>
          </a:p>
        </p:txBody>
      </p:sp>
      <p:sp>
        <p:nvSpPr>
          <p:cNvPr id="15" name="Text Placeholder 14"/>
          <p:cNvSpPr>
            <a:spLocks noGrp="1"/>
          </p:cNvSpPr>
          <p:nvPr>
            <p:ph type="body" sz="quarter" idx="14" hasCustomPrompt="1"/>
          </p:nvPr>
        </p:nvSpPr>
        <p:spPr>
          <a:xfrm>
            <a:off x="471486" y="8281908"/>
            <a:ext cx="5915028" cy="611464"/>
          </a:xfrm>
          <a:prstGeom prst="rect">
            <a:avLst/>
          </a:prstGeom>
        </p:spPr>
        <p:txBody>
          <a:bodyPr>
            <a:normAutofit/>
          </a:bodyPr>
          <a:lstStyle>
            <a:lvl1pPr marL="0" indent="0">
              <a:buNone/>
              <a:defRPr sz="1100" baseline="0">
                <a:latin typeface="Calibri" panose="020F0502020204030204" pitchFamily="34" charset="0"/>
                <a:cs typeface="Calibri" panose="020F0502020204030204" pitchFamily="34" charset="0"/>
              </a:defRPr>
            </a:lvl1pPr>
          </a:lstStyle>
          <a:p>
            <a:pPr lvl="0"/>
            <a:r>
              <a:rPr lang="en-US" dirty="0"/>
              <a:t>Enter any acknowledgments you may have here. If you don’t have any, then leave this blank. </a:t>
            </a:r>
          </a:p>
        </p:txBody>
      </p:sp>
      <p:sp>
        <p:nvSpPr>
          <p:cNvPr id="18" name="Picture Placeholder 17"/>
          <p:cNvSpPr>
            <a:spLocks noGrp="1"/>
          </p:cNvSpPr>
          <p:nvPr>
            <p:ph type="pic" sz="quarter" idx="16" hasCustomPrompt="1"/>
          </p:nvPr>
        </p:nvSpPr>
        <p:spPr>
          <a:xfrm>
            <a:off x="4275139" y="4725035"/>
            <a:ext cx="2111376" cy="2030413"/>
          </a:xfrm>
          <a:prstGeom prst="rect">
            <a:avLst/>
          </a:prstGeom>
        </p:spPr>
        <p:txBody>
          <a:bodyPr/>
          <a:lstStyle>
            <a:lvl1pPr>
              <a:defRPr sz="1600" baseline="0"/>
            </a:lvl1pPr>
          </a:lstStyle>
          <a:p>
            <a:r>
              <a:rPr lang="en-US" dirty="0"/>
              <a:t>Click icon to add project or team picture</a:t>
            </a:r>
          </a:p>
        </p:txBody>
      </p:sp>
      <p:sp>
        <p:nvSpPr>
          <p:cNvPr id="20" name="Picture Placeholder 19"/>
          <p:cNvSpPr>
            <a:spLocks noGrp="1"/>
          </p:cNvSpPr>
          <p:nvPr>
            <p:ph type="pic" sz="quarter" idx="17" hasCustomPrompt="1"/>
          </p:nvPr>
        </p:nvSpPr>
        <p:spPr>
          <a:xfrm>
            <a:off x="5097463" y="0"/>
            <a:ext cx="1760537" cy="615950"/>
          </a:xfrm>
          <a:prstGeom prst="rect">
            <a:avLst/>
          </a:prstGeom>
        </p:spPr>
        <p:txBody>
          <a:bodyPr/>
          <a:lstStyle>
            <a:lvl1pPr>
              <a:defRPr sz="1200"/>
            </a:lvl1pPr>
          </a:lstStyle>
          <a:p>
            <a:r>
              <a:rPr lang="en-US" dirty="0"/>
              <a:t>Company logo goes here</a:t>
            </a:r>
          </a:p>
        </p:txBody>
      </p:sp>
      <p:sp>
        <p:nvSpPr>
          <p:cNvPr id="22" name="Text Placeholder 21"/>
          <p:cNvSpPr>
            <a:spLocks noGrp="1"/>
          </p:cNvSpPr>
          <p:nvPr>
            <p:ph type="body" sz="quarter" idx="18" hasCustomPrompt="1"/>
          </p:nvPr>
        </p:nvSpPr>
        <p:spPr>
          <a:xfrm>
            <a:off x="471486" y="845820"/>
            <a:ext cx="5915028" cy="536433"/>
          </a:xfrm>
          <a:prstGeom prst="rect">
            <a:avLst/>
          </a:prstGeom>
        </p:spPr>
        <p:txBody>
          <a:bodyPr/>
          <a:lstStyle>
            <a:lvl1pPr marL="0" indent="0">
              <a:buNone/>
              <a:defRPr sz="2000" baseline="0"/>
            </a:lvl1pPr>
          </a:lstStyle>
          <a:p>
            <a:pPr lvl="0"/>
            <a:r>
              <a:rPr lang="en-US" dirty="0"/>
              <a:t>Project title/team name goes here</a:t>
            </a:r>
          </a:p>
        </p:txBody>
      </p:sp>
      <p:sp>
        <p:nvSpPr>
          <p:cNvPr id="24" name="Text Placeholder 23"/>
          <p:cNvSpPr>
            <a:spLocks noGrp="1"/>
          </p:cNvSpPr>
          <p:nvPr>
            <p:ph type="body" sz="quarter" idx="19" hasCustomPrompt="1"/>
          </p:nvPr>
        </p:nvSpPr>
        <p:spPr>
          <a:xfrm>
            <a:off x="471487" y="4725035"/>
            <a:ext cx="3666174" cy="3413125"/>
          </a:xfrm>
          <a:prstGeom prst="rect">
            <a:avLst/>
          </a:prstGeom>
        </p:spPr>
        <p:txBody>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a:latin typeface="Calibri" panose="020F0502020204030204" pitchFamily="34" charset="0"/>
                <a:cs typeface="Calibri" panose="020F0502020204030204" pitchFamily="34"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Describe the problem you’re trying to solve. How does this help the company/people they’re serving? Why is this unique or innovative? </a:t>
            </a:r>
          </a:p>
          <a:p>
            <a:pPr lvl="0"/>
            <a:endParaRPr lang="en-US" dirty="0"/>
          </a:p>
        </p:txBody>
      </p:sp>
      <p:sp>
        <p:nvSpPr>
          <p:cNvPr id="28" name="Text Placeholder 27"/>
          <p:cNvSpPr>
            <a:spLocks noGrp="1"/>
          </p:cNvSpPr>
          <p:nvPr>
            <p:ph type="body" sz="quarter" idx="20" hasCustomPrompt="1"/>
          </p:nvPr>
        </p:nvSpPr>
        <p:spPr>
          <a:xfrm>
            <a:off x="471486" y="3263900"/>
            <a:ext cx="2797494" cy="954088"/>
          </a:xfrm>
          <a:prstGeom prst="rect">
            <a:avLst/>
          </a:prstGeom>
        </p:spPr>
        <p:txBody>
          <a:bodyPr/>
          <a:lstStyle>
            <a:lvl1pPr>
              <a:defRPr sz="1100" baseline="0">
                <a:latin typeface="Calibri" panose="020F0502020204030204" pitchFamily="34" charset="0"/>
                <a:cs typeface="Calibri" panose="020F0502020204030204" pitchFamily="34" charset="0"/>
              </a:defRPr>
            </a:lvl1pPr>
          </a:lstStyle>
          <a:p>
            <a:pPr lvl="0"/>
            <a:r>
              <a:rPr lang="en-US" dirty="0"/>
              <a:t>First Name, Last Name or Company Name</a:t>
            </a:r>
          </a:p>
        </p:txBody>
      </p:sp>
      <p:sp>
        <p:nvSpPr>
          <p:cNvPr id="31" name="Text Placeholder 30"/>
          <p:cNvSpPr>
            <a:spLocks noGrp="1"/>
          </p:cNvSpPr>
          <p:nvPr>
            <p:ph type="body" sz="quarter" idx="22" hasCustomPrompt="1"/>
          </p:nvPr>
        </p:nvSpPr>
        <p:spPr>
          <a:xfrm>
            <a:off x="471486" y="1884745"/>
            <a:ext cx="5915028" cy="864806"/>
          </a:xfrm>
          <a:prstGeom prst="rect">
            <a:avLst/>
          </a:prstGeom>
        </p:spPr>
        <p:txBody>
          <a:bodyPr numCol="2"/>
          <a:lstStyle>
            <a:lvl1pPr>
              <a:defRPr sz="1100">
                <a:latin typeface="Calibri" panose="020F0502020204030204" pitchFamily="34" charset="0"/>
                <a:cs typeface="Calibri" panose="020F0502020204030204" pitchFamily="34" charset="0"/>
              </a:defRPr>
            </a:lvl1pPr>
          </a:lstStyle>
          <a:p>
            <a:pPr lvl="0"/>
            <a:r>
              <a:rPr lang="en-US" dirty="0"/>
              <a:t>First Name, Last Name</a:t>
            </a:r>
          </a:p>
        </p:txBody>
      </p:sp>
      <p:sp>
        <p:nvSpPr>
          <p:cNvPr id="32" name="Text Placeholder 27"/>
          <p:cNvSpPr>
            <a:spLocks noGrp="1"/>
          </p:cNvSpPr>
          <p:nvPr>
            <p:ph type="body" sz="quarter" idx="23" hasCustomPrompt="1"/>
          </p:nvPr>
        </p:nvSpPr>
        <p:spPr>
          <a:xfrm>
            <a:off x="3589020" y="3278972"/>
            <a:ext cx="2797494" cy="939016"/>
          </a:xfrm>
          <a:prstGeom prst="rect">
            <a:avLst/>
          </a:prstGeom>
        </p:spPr>
        <p:txBody>
          <a:bodyPr/>
          <a:lstStyle>
            <a:lvl1pPr>
              <a:defRPr sz="1100" baseline="0">
                <a:latin typeface="Calibri" panose="020F0502020204030204" pitchFamily="34" charset="0"/>
                <a:cs typeface="Calibri" panose="020F0502020204030204" pitchFamily="34" charset="0"/>
              </a:defRPr>
            </a:lvl1pPr>
          </a:lstStyle>
          <a:p>
            <a:pPr lvl="0"/>
            <a:r>
              <a:rPr lang="en-US" dirty="0"/>
              <a:t>First Name, Last Name or Company Name</a:t>
            </a:r>
          </a:p>
        </p:txBody>
      </p:sp>
    </p:spTree>
    <p:extLst>
      <p:ext uri="{BB962C8B-B14F-4D97-AF65-F5344CB8AC3E}">
        <p14:creationId xmlns:p14="http://schemas.microsoft.com/office/powerpoint/2010/main" val="23774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p:cNvSpPr txBox="1"/>
          <p:nvPr userDrawn="1"/>
        </p:nvSpPr>
        <p:spPr>
          <a:xfrm>
            <a:off x="274320" y="2140446"/>
            <a:ext cx="7372350" cy="2246769"/>
          </a:xfrm>
          <a:prstGeom prst="rect">
            <a:avLst/>
          </a:prstGeom>
          <a:noFill/>
        </p:spPr>
        <p:txBody>
          <a:bodyPr wrap="square" rtlCol="0">
            <a:spAutoFit/>
          </a:bodyPr>
          <a:lstStyle/>
          <a:p>
            <a:pPr algn="l"/>
            <a:r>
              <a:rPr lang="en-US" sz="3600" dirty="0"/>
              <a:t>Department of </a:t>
            </a:r>
          </a:p>
          <a:p>
            <a:pPr algn="l"/>
            <a:r>
              <a:rPr lang="en-US" sz="5200" b="1" cap="small" dirty="0">
                <a:solidFill>
                  <a:srgbClr val="059033"/>
                </a:solidFill>
              </a:rPr>
              <a:t>Computer Science</a:t>
            </a:r>
            <a:br>
              <a:rPr lang="en-US" sz="5200" b="1" cap="small" dirty="0">
                <a:solidFill>
                  <a:srgbClr val="059033"/>
                </a:solidFill>
              </a:rPr>
            </a:br>
            <a:r>
              <a:rPr lang="en-US" sz="5200" b="1" cap="small" dirty="0">
                <a:solidFill>
                  <a:srgbClr val="059033"/>
                </a:solidFill>
              </a:rPr>
              <a:t>and Engineering</a:t>
            </a:r>
          </a:p>
        </p:txBody>
      </p:sp>
    </p:spTree>
    <p:extLst>
      <p:ext uri="{BB962C8B-B14F-4D97-AF65-F5344CB8AC3E}">
        <p14:creationId xmlns:p14="http://schemas.microsoft.com/office/powerpoint/2010/main" val="541715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634493" cy="482564"/>
          </a:xfrm>
          <a:prstGeom prst="rect">
            <a:avLst/>
          </a:prstGeom>
        </p:spPr>
      </p:pic>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566" y="674370"/>
            <a:ext cx="174610" cy="8389620"/>
          </a:xfrm>
          <a:prstGeom prst="rect">
            <a:avLst/>
          </a:prstGeom>
        </p:spPr>
      </p:pic>
    </p:spTree>
    <p:extLst>
      <p:ext uri="{BB962C8B-B14F-4D97-AF65-F5344CB8AC3E}">
        <p14:creationId xmlns:p14="http://schemas.microsoft.com/office/powerpoint/2010/main" val="1539944196"/>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 </a:t>
            </a:r>
          </a:p>
        </p:txBody>
      </p:sp>
      <p:pic>
        <p:nvPicPr>
          <p:cNvPr id="13" name="Picture Placeholder 12" descr="Chase Kent">
            <a:extLst>
              <a:ext uri="{FF2B5EF4-FFF2-40B4-BE49-F238E27FC236}">
                <a16:creationId xmlns:a16="http://schemas.microsoft.com/office/drawing/2014/main" id="{84F3C247-4EE0-4533-9C7A-9A79D33C3658}"/>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917" b="1917"/>
          <a:stretch>
            <a:fillRect/>
          </a:stretch>
        </p:blipFill>
        <p:spPr>
          <a:xfrm>
            <a:off x="4343522" y="6332617"/>
            <a:ext cx="1288489" cy="1239081"/>
          </a:xfrm>
        </p:spPr>
      </p:pic>
      <p:pic>
        <p:nvPicPr>
          <p:cNvPr id="11" name="Picture Placeholder 10" descr="A picture containing drawing&#10;&#10;Description automatically generated">
            <a:extLst>
              <a:ext uri="{FF2B5EF4-FFF2-40B4-BE49-F238E27FC236}">
                <a16:creationId xmlns:a16="http://schemas.microsoft.com/office/drawing/2014/main" id="{740DF654-E6FC-4F41-A5DA-7C43D205A3CE}"/>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45" b="7745"/>
          <a:stretch>
            <a:fillRect/>
          </a:stretch>
        </p:blipFill>
        <p:spPr>
          <a:xfrm>
            <a:off x="5097463" y="0"/>
            <a:ext cx="1760537" cy="1752600"/>
          </a:xfrm>
        </p:spPr>
      </p:pic>
      <p:sp>
        <p:nvSpPr>
          <p:cNvPr id="5" name="Text Placeholder 4"/>
          <p:cNvSpPr>
            <a:spLocks noGrp="1"/>
          </p:cNvSpPr>
          <p:nvPr>
            <p:ph type="body" sz="quarter" idx="18"/>
          </p:nvPr>
        </p:nvSpPr>
        <p:spPr>
          <a:xfrm>
            <a:off x="471487" y="568412"/>
            <a:ext cx="4520644" cy="813842"/>
          </a:xfrm>
        </p:spPr>
        <p:txBody>
          <a:bodyPr/>
          <a:lstStyle/>
          <a:p>
            <a:r>
              <a:rPr lang="en-US" dirty="0" err="1"/>
              <a:t>Bookse</a:t>
            </a:r>
            <a:r>
              <a:rPr lang="en-US" dirty="0"/>
              <a:t> / Team Know Nothings</a:t>
            </a:r>
          </a:p>
        </p:txBody>
      </p:sp>
      <p:sp>
        <p:nvSpPr>
          <p:cNvPr id="6" name="Text Placeholder 5"/>
          <p:cNvSpPr>
            <a:spLocks noGrp="1"/>
          </p:cNvSpPr>
          <p:nvPr>
            <p:ph type="body" sz="quarter" idx="19"/>
          </p:nvPr>
        </p:nvSpPr>
        <p:spPr/>
        <p:txBody>
          <a:bodyPr/>
          <a:lstStyle/>
          <a:p>
            <a:r>
              <a:rPr lang="en-US" dirty="0"/>
              <a:t>Now that mobile phones are ubiquitous, it has become easier and faster to snap pictures of things. However, using the phone’s camera to identify objects and query info about that object is still a work in progress. </a:t>
            </a:r>
          </a:p>
          <a:p>
            <a:r>
              <a:rPr lang="en-US" dirty="0"/>
              <a:t>To this end, we intend to demonstrate the convenience of using a mobile phone camera to identify an object and provide relevant results back to the user.</a:t>
            </a:r>
          </a:p>
          <a:p>
            <a:r>
              <a:rPr lang="en-US" dirty="0"/>
              <a:t>The user will take a picture of a book cover in the mobile application, automatically send the picture to a server-side web application to identify the ISBN using a trained artificial neural network of book covers, then retrieve the corresponding metadata and recommendations from a database. Finally, the web application will send the results back to the mobile app which will show the user various recommendations of similar books, movies and merchandise.</a:t>
            </a:r>
          </a:p>
          <a:p>
            <a:endParaRPr lang="en-US" dirty="0"/>
          </a:p>
        </p:txBody>
      </p:sp>
      <p:sp>
        <p:nvSpPr>
          <p:cNvPr id="7" name="Text Placeholder 6"/>
          <p:cNvSpPr>
            <a:spLocks noGrp="1"/>
          </p:cNvSpPr>
          <p:nvPr>
            <p:ph type="body" sz="quarter" idx="20"/>
          </p:nvPr>
        </p:nvSpPr>
        <p:spPr/>
        <p:txBody>
          <a:bodyPr/>
          <a:lstStyle/>
          <a:p>
            <a:r>
              <a:rPr lang="en-US" dirty="0" err="1"/>
              <a:t>WoCash</a:t>
            </a:r>
            <a:r>
              <a:rPr lang="en-US" dirty="0"/>
              <a:t> LLC</a:t>
            </a:r>
          </a:p>
        </p:txBody>
      </p:sp>
      <p:sp>
        <p:nvSpPr>
          <p:cNvPr id="8" name="Text Placeholder 7"/>
          <p:cNvSpPr>
            <a:spLocks noGrp="1"/>
          </p:cNvSpPr>
          <p:nvPr>
            <p:ph type="body" sz="quarter" idx="22"/>
          </p:nvPr>
        </p:nvSpPr>
        <p:spPr/>
        <p:txBody>
          <a:bodyPr/>
          <a:lstStyle/>
          <a:p>
            <a:r>
              <a:rPr lang="en-US" dirty="0" err="1"/>
              <a:t>Huy</a:t>
            </a:r>
            <a:r>
              <a:rPr lang="en-US" dirty="0"/>
              <a:t> Le</a:t>
            </a:r>
          </a:p>
          <a:p>
            <a:r>
              <a:rPr lang="en-US" dirty="0"/>
              <a:t>Luke Simpson</a:t>
            </a:r>
          </a:p>
          <a:p>
            <a:r>
              <a:rPr lang="en-US" dirty="0"/>
              <a:t>Chase Kent</a:t>
            </a:r>
          </a:p>
          <a:p>
            <a:r>
              <a:rPr lang="en-US" dirty="0"/>
              <a:t>Todd Thompson</a:t>
            </a:r>
          </a:p>
        </p:txBody>
      </p:sp>
      <p:sp>
        <p:nvSpPr>
          <p:cNvPr id="9" name="Text Placeholder 8"/>
          <p:cNvSpPr>
            <a:spLocks noGrp="1"/>
          </p:cNvSpPr>
          <p:nvPr>
            <p:ph type="body" sz="quarter" idx="23"/>
          </p:nvPr>
        </p:nvSpPr>
        <p:spPr/>
        <p:txBody>
          <a:bodyPr/>
          <a:lstStyle/>
          <a:p>
            <a:pPr marL="0" indent="0">
              <a:buNone/>
            </a:pPr>
            <a:r>
              <a:rPr lang="en-US" dirty="0"/>
              <a:t> </a:t>
            </a:r>
          </a:p>
        </p:txBody>
      </p:sp>
      <p:pic>
        <p:nvPicPr>
          <p:cNvPr id="15" name="Picture 14" descr="A person smiling for the camera&#10;&#10;Description automatically generated">
            <a:extLst>
              <a:ext uri="{FF2B5EF4-FFF2-40B4-BE49-F238E27FC236}">
                <a16:creationId xmlns:a16="http://schemas.microsoft.com/office/drawing/2014/main" id="{2A5F20B3-ED81-4B97-A069-AF06D67C8A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1196" y="5106310"/>
            <a:ext cx="1228505" cy="1228505"/>
          </a:xfrm>
          <a:prstGeom prst="rect">
            <a:avLst/>
          </a:prstGeom>
        </p:spPr>
      </p:pic>
      <p:pic>
        <p:nvPicPr>
          <p:cNvPr id="17" name="Picture 16" descr="A person wearing a hat and glasses smiling for the camera&#10;&#10;Description automatically generated">
            <a:extLst>
              <a:ext uri="{FF2B5EF4-FFF2-40B4-BE49-F238E27FC236}">
                <a16:creationId xmlns:a16="http://schemas.microsoft.com/office/drawing/2014/main" id="{435E3551-0E12-4BBA-97E6-D4DE0BA279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5877" y="3877805"/>
            <a:ext cx="1228505" cy="1228505"/>
          </a:xfrm>
          <a:prstGeom prst="rect">
            <a:avLst/>
          </a:prstGeom>
        </p:spPr>
      </p:pic>
    </p:spTree>
    <p:extLst>
      <p:ext uri="{BB962C8B-B14F-4D97-AF65-F5344CB8AC3E}">
        <p14:creationId xmlns:p14="http://schemas.microsoft.com/office/powerpoint/2010/main" val="844688442"/>
      </p:ext>
    </p:extLst>
  </p:cSld>
  <p:clrMapOvr>
    <a:masterClrMapping/>
  </p:clrMapOvr>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165</Words>
  <Application>Microsoft Office PowerPoint</Application>
  <PresentationFormat>Letter Paper (8.5x11 in)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2_Office Theme</vt:lpstr>
      <vt:lpstr>PowerPoint Presentation</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Kayla</dc:creator>
  <cp:lastModifiedBy>Chase Kent</cp:lastModifiedBy>
  <cp:revision>22</cp:revision>
  <cp:lastPrinted>2018-03-22T21:44:16Z</cp:lastPrinted>
  <dcterms:created xsi:type="dcterms:W3CDTF">2018-03-21T16:08:20Z</dcterms:created>
  <dcterms:modified xsi:type="dcterms:W3CDTF">2020-04-09T03:40:14Z</dcterms:modified>
</cp:coreProperties>
</file>