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635917d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635917d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e635917d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e635917d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635917d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635917d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635917d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635917d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Search / Recommendation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Know Nothings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Recommendation (</a:t>
            </a:r>
            <a:r>
              <a:rPr lang="en"/>
              <a:t>brief</a:t>
            </a:r>
            <a:r>
              <a:rPr lang="en"/>
              <a:t> intro to our project)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Android Studio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member of the team finished the tutorial for android studio.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will make it easier to help contribute to the code for the app since multiple people will be working on it.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Brainstorming</a:t>
            </a:r>
            <a:endParaRPr sz="3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Amazon api is out of question (behind paywall)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own database (not realtime)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Barnes and Noble api or Google books api?</a:t>
            </a:r>
            <a:endParaRPr sz="2400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Pseudocode</a:t>
            </a:r>
            <a:endParaRPr sz="3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began constructing a flowchart to map out the basic functions of our app.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flowchart will then be used to create a pseudocode for our backend, searching a database and sorting by tags.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