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98D5-FB36-1137-FB21-F435C254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33F8-6A34-215B-2E08-163E07BB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C625-C8D6-AE7F-6E8C-9290F7D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31CD-E332-2A32-B92A-0F9CF874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682A-3DAA-2D31-5D69-A5AB95FF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9DD8-A6DC-1B7A-4912-BAC3F7F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35D9-2F0E-393A-2A86-AE26F7CE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83A4-1F22-200F-4BBD-4885FFA9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B536-B66E-4997-5665-844192BB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CD13-182F-BD05-F524-6D881C36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B202C-8C3F-97A8-960A-01134A060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FE76-7B6F-E920-7699-316A51CF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8454-F298-627F-6223-98406A80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2574-6F5F-3E62-4667-B4EC1AE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FE6C-6ADF-C203-186E-78DAB0E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2788-3A10-D999-4C8E-90F76BB1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6C9B-1F24-CA74-4FED-F9BBD286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625F-1193-0331-D81D-58FC318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93F5-519E-6CFB-3E09-F631F809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D84B-12B7-2257-9D5C-52BA1BA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34EE-5B80-55D9-0DDF-89ED3767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9035-799B-C497-8F4D-96C038DA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9FD9-5422-46D6-69DF-07D9D8AB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3224-2086-F1AB-87CB-5DB64871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ED2-5527-E743-607F-51EE0B1B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4C3A-63C9-2BAE-E7AB-FB126B49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0578-239E-D7C5-49F1-00AACAE6E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A0BEB-CF54-F844-CA04-CCABB995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5327-55CF-C4FA-AB0E-A9631546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163A-EFAD-48E0-435D-178055DA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EB73-4BD2-35A5-0CDB-BA0DCDC3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8DCC-EFD1-A66F-E163-556A2796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0407-5786-4CEF-8D47-C5F53DE6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EC75-C5A3-6B09-0B0A-F00BACED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79A42-0D28-DB5A-FD72-27F688B0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5AB50-FA6F-3BC5-139F-DB6262592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C30D1-37F7-130F-02D0-8A4C12DB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FCA75-3DAE-09C3-32D8-C0B528A0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09EA6-E608-961D-7308-ACB0738B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B130-1305-23E7-EBB3-30E4E4A8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C20DE-28B6-1122-F3F8-6B1E0D16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65BD-99DF-368A-89AF-658B7316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DDD5-9721-4F50-B52B-A09A290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7ABF8-B2AE-D5BE-620A-98DB645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B4CE-5074-44F9-BC8C-698D98F8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8C2D0-4F18-69AF-F0C5-613BFF4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06A-4F56-1D9D-010D-ED12C1E3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A024-6474-A0D3-D983-74F0A003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A2FD-D6CB-322E-08AA-B49650BA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38201-CF2C-98B3-7CCF-8673A8B8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B5A5-E2FF-C13A-4330-154AD778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0CD1B-329B-8DAD-ED7F-0F175823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9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E6C1-7533-48FE-0A28-9CE539AF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C7FD-940F-52E0-2CC6-55AFF13A2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3F085-5574-A2D8-3581-CF6F3610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4CE00-C408-E9E8-5266-A66B7977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7D9A-6E6B-FB81-885F-95071AE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1EF5-EF07-E475-8BDF-E39428F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72CA-F0A4-FE37-BEA1-327AF52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34A0-EB09-6D76-A6D1-971F0995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B116-A49E-B5DF-D1A1-69CCB71B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48A61-CBFA-4A74-9D87-B653CC2DEA5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5B0C-1BF1-3212-75B4-4CCDBB966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4BE5-6103-F4B6-120D-DB7A324C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65B1F-6332-4310-BC5B-4991A3A8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5E3-8D01-4E39-C4A0-ADE1C819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 8040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0D6F4-CD94-5C7C-E9CF-C8C628910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67AB28238F46A88EF4B793B4E865" ma:contentTypeVersion="6" ma:contentTypeDescription="Create a new document." ma:contentTypeScope="" ma:versionID="cdcbe70ff0b43b77e0b27825b64457f3">
  <xsd:schema xmlns:xsd="http://www.w3.org/2001/XMLSchema" xmlns:xs="http://www.w3.org/2001/XMLSchema" xmlns:p="http://schemas.microsoft.com/office/2006/metadata/properties" xmlns:ns3="9f6aafa5-53c2-4493-9338-0dfae56255b4" targetNamespace="http://schemas.microsoft.com/office/2006/metadata/properties" ma:root="true" ma:fieldsID="217884dbda5a77c63c63338deedc79f9" ns3:_="">
    <xsd:import namespace="9f6aafa5-53c2-4493-9338-0dfae5625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aafa5-53c2-4493-9338-0dfae5625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6aafa5-53c2-4493-9338-0dfae56255b4" xsi:nil="true"/>
  </documentManagement>
</p:properties>
</file>

<file path=customXml/itemProps1.xml><?xml version="1.0" encoding="utf-8"?>
<ds:datastoreItem xmlns:ds="http://schemas.openxmlformats.org/officeDocument/2006/customXml" ds:itemID="{74701F13-448B-4C2B-B498-03C03B7923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aafa5-53c2-4493-9338-0dfae5625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B4C9A-7892-44FA-8179-597AE0C87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EED71C-E2F6-4385-B6C4-8067FC5D479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f6aafa5-53c2-4493-9338-0dfae56255b4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MSA 8040 Final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Chase Koronkowski</dc:creator>
  <cp:lastModifiedBy>Chase Koronkowski</cp:lastModifiedBy>
  <cp:revision>2</cp:revision>
  <dcterms:created xsi:type="dcterms:W3CDTF">2024-11-28T01:13:37Z</dcterms:created>
  <dcterms:modified xsi:type="dcterms:W3CDTF">2024-11-28T01:18:52Z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0x010100AA3F67AB28238F46A88EF4B793B4E865</vt:lpwstr>
  </property>
</Properties>
</file>