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[TITLE OF PRESENTATION]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2: What Makes a Product Successful? - W203 Section 8</a:t>
            </a:r>
            <a:br/>
            <a:br/>
            <a:r>
              <a:rPr/>
              <a:t>Team Herkimer: Rick Chen, Chase Madson, Maria Manna, Jash Sompalli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Jul 17,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PRESENTATION]</dc:title>
  <dc:creator>Team Herkimer: Rick Chen, Chase Madson, Maria Manna, Jash Sompalli</dc:creator>
  <cp:keywords/>
  <dcterms:created xsi:type="dcterms:W3CDTF">2022-07-18T02:42:17Z</dcterms:created>
  <dcterms:modified xsi:type="dcterms:W3CDTF">2022-07-18T02:42:17Z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Jul 17, 2022</vt:lpwstr>
  </property>
  <property fmtid="{D5CDD505-2E9C-101B-9397-08002B2CF9AE}" pid="3" name="knit">
    <vt:lpwstr>(function(inputFile, encoding) { out_dir &lt;- ‘../reports’; rmarkdown::render(inputFile, encoding=encoding, output_file=file.path(dirname(inputFile), out_dir, ‘final_presentation.pptx’)) })</vt:lpwstr>
  </property>
  <property fmtid="{D5CDD505-2E9C-101B-9397-08002B2CF9AE}" pid="4" name="output">
    <vt:lpwstr>powerpoint_presentation</vt:lpwstr>
  </property>
  <property fmtid="{D5CDD505-2E9C-101B-9397-08002B2CF9AE}" pid="5" name="subtitle">
    <vt:lpwstr>Lab 2: What Makes a Product Successful? - W203 Section 8</vt:lpwstr>
  </property>
</Properties>
</file>