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300" d="100"/>
          <a:sy n="300" d="100"/>
        </p:scale>
        <p:origin x="588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E5F7E-5A8F-4762-AACB-EECF6D7007E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8740-DCD8-4984-A30C-AD5E3FC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inside%20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666"/>
            <a:ext cx="1323975" cy="115296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ablet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5" y="1230838"/>
            <a:ext cx="148516" cy="17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Game Console Clip Ar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8" y="1209981"/>
            <a:ext cx="202520" cy="1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4" y="1569518"/>
            <a:ext cx="138182" cy="138182"/>
          </a:xfrm>
          <a:prstGeom prst="rect">
            <a:avLst/>
          </a:prstGeom>
        </p:spPr>
      </p:pic>
      <p:pic>
        <p:nvPicPr>
          <p:cNvPr id="20" name="Picture 26" descr="http://cdn.grid.fotosearch.com/CSP/CSP990/k10737257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9" y="1759882"/>
            <a:ext cx="218130" cy="19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lker.com/cliparts/6/3/8/4/13473931571764284573Cartoon%20Server.svg.m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0" y="1707700"/>
            <a:ext cx="185193" cy="2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27017" y="1481030"/>
            <a:ext cx="84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Guardian Node</a:t>
            </a:r>
            <a:endParaRPr lang="en-US" sz="1000" b="1" dirty="0"/>
          </a:p>
        </p:txBody>
      </p:sp>
      <p:cxnSp>
        <p:nvCxnSpPr>
          <p:cNvPr id="28" name="Elbow Connector 27"/>
          <p:cNvCxnSpPr>
            <a:stCxn id="1030" idx="3"/>
          </p:cNvCxnSpPr>
          <p:nvPr/>
        </p:nvCxnSpPr>
        <p:spPr>
          <a:xfrm flipV="1">
            <a:off x="1030243" y="499031"/>
            <a:ext cx="518353" cy="133962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inside%20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16" y="852666"/>
            <a:ext cx="1323975" cy="115296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Tablet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11" y="1230838"/>
            <a:ext cx="148516" cy="17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Game Console Clip Ar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964" y="1209981"/>
            <a:ext cx="202520" cy="1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20" y="1569518"/>
            <a:ext cx="138182" cy="138182"/>
          </a:xfrm>
          <a:prstGeom prst="rect">
            <a:avLst/>
          </a:prstGeom>
        </p:spPr>
      </p:pic>
      <p:pic>
        <p:nvPicPr>
          <p:cNvPr id="36" name="Picture 26" descr="http://cdn.grid.fotosearch.com/CSP/CSP990/k10737257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05" y="1759882"/>
            <a:ext cx="218130" cy="19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://www.clker.com/cliparts/6/3/8/4/13473931571764284573Cartoon%20Server.svg.m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66" y="1707700"/>
            <a:ext cx="185193" cy="2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>
            <a:stCxn id="37" idx="3"/>
          </p:cNvCxnSpPr>
          <p:nvPr/>
        </p:nvCxnSpPr>
        <p:spPr>
          <a:xfrm flipV="1">
            <a:off x="2655059" y="419100"/>
            <a:ext cx="555855" cy="141955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>
            <a:off x="-39273" y="-666390"/>
            <a:ext cx="4115973" cy="1244675"/>
          </a:xfrm>
          <a:prstGeom prst="cloud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32205" y="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Internet</a:t>
            </a:r>
            <a:endParaRPr lang="en-US" sz="1000" dirty="0"/>
          </a:p>
        </p:txBody>
      </p:sp>
      <p:pic>
        <p:nvPicPr>
          <p:cNvPr id="1032" name="Picture 8" descr="http://www.clipartkid.com/images/157/database-server-png-cloud-server-philippines-png-ilWi1x-clipa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00" y="2164749"/>
            <a:ext cx="941205" cy="7157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urved Connector 30"/>
          <p:cNvCxnSpPr>
            <a:stCxn id="1030" idx="2"/>
            <a:endCxn id="1032" idx="1"/>
          </p:cNvCxnSpPr>
          <p:nvPr/>
        </p:nvCxnSpPr>
        <p:spPr>
          <a:xfrm rot="16200000" flipH="1">
            <a:off x="1530571" y="1376691"/>
            <a:ext cx="553005" cy="1738853"/>
          </a:xfrm>
          <a:prstGeom prst="curvedConnector2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7" idx="2"/>
            <a:endCxn id="1032" idx="0"/>
          </p:cNvCxnSpPr>
          <p:nvPr/>
        </p:nvCxnSpPr>
        <p:spPr>
          <a:xfrm rot="16200000" flipH="1">
            <a:off x="2757217" y="1774862"/>
            <a:ext cx="195133" cy="584640"/>
          </a:xfrm>
          <a:prstGeom prst="curvedConnector3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19595" y="2136584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Manage defenses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101785" y="2388540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Monitor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03740" y="1797878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Outpost</a:t>
            </a:r>
          </a:p>
          <a:p>
            <a:r>
              <a:rPr lang="en-US" sz="1000" b="1" dirty="0" smtClean="0"/>
              <a:t>Server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567800" y="1478158"/>
            <a:ext cx="84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Guardian Node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608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Keller</dc:creator>
  <cp:lastModifiedBy>Eric Keller</cp:lastModifiedBy>
  <cp:revision>4</cp:revision>
  <dcterms:created xsi:type="dcterms:W3CDTF">2016-12-21T17:20:51Z</dcterms:created>
  <dcterms:modified xsi:type="dcterms:W3CDTF">2016-12-21T17:48:49Z</dcterms:modified>
</cp:coreProperties>
</file>