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50000"/>
  </p:normalViewPr>
  <p:slideViewPr>
    <p:cSldViewPr showGuides="1">
      <p:cViewPr varScale="1">
        <p:scale>
          <a:sx n="46" d="100"/>
          <a:sy n="46" d="100"/>
        </p:scale>
        <p:origin x="24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037314" cy="4525963"/>
          </a:xfr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6819545" y="2733628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5691810" y="329293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5706464" y="375245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5706464" y="420965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161322" y="307777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6629897" y="3259160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6852332" y="3022071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401297" y="3487760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Tiong Yaocong</cp:lastModifiedBy>
  <cp:revision>13</cp:revision>
  <dcterms:created xsi:type="dcterms:W3CDTF">2016-07-22T14:33:02Z</dcterms:created>
  <dcterms:modified xsi:type="dcterms:W3CDTF">2016-09-04T17:21:11Z</dcterms:modified>
</cp:coreProperties>
</file>