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i6Qnc8CIBHDJrKvo4hG2HEHp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7fd601e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c7fd601ee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>
                <a:solidFill>
                  <a:schemeClr val="dk1"/>
                </a:solidFill>
              </a:rPr>
              <a:t>Summarize what remains to be completed for subsystem design, assembly, test, validation by Project Demo date</a:t>
            </a:r>
            <a:endParaRPr>
              <a:solidFill>
                <a:schemeClr val="dk1"/>
              </a:solidFill>
            </a:endParaRPr>
          </a:p>
          <a:p>
            <a:pPr indent="-209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>
                <a:solidFill>
                  <a:schemeClr val="dk1"/>
                </a:solidFill>
              </a:rPr>
              <a:t>Summarize what key design activity from each subsystem will be completed in 404 (eg. fabrication and assembly of final PCB, full ML model training, in-situ sensor calibration, enclosure design and fabrication, mount 3d-printing)</a:t>
            </a:r>
            <a:endParaRPr>
              <a:solidFill>
                <a:schemeClr val="dk1"/>
              </a:solidFill>
            </a:endParaRPr>
          </a:p>
          <a:p>
            <a:pPr indent="-209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7fd601e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>
                <a:solidFill>
                  <a:schemeClr val="dk1"/>
                </a:solidFill>
              </a:rPr>
              <a:t>Summary of your problem being solved and high level summary of your solution. </a:t>
            </a:r>
            <a:endParaRPr>
              <a:solidFill>
                <a:schemeClr val="dk1"/>
              </a:solidFill>
            </a:endParaRPr>
          </a:p>
          <a:p>
            <a:pPr indent="-209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>
                <a:solidFill>
                  <a:schemeClr val="dk1"/>
                </a:solidFill>
              </a:rPr>
              <a:t>Include block diagram with subsystems and owners</a:t>
            </a:r>
            <a:endParaRPr/>
          </a:p>
        </p:txBody>
      </p:sp>
      <p:sp>
        <p:nvSpPr>
          <p:cNvPr id="59" name="Google Shape;59;g2c7fd601ee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7fd601e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NEED TO CHANGE THIS</a:t>
            </a:r>
            <a:endParaRPr/>
          </a:p>
        </p:txBody>
      </p:sp>
      <p:sp>
        <p:nvSpPr>
          <p:cNvPr id="65" name="Google Shape;65;g2c7fd601ee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7fd601ee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c7fd601ee1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7fd601ee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c7fd601ee1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479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>
                <a:solidFill>
                  <a:schemeClr val="dk1"/>
                </a:solidFill>
              </a:rPr>
              <a:t>Overview of what has been designed, tested, and validated for each subsystem for the project. (this is NOT a progress update, but rather a summary of what you have accomplished in 403) Show data collected and measured and/or simulated results (2 slides per subsystem)</a:t>
            </a:r>
            <a:endParaRPr>
              <a:solidFill>
                <a:schemeClr val="dk1"/>
              </a:solidFill>
            </a:endParaRPr>
          </a:p>
          <a:p>
            <a:pPr indent="-19113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>
                <a:solidFill>
                  <a:schemeClr val="dk1"/>
                </a:solidFill>
              </a:rPr>
              <a:t>Try to avoid screens of code</a:t>
            </a:r>
            <a:endParaRPr>
              <a:solidFill>
                <a:schemeClr val="dk1"/>
              </a:solidFill>
            </a:endParaRPr>
          </a:p>
          <a:p>
            <a:pPr indent="-19113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>
                <a:solidFill>
                  <a:schemeClr val="dk1"/>
                </a:solidFill>
              </a:rPr>
              <a:t>Save demo material for your project demo (video captures, storyboards, bench test pictures, etc)</a:t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fd601ee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479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>
                <a:solidFill>
                  <a:schemeClr val="dk1"/>
                </a:solidFill>
              </a:rPr>
              <a:t>Overview of what has been designed, tested, and validated for each subsystem for the project. (this is NOT a progress update, but rather a summary of what you have accomplished in 403) Show data collected and measured and/or simulated results (2 slides per subsystem)</a:t>
            </a:r>
            <a:endParaRPr>
              <a:solidFill>
                <a:schemeClr val="dk1"/>
              </a:solidFill>
            </a:endParaRPr>
          </a:p>
          <a:p>
            <a:pPr indent="-19113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>
                <a:solidFill>
                  <a:schemeClr val="dk1"/>
                </a:solidFill>
              </a:rPr>
              <a:t>Try to avoid screens of code</a:t>
            </a:r>
            <a:endParaRPr>
              <a:solidFill>
                <a:schemeClr val="dk1"/>
              </a:solidFill>
            </a:endParaRPr>
          </a:p>
          <a:p>
            <a:pPr indent="-19113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>
                <a:solidFill>
                  <a:schemeClr val="dk1"/>
                </a:solidFill>
              </a:rPr>
              <a:t>Save demo material for your project demo (video captures, storyboards, bench test pictures, etc)</a:t>
            </a:r>
            <a:endParaRPr/>
          </a:p>
        </p:txBody>
      </p:sp>
      <p:sp>
        <p:nvSpPr>
          <p:cNvPr id="94" name="Google Shape;94;g2c7fd601ee1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fd601ee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c7fd601ee1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fd601ee1_9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7fd601ee1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3-Phase Matrix Converter</a:t>
            </a:r>
            <a:br>
              <a:rPr lang="en-US"/>
            </a:br>
            <a:r>
              <a:rPr lang="en-US"/>
              <a:t>Chase Barnes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Daniel Loeza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Shanelle Algama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Sponsor: Dr. John Lusher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and Validation Status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75" y="1744375"/>
            <a:ext cx="8818651" cy="50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7fd601ee1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and Validation Status</a:t>
            </a:r>
            <a:endParaRPr/>
          </a:p>
        </p:txBody>
      </p:sp>
      <p:sp>
        <p:nvSpPr>
          <p:cNvPr id="127" name="Google Shape;127;g2c7fd601ee1_1_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2c7fd601ee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" y="2207713"/>
            <a:ext cx="9006369" cy="432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Remaining Tasks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403 Tasks: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Complete, order, and assemble PCBs for the Pulse Generator and Matrix Converter subsystems.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Complete the validation of all subsystems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404 Tasks: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Integration of Final Product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Calibration of Sensors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7fd601ee1_1_5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Traditional Variable Frequency Drives utilizes AC-DC-AC conversion: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decreases efficiency across power output, and increases harmonic distortion.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 Phase Matrix Converter utilizes AC-AC conversion: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reduces efficiency loss across components.</a:t>
            </a:r>
            <a:endParaRPr/>
          </a:p>
        </p:txBody>
      </p:sp>
      <p:sp>
        <p:nvSpPr>
          <p:cNvPr id="62" name="Google Shape;62;g2c7fd601ee1_1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7fd601ee1_0_5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sp>
        <p:nvSpPr>
          <p:cNvPr id="68" name="Google Shape;68;g2c7fd601ee1_0_5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69" name="Google Shape;69;g2c7fd601ee1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4" y="2049275"/>
            <a:ext cx="8229601" cy="438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fd601ee1_1_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Pulse Generator Design </a:t>
            </a:r>
            <a:r>
              <a:rPr lang="en-US"/>
              <a:t>Accomplishments</a:t>
            </a:r>
            <a:endParaRPr/>
          </a:p>
        </p:txBody>
      </p:sp>
      <p:pic>
        <p:nvPicPr>
          <p:cNvPr id="75" name="Google Shape;75;g2c7fd601ee1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04650"/>
            <a:ext cx="8229601" cy="45533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c7fd601ee1_1_10"/>
          <p:cNvSpPr txBox="1"/>
          <p:nvPr>
            <p:ph idx="1" type="body"/>
          </p:nvPr>
        </p:nvSpPr>
        <p:spPr>
          <a:xfrm>
            <a:off x="457200" y="172269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Part Selection &amp; Pulse Generator Schematic - ~15 Hours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fd601ee1_1_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Pulse Generator Design</a:t>
            </a:r>
            <a:r>
              <a:rPr lang="en-US"/>
              <a:t> Accomplishments</a:t>
            </a:r>
            <a:endParaRPr/>
          </a:p>
        </p:txBody>
      </p:sp>
      <p:sp>
        <p:nvSpPr>
          <p:cNvPr id="82" name="Google Shape;82;g2c7fd601ee1_1_15"/>
          <p:cNvSpPr txBox="1"/>
          <p:nvPr>
            <p:ph idx="1" type="body"/>
          </p:nvPr>
        </p:nvSpPr>
        <p:spPr>
          <a:xfrm>
            <a:off x="457200" y="17121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Pulse Generator PCB - ~45 Hours</a:t>
            </a:r>
            <a:endParaRPr/>
          </a:p>
        </p:txBody>
      </p:sp>
      <p:pic>
        <p:nvPicPr>
          <p:cNvPr id="83" name="Google Shape;83;g2c7fd601ee1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450" y="2386850"/>
            <a:ext cx="5900124" cy="43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825" y="2049275"/>
            <a:ext cx="4908175" cy="24711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MCU and FPGA Design Accomplishments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0" y="2049275"/>
            <a:ext cx="4624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FPGA: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System is functioning on Dev Board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Validation for it will be completed tonight.</a:t>
            </a:r>
            <a:endParaRPr/>
          </a:p>
        </p:txBody>
      </p:sp>
      <p:pic>
        <p:nvPicPr>
          <p:cNvPr id="91" name="Google Shape;9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850" y="4520451"/>
            <a:ext cx="5420150" cy="21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fd601ee1_0_109"/>
          <p:cNvSpPr txBox="1"/>
          <p:nvPr>
            <p:ph idx="1" type="body"/>
          </p:nvPr>
        </p:nvSpPr>
        <p:spPr>
          <a:xfrm>
            <a:off x="457200" y="18528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MCU and SVM</a:t>
            </a:r>
            <a:r>
              <a:rPr lang="en-US"/>
              <a:t>: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 environment has been set up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SVM </a:t>
            </a:r>
            <a:r>
              <a:rPr lang="en-US"/>
              <a:t>algorithm</a:t>
            </a:r>
            <a:r>
              <a:rPr lang="en-US"/>
              <a:t> is still in development and validation</a:t>
            </a:r>
            <a:r>
              <a:rPr lang="en-US"/>
              <a:t>. 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UART Communication 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c7fd601ee1_0_10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MCU and FPGA Design Accomplishments</a:t>
            </a:r>
            <a:endParaRPr/>
          </a:p>
        </p:txBody>
      </p:sp>
      <p:pic>
        <p:nvPicPr>
          <p:cNvPr id="98" name="Google Shape;98;g2c7fd601ee1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600" y="4533613"/>
            <a:ext cx="2590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7fd601ee1_1_2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Matrix Converter </a:t>
            </a:r>
            <a:r>
              <a:rPr lang="en-US"/>
              <a:t>Design Accomplishments</a:t>
            </a:r>
            <a:endParaRPr/>
          </a:p>
        </p:txBody>
      </p:sp>
      <p:pic>
        <p:nvPicPr>
          <p:cNvPr id="104" name="Google Shape;104;g2c7fd601ee1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50" y="1999177"/>
            <a:ext cx="7144490" cy="47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7fd601ee1_9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Matrix Converter Design Accomplishments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c7fd601ee1_9_7"/>
          <p:cNvSpPr txBox="1"/>
          <p:nvPr>
            <p:ph idx="1" type="body"/>
          </p:nvPr>
        </p:nvSpPr>
        <p:spPr>
          <a:xfrm>
            <a:off x="518750" y="1753875"/>
            <a:ext cx="8229600" cy="130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Spent a lot of time dealing with s</a:t>
            </a:r>
            <a:r>
              <a:rPr lang="en-US" sz="2100"/>
              <a:t>imulation failures and was unable to test in FEDC but currently working on PCB.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1" name="Google Shape;111;g2c7fd601ee1_9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0" y="5106925"/>
            <a:ext cx="4505299" cy="16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c7fd601ee1_9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50" y="2503075"/>
            <a:ext cx="4505301" cy="2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c7fd601ee1_9_7"/>
          <p:cNvSpPr txBox="1"/>
          <p:nvPr/>
        </p:nvSpPr>
        <p:spPr>
          <a:xfrm>
            <a:off x="5185825" y="2503075"/>
            <a:ext cx="3734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PCB will be completed by today, simulations and testing will be conducted after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14" name="Google Shape;114;g2c7fd601ee1_9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449" y="4139575"/>
            <a:ext cx="3807235" cy="2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