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h3orF0YOojLdnFt6s2OILKexLKr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Chase Barnes"/>
  <p:cmAuthor clrIdx="1" id="1" initials="" lastIdx="1" name="Shanelle Algam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CD8D82-C22F-4B13-A12F-6D4A28038ED2}">
  <a:tblStyle styleId="{A7CD8D82-C22F-4B13-A12F-6D4A28038ED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customschemas.google.com/relationships/presentationmetadata" Target="metadata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3-04T17:05:46.324">
    <p:pos x="96" y="553"/>
    <p:text>do you want to push back the Isolated Switch testing and Circuit Integration?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Ih4RLp4"/>
      </p:ext>
    </p:extLst>
  </p:cm>
  <p:cm authorId="1" idx="1" dt="2024-03-04T17:05:46.324">
    <p:pos x="96" y="553"/>
    <p:text>Yeah I should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BIijwFwE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"/>
          <p:cNvGraphicFramePr/>
          <p:nvPr/>
        </p:nvGraphicFramePr>
        <p:xfrm>
          <a:off x="685800" y="985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{A7CD8D82-C22F-4B13-A12F-6D4A28038ED2}</a:tableStyleId>
              </a:tblPr>
              <a:tblGrid>
                <a:gridCol w="1297775"/>
                <a:gridCol w="1292800"/>
                <a:gridCol w="1295300"/>
                <a:gridCol w="1305250"/>
                <a:gridCol w="1297775"/>
                <a:gridCol w="1297775"/>
              </a:tblGrid>
              <a:tr h="88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Needs Analysis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Problem Statement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Design Proposal</a:t>
                      </a:r>
                      <a:endParaRPr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Subsystem Development - Prototype</a:t>
                      </a:r>
                      <a:endParaRPr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"/>
          <p:cNvSpPr txBox="1"/>
          <p:nvPr/>
        </p:nvSpPr>
        <p:spPr>
          <a:xfrm>
            <a:off x="381000" y="228600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20: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Three-Phase Matrix Converter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685800" y="2209800"/>
            <a:ext cx="77724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99" y="2376649"/>
            <a:ext cx="8119675" cy="43096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/>
          <p:nvPr/>
        </p:nvSpPr>
        <p:spPr>
          <a:xfrm>
            <a:off x="3402100" y="4235825"/>
            <a:ext cx="578100" cy="57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381000" y="228600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2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Three-Phase Matrix Converter</a:t>
            </a:r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78025"/>
            <a:ext cx="8839198" cy="575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381000" y="228600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Pulse Generator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 Loeza</a:t>
            </a:r>
            <a:endParaRPr/>
          </a:p>
        </p:txBody>
      </p:sp>
      <p:graphicFrame>
        <p:nvGraphicFramePr>
          <p:cNvPr id="107" name="Google Shape;107;p3"/>
          <p:cNvGraphicFramePr/>
          <p:nvPr/>
        </p:nvGraphicFramePr>
        <p:xfrm>
          <a:off x="685800" y="87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{A7CD8D82-C22F-4B13-A12F-6D4A28038ED2}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Accomplishments since the last presentation  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The MCU, FPGA, zero-crossing detector, and the current sign detector have been selected based on the design criteria.</a:t>
                      </a:r>
                      <a:endParaRPr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Connecting the zero-crossing and current sign detectors to the FPGA/MCU.</a:t>
                      </a:r>
                      <a:endParaRPr/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Designing the interfacing between the MCU and computer.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8" name="Google Shape;108;p3"/>
          <p:cNvSpPr txBox="1"/>
          <p:nvPr/>
        </p:nvSpPr>
        <p:spPr>
          <a:xfrm>
            <a:off x="685800" y="3686150"/>
            <a:ext cx="7772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565" y="3429000"/>
            <a:ext cx="5392871" cy="3385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4"/>
          <p:cNvGraphicFramePr/>
          <p:nvPr/>
        </p:nvGraphicFramePr>
        <p:xfrm>
          <a:off x="685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{A7CD8D82-C22F-4B13-A12F-6D4A28038ED2}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Accomplishments since the last presentation 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8 hrs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-The first schematic prototype of the bidirectional switch was created using a BJT push-pull gate drive topology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-The pulse source and resistor emulates the FPGA signals, and M1 emulates the isolation and acts as a level shift to the gate driver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 Ran into problems with simulations such as DC Operating Point and Transient Analysis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-I’ll be fixing the circuit and improving the design as needed</a:t>
                      </a:r>
                      <a:endParaRPr sz="13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-My goal is to figure out parameters such as optimal Rg value for </a:t>
                      </a:r>
                      <a:r>
                        <a:rPr lang="en-US" sz="1300"/>
                        <a:t>slightly</a:t>
                      </a:r>
                      <a:r>
                        <a:rPr lang="en-US" sz="1300"/>
                        <a:t> underdamped response, </a:t>
                      </a:r>
                      <a:r>
                        <a:rPr lang="en-US" sz="1300"/>
                        <a:t>optimal current draw into gate drivers, and what to expect on each nodal output</a:t>
                      </a:r>
                      <a:endParaRPr sz="13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-Potentially start creating a full schematic of all switches</a:t>
                      </a:r>
                      <a:endParaRPr sz="13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p4"/>
          <p:cNvSpPr txBox="1"/>
          <p:nvPr/>
        </p:nvSpPr>
        <p:spPr>
          <a:xfrm>
            <a:off x="685800" y="3940175"/>
            <a:ext cx="77724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381000" y="228600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 Converter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Shanelle Algama</a:t>
            </a:r>
            <a:endParaRPr/>
          </a:p>
        </p:txBody>
      </p:sp>
      <p:pic>
        <p:nvPicPr>
          <p:cNvPr id="118" name="Google Shape;1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525" y="4003100"/>
            <a:ext cx="4634925" cy="27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p5"/>
          <p:cNvGraphicFramePr/>
          <p:nvPr/>
        </p:nvGraphicFramePr>
        <p:xfrm>
          <a:off x="685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{A7CD8D82-C22F-4B13-A12F-6D4A28038ED2}</a:tableStyleId>
              </a:tblPr>
              <a:tblGrid>
                <a:gridCol w="3886200"/>
                <a:gridCol w="3886200"/>
              </a:tblGrid>
              <a:tr h="533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Accomplishments since the last presentation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18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hrs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44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-Commutation system has full coverage for state machine, and coverage for whole implementation 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-Started flashing to FPGA dev board 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-started work on space vector modulation algorithm</a:t>
                      </a:r>
                      <a:endParaRPr sz="16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-Continue working on space vector modulation algorithm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-Flashing on </a:t>
                      </a:r>
                      <a:r>
                        <a:rPr lang="en-US" sz="1600"/>
                        <a:t>dev board</a:t>
                      </a:r>
                      <a:r>
                        <a:rPr lang="en-US" sz="1600"/>
                        <a:t> having issues I haven’t yet resolved</a:t>
                      </a:r>
                      <a:endParaRPr sz="16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" name="Google Shape;125;p5"/>
          <p:cNvSpPr txBox="1"/>
          <p:nvPr/>
        </p:nvSpPr>
        <p:spPr>
          <a:xfrm>
            <a:off x="685800" y="3940175"/>
            <a:ext cx="777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381000" y="228600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FPGA and MCU Firmware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Chase Barnes</a:t>
            </a:r>
            <a:endParaRPr/>
          </a:p>
        </p:txBody>
      </p:sp>
      <p:pic>
        <p:nvPicPr>
          <p:cNvPr id="127" name="Google Shape;12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3429000"/>
            <a:ext cx="7772399" cy="3127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2012-01-20T14:22:33Z</dcterms:created>
  <dc:creator>Samuel Villareal</dc:creator>
</cp:coreProperties>
</file>