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OL8i4Qq810ceBMawXwHu2qdx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B24903-87BA-45BC-AFBB-E55299A89960}">
  <a:tblStyle styleId="{9DB24903-87BA-45BC-AFBB-E55299A89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CF78F75-1A95-4A3F-9ECF-1F414AC8C00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9227d11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9227d1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813decd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05813dec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98b775271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898b7752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98b7752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Barnes</a:t>
            </a:r>
            <a:endParaRPr/>
          </a:p>
        </p:txBody>
      </p:sp>
      <p:sp>
        <p:nvSpPr>
          <p:cNvPr id="63" name="Google Shape;63;g2898b775271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8b7752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" name="Google Shape;71;g2898b775271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8b7752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8" name="Google Shape;78;g2898b775271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5813dec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g305813dec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813decd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05813dec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813dec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g305813decd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8420"/>
              <a:buFont typeface="Arial"/>
              <a:buNone/>
            </a:pPr>
            <a:r>
              <a:rPr lang="en-US" sz="3377"/>
              <a:t>Team 20: 3-Phase Matrix Converter</a:t>
            </a:r>
            <a:endParaRPr sz="337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2455"/>
              <a:t>Chase Barnes, Daniel Loeza, Shanelle Algama</a:t>
            </a:r>
            <a:br>
              <a:rPr lang="en-US" sz="2455"/>
            </a:br>
            <a:r>
              <a:rPr lang="en-US" sz="2455"/>
              <a:t>Sponsor: Dr. John Lusher</a:t>
            </a:r>
            <a:br>
              <a:rPr lang="en-US" sz="2455"/>
            </a:br>
            <a:r>
              <a:rPr lang="en-US" sz="2455"/>
              <a:t>TA: Rhett Guthrie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2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9227d11b0_0_0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/>
          </a:p>
        </p:txBody>
      </p:sp>
      <p:pic>
        <p:nvPicPr>
          <p:cNvPr id="118" name="Google Shape;118;g2f9227d11b0_0_0"/>
          <p:cNvPicPr preferRelativeResize="0"/>
          <p:nvPr/>
        </p:nvPicPr>
        <p:blipFill rotWithShape="1">
          <a:blip r:embed="rId3">
            <a:alphaModFix/>
          </a:blip>
          <a:srcRect b="9540" l="0" r="0" t="29768"/>
          <a:stretch/>
        </p:blipFill>
        <p:spPr>
          <a:xfrm>
            <a:off x="457200" y="1995475"/>
            <a:ext cx="4036200" cy="36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f9227d11b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300" y="1997074"/>
            <a:ext cx="4032500" cy="36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5813decde_0_24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&amp; Plan</a:t>
            </a:r>
            <a:endParaRPr/>
          </a:p>
        </p:txBody>
      </p:sp>
      <p:pic>
        <p:nvPicPr>
          <p:cNvPr id="125" name="Google Shape;125;g305813decde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63" y="1550702"/>
            <a:ext cx="8592676" cy="52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98b775271_0_126"/>
          <p:cNvSpPr txBox="1"/>
          <p:nvPr>
            <p:ph idx="1" type="body"/>
          </p:nvPr>
        </p:nvSpPr>
        <p:spPr>
          <a:xfrm>
            <a:off x="457200" y="139050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Thanks, and Gig ‘em!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898b775271_0_63"/>
          <p:cNvPicPr preferRelativeResize="0"/>
          <p:nvPr/>
        </p:nvPicPr>
        <p:blipFill rotWithShape="1">
          <a:blip r:embed="rId3">
            <a:alphaModFix/>
          </a:blip>
          <a:srcRect b="9739" l="0" r="50675" t="0"/>
          <a:stretch/>
        </p:blipFill>
        <p:spPr>
          <a:xfrm>
            <a:off x="5150625" y="4003800"/>
            <a:ext cx="3993374" cy="2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898b775271_0_63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g2898b775271_0_63"/>
          <p:cNvSpPr txBox="1"/>
          <p:nvPr>
            <p:ph idx="1" type="body"/>
          </p:nvPr>
        </p:nvSpPr>
        <p:spPr>
          <a:xfrm>
            <a:off x="457200" y="18528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40132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Traditional Variable Frequency Drives utilizes AC-DC-AC conversion:</a:t>
            </a:r>
            <a:endParaRPr/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Decreased efficiency across power output, and increased harmonic distortion. </a:t>
            </a:r>
            <a:endParaRPr/>
          </a:p>
          <a:p>
            <a:pPr indent="-4013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3 Phase Matrix Converter utilizes AC-AC conversion:</a:t>
            </a:r>
            <a:endParaRPr/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33333"/>
              <a:buChar char="–"/>
            </a:pPr>
            <a:r>
              <a:rPr lang="en-US"/>
              <a:t>Reduced efficiency loss across components.</a:t>
            </a:r>
            <a:endParaRPr sz="2400"/>
          </a:p>
        </p:txBody>
      </p:sp>
      <p:pic>
        <p:nvPicPr>
          <p:cNvPr id="68" name="Google Shape;68;g2898b775271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38" y="2049266"/>
            <a:ext cx="4154700" cy="18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8b775271_0_70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pic>
        <p:nvPicPr>
          <p:cNvPr id="74" name="Google Shape;74;g2898b775271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0" y="1988900"/>
            <a:ext cx="5015751" cy="3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898b775271_0_70"/>
          <p:cNvSpPr txBox="1"/>
          <p:nvPr/>
        </p:nvSpPr>
        <p:spPr>
          <a:xfrm>
            <a:off x="5096450" y="2322375"/>
            <a:ext cx="389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Bidirectional Switch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Creation of bidirectional switches with associated input filtration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Pulse Generator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Control board for sensing and communication to bidirectional switches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Firmware subsystem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Software for microcontroller, FPGA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98b775271_0_76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81" name="Google Shape;81;g2898b775271_0_76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{9DB24903-87BA-45BC-AFBB-E55299A89960}</a:tableStyleId>
              </a:tblPr>
              <a:tblGrid>
                <a:gridCol w="7239000"/>
              </a:tblGrid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September 19 - Pulse Generator PCB will be assembled.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September 30 - Full Matrix of Bidirectional Switches will be assembled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October 7 - Pulse Generator and Matrix Converter Subsystems will be validated and functional.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October 7 - Full System Integration will begin.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11 - System will be validated and functional.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November 21 - Final Demo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/>
          </a:p>
        </p:txBody>
      </p:sp>
      <p:graphicFrame>
        <p:nvGraphicFramePr>
          <p:cNvPr id="87" name="Google Shape;87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{6CF78F75-1A95-4A3F-9ECF-1F414AC8C005}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MC SVM Functional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 up refactor for MC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Finish Integration with </a:t>
                      </a:r>
                      <a:r>
                        <a:rPr lang="en-US" sz="1800"/>
                        <a:t>Pulse</a:t>
                      </a:r>
                      <a:r>
                        <a:rPr lang="en-US" sz="1800"/>
                        <a:t> Generator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Firmware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Chase Barnes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2085748" y="4592522"/>
            <a:ext cx="497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 of Matrix output and frequency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75" y="2457450"/>
            <a:ext cx="20764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813decde_0_0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Matrix Converter </a:t>
            </a:r>
            <a:r>
              <a:rPr lang="en-US"/>
              <a:t>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/>
          </a:p>
        </p:txBody>
      </p:sp>
      <p:graphicFrame>
        <p:nvGraphicFramePr>
          <p:cNvPr id="100" name="Google Shape;100;g305813decde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{6CF78F75-1A95-4A3F-9ECF-1F414AC8C005}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-Several PCBs have been soldered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-Ordered and received parts that were missed from the last order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-Tried fixing a slight design error with the mill at FEDC but did not resolve problem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-Finish validation testing on the bidirectional switch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-Solder remaining matrix once validation is completed and assemble boards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-Validate Input and Output Boards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5813decde_0_6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Matrix Converter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Shanelle Algama</a:t>
            </a:r>
            <a:endParaRPr/>
          </a:p>
        </p:txBody>
      </p:sp>
      <p:pic>
        <p:nvPicPr>
          <p:cNvPr id="106" name="Google Shape;106;g305813decd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113" y="2049275"/>
            <a:ext cx="5291775" cy="39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5813decde_0_12"/>
          <p:cNvSpPr txBox="1"/>
          <p:nvPr>
            <p:ph type="title"/>
          </p:nvPr>
        </p:nvSpPr>
        <p:spPr>
          <a:xfrm>
            <a:off x="457200" y="924030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Pulse Generator</a:t>
            </a:r>
            <a:r>
              <a:rPr lang="en-US"/>
              <a:t> Subsystem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Daniel Loeza</a:t>
            </a:r>
            <a:endParaRPr/>
          </a:p>
        </p:txBody>
      </p:sp>
      <p:graphicFrame>
        <p:nvGraphicFramePr>
          <p:cNvPr id="112" name="Google Shape;112;g305813decde_0_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{6CF78F75-1A95-4A3F-9ECF-1F414AC8C005}</a:tableStyleId>
              </a:tblPr>
              <a:tblGrid>
                <a:gridCol w="3886200"/>
                <a:gridCol w="3886200"/>
              </a:tblGrid>
              <a:tr h="78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46782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PCB has been soldered.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Current Sign Sensors have been mostly validated.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Issues with zero crossing sensor validation with equipment in lab.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Intend to resolve this and begin integration with Firmware subsystem ASAP.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Missing trace and components found on original board; new board was ordered and will be used for integration.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