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5" r:id="rId4"/>
    <p:sldId id="271" r:id="rId5"/>
    <p:sldId id="272" r:id="rId6"/>
    <p:sldId id="264" r:id="rId7"/>
    <p:sldId id="273" r:id="rId8"/>
    <p:sldId id="274" r:id="rId9"/>
    <p:sldId id="275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59"/>
  </p:normalViewPr>
  <p:slideViewPr>
    <p:cSldViewPr snapToGrid="0" snapToObjects="1">
      <p:cViewPr varScale="1">
        <p:scale>
          <a:sx n="145" d="100"/>
          <a:sy n="145" d="100"/>
        </p:scale>
        <p:origin x="6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1B7C5-8372-4F99-BE27-7BA2A81E7EA5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A97BF-F9C6-4F46-B62F-240E16F7C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07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A97BF-F9C6-4F46-B62F-240E16F7C2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03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A97BF-F9C6-4F46-B62F-240E16F7C2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43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A97BF-F9C6-4F46-B62F-240E16F7C2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10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A97BF-F9C6-4F46-B62F-240E16F7C2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00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A97BF-F9C6-4F46-B62F-240E16F7C2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2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000" y="1032789"/>
            <a:ext cx="6858000" cy="147991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000" y="2844915"/>
            <a:ext cx="6858000" cy="102629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7300" y="4743512"/>
            <a:ext cx="2057400" cy="273844"/>
          </a:xfrm>
        </p:spPr>
        <p:txBody>
          <a:bodyPr/>
          <a:lstStyle/>
          <a:p>
            <a:fld id="{02989721-2E5E-A74E-BDA4-3350CBAAF42E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4743512"/>
            <a:ext cx="30861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4743512"/>
            <a:ext cx="2057400" cy="273844"/>
          </a:xfrm>
        </p:spPr>
        <p:txBody>
          <a:bodyPr/>
          <a:lstStyle/>
          <a:p>
            <a:fld id="{F40EFFAF-D776-0E4A-B23C-093906A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0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9721-2E5E-A74E-BDA4-3350CBAAF42E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FFAF-D776-0E4A-B23C-093906A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4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9721-2E5E-A74E-BDA4-3350CBAAF42E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FFAF-D776-0E4A-B23C-093906A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0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9721-2E5E-A74E-BDA4-3350CBAAF42E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FFAF-D776-0E4A-B23C-093906A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2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9721-2E5E-A74E-BDA4-3350CBAAF42E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FFAF-D776-0E4A-B23C-093906A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9721-2E5E-A74E-BDA4-3350CBAAF42E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FFAF-D776-0E4A-B23C-093906A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6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9721-2E5E-A74E-BDA4-3350CBAAF42E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FFAF-D776-0E4A-B23C-093906A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2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9721-2E5E-A74E-BDA4-3350CBAAF42E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FFAF-D776-0E4A-B23C-093906A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2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9721-2E5E-A74E-BDA4-3350CBAAF42E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FFAF-D776-0E4A-B23C-093906A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7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9721-2E5E-A74E-BDA4-3350CBAAF42E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FFAF-D776-0E4A-B23C-093906A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8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9721-2E5E-A74E-BDA4-3350CBAAF42E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FFAF-D776-0E4A-B23C-093906A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8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89721-2E5E-A74E-BDA4-3350CBAAF42E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EFFAF-D776-0E4A-B23C-093906A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2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57CF-B9B9-EF4E-9E54-ADDE6D43E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87350" y="834013"/>
            <a:ext cx="9753600" cy="632837"/>
          </a:xfrm>
        </p:spPr>
        <p:txBody>
          <a:bodyPr>
            <a:noAutofit/>
          </a:bodyPr>
          <a:lstStyle/>
          <a:p>
            <a:r>
              <a:rPr lang="en-US" sz="2600" dirty="0"/>
              <a:t>Image Processing for Masked Stereolithography(MSLA) 3D Printing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5E92A-F551-B44B-B0E0-013059FA32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Chase Hughes</a:t>
            </a:r>
          </a:p>
        </p:txBody>
      </p:sp>
    </p:spTree>
    <p:extLst>
      <p:ext uri="{BB962C8B-B14F-4D97-AF65-F5344CB8AC3E}">
        <p14:creationId xmlns:p14="http://schemas.microsoft.com/office/powerpoint/2010/main" val="42209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Image result for anycubic photon">
            <a:extLst>
              <a:ext uri="{FF2B5EF4-FFF2-40B4-BE49-F238E27FC236}">
                <a16:creationId xmlns:a16="http://schemas.microsoft.com/office/drawing/2014/main" id="{DB75A156-3DB1-48CF-A423-65B74716D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994" y="1595836"/>
            <a:ext cx="1951827" cy="195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C4073-7103-48F3-B892-AFCA2B3A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2" y="834013"/>
            <a:ext cx="7249258" cy="74357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</a:t>
            </a:r>
            <a:r>
              <a:rPr lang="en-US" sz="3600" dirty="0"/>
              <a:t>Masked Stereolithography(MSLA)</a:t>
            </a:r>
            <a:r>
              <a:rPr lang="en-US" dirty="0"/>
              <a:t> </a:t>
            </a:r>
          </a:p>
        </p:txBody>
      </p:sp>
      <p:pic>
        <p:nvPicPr>
          <p:cNvPr id="1026" name="Picture 2" descr="Image result for what is dlp printer">
            <a:extLst>
              <a:ext uri="{FF2B5EF4-FFF2-40B4-BE49-F238E27FC236}">
                <a16:creationId xmlns:a16="http://schemas.microsoft.com/office/drawing/2014/main" id="{8109BB85-F395-4A10-8494-FE427D468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110" y="3475686"/>
            <a:ext cx="4676702" cy="152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ycubic photon">
            <a:extLst>
              <a:ext uri="{FF2B5EF4-FFF2-40B4-BE49-F238E27FC236}">
                <a16:creationId xmlns:a16="http://schemas.microsoft.com/office/drawing/2014/main" id="{B2C0FAAE-E946-4B90-94BC-6E7DB572B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92" y="1615616"/>
            <a:ext cx="2731700" cy="181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3F612966-16EA-4272-9ECC-99C50B7A4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046" y="1693270"/>
            <a:ext cx="2620477" cy="166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nycubic photon">
            <a:extLst>
              <a:ext uri="{FF2B5EF4-FFF2-40B4-BE49-F238E27FC236}">
                <a16:creationId xmlns:a16="http://schemas.microsoft.com/office/drawing/2014/main" id="{E1724AE5-92E0-4A94-A2E9-45815E5A8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423" y="3455994"/>
            <a:ext cx="3035577" cy="170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07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4073-7103-48F3-B892-AFCA2B3A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2" y="834013"/>
            <a:ext cx="7249258" cy="74357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 descr="SLA vs DLP vs MSLA Shapes">
            <a:extLst>
              <a:ext uri="{FF2B5EF4-FFF2-40B4-BE49-F238E27FC236}">
                <a16:creationId xmlns:a16="http://schemas.microsoft.com/office/drawing/2014/main" id="{102439A5-858A-42FA-BA35-CCCF7FBA7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92" y="1577591"/>
            <a:ext cx="3671560" cy="206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F9D56BE-48D5-459A-89EA-C8BF586B0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86692"/>
            <a:ext cx="4411456" cy="146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sitting, small, computer, white&#10;&#10;Description automatically generated">
            <a:extLst>
              <a:ext uri="{FF2B5EF4-FFF2-40B4-BE49-F238E27FC236}">
                <a16:creationId xmlns:a16="http://schemas.microsoft.com/office/drawing/2014/main" id="{8C5D8291-B046-40D8-8454-08F45DA53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759" y="3055646"/>
            <a:ext cx="1995451" cy="1995451"/>
          </a:xfrm>
          <a:prstGeom prst="rect">
            <a:avLst/>
          </a:prstGeom>
        </p:spPr>
      </p:pic>
      <p:pic>
        <p:nvPicPr>
          <p:cNvPr id="2054" name="Picture 6" descr="angles">
            <a:extLst>
              <a:ext uri="{FF2B5EF4-FFF2-40B4-BE49-F238E27FC236}">
                <a16:creationId xmlns:a16="http://schemas.microsoft.com/office/drawing/2014/main" id="{87678AB2-177A-4B86-BADA-F6742E783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223" y="3064747"/>
            <a:ext cx="2259167" cy="19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91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4073-7103-48F3-B892-AFCA2B3A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2" y="834013"/>
            <a:ext cx="7249258" cy="743578"/>
          </a:xfrm>
        </p:spPr>
        <p:txBody>
          <a:bodyPr/>
          <a:lstStyle/>
          <a:p>
            <a:r>
              <a:rPr lang="en-US" dirty="0"/>
              <a:t>Previous Work</a:t>
            </a:r>
          </a:p>
        </p:txBody>
      </p:sp>
      <p:pic>
        <p:nvPicPr>
          <p:cNvPr id="3074" name="Picture 2" descr="Image result for chitubox">
            <a:extLst>
              <a:ext uri="{FF2B5EF4-FFF2-40B4-BE49-F238E27FC236}">
                <a16:creationId xmlns:a16="http://schemas.microsoft.com/office/drawing/2014/main" id="{C9232528-9480-4546-AEDC-4988B1473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631" y="1733978"/>
            <a:ext cx="1396575" cy="139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chitubox">
            <a:extLst>
              <a:ext uri="{FF2B5EF4-FFF2-40B4-BE49-F238E27FC236}">
                <a16:creationId xmlns:a16="http://schemas.microsoft.com/office/drawing/2014/main" id="{CDFFAA33-255B-43F7-A6B0-64339416D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966" y="3306022"/>
            <a:ext cx="3305907" cy="185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719B26-B807-4844-A871-614CC9685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281" y="1946923"/>
            <a:ext cx="3213212" cy="13753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4A62E0-493F-4EF9-B922-9FA3E06B633E}"/>
              </a:ext>
            </a:extLst>
          </p:cNvPr>
          <p:cNvSpPr txBox="1"/>
          <p:nvPr/>
        </p:nvSpPr>
        <p:spPr>
          <a:xfrm>
            <a:off x="5861716" y="1651955"/>
            <a:ext cx="263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Chitubox</a:t>
            </a:r>
            <a:r>
              <a:rPr lang="en-US" dirty="0"/>
              <a:t>-No AA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4BA2CD-1FA5-405E-9DD2-07CFEAD48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5460" y="3765971"/>
            <a:ext cx="3189033" cy="12632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DDE9E2-BBA8-4B54-9EE0-0E6845F75D99}"/>
              </a:ext>
            </a:extLst>
          </p:cNvPr>
          <p:cNvSpPr txBox="1"/>
          <p:nvPr/>
        </p:nvSpPr>
        <p:spPr>
          <a:xfrm>
            <a:off x="5849627" y="3395054"/>
            <a:ext cx="263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Chitubox</a:t>
            </a:r>
            <a:r>
              <a:rPr lang="en-US" dirty="0"/>
              <a:t>- AA of 2</a:t>
            </a:r>
          </a:p>
        </p:txBody>
      </p:sp>
    </p:spTree>
    <p:extLst>
      <p:ext uri="{BB962C8B-B14F-4D97-AF65-F5344CB8AC3E}">
        <p14:creationId xmlns:p14="http://schemas.microsoft.com/office/powerpoint/2010/main" val="3745399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4073-7103-48F3-B892-AFCA2B3A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2" y="834013"/>
            <a:ext cx="7249258" cy="743578"/>
          </a:xfrm>
        </p:spPr>
        <p:txBody>
          <a:bodyPr/>
          <a:lstStyle/>
          <a:p>
            <a:r>
              <a:rPr lang="en-US" dirty="0"/>
              <a:t>Experiment and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BDED47-15D9-4E54-A0FB-75DB619B8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539" y="1577591"/>
            <a:ext cx="2280573" cy="25753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F3DA82-1A11-4BE4-A0F2-16CF7A22D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092" y="1577590"/>
            <a:ext cx="5340447" cy="289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52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4073-7103-48F3-B892-AFCA2B3A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2" y="834013"/>
            <a:ext cx="7249258" cy="74357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91F42-A9ED-420B-8157-F112F5529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33" y="1779144"/>
            <a:ext cx="4250788" cy="23025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4F507C-3C59-425A-A5B7-788C106FA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721" y="1779144"/>
            <a:ext cx="4250788" cy="230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50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4073-7103-48F3-B892-AFCA2B3A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2" y="834013"/>
            <a:ext cx="7249258" cy="743578"/>
          </a:xfrm>
        </p:spPr>
        <p:txBody>
          <a:bodyPr/>
          <a:lstStyle/>
          <a:p>
            <a:r>
              <a:rPr lang="en-US" dirty="0"/>
              <a:t>Morphology techniques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8840E6-8CEC-40BD-957F-E3AD22FCC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092" y="1577591"/>
            <a:ext cx="4804117" cy="26022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B57554-BB70-48BF-AA70-1FFC8AF93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748" y="1577591"/>
            <a:ext cx="2723271" cy="242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21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4073-7103-48F3-B892-AFCA2B3A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2" y="834013"/>
            <a:ext cx="7249258" cy="743578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4232C5-D8C3-4A49-AB77-7BABF7464519}"/>
              </a:ext>
            </a:extLst>
          </p:cNvPr>
          <p:cNvSpPr txBox="1"/>
          <p:nvPr/>
        </p:nvSpPr>
        <p:spPr>
          <a:xfrm>
            <a:off x="1266092" y="1683154"/>
            <a:ext cx="32948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---------------------------------------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---------------------------------------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---------------------------------------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---------------------------------------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G-code and Photon file export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355D60E-ECBC-4CD8-A21C-2FAC598B8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92" y="3136404"/>
            <a:ext cx="38100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877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4073-7103-48F3-B892-AFCA2B3A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2" y="834013"/>
            <a:ext cx="7249258" cy="743578"/>
          </a:xfrm>
        </p:spPr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4232C5-D8C3-4A49-AB77-7BABF7464519}"/>
              </a:ext>
            </a:extLst>
          </p:cNvPr>
          <p:cNvSpPr txBox="1"/>
          <p:nvPr/>
        </p:nvSpPr>
        <p:spPr>
          <a:xfrm>
            <a:off x="1266092" y="1683154"/>
            <a:ext cx="7088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https://github.com/3D-Printing-for-Microfluidics/OpenGL-STL-slicer.git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https://docs.opencv.org/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https://www.opengl.org/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https://github.com/Photonsters</a:t>
            </a:r>
          </a:p>
        </p:txBody>
      </p:sp>
    </p:spTree>
    <p:extLst>
      <p:ext uri="{BB962C8B-B14F-4D97-AF65-F5344CB8AC3E}">
        <p14:creationId xmlns:p14="http://schemas.microsoft.com/office/powerpoint/2010/main" val="4243817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1877</TotalTime>
  <Words>84</Words>
  <Application>Microsoft Office PowerPoint</Application>
  <PresentationFormat>On-screen Show (16:9)</PresentationFormat>
  <Paragraphs>24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Image Processing for Masked Stereolithography(MSLA) 3D Printing</vt:lpstr>
      <vt:lpstr>What is Masked Stereolithography(MSLA) </vt:lpstr>
      <vt:lpstr>PowerPoint Presentation</vt:lpstr>
      <vt:lpstr>Previous Work</vt:lpstr>
      <vt:lpstr>Experiment and results</vt:lpstr>
      <vt:lpstr>PowerPoint Presentation</vt:lpstr>
      <vt:lpstr>Morphology techniques</vt:lpstr>
      <vt:lpstr>Future Work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Lucy Kimundi</dc:creator>
  <cp:lastModifiedBy>Chase Hughes</cp:lastModifiedBy>
  <cp:revision>56</cp:revision>
  <dcterms:created xsi:type="dcterms:W3CDTF">2019-02-15T21:19:03Z</dcterms:created>
  <dcterms:modified xsi:type="dcterms:W3CDTF">2019-12-24T18:50:32Z</dcterms:modified>
</cp:coreProperties>
</file>