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se Jeffries" userId="f52fb47a8ec6d43b" providerId="LiveId" clId="{827C0F2A-82C5-4BFB-8E42-A9B43D466D23}"/>
    <pc:docChg chg="undo redo custSel addSld modSld sldOrd">
      <pc:chgData name="Chase Jeffries" userId="f52fb47a8ec6d43b" providerId="LiveId" clId="{827C0F2A-82C5-4BFB-8E42-A9B43D466D23}" dt="2023-06-29T02:56:14.383" v="259"/>
      <pc:docMkLst>
        <pc:docMk/>
      </pc:docMkLst>
      <pc:sldChg chg="modSp">
        <pc:chgData name="Chase Jeffries" userId="f52fb47a8ec6d43b" providerId="LiveId" clId="{827C0F2A-82C5-4BFB-8E42-A9B43D466D23}" dt="2023-06-29T02:37:43.224" v="9"/>
        <pc:sldMkLst>
          <pc:docMk/>
          <pc:sldMk cId="3601610064" sldId="256"/>
        </pc:sldMkLst>
        <pc:spChg chg="mod">
          <ac:chgData name="Chase Jeffries" userId="f52fb47a8ec6d43b" providerId="LiveId" clId="{827C0F2A-82C5-4BFB-8E42-A9B43D466D23}" dt="2023-06-29T02:37:43.224" v="9"/>
          <ac:spMkLst>
            <pc:docMk/>
            <pc:sldMk cId="3601610064" sldId="256"/>
            <ac:spMk id="3" creationId="{A687482F-01C9-E95A-D0CD-3540FF47FF3B}"/>
          </ac:spMkLst>
        </pc:spChg>
      </pc:sldChg>
      <pc:sldChg chg="modSp mod">
        <pc:chgData name="Chase Jeffries" userId="f52fb47a8ec6d43b" providerId="LiveId" clId="{827C0F2A-82C5-4BFB-8E42-A9B43D466D23}" dt="2023-06-29T02:37:43.347" v="10" actId="27636"/>
        <pc:sldMkLst>
          <pc:docMk/>
          <pc:sldMk cId="3821679063" sldId="257"/>
        </pc:sldMkLst>
        <pc:spChg chg="mod">
          <ac:chgData name="Chase Jeffries" userId="f52fb47a8ec6d43b" providerId="LiveId" clId="{827C0F2A-82C5-4BFB-8E42-A9B43D466D23}" dt="2023-06-29T02:37:43.224" v="9"/>
          <ac:spMkLst>
            <pc:docMk/>
            <pc:sldMk cId="3821679063" sldId="257"/>
            <ac:spMk id="2" creationId="{11499873-0D68-C519-657B-679D1AE205CF}"/>
          </ac:spMkLst>
        </pc:spChg>
        <pc:spChg chg="mod">
          <ac:chgData name="Chase Jeffries" userId="f52fb47a8ec6d43b" providerId="LiveId" clId="{827C0F2A-82C5-4BFB-8E42-A9B43D466D23}" dt="2023-06-29T02:37:43.347" v="10" actId="27636"/>
          <ac:spMkLst>
            <pc:docMk/>
            <pc:sldMk cId="3821679063" sldId="257"/>
            <ac:spMk id="3" creationId="{8176EC66-1C5E-DB62-A307-D9074F98AD7B}"/>
          </ac:spMkLst>
        </pc:spChg>
      </pc:sldChg>
      <pc:sldChg chg="modSp">
        <pc:chgData name="Chase Jeffries" userId="f52fb47a8ec6d43b" providerId="LiveId" clId="{827C0F2A-82C5-4BFB-8E42-A9B43D466D23}" dt="2023-06-29T02:37:43.224" v="9"/>
        <pc:sldMkLst>
          <pc:docMk/>
          <pc:sldMk cId="526358481" sldId="258"/>
        </pc:sldMkLst>
        <pc:spChg chg="mod">
          <ac:chgData name="Chase Jeffries" userId="f52fb47a8ec6d43b" providerId="LiveId" clId="{827C0F2A-82C5-4BFB-8E42-A9B43D466D23}" dt="2023-06-29T02:37:43.224" v="9"/>
          <ac:spMkLst>
            <pc:docMk/>
            <pc:sldMk cId="526358481" sldId="258"/>
            <ac:spMk id="2" creationId="{01F98ACE-B691-9FDF-0AE3-229C04C1FE8B}"/>
          </ac:spMkLst>
        </pc:spChg>
        <pc:spChg chg="mod">
          <ac:chgData name="Chase Jeffries" userId="f52fb47a8ec6d43b" providerId="LiveId" clId="{827C0F2A-82C5-4BFB-8E42-A9B43D466D23}" dt="2023-06-29T02:37:43.224" v="9"/>
          <ac:spMkLst>
            <pc:docMk/>
            <pc:sldMk cId="526358481" sldId="258"/>
            <ac:spMk id="3" creationId="{B410AD02-2ACB-78BD-B3B8-B2D8F14500C0}"/>
          </ac:spMkLst>
        </pc:spChg>
      </pc:sldChg>
      <pc:sldChg chg="modSp mod">
        <pc:chgData name="Chase Jeffries" userId="f52fb47a8ec6d43b" providerId="LiveId" clId="{827C0F2A-82C5-4BFB-8E42-A9B43D466D23}" dt="2023-06-29T02:37:43.358" v="11" actId="27636"/>
        <pc:sldMkLst>
          <pc:docMk/>
          <pc:sldMk cId="1427170353" sldId="259"/>
        </pc:sldMkLst>
        <pc:spChg chg="mod">
          <ac:chgData name="Chase Jeffries" userId="f52fb47a8ec6d43b" providerId="LiveId" clId="{827C0F2A-82C5-4BFB-8E42-A9B43D466D23}" dt="2023-06-29T02:37:01.799" v="1" actId="1076"/>
          <ac:spMkLst>
            <pc:docMk/>
            <pc:sldMk cId="1427170353" sldId="259"/>
            <ac:spMk id="2" creationId="{1DABF101-D788-A4C7-7103-26582DFD9F32}"/>
          </ac:spMkLst>
        </pc:spChg>
        <pc:spChg chg="mod">
          <ac:chgData name="Chase Jeffries" userId="f52fb47a8ec6d43b" providerId="LiveId" clId="{827C0F2A-82C5-4BFB-8E42-A9B43D466D23}" dt="2023-06-29T02:37:43.358" v="11" actId="27636"/>
          <ac:spMkLst>
            <pc:docMk/>
            <pc:sldMk cId="1427170353" sldId="259"/>
            <ac:spMk id="3" creationId="{0BCDF51A-98D3-0509-AAD1-6C2FC3138E2F}"/>
          </ac:spMkLst>
        </pc:spChg>
      </pc:sldChg>
      <pc:sldChg chg="modSp">
        <pc:chgData name="Chase Jeffries" userId="f52fb47a8ec6d43b" providerId="LiveId" clId="{827C0F2A-82C5-4BFB-8E42-A9B43D466D23}" dt="2023-06-29T02:37:43.224" v="9"/>
        <pc:sldMkLst>
          <pc:docMk/>
          <pc:sldMk cId="1902273479" sldId="260"/>
        </pc:sldMkLst>
        <pc:spChg chg="mod">
          <ac:chgData name="Chase Jeffries" userId="f52fb47a8ec6d43b" providerId="LiveId" clId="{827C0F2A-82C5-4BFB-8E42-A9B43D466D23}" dt="2023-06-29T02:37:43.224" v="9"/>
          <ac:spMkLst>
            <pc:docMk/>
            <pc:sldMk cId="1902273479" sldId="260"/>
            <ac:spMk id="2" creationId="{04774ABB-ECD9-8E14-93AE-7E3DC506BFB2}"/>
          </ac:spMkLst>
        </pc:spChg>
      </pc:sldChg>
      <pc:sldChg chg="modSp">
        <pc:chgData name="Chase Jeffries" userId="f52fb47a8ec6d43b" providerId="LiveId" clId="{827C0F2A-82C5-4BFB-8E42-A9B43D466D23}" dt="2023-06-29T02:37:43.224" v="9"/>
        <pc:sldMkLst>
          <pc:docMk/>
          <pc:sldMk cId="165498581" sldId="261"/>
        </pc:sldMkLst>
        <pc:spChg chg="mod">
          <ac:chgData name="Chase Jeffries" userId="f52fb47a8ec6d43b" providerId="LiveId" clId="{827C0F2A-82C5-4BFB-8E42-A9B43D466D23}" dt="2023-06-29T02:37:43.224" v="9"/>
          <ac:spMkLst>
            <pc:docMk/>
            <pc:sldMk cId="165498581" sldId="261"/>
            <ac:spMk id="2" creationId="{4CA9BDEB-C193-D429-BD76-50F90075E9E7}"/>
          </ac:spMkLst>
        </pc:spChg>
        <pc:spChg chg="mod">
          <ac:chgData name="Chase Jeffries" userId="f52fb47a8ec6d43b" providerId="LiveId" clId="{827C0F2A-82C5-4BFB-8E42-A9B43D466D23}" dt="2023-06-29T02:37:43.224" v="9"/>
          <ac:spMkLst>
            <pc:docMk/>
            <pc:sldMk cId="165498581" sldId="261"/>
            <ac:spMk id="3" creationId="{624F3ECC-5C5F-4B36-D80D-ECDC57B8BB04}"/>
          </ac:spMkLst>
        </pc:spChg>
      </pc:sldChg>
      <pc:sldChg chg="modSp">
        <pc:chgData name="Chase Jeffries" userId="f52fb47a8ec6d43b" providerId="LiveId" clId="{827C0F2A-82C5-4BFB-8E42-A9B43D466D23}" dt="2023-06-29T02:37:43.224" v="9"/>
        <pc:sldMkLst>
          <pc:docMk/>
          <pc:sldMk cId="2966595125" sldId="262"/>
        </pc:sldMkLst>
        <pc:spChg chg="mod">
          <ac:chgData name="Chase Jeffries" userId="f52fb47a8ec6d43b" providerId="LiveId" clId="{827C0F2A-82C5-4BFB-8E42-A9B43D466D23}" dt="2023-06-29T02:37:43.224" v="9"/>
          <ac:spMkLst>
            <pc:docMk/>
            <pc:sldMk cId="2966595125" sldId="262"/>
            <ac:spMk id="2" creationId="{168ECE39-5215-0860-D825-846D8E913504}"/>
          </ac:spMkLst>
        </pc:spChg>
      </pc:sldChg>
      <pc:sldChg chg="modSp">
        <pc:chgData name="Chase Jeffries" userId="f52fb47a8ec6d43b" providerId="LiveId" clId="{827C0F2A-82C5-4BFB-8E42-A9B43D466D23}" dt="2023-06-29T02:37:43.224" v="9"/>
        <pc:sldMkLst>
          <pc:docMk/>
          <pc:sldMk cId="3650926362" sldId="263"/>
        </pc:sldMkLst>
        <pc:spChg chg="mod">
          <ac:chgData name="Chase Jeffries" userId="f52fb47a8ec6d43b" providerId="LiveId" clId="{827C0F2A-82C5-4BFB-8E42-A9B43D466D23}" dt="2023-06-29T02:37:43.224" v="9"/>
          <ac:spMkLst>
            <pc:docMk/>
            <pc:sldMk cId="3650926362" sldId="263"/>
            <ac:spMk id="2" creationId="{931F6B8C-9BC1-2B4D-F25F-128D65247DF3}"/>
          </ac:spMkLst>
        </pc:spChg>
      </pc:sldChg>
      <pc:sldChg chg="modSp">
        <pc:chgData name="Chase Jeffries" userId="f52fb47a8ec6d43b" providerId="LiveId" clId="{827C0F2A-82C5-4BFB-8E42-A9B43D466D23}" dt="2023-06-29T02:37:43.224" v="9"/>
        <pc:sldMkLst>
          <pc:docMk/>
          <pc:sldMk cId="859062175" sldId="264"/>
        </pc:sldMkLst>
        <pc:spChg chg="mod">
          <ac:chgData name="Chase Jeffries" userId="f52fb47a8ec6d43b" providerId="LiveId" clId="{827C0F2A-82C5-4BFB-8E42-A9B43D466D23}" dt="2023-06-29T02:37:43.224" v="9"/>
          <ac:spMkLst>
            <pc:docMk/>
            <pc:sldMk cId="859062175" sldId="264"/>
            <ac:spMk id="2" creationId="{1F1298C7-C276-C2E9-8E09-B6E56D91BC74}"/>
          </ac:spMkLst>
        </pc:spChg>
      </pc:sldChg>
      <pc:sldChg chg="modSp">
        <pc:chgData name="Chase Jeffries" userId="f52fb47a8ec6d43b" providerId="LiveId" clId="{827C0F2A-82C5-4BFB-8E42-A9B43D466D23}" dt="2023-06-29T02:37:43.224" v="9"/>
        <pc:sldMkLst>
          <pc:docMk/>
          <pc:sldMk cId="642576497" sldId="265"/>
        </pc:sldMkLst>
        <pc:spChg chg="mod">
          <ac:chgData name="Chase Jeffries" userId="f52fb47a8ec6d43b" providerId="LiveId" clId="{827C0F2A-82C5-4BFB-8E42-A9B43D466D23}" dt="2023-06-29T02:37:43.224" v="9"/>
          <ac:spMkLst>
            <pc:docMk/>
            <pc:sldMk cId="642576497" sldId="265"/>
            <ac:spMk id="2" creationId="{8DF0849A-B7AA-89D1-EF9C-3F4A3A02771B}"/>
          </ac:spMkLst>
        </pc:spChg>
      </pc:sldChg>
      <pc:sldChg chg="modSp">
        <pc:chgData name="Chase Jeffries" userId="f52fb47a8ec6d43b" providerId="LiveId" clId="{827C0F2A-82C5-4BFB-8E42-A9B43D466D23}" dt="2023-06-29T02:37:43.224" v="9"/>
        <pc:sldMkLst>
          <pc:docMk/>
          <pc:sldMk cId="1305752289" sldId="266"/>
        </pc:sldMkLst>
        <pc:spChg chg="mod">
          <ac:chgData name="Chase Jeffries" userId="f52fb47a8ec6d43b" providerId="LiveId" clId="{827C0F2A-82C5-4BFB-8E42-A9B43D466D23}" dt="2023-06-29T02:37:43.224" v="9"/>
          <ac:spMkLst>
            <pc:docMk/>
            <pc:sldMk cId="1305752289" sldId="266"/>
            <ac:spMk id="2" creationId="{3DBDD441-E048-DB3B-885B-9542F65F6CD5}"/>
          </ac:spMkLst>
        </pc:spChg>
        <pc:spChg chg="mod">
          <ac:chgData name="Chase Jeffries" userId="f52fb47a8ec6d43b" providerId="LiveId" clId="{827C0F2A-82C5-4BFB-8E42-A9B43D466D23}" dt="2023-06-29T02:37:43.224" v="9"/>
          <ac:spMkLst>
            <pc:docMk/>
            <pc:sldMk cId="1305752289" sldId="266"/>
            <ac:spMk id="3" creationId="{AEC3FEC9-BA65-9394-EA76-C045C0BCFEA1}"/>
          </ac:spMkLst>
        </pc:spChg>
      </pc:sldChg>
      <pc:sldChg chg="addSp delSp modSp new mod ord">
        <pc:chgData name="Chase Jeffries" userId="f52fb47a8ec6d43b" providerId="LiveId" clId="{827C0F2A-82C5-4BFB-8E42-A9B43D466D23}" dt="2023-06-29T02:56:14.383" v="259"/>
        <pc:sldMkLst>
          <pc:docMk/>
          <pc:sldMk cId="3321903798" sldId="267"/>
        </pc:sldMkLst>
        <pc:spChg chg="del mod">
          <ac:chgData name="Chase Jeffries" userId="f52fb47a8ec6d43b" providerId="LiveId" clId="{827C0F2A-82C5-4BFB-8E42-A9B43D466D23}" dt="2023-06-29T02:37:46.874" v="12" actId="478"/>
          <ac:spMkLst>
            <pc:docMk/>
            <pc:sldMk cId="3321903798" sldId="267"/>
            <ac:spMk id="2" creationId="{E14DFCBE-F07B-F1C5-DB18-32B139C7B447}"/>
          </ac:spMkLst>
        </pc:spChg>
        <pc:spChg chg="del mod">
          <ac:chgData name="Chase Jeffries" userId="f52fb47a8ec6d43b" providerId="LiveId" clId="{827C0F2A-82C5-4BFB-8E42-A9B43D466D23}" dt="2023-06-29T02:37:48.190" v="13" actId="478"/>
          <ac:spMkLst>
            <pc:docMk/>
            <pc:sldMk cId="3321903798" sldId="267"/>
            <ac:spMk id="3" creationId="{6E06CEBE-9881-5393-5705-E5E9A3314FDA}"/>
          </ac:spMkLst>
        </pc:spChg>
        <pc:spChg chg="add del mod">
          <ac:chgData name="Chase Jeffries" userId="f52fb47a8ec6d43b" providerId="LiveId" clId="{827C0F2A-82C5-4BFB-8E42-A9B43D466D23}" dt="2023-06-29T02:50:48.714" v="257" actId="478"/>
          <ac:spMkLst>
            <pc:docMk/>
            <pc:sldMk cId="3321903798" sldId="267"/>
            <ac:spMk id="4" creationId="{F8A3D72D-DFE9-658A-0C64-F6DDB15F7A69}"/>
          </ac:spMkLst>
        </pc:spChg>
        <pc:spChg chg="add del mod">
          <ac:chgData name="Chase Jeffries" userId="f52fb47a8ec6d43b" providerId="LiveId" clId="{827C0F2A-82C5-4BFB-8E42-A9B43D466D23}" dt="2023-06-29T02:38:31.820" v="20" actId="478"/>
          <ac:spMkLst>
            <pc:docMk/>
            <pc:sldMk cId="3321903798" sldId="267"/>
            <ac:spMk id="5" creationId="{6CB5AF4C-F6C4-E9E7-8837-E62086BAC400}"/>
          </ac:spMkLst>
        </pc:spChg>
        <pc:spChg chg="add del mod">
          <ac:chgData name="Chase Jeffries" userId="f52fb47a8ec6d43b" providerId="LiveId" clId="{827C0F2A-82C5-4BFB-8E42-A9B43D466D23}" dt="2023-06-29T02:40:25.269" v="78" actId="478"/>
          <ac:spMkLst>
            <pc:docMk/>
            <pc:sldMk cId="3321903798" sldId="267"/>
            <ac:spMk id="7" creationId="{E1848020-650B-A771-BF3D-1160E7C5F48A}"/>
          </ac:spMkLst>
        </pc:spChg>
        <pc:spChg chg="add del mod">
          <ac:chgData name="Chase Jeffries" userId="f52fb47a8ec6d43b" providerId="LiveId" clId="{827C0F2A-82C5-4BFB-8E42-A9B43D466D23}" dt="2023-06-29T02:40:25.269" v="78" actId="478"/>
          <ac:spMkLst>
            <pc:docMk/>
            <pc:sldMk cId="3321903798" sldId="267"/>
            <ac:spMk id="8" creationId="{13F75E87-119B-301B-F7EF-40FD2A23F540}"/>
          </ac:spMkLst>
        </pc:spChg>
        <pc:spChg chg="add del mod">
          <ac:chgData name="Chase Jeffries" userId="f52fb47a8ec6d43b" providerId="LiveId" clId="{827C0F2A-82C5-4BFB-8E42-A9B43D466D23}" dt="2023-06-29T02:40:25.269" v="78" actId="478"/>
          <ac:spMkLst>
            <pc:docMk/>
            <pc:sldMk cId="3321903798" sldId="267"/>
            <ac:spMk id="10" creationId="{A32E6322-542D-E814-20D9-36DC02639824}"/>
          </ac:spMkLst>
        </pc:spChg>
        <pc:spChg chg="add del mod">
          <ac:chgData name="Chase Jeffries" userId="f52fb47a8ec6d43b" providerId="LiveId" clId="{827C0F2A-82C5-4BFB-8E42-A9B43D466D23}" dt="2023-06-29T02:40:26.788" v="79" actId="478"/>
          <ac:spMkLst>
            <pc:docMk/>
            <pc:sldMk cId="3321903798" sldId="267"/>
            <ac:spMk id="11" creationId="{75FFE07E-7515-DF6B-49AD-7A3715EFDCB6}"/>
          </ac:spMkLst>
        </pc:spChg>
        <pc:spChg chg="add del mod">
          <ac:chgData name="Chase Jeffries" userId="f52fb47a8ec6d43b" providerId="LiveId" clId="{827C0F2A-82C5-4BFB-8E42-A9B43D466D23}" dt="2023-06-29T02:50:41.577" v="253" actId="478"/>
          <ac:spMkLst>
            <pc:docMk/>
            <pc:sldMk cId="3321903798" sldId="267"/>
            <ac:spMk id="18" creationId="{C7C1BCE6-CE37-2452-7ED5-D530FAB1F465}"/>
          </ac:spMkLst>
        </pc:spChg>
        <pc:spChg chg="add mod ord">
          <ac:chgData name="Chase Jeffries" userId="f52fb47a8ec6d43b" providerId="LiveId" clId="{827C0F2A-82C5-4BFB-8E42-A9B43D466D23}" dt="2023-06-29T02:50:36.213" v="252" actId="1076"/>
          <ac:spMkLst>
            <pc:docMk/>
            <pc:sldMk cId="3321903798" sldId="267"/>
            <ac:spMk id="19" creationId="{74301BE1-055E-A206-13CA-CBAC3E80FE22}"/>
          </ac:spMkLst>
        </pc:spChg>
        <pc:spChg chg="add del mod">
          <ac:chgData name="Chase Jeffries" userId="f52fb47a8ec6d43b" providerId="LiveId" clId="{827C0F2A-82C5-4BFB-8E42-A9B43D466D23}" dt="2023-06-29T02:39:26.528" v="31" actId="478"/>
          <ac:spMkLst>
            <pc:docMk/>
            <pc:sldMk cId="3321903798" sldId="267"/>
            <ac:spMk id="20" creationId="{96685E63-4FD5-F829-238D-5037AD6EC95F}"/>
          </ac:spMkLst>
        </pc:spChg>
        <pc:spChg chg="add del mod">
          <ac:chgData name="Chase Jeffries" userId="f52fb47a8ec6d43b" providerId="LiveId" clId="{827C0F2A-82C5-4BFB-8E42-A9B43D466D23}" dt="2023-06-29T02:40:32.292" v="82" actId="478"/>
          <ac:spMkLst>
            <pc:docMk/>
            <pc:sldMk cId="3321903798" sldId="267"/>
            <ac:spMk id="22" creationId="{E41E7E90-C807-F8C4-85E0-916246E4E691}"/>
          </ac:spMkLst>
        </pc:spChg>
        <pc:spChg chg="add del mod">
          <ac:chgData name="Chase Jeffries" userId="f52fb47a8ec6d43b" providerId="LiveId" clId="{827C0F2A-82C5-4BFB-8E42-A9B43D466D23}" dt="2023-06-29T02:40:25.269" v="78" actId="478"/>
          <ac:spMkLst>
            <pc:docMk/>
            <pc:sldMk cId="3321903798" sldId="267"/>
            <ac:spMk id="23" creationId="{9847FC14-C88D-6249-4B0B-E70A2DA9EA73}"/>
          </ac:spMkLst>
        </pc:spChg>
        <pc:spChg chg="add del mod">
          <ac:chgData name="Chase Jeffries" userId="f52fb47a8ec6d43b" providerId="LiveId" clId="{827C0F2A-82C5-4BFB-8E42-A9B43D466D23}" dt="2023-06-29T02:40:25.269" v="78" actId="478"/>
          <ac:spMkLst>
            <pc:docMk/>
            <pc:sldMk cId="3321903798" sldId="267"/>
            <ac:spMk id="24" creationId="{2865D81D-1FAD-CA2E-59DB-E85D20045CD2}"/>
          </ac:spMkLst>
        </pc:spChg>
        <pc:spChg chg="add del mod">
          <ac:chgData name="Chase Jeffries" userId="f52fb47a8ec6d43b" providerId="LiveId" clId="{827C0F2A-82C5-4BFB-8E42-A9B43D466D23}" dt="2023-06-29T02:40:25.269" v="78" actId="478"/>
          <ac:spMkLst>
            <pc:docMk/>
            <pc:sldMk cId="3321903798" sldId="267"/>
            <ac:spMk id="25" creationId="{58C79E42-2B19-E413-F37A-48A429C66C15}"/>
          </ac:spMkLst>
        </pc:spChg>
        <pc:spChg chg="add del mod">
          <ac:chgData name="Chase Jeffries" userId="f52fb47a8ec6d43b" providerId="LiveId" clId="{827C0F2A-82C5-4BFB-8E42-A9B43D466D23}" dt="2023-06-29T02:40:25.269" v="78" actId="478"/>
          <ac:spMkLst>
            <pc:docMk/>
            <pc:sldMk cId="3321903798" sldId="267"/>
            <ac:spMk id="26" creationId="{49AE9FD1-4FE2-BEE0-270E-E2834B40F71B}"/>
          </ac:spMkLst>
        </pc:spChg>
        <pc:spChg chg="add mod">
          <ac:chgData name="Chase Jeffries" userId="f52fb47a8ec6d43b" providerId="LiveId" clId="{827C0F2A-82C5-4BFB-8E42-A9B43D466D23}" dt="2023-06-29T02:47:58.987" v="237" actId="122"/>
          <ac:spMkLst>
            <pc:docMk/>
            <pc:sldMk cId="3321903798" sldId="267"/>
            <ac:spMk id="31" creationId="{3F9E0051-C999-DEE6-6A32-319CB0CED9D7}"/>
          </ac:spMkLst>
        </pc:spChg>
        <pc:spChg chg="add del mod">
          <ac:chgData name="Chase Jeffries" userId="f52fb47a8ec6d43b" providerId="LiveId" clId="{827C0F2A-82C5-4BFB-8E42-A9B43D466D23}" dt="2023-06-29T02:39:31.133" v="33"/>
          <ac:spMkLst>
            <pc:docMk/>
            <pc:sldMk cId="3321903798" sldId="267"/>
            <ac:spMk id="34" creationId="{964F99F5-D0FC-7888-DEE1-DB8113A8E21F}"/>
          </ac:spMkLst>
        </pc:spChg>
        <pc:spChg chg="add del mod">
          <ac:chgData name="Chase Jeffries" userId="f52fb47a8ec6d43b" providerId="LiveId" clId="{827C0F2A-82C5-4BFB-8E42-A9B43D466D23}" dt="2023-06-29T02:39:31.133" v="33"/>
          <ac:spMkLst>
            <pc:docMk/>
            <pc:sldMk cId="3321903798" sldId="267"/>
            <ac:spMk id="35" creationId="{9B52E64C-9A7B-35AD-8863-0D7FF8694D61}"/>
          </ac:spMkLst>
        </pc:spChg>
        <pc:spChg chg="add mod">
          <ac:chgData name="Chase Jeffries" userId="f52fb47a8ec6d43b" providerId="LiveId" clId="{827C0F2A-82C5-4BFB-8E42-A9B43D466D23}" dt="2023-06-29T02:47:58.987" v="237" actId="122"/>
          <ac:spMkLst>
            <pc:docMk/>
            <pc:sldMk cId="3321903798" sldId="267"/>
            <ac:spMk id="36" creationId="{849EB168-D37D-0BA6-E513-DAAD3AB71AC2}"/>
          </ac:spMkLst>
        </pc:spChg>
        <pc:spChg chg="add mod">
          <ac:chgData name="Chase Jeffries" userId="f52fb47a8ec6d43b" providerId="LiveId" clId="{827C0F2A-82C5-4BFB-8E42-A9B43D466D23}" dt="2023-06-29T02:47:58.987" v="237" actId="122"/>
          <ac:spMkLst>
            <pc:docMk/>
            <pc:sldMk cId="3321903798" sldId="267"/>
            <ac:spMk id="37" creationId="{86F61396-E572-ADE6-EDB5-8A9578130938}"/>
          </ac:spMkLst>
        </pc:spChg>
        <pc:spChg chg="add mod">
          <ac:chgData name="Chase Jeffries" userId="f52fb47a8ec6d43b" providerId="LiveId" clId="{827C0F2A-82C5-4BFB-8E42-A9B43D466D23}" dt="2023-06-29T02:47:58.987" v="237" actId="122"/>
          <ac:spMkLst>
            <pc:docMk/>
            <pc:sldMk cId="3321903798" sldId="267"/>
            <ac:spMk id="38" creationId="{E46C31D0-A447-23C3-EC92-6F3C3FD2CFB3}"/>
          </ac:spMkLst>
        </pc:spChg>
        <pc:spChg chg="add mod">
          <ac:chgData name="Chase Jeffries" userId="f52fb47a8ec6d43b" providerId="LiveId" clId="{827C0F2A-82C5-4BFB-8E42-A9B43D466D23}" dt="2023-06-29T02:48:18.119" v="240" actId="1076"/>
          <ac:spMkLst>
            <pc:docMk/>
            <pc:sldMk cId="3321903798" sldId="267"/>
            <ac:spMk id="39" creationId="{23CDFEBA-2AD4-6207-BF1B-38EBC6792DFF}"/>
          </ac:spMkLst>
        </pc:spChg>
        <pc:spChg chg="add mod">
          <ac:chgData name="Chase Jeffries" userId="f52fb47a8ec6d43b" providerId="LiveId" clId="{827C0F2A-82C5-4BFB-8E42-A9B43D466D23}" dt="2023-06-29T02:47:58.987" v="237" actId="122"/>
          <ac:spMkLst>
            <pc:docMk/>
            <pc:sldMk cId="3321903798" sldId="267"/>
            <ac:spMk id="40" creationId="{3F603823-947F-F7D2-433B-B0A08FCF69EE}"/>
          </ac:spMkLst>
        </pc:spChg>
        <pc:spChg chg="add mod">
          <ac:chgData name="Chase Jeffries" userId="f52fb47a8ec6d43b" providerId="LiveId" clId="{827C0F2A-82C5-4BFB-8E42-A9B43D466D23}" dt="2023-06-29T02:47:58.987" v="237" actId="122"/>
          <ac:spMkLst>
            <pc:docMk/>
            <pc:sldMk cId="3321903798" sldId="267"/>
            <ac:spMk id="41" creationId="{6F291D3F-6E50-6EC4-296A-F6B5844E680F}"/>
          </ac:spMkLst>
        </pc:spChg>
        <pc:spChg chg="add mod">
          <ac:chgData name="Chase Jeffries" userId="f52fb47a8ec6d43b" providerId="LiveId" clId="{827C0F2A-82C5-4BFB-8E42-A9B43D466D23}" dt="2023-06-29T02:47:58.987" v="237" actId="122"/>
          <ac:spMkLst>
            <pc:docMk/>
            <pc:sldMk cId="3321903798" sldId="267"/>
            <ac:spMk id="42" creationId="{2A8D633E-2E32-B981-1EEE-259107A226AB}"/>
          </ac:spMkLst>
        </pc:spChg>
        <pc:spChg chg="add mod">
          <ac:chgData name="Chase Jeffries" userId="f52fb47a8ec6d43b" providerId="LiveId" clId="{827C0F2A-82C5-4BFB-8E42-A9B43D466D23}" dt="2023-06-29T02:47:58.987" v="237" actId="122"/>
          <ac:spMkLst>
            <pc:docMk/>
            <pc:sldMk cId="3321903798" sldId="267"/>
            <ac:spMk id="43" creationId="{31AC7B29-4DFB-747B-D6C0-FFA83C9DEF62}"/>
          </ac:spMkLst>
        </pc:spChg>
        <pc:spChg chg="add mod">
          <ac:chgData name="Chase Jeffries" userId="f52fb47a8ec6d43b" providerId="LiveId" clId="{827C0F2A-82C5-4BFB-8E42-A9B43D466D23}" dt="2023-06-29T02:47:58.987" v="237" actId="122"/>
          <ac:spMkLst>
            <pc:docMk/>
            <pc:sldMk cId="3321903798" sldId="267"/>
            <ac:spMk id="44" creationId="{FDE79C68-7953-FF2C-F01C-04FCFA91301A}"/>
          </ac:spMkLst>
        </pc:spChg>
        <pc:spChg chg="add mod">
          <ac:chgData name="Chase Jeffries" userId="f52fb47a8ec6d43b" providerId="LiveId" clId="{827C0F2A-82C5-4BFB-8E42-A9B43D466D23}" dt="2023-06-29T02:47:58.987" v="237" actId="122"/>
          <ac:spMkLst>
            <pc:docMk/>
            <pc:sldMk cId="3321903798" sldId="267"/>
            <ac:spMk id="45" creationId="{0294B3D2-1750-1444-459A-8D631BBD90D8}"/>
          </ac:spMkLst>
        </pc:spChg>
        <pc:spChg chg="add mod">
          <ac:chgData name="Chase Jeffries" userId="f52fb47a8ec6d43b" providerId="LiveId" clId="{827C0F2A-82C5-4BFB-8E42-A9B43D466D23}" dt="2023-06-29T02:47:58.987" v="237" actId="122"/>
          <ac:spMkLst>
            <pc:docMk/>
            <pc:sldMk cId="3321903798" sldId="267"/>
            <ac:spMk id="46" creationId="{6639F1AB-6052-3862-1D7F-AD746213979C}"/>
          </ac:spMkLst>
        </pc:spChg>
        <pc:spChg chg="add mod">
          <ac:chgData name="Chase Jeffries" userId="f52fb47a8ec6d43b" providerId="LiveId" clId="{827C0F2A-82C5-4BFB-8E42-A9B43D466D23}" dt="2023-06-29T02:47:58.987" v="237" actId="122"/>
          <ac:spMkLst>
            <pc:docMk/>
            <pc:sldMk cId="3321903798" sldId="267"/>
            <ac:spMk id="47" creationId="{F6761C2D-1AE3-9785-468F-762257FF1A3B}"/>
          </ac:spMkLst>
        </pc:spChg>
        <pc:spChg chg="add mod">
          <ac:chgData name="Chase Jeffries" userId="f52fb47a8ec6d43b" providerId="LiveId" clId="{827C0F2A-82C5-4BFB-8E42-A9B43D466D23}" dt="2023-06-29T02:47:58.987" v="237" actId="122"/>
          <ac:spMkLst>
            <pc:docMk/>
            <pc:sldMk cId="3321903798" sldId="267"/>
            <ac:spMk id="48" creationId="{A72A445B-AB45-CB8E-FE88-7E66258826E8}"/>
          </ac:spMkLst>
        </pc:spChg>
        <pc:spChg chg="add mod">
          <ac:chgData name="Chase Jeffries" userId="f52fb47a8ec6d43b" providerId="LiveId" clId="{827C0F2A-82C5-4BFB-8E42-A9B43D466D23}" dt="2023-06-29T02:47:58.987" v="237" actId="122"/>
          <ac:spMkLst>
            <pc:docMk/>
            <pc:sldMk cId="3321903798" sldId="267"/>
            <ac:spMk id="49" creationId="{99066EFF-0A82-E9AD-ED04-41964B99B988}"/>
          </ac:spMkLst>
        </pc:spChg>
        <pc:spChg chg="add del mod ord">
          <ac:chgData name="Chase Jeffries" userId="f52fb47a8ec6d43b" providerId="LiveId" clId="{827C0F2A-82C5-4BFB-8E42-A9B43D466D23}" dt="2023-06-29T02:50:45.532" v="256" actId="478"/>
          <ac:spMkLst>
            <pc:docMk/>
            <pc:sldMk cId="3321903798" sldId="267"/>
            <ac:spMk id="50" creationId="{05F935D0-AC9B-8672-A296-AF39E21C3E51}"/>
          </ac:spMkLst>
        </pc:spChg>
        <pc:spChg chg="add mod">
          <ac:chgData name="Chase Jeffries" userId="f52fb47a8ec6d43b" providerId="LiveId" clId="{827C0F2A-82C5-4BFB-8E42-A9B43D466D23}" dt="2023-06-29T02:47:58.987" v="237" actId="122"/>
          <ac:spMkLst>
            <pc:docMk/>
            <pc:sldMk cId="3321903798" sldId="267"/>
            <ac:spMk id="51" creationId="{7254D2F2-C21F-1CC2-121F-439D69C0B3DB}"/>
          </ac:spMkLst>
        </pc:spChg>
        <pc:spChg chg="add mod">
          <ac:chgData name="Chase Jeffries" userId="f52fb47a8ec6d43b" providerId="LiveId" clId="{827C0F2A-82C5-4BFB-8E42-A9B43D466D23}" dt="2023-06-29T02:47:58.987" v="237" actId="122"/>
          <ac:spMkLst>
            <pc:docMk/>
            <pc:sldMk cId="3321903798" sldId="267"/>
            <ac:spMk id="52" creationId="{00450898-0D73-E2DE-5DCF-3F1AAE6F52AE}"/>
          </ac:spMkLst>
        </pc:spChg>
        <pc:spChg chg="add mod">
          <ac:chgData name="Chase Jeffries" userId="f52fb47a8ec6d43b" providerId="LiveId" clId="{827C0F2A-82C5-4BFB-8E42-A9B43D466D23}" dt="2023-06-29T02:47:58.987" v="237" actId="122"/>
          <ac:spMkLst>
            <pc:docMk/>
            <pc:sldMk cId="3321903798" sldId="267"/>
            <ac:spMk id="53" creationId="{8EDDFEAA-93D2-1BCA-C8D1-8F6BB663303D}"/>
          </ac:spMkLst>
        </pc:spChg>
        <pc:spChg chg="add mod">
          <ac:chgData name="Chase Jeffries" userId="f52fb47a8ec6d43b" providerId="LiveId" clId="{827C0F2A-82C5-4BFB-8E42-A9B43D466D23}" dt="2023-06-29T02:47:58.987" v="237" actId="122"/>
          <ac:spMkLst>
            <pc:docMk/>
            <pc:sldMk cId="3321903798" sldId="267"/>
            <ac:spMk id="54" creationId="{2CF0E779-153E-34D6-3CA5-34DBB51FBBB8}"/>
          </ac:spMkLst>
        </pc:spChg>
        <pc:spChg chg="add mod">
          <ac:chgData name="Chase Jeffries" userId="f52fb47a8ec6d43b" providerId="LiveId" clId="{827C0F2A-82C5-4BFB-8E42-A9B43D466D23}" dt="2023-06-29T02:47:58.987" v="237" actId="122"/>
          <ac:spMkLst>
            <pc:docMk/>
            <pc:sldMk cId="3321903798" sldId="267"/>
            <ac:spMk id="55" creationId="{6B6C2455-CB85-51DF-4E4A-734E72261E04}"/>
          </ac:spMkLst>
        </pc:spChg>
        <pc:spChg chg="add del mod">
          <ac:chgData name="Chase Jeffries" userId="f52fb47a8ec6d43b" providerId="LiveId" clId="{827C0F2A-82C5-4BFB-8E42-A9B43D466D23}" dt="2023-06-29T02:45:17.726" v="214"/>
          <ac:spMkLst>
            <pc:docMk/>
            <pc:sldMk cId="3321903798" sldId="267"/>
            <ac:spMk id="56" creationId="{DA3C62F0-03C9-144D-9F32-8AEBCDB6F508}"/>
          </ac:spMkLst>
        </pc:spChg>
        <pc:spChg chg="add mod">
          <ac:chgData name="Chase Jeffries" userId="f52fb47a8ec6d43b" providerId="LiveId" clId="{827C0F2A-82C5-4BFB-8E42-A9B43D466D23}" dt="2023-06-29T02:47:58.987" v="237" actId="122"/>
          <ac:spMkLst>
            <pc:docMk/>
            <pc:sldMk cId="3321903798" sldId="267"/>
            <ac:spMk id="57" creationId="{9FE122AE-2AA0-FA19-E213-BA6BE88B443E}"/>
          </ac:spMkLst>
        </pc:spChg>
        <pc:spChg chg="add mod">
          <ac:chgData name="Chase Jeffries" userId="f52fb47a8ec6d43b" providerId="LiveId" clId="{827C0F2A-82C5-4BFB-8E42-A9B43D466D23}" dt="2023-06-29T02:47:58.987" v="237" actId="122"/>
          <ac:spMkLst>
            <pc:docMk/>
            <pc:sldMk cId="3321903798" sldId="267"/>
            <ac:spMk id="58" creationId="{22E563CE-040E-8C85-7F45-5EC9117180BD}"/>
          </ac:spMkLst>
        </pc:spChg>
        <pc:grpChg chg="add del mod">
          <ac:chgData name="Chase Jeffries" userId="f52fb47a8ec6d43b" providerId="LiveId" clId="{827C0F2A-82C5-4BFB-8E42-A9B43D466D23}" dt="2023-06-29T02:50:43.698" v="255" actId="478"/>
          <ac:grpSpMkLst>
            <pc:docMk/>
            <pc:sldMk cId="3321903798" sldId="267"/>
            <ac:grpSpMk id="59" creationId="{9F4FB36D-3993-5F9C-CDA5-6329F53F7CF5}"/>
          </ac:grpSpMkLst>
        </pc:grpChg>
        <pc:cxnChg chg="add del mod">
          <ac:chgData name="Chase Jeffries" userId="f52fb47a8ec6d43b" providerId="LiveId" clId="{827C0F2A-82C5-4BFB-8E42-A9B43D466D23}" dt="2023-06-29T02:37:32.796" v="7" actId="478"/>
          <ac:cxnSpMkLst>
            <pc:docMk/>
            <pc:sldMk cId="3321903798" sldId="267"/>
            <ac:cxnSpMk id="6" creationId="{155821D1-D028-48C1-E9A0-940A086F8E2E}"/>
          </ac:cxnSpMkLst>
        </pc:cxnChg>
        <pc:cxnChg chg="add del mod">
          <ac:chgData name="Chase Jeffries" userId="f52fb47a8ec6d43b" providerId="LiveId" clId="{827C0F2A-82C5-4BFB-8E42-A9B43D466D23}" dt="2023-06-29T02:40:25.269" v="78" actId="478"/>
          <ac:cxnSpMkLst>
            <pc:docMk/>
            <pc:sldMk cId="3321903798" sldId="267"/>
            <ac:cxnSpMk id="9" creationId="{24E47E01-A28E-AE40-995B-7B486748D05D}"/>
          </ac:cxnSpMkLst>
        </pc:cxnChg>
        <pc:cxnChg chg="add del mod">
          <ac:chgData name="Chase Jeffries" userId="f52fb47a8ec6d43b" providerId="LiveId" clId="{827C0F2A-82C5-4BFB-8E42-A9B43D466D23}" dt="2023-06-29T02:40:25.269" v="78" actId="478"/>
          <ac:cxnSpMkLst>
            <pc:docMk/>
            <pc:sldMk cId="3321903798" sldId="267"/>
            <ac:cxnSpMk id="12" creationId="{78535E78-626A-A451-DD96-70AF610B3215}"/>
          </ac:cxnSpMkLst>
        </pc:cxnChg>
        <pc:cxnChg chg="add del mod">
          <ac:chgData name="Chase Jeffries" userId="f52fb47a8ec6d43b" providerId="LiveId" clId="{827C0F2A-82C5-4BFB-8E42-A9B43D466D23}" dt="2023-06-29T02:37:30.934" v="6" actId="478"/>
          <ac:cxnSpMkLst>
            <pc:docMk/>
            <pc:sldMk cId="3321903798" sldId="267"/>
            <ac:cxnSpMk id="13" creationId="{3944CED3-676F-71D4-7CC4-2F772060E691}"/>
          </ac:cxnSpMkLst>
        </pc:cxnChg>
        <pc:cxnChg chg="add del mod">
          <ac:chgData name="Chase Jeffries" userId="f52fb47a8ec6d43b" providerId="LiveId" clId="{827C0F2A-82C5-4BFB-8E42-A9B43D466D23}" dt="2023-06-29T02:40:25.269" v="78" actId="478"/>
          <ac:cxnSpMkLst>
            <pc:docMk/>
            <pc:sldMk cId="3321903798" sldId="267"/>
            <ac:cxnSpMk id="14" creationId="{965AEC2A-FAD6-ACCA-43EE-091A22495C9A}"/>
          </ac:cxnSpMkLst>
        </pc:cxnChg>
        <pc:cxnChg chg="add del mod">
          <ac:chgData name="Chase Jeffries" userId="f52fb47a8ec6d43b" providerId="LiveId" clId="{827C0F2A-82C5-4BFB-8E42-A9B43D466D23}" dt="2023-06-29T02:40:25.269" v="78" actId="478"/>
          <ac:cxnSpMkLst>
            <pc:docMk/>
            <pc:sldMk cId="3321903798" sldId="267"/>
            <ac:cxnSpMk id="15" creationId="{1CBFCAFB-AFBE-0F63-22A0-7A22233A30A8}"/>
          </ac:cxnSpMkLst>
        </pc:cxnChg>
        <pc:cxnChg chg="add del mod">
          <ac:chgData name="Chase Jeffries" userId="f52fb47a8ec6d43b" providerId="LiveId" clId="{827C0F2A-82C5-4BFB-8E42-A9B43D466D23}" dt="2023-06-29T02:40:25.269" v="78" actId="478"/>
          <ac:cxnSpMkLst>
            <pc:docMk/>
            <pc:sldMk cId="3321903798" sldId="267"/>
            <ac:cxnSpMk id="16" creationId="{24081F2A-51F1-043B-56CA-5280F931A296}"/>
          </ac:cxnSpMkLst>
        </pc:cxnChg>
        <pc:cxnChg chg="add del mod">
          <ac:chgData name="Chase Jeffries" userId="f52fb47a8ec6d43b" providerId="LiveId" clId="{827C0F2A-82C5-4BFB-8E42-A9B43D466D23}" dt="2023-06-29T02:40:25.269" v="78" actId="478"/>
          <ac:cxnSpMkLst>
            <pc:docMk/>
            <pc:sldMk cId="3321903798" sldId="267"/>
            <ac:cxnSpMk id="17" creationId="{D6BB6048-E90C-F909-6F45-A8827AB1DB67}"/>
          </ac:cxnSpMkLst>
        </pc:cxnChg>
        <pc:cxnChg chg="add del mod">
          <ac:chgData name="Chase Jeffries" userId="f52fb47a8ec6d43b" providerId="LiveId" clId="{827C0F2A-82C5-4BFB-8E42-A9B43D466D23}" dt="2023-06-29T02:37:34.758" v="8" actId="478"/>
          <ac:cxnSpMkLst>
            <pc:docMk/>
            <pc:sldMk cId="3321903798" sldId="267"/>
            <ac:cxnSpMk id="21" creationId="{A20AF2DB-4757-A6A8-43FE-E68ECD047706}"/>
          </ac:cxnSpMkLst>
        </pc:cxnChg>
        <pc:cxnChg chg="add del mod">
          <ac:chgData name="Chase Jeffries" userId="f52fb47a8ec6d43b" providerId="LiveId" clId="{827C0F2A-82C5-4BFB-8E42-A9B43D466D23}" dt="2023-06-29T02:39:25.090" v="30" actId="478"/>
          <ac:cxnSpMkLst>
            <pc:docMk/>
            <pc:sldMk cId="3321903798" sldId="267"/>
            <ac:cxnSpMk id="27" creationId="{C0DF1EDE-BD7C-D03A-9BED-3835315F1E45}"/>
          </ac:cxnSpMkLst>
        </pc:cxnChg>
      </pc:sldChg>
    </pc:docChg>
  </pc:docChgLst>
  <pc:docChgLst>
    <pc:chgData name="Chase Jeffries" userId="f52fb47a8ec6d43b" providerId="LiveId" clId="{0DADCD41-F8E8-4D67-A8B9-689DFB92CF8B}"/>
    <pc:docChg chg="undo redo custSel addSld delSld modSld">
      <pc:chgData name="Chase Jeffries" userId="f52fb47a8ec6d43b" providerId="LiveId" clId="{0DADCD41-F8E8-4D67-A8B9-689DFB92CF8B}" dt="2023-06-27T23:56:57.527" v="2872"/>
      <pc:docMkLst>
        <pc:docMk/>
      </pc:docMkLst>
      <pc:sldChg chg="modSp new mod">
        <pc:chgData name="Chase Jeffries" userId="f52fb47a8ec6d43b" providerId="LiveId" clId="{0DADCD41-F8E8-4D67-A8B9-689DFB92CF8B}" dt="2023-06-26T01:39:00.255" v="2342" actId="113"/>
        <pc:sldMkLst>
          <pc:docMk/>
          <pc:sldMk cId="3601610064" sldId="256"/>
        </pc:sldMkLst>
        <pc:spChg chg="mod">
          <ac:chgData name="Chase Jeffries" userId="f52fb47a8ec6d43b" providerId="LiveId" clId="{0DADCD41-F8E8-4D67-A8B9-689DFB92CF8B}" dt="2023-06-26T01:39:00.255" v="2342" actId="113"/>
          <ac:spMkLst>
            <pc:docMk/>
            <pc:sldMk cId="3601610064" sldId="256"/>
            <ac:spMk id="2" creationId="{D0AF8C95-18BA-0C2F-D5B8-99CDC6B49462}"/>
          </ac:spMkLst>
        </pc:spChg>
        <pc:spChg chg="mod">
          <ac:chgData name="Chase Jeffries" userId="f52fb47a8ec6d43b" providerId="LiveId" clId="{0DADCD41-F8E8-4D67-A8B9-689DFB92CF8B}" dt="2023-06-26T00:45:45.199" v="100" actId="20577"/>
          <ac:spMkLst>
            <pc:docMk/>
            <pc:sldMk cId="3601610064" sldId="256"/>
            <ac:spMk id="3" creationId="{A687482F-01C9-E95A-D0CD-3540FF47FF3B}"/>
          </ac:spMkLst>
        </pc:spChg>
      </pc:sldChg>
      <pc:sldChg chg="modSp new mod">
        <pc:chgData name="Chase Jeffries" userId="f52fb47a8ec6d43b" providerId="LiveId" clId="{0DADCD41-F8E8-4D67-A8B9-689DFB92CF8B}" dt="2023-06-26T01:46:26.085" v="2509" actId="120"/>
        <pc:sldMkLst>
          <pc:docMk/>
          <pc:sldMk cId="3821679063" sldId="257"/>
        </pc:sldMkLst>
        <pc:spChg chg="mod">
          <ac:chgData name="Chase Jeffries" userId="f52fb47a8ec6d43b" providerId="LiveId" clId="{0DADCD41-F8E8-4D67-A8B9-689DFB92CF8B}" dt="2023-06-26T01:46:26.085" v="2509" actId="120"/>
          <ac:spMkLst>
            <pc:docMk/>
            <pc:sldMk cId="3821679063" sldId="257"/>
            <ac:spMk id="2" creationId="{11499873-0D68-C519-657B-679D1AE205CF}"/>
          </ac:spMkLst>
        </pc:spChg>
        <pc:spChg chg="mod">
          <ac:chgData name="Chase Jeffries" userId="f52fb47a8ec6d43b" providerId="LiveId" clId="{0DADCD41-F8E8-4D67-A8B9-689DFB92CF8B}" dt="2023-06-26T01:39:27.453" v="2417" actId="20577"/>
          <ac:spMkLst>
            <pc:docMk/>
            <pc:sldMk cId="3821679063" sldId="257"/>
            <ac:spMk id="3" creationId="{8176EC66-1C5E-DB62-A307-D9074F98AD7B}"/>
          </ac:spMkLst>
        </pc:spChg>
      </pc:sldChg>
      <pc:sldChg chg="modSp new mod">
        <pc:chgData name="Chase Jeffries" userId="f52fb47a8ec6d43b" providerId="LiveId" clId="{0DADCD41-F8E8-4D67-A8B9-689DFB92CF8B}" dt="2023-06-26T01:46:23.689" v="2508" actId="120"/>
        <pc:sldMkLst>
          <pc:docMk/>
          <pc:sldMk cId="526358481" sldId="258"/>
        </pc:sldMkLst>
        <pc:spChg chg="mod">
          <ac:chgData name="Chase Jeffries" userId="f52fb47a8ec6d43b" providerId="LiveId" clId="{0DADCD41-F8E8-4D67-A8B9-689DFB92CF8B}" dt="2023-06-26T01:46:23.689" v="2508" actId="120"/>
          <ac:spMkLst>
            <pc:docMk/>
            <pc:sldMk cId="526358481" sldId="258"/>
            <ac:spMk id="2" creationId="{01F98ACE-B691-9FDF-0AE3-229C04C1FE8B}"/>
          </ac:spMkLst>
        </pc:spChg>
        <pc:spChg chg="mod">
          <ac:chgData name="Chase Jeffries" userId="f52fb47a8ec6d43b" providerId="LiveId" clId="{0DADCD41-F8E8-4D67-A8B9-689DFB92CF8B}" dt="2023-06-26T01:07:38.012" v="1262" actId="20577"/>
          <ac:spMkLst>
            <pc:docMk/>
            <pc:sldMk cId="526358481" sldId="258"/>
            <ac:spMk id="3" creationId="{B410AD02-2ACB-78BD-B3B8-B2D8F14500C0}"/>
          </ac:spMkLst>
        </pc:spChg>
      </pc:sldChg>
      <pc:sldChg chg="addSp delSp modSp new mod">
        <pc:chgData name="Chase Jeffries" userId="f52fb47a8ec6d43b" providerId="LiveId" clId="{0DADCD41-F8E8-4D67-A8B9-689DFB92CF8B}" dt="2023-06-27T23:36:41.897" v="2841" actId="20577"/>
        <pc:sldMkLst>
          <pc:docMk/>
          <pc:sldMk cId="1427170353" sldId="259"/>
        </pc:sldMkLst>
        <pc:spChg chg="mod">
          <ac:chgData name="Chase Jeffries" userId="f52fb47a8ec6d43b" providerId="LiveId" clId="{0DADCD41-F8E8-4D67-A8B9-689DFB92CF8B}" dt="2023-06-26T01:46:21.106" v="2507" actId="120"/>
          <ac:spMkLst>
            <pc:docMk/>
            <pc:sldMk cId="1427170353" sldId="259"/>
            <ac:spMk id="2" creationId="{1DABF101-D788-A4C7-7103-26582DFD9F32}"/>
          </ac:spMkLst>
        </pc:spChg>
        <pc:spChg chg="mod">
          <ac:chgData name="Chase Jeffries" userId="f52fb47a8ec6d43b" providerId="LiveId" clId="{0DADCD41-F8E8-4D67-A8B9-689DFB92CF8B}" dt="2023-06-27T23:36:41.897" v="2841" actId="20577"/>
          <ac:spMkLst>
            <pc:docMk/>
            <pc:sldMk cId="1427170353" sldId="259"/>
            <ac:spMk id="3" creationId="{0BCDF51A-98D3-0509-AAD1-6C2FC3138E2F}"/>
          </ac:spMkLst>
        </pc:spChg>
        <pc:spChg chg="add mod">
          <ac:chgData name="Chase Jeffries" userId="f52fb47a8ec6d43b" providerId="LiveId" clId="{0DADCD41-F8E8-4D67-A8B9-689DFB92CF8B}" dt="2023-06-26T01:24:38.744" v="1328" actId="207"/>
          <ac:spMkLst>
            <pc:docMk/>
            <pc:sldMk cId="1427170353" sldId="259"/>
            <ac:spMk id="4" creationId="{79D921A0-812C-F38C-F725-75E0B488DD9E}"/>
          </ac:spMkLst>
        </pc:spChg>
        <pc:spChg chg="add mod">
          <ac:chgData name="Chase Jeffries" userId="f52fb47a8ec6d43b" providerId="LiveId" clId="{0DADCD41-F8E8-4D67-A8B9-689DFB92CF8B}" dt="2023-06-26T01:23:01.356" v="1296" actId="1076"/>
          <ac:spMkLst>
            <pc:docMk/>
            <pc:sldMk cId="1427170353" sldId="259"/>
            <ac:spMk id="5" creationId="{4C58CF67-2C14-C99C-51DB-ACD643CAE885}"/>
          </ac:spMkLst>
        </pc:spChg>
        <pc:spChg chg="add mod">
          <ac:chgData name="Chase Jeffries" userId="f52fb47a8ec6d43b" providerId="LiveId" clId="{0DADCD41-F8E8-4D67-A8B9-689DFB92CF8B}" dt="2023-06-26T01:23:21.896" v="1301" actId="1076"/>
          <ac:spMkLst>
            <pc:docMk/>
            <pc:sldMk cId="1427170353" sldId="259"/>
            <ac:spMk id="9" creationId="{07F8BC4D-07D4-24B7-20A6-069D03F3EAB1}"/>
          </ac:spMkLst>
        </pc:spChg>
        <pc:spChg chg="add mod">
          <ac:chgData name="Chase Jeffries" userId="f52fb47a8ec6d43b" providerId="LiveId" clId="{0DADCD41-F8E8-4D67-A8B9-689DFB92CF8B}" dt="2023-06-26T01:23:21.896" v="1301" actId="1076"/>
          <ac:spMkLst>
            <pc:docMk/>
            <pc:sldMk cId="1427170353" sldId="259"/>
            <ac:spMk id="10" creationId="{FD89DB71-72F1-3DB4-8C71-98D2251D18A1}"/>
          </ac:spMkLst>
        </pc:spChg>
        <pc:spChg chg="add mod">
          <ac:chgData name="Chase Jeffries" userId="f52fb47a8ec6d43b" providerId="LiveId" clId="{0DADCD41-F8E8-4D67-A8B9-689DFB92CF8B}" dt="2023-06-26T01:23:27.741" v="1303" actId="1076"/>
          <ac:spMkLst>
            <pc:docMk/>
            <pc:sldMk cId="1427170353" sldId="259"/>
            <ac:spMk id="12" creationId="{964AFD08-416F-1F81-3B85-8E0ED500534C}"/>
          </ac:spMkLst>
        </pc:spChg>
        <pc:spChg chg="add mod">
          <ac:chgData name="Chase Jeffries" userId="f52fb47a8ec6d43b" providerId="LiveId" clId="{0DADCD41-F8E8-4D67-A8B9-689DFB92CF8B}" dt="2023-06-26T01:23:27.741" v="1303" actId="1076"/>
          <ac:spMkLst>
            <pc:docMk/>
            <pc:sldMk cId="1427170353" sldId="259"/>
            <ac:spMk id="13" creationId="{FB6EFFC9-AD12-5C66-8BFA-02530384A9F6}"/>
          </ac:spMkLst>
        </pc:spChg>
        <pc:spChg chg="add mod">
          <ac:chgData name="Chase Jeffries" userId="f52fb47a8ec6d43b" providerId="LiveId" clId="{0DADCD41-F8E8-4D67-A8B9-689DFB92CF8B}" dt="2023-06-26T01:27:13.732" v="1432" actId="113"/>
          <ac:spMkLst>
            <pc:docMk/>
            <pc:sldMk cId="1427170353" sldId="259"/>
            <ac:spMk id="22" creationId="{FAFB0418-048C-FA49-D9E0-B7598ED30BAA}"/>
          </ac:spMkLst>
        </pc:spChg>
        <pc:spChg chg="add mod">
          <ac:chgData name="Chase Jeffries" userId="f52fb47a8ec6d43b" providerId="LiveId" clId="{0DADCD41-F8E8-4D67-A8B9-689DFB92CF8B}" dt="2023-06-26T01:27:30.540" v="1438" actId="20577"/>
          <ac:spMkLst>
            <pc:docMk/>
            <pc:sldMk cId="1427170353" sldId="259"/>
            <ac:spMk id="24" creationId="{E617762B-C638-4E3F-E812-7A56959E53D3}"/>
          </ac:spMkLst>
        </pc:spChg>
        <pc:spChg chg="add mod">
          <ac:chgData name="Chase Jeffries" userId="f52fb47a8ec6d43b" providerId="LiveId" clId="{0DADCD41-F8E8-4D67-A8B9-689DFB92CF8B}" dt="2023-06-26T01:25:34.961" v="1337" actId="1076"/>
          <ac:spMkLst>
            <pc:docMk/>
            <pc:sldMk cId="1427170353" sldId="259"/>
            <ac:spMk id="27" creationId="{00D91B56-98A1-5EF1-1478-0614452826D4}"/>
          </ac:spMkLst>
        </pc:spChg>
        <pc:spChg chg="add mod">
          <ac:chgData name="Chase Jeffries" userId="f52fb47a8ec6d43b" providerId="LiveId" clId="{0DADCD41-F8E8-4D67-A8B9-689DFB92CF8B}" dt="2023-06-26T01:27:15.271" v="1433" actId="113"/>
          <ac:spMkLst>
            <pc:docMk/>
            <pc:sldMk cId="1427170353" sldId="259"/>
            <ac:spMk id="31" creationId="{63423790-80AE-045D-D08E-557491567E37}"/>
          </ac:spMkLst>
        </pc:spChg>
        <pc:spChg chg="add del mod">
          <ac:chgData name="Chase Jeffries" userId="f52fb47a8ec6d43b" providerId="LiveId" clId="{0DADCD41-F8E8-4D67-A8B9-689DFB92CF8B}" dt="2023-06-26T01:27:31.880" v="1440"/>
          <ac:spMkLst>
            <pc:docMk/>
            <pc:sldMk cId="1427170353" sldId="259"/>
            <ac:spMk id="32" creationId="{450FFDAE-A036-81D8-FE62-7000495D0FFD}"/>
          </ac:spMkLst>
        </pc:spChg>
        <pc:spChg chg="add mod">
          <ac:chgData name="Chase Jeffries" userId="f52fb47a8ec6d43b" providerId="LiveId" clId="{0DADCD41-F8E8-4D67-A8B9-689DFB92CF8B}" dt="2023-06-26T01:27:09.319" v="1428" actId="113"/>
          <ac:spMkLst>
            <pc:docMk/>
            <pc:sldMk cId="1427170353" sldId="259"/>
            <ac:spMk id="33" creationId="{F6910CDA-C4AD-57FC-00E5-7C2629BB1207}"/>
          </ac:spMkLst>
        </pc:spChg>
        <pc:spChg chg="add mod">
          <ac:chgData name="Chase Jeffries" userId="f52fb47a8ec6d43b" providerId="LiveId" clId="{0DADCD41-F8E8-4D67-A8B9-689DFB92CF8B}" dt="2023-06-26T01:27:10.506" v="1429" actId="113"/>
          <ac:spMkLst>
            <pc:docMk/>
            <pc:sldMk cId="1427170353" sldId="259"/>
            <ac:spMk id="34" creationId="{E2EAFDA0-4152-9A83-A9CA-D63BEE26C9AA}"/>
          </ac:spMkLst>
        </pc:spChg>
        <pc:spChg chg="add mod">
          <ac:chgData name="Chase Jeffries" userId="f52fb47a8ec6d43b" providerId="LiveId" clId="{0DADCD41-F8E8-4D67-A8B9-689DFB92CF8B}" dt="2023-06-26T01:27:47.769" v="1443" actId="1076"/>
          <ac:spMkLst>
            <pc:docMk/>
            <pc:sldMk cId="1427170353" sldId="259"/>
            <ac:spMk id="36" creationId="{781B3A54-4857-13CA-55C5-9E7D5B197F23}"/>
          </ac:spMkLst>
        </pc:spChg>
        <pc:spChg chg="add mod">
          <ac:chgData name="Chase Jeffries" userId="f52fb47a8ec6d43b" providerId="LiveId" clId="{0DADCD41-F8E8-4D67-A8B9-689DFB92CF8B}" dt="2023-06-26T01:28:39.980" v="1546" actId="20577"/>
          <ac:spMkLst>
            <pc:docMk/>
            <pc:sldMk cId="1427170353" sldId="259"/>
            <ac:spMk id="37" creationId="{2F916E33-5E84-BEB9-12E6-BEA23B370080}"/>
          </ac:spMkLst>
        </pc:spChg>
        <pc:cxnChg chg="add mod">
          <ac:chgData name="Chase Jeffries" userId="f52fb47a8ec6d43b" providerId="LiveId" clId="{0DADCD41-F8E8-4D67-A8B9-689DFB92CF8B}" dt="2023-06-26T01:23:12.998" v="1299" actId="208"/>
          <ac:cxnSpMkLst>
            <pc:docMk/>
            <pc:sldMk cId="1427170353" sldId="259"/>
            <ac:cxnSpMk id="7" creationId="{88DF8673-CD35-544B-B11D-2B32CAA9D71C}"/>
          </ac:cxnSpMkLst>
        </pc:cxnChg>
        <pc:cxnChg chg="add mod">
          <ac:chgData name="Chase Jeffries" userId="f52fb47a8ec6d43b" providerId="LiveId" clId="{0DADCD41-F8E8-4D67-A8B9-689DFB92CF8B}" dt="2023-06-26T01:23:21.896" v="1301" actId="1076"/>
          <ac:cxnSpMkLst>
            <pc:docMk/>
            <pc:sldMk cId="1427170353" sldId="259"/>
            <ac:cxnSpMk id="11" creationId="{6DD33DB3-9900-9CE2-127B-28E6E5518F4A}"/>
          </ac:cxnSpMkLst>
        </pc:cxnChg>
        <pc:cxnChg chg="add mod">
          <ac:chgData name="Chase Jeffries" userId="f52fb47a8ec6d43b" providerId="LiveId" clId="{0DADCD41-F8E8-4D67-A8B9-689DFB92CF8B}" dt="2023-06-26T01:23:27.741" v="1303" actId="1076"/>
          <ac:cxnSpMkLst>
            <pc:docMk/>
            <pc:sldMk cId="1427170353" sldId="259"/>
            <ac:cxnSpMk id="14" creationId="{FA5160BB-1428-B0FC-A1C2-0C24CA610FBB}"/>
          </ac:cxnSpMkLst>
        </pc:cxnChg>
        <pc:cxnChg chg="add mod">
          <ac:chgData name="Chase Jeffries" userId="f52fb47a8ec6d43b" providerId="LiveId" clId="{0DADCD41-F8E8-4D67-A8B9-689DFB92CF8B}" dt="2023-06-26T01:23:41.771" v="1305" actId="208"/>
          <ac:cxnSpMkLst>
            <pc:docMk/>
            <pc:sldMk cId="1427170353" sldId="259"/>
            <ac:cxnSpMk id="16" creationId="{26628FAA-D585-6252-92E0-FDE638403506}"/>
          </ac:cxnSpMkLst>
        </pc:cxnChg>
        <pc:cxnChg chg="add mod">
          <ac:chgData name="Chase Jeffries" userId="f52fb47a8ec6d43b" providerId="LiveId" clId="{0DADCD41-F8E8-4D67-A8B9-689DFB92CF8B}" dt="2023-06-26T01:23:45.315" v="1307" actId="1076"/>
          <ac:cxnSpMkLst>
            <pc:docMk/>
            <pc:sldMk cId="1427170353" sldId="259"/>
            <ac:cxnSpMk id="17" creationId="{F74FD5E2-4B14-515B-76F1-00A894D12C1F}"/>
          </ac:cxnSpMkLst>
        </pc:cxnChg>
        <pc:cxnChg chg="add mod">
          <ac:chgData name="Chase Jeffries" userId="f52fb47a8ec6d43b" providerId="LiveId" clId="{0DADCD41-F8E8-4D67-A8B9-689DFB92CF8B}" dt="2023-06-26T01:23:49.097" v="1309" actId="1076"/>
          <ac:cxnSpMkLst>
            <pc:docMk/>
            <pc:sldMk cId="1427170353" sldId="259"/>
            <ac:cxnSpMk id="18" creationId="{092686F4-3F41-9C10-8195-784C4F7A8133}"/>
          </ac:cxnSpMkLst>
        </pc:cxnChg>
        <pc:cxnChg chg="add mod">
          <ac:chgData name="Chase Jeffries" userId="f52fb47a8ec6d43b" providerId="LiveId" clId="{0DADCD41-F8E8-4D67-A8B9-689DFB92CF8B}" dt="2023-06-26T01:23:52.150" v="1311" actId="1076"/>
          <ac:cxnSpMkLst>
            <pc:docMk/>
            <pc:sldMk cId="1427170353" sldId="259"/>
            <ac:cxnSpMk id="19" creationId="{ECEDEF70-7B8C-F091-6175-2D2D895D93DE}"/>
          </ac:cxnSpMkLst>
        </pc:cxnChg>
        <pc:cxnChg chg="add mod">
          <ac:chgData name="Chase Jeffries" userId="f52fb47a8ec6d43b" providerId="LiveId" clId="{0DADCD41-F8E8-4D67-A8B9-689DFB92CF8B}" dt="2023-06-26T01:23:58.522" v="1315" actId="1076"/>
          <ac:cxnSpMkLst>
            <pc:docMk/>
            <pc:sldMk cId="1427170353" sldId="259"/>
            <ac:cxnSpMk id="20" creationId="{C8A2072F-0578-DC8C-EA2B-5515BD15B33D}"/>
          </ac:cxnSpMkLst>
        </pc:cxnChg>
        <pc:cxnChg chg="add del mod">
          <ac:chgData name="Chase Jeffries" userId="f52fb47a8ec6d43b" providerId="LiveId" clId="{0DADCD41-F8E8-4D67-A8B9-689DFB92CF8B}" dt="2023-06-26T01:24:43.736" v="1330"/>
          <ac:cxnSpMkLst>
            <pc:docMk/>
            <pc:sldMk cId="1427170353" sldId="259"/>
            <ac:cxnSpMk id="23" creationId="{A73E5CF9-B3B1-68E4-C1A7-A1CC777EEC80}"/>
          </ac:cxnSpMkLst>
        </pc:cxnChg>
        <pc:cxnChg chg="add del mod">
          <ac:chgData name="Chase Jeffries" userId="f52fb47a8ec6d43b" providerId="LiveId" clId="{0DADCD41-F8E8-4D67-A8B9-689DFB92CF8B}" dt="2023-06-26T01:25:41.041" v="1339" actId="478"/>
          <ac:cxnSpMkLst>
            <pc:docMk/>
            <pc:sldMk cId="1427170353" sldId="259"/>
            <ac:cxnSpMk id="25" creationId="{8568EDF1-827B-9BF6-01F5-26F317B9F8AC}"/>
          </ac:cxnSpMkLst>
        </pc:cxnChg>
        <pc:cxnChg chg="add mod">
          <ac:chgData name="Chase Jeffries" userId="f52fb47a8ec6d43b" providerId="LiveId" clId="{0DADCD41-F8E8-4D67-A8B9-689DFB92CF8B}" dt="2023-06-26T01:27:34.645" v="1441" actId="14100"/>
          <ac:cxnSpMkLst>
            <pc:docMk/>
            <pc:sldMk cId="1427170353" sldId="259"/>
            <ac:cxnSpMk id="29" creationId="{015B95E0-A7C1-E7F1-6E49-8CCACAFBEABA}"/>
          </ac:cxnSpMkLst>
        </pc:cxnChg>
        <pc:cxnChg chg="add mod">
          <ac:chgData name="Chase Jeffries" userId="f52fb47a8ec6d43b" providerId="LiveId" clId="{0DADCD41-F8E8-4D67-A8B9-689DFB92CF8B}" dt="2023-06-26T01:29:01.538" v="1552" actId="14100"/>
          <ac:cxnSpMkLst>
            <pc:docMk/>
            <pc:sldMk cId="1427170353" sldId="259"/>
            <ac:cxnSpMk id="38" creationId="{FFAE1610-600A-325E-D5F3-2ADC0F03D718}"/>
          </ac:cxnSpMkLst>
        </pc:cxnChg>
      </pc:sldChg>
      <pc:sldChg chg="modSp new mod">
        <pc:chgData name="Chase Jeffries" userId="f52fb47a8ec6d43b" providerId="LiveId" clId="{0DADCD41-F8E8-4D67-A8B9-689DFB92CF8B}" dt="2023-06-27T22:50:31.786" v="2637" actId="20577"/>
        <pc:sldMkLst>
          <pc:docMk/>
          <pc:sldMk cId="1902273479" sldId="260"/>
        </pc:sldMkLst>
        <pc:spChg chg="mod">
          <ac:chgData name="Chase Jeffries" userId="f52fb47a8ec6d43b" providerId="LiveId" clId="{0DADCD41-F8E8-4D67-A8B9-689DFB92CF8B}" dt="2023-06-26T01:46:18.582" v="2506" actId="120"/>
          <ac:spMkLst>
            <pc:docMk/>
            <pc:sldMk cId="1902273479" sldId="260"/>
            <ac:spMk id="2" creationId="{04774ABB-ECD9-8E14-93AE-7E3DC506BFB2}"/>
          </ac:spMkLst>
        </pc:spChg>
        <pc:spChg chg="mod">
          <ac:chgData name="Chase Jeffries" userId="f52fb47a8ec6d43b" providerId="LiveId" clId="{0DADCD41-F8E8-4D67-A8B9-689DFB92CF8B}" dt="2023-06-27T22:50:31.786" v="2637" actId="20577"/>
          <ac:spMkLst>
            <pc:docMk/>
            <pc:sldMk cId="1902273479" sldId="260"/>
            <ac:spMk id="3" creationId="{7E35C24E-50D2-6EBF-4A70-2911A547ACF0}"/>
          </ac:spMkLst>
        </pc:spChg>
      </pc:sldChg>
      <pc:sldChg chg="modSp new mod">
        <pc:chgData name="Chase Jeffries" userId="f52fb47a8ec6d43b" providerId="LiveId" clId="{0DADCD41-F8E8-4D67-A8B9-689DFB92CF8B}" dt="2023-06-27T23:51:19.086" v="2860" actId="21"/>
        <pc:sldMkLst>
          <pc:docMk/>
          <pc:sldMk cId="165498581" sldId="261"/>
        </pc:sldMkLst>
        <pc:spChg chg="mod">
          <ac:chgData name="Chase Jeffries" userId="f52fb47a8ec6d43b" providerId="LiveId" clId="{0DADCD41-F8E8-4D67-A8B9-689DFB92CF8B}" dt="2023-06-26T01:38:51.135" v="2337" actId="113"/>
          <ac:spMkLst>
            <pc:docMk/>
            <pc:sldMk cId="165498581" sldId="261"/>
            <ac:spMk id="2" creationId="{4CA9BDEB-C193-D429-BD76-50F90075E9E7}"/>
          </ac:spMkLst>
        </pc:spChg>
        <pc:spChg chg="mod">
          <ac:chgData name="Chase Jeffries" userId="f52fb47a8ec6d43b" providerId="LiveId" clId="{0DADCD41-F8E8-4D67-A8B9-689DFB92CF8B}" dt="2023-06-27T23:51:19.086" v="2860" actId="21"/>
          <ac:spMkLst>
            <pc:docMk/>
            <pc:sldMk cId="165498581" sldId="261"/>
            <ac:spMk id="3" creationId="{624F3ECC-5C5F-4B36-D80D-ECDC57B8BB04}"/>
          </ac:spMkLst>
        </pc:spChg>
      </pc:sldChg>
      <pc:sldChg chg="addSp delSp modSp new mod">
        <pc:chgData name="Chase Jeffries" userId="f52fb47a8ec6d43b" providerId="LiveId" clId="{0DADCD41-F8E8-4D67-A8B9-689DFB92CF8B}" dt="2023-06-26T01:41:18.755" v="2470" actId="1076"/>
        <pc:sldMkLst>
          <pc:docMk/>
          <pc:sldMk cId="2966595125" sldId="262"/>
        </pc:sldMkLst>
        <pc:spChg chg="mod">
          <ac:chgData name="Chase Jeffries" userId="f52fb47a8ec6d43b" providerId="LiveId" clId="{0DADCD41-F8E8-4D67-A8B9-689DFB92CF8B}" dt="2023-06-26T01:41:16.239" v="2469" actId="120"/>
          <ac:spMkLst>
            <pc:docMk/>
            <pc:sldMk cId="2966595125" sldId="262"/>
            <ac:spMk id="2" creationId="{168ECE39-5215-0860-D825-846D8E913504}"/>
          </ac:spMkLst>
        </pc:spChg>
        <pc:spChg chg="del">
          <ac:chgData name="Chase Jeffries" userId="f52fb47a8ec6d43b" providerId="LiveId" clId="{0DADCD41-F8E8-4D67-A8B9-689DFB92CF8B}" dt="2023-06-26T01:40:10.579" v="2429" actId="22"/>
          <ac:spMkLst>
            <pc:docMk/>
            <pc:sldMk cId="2966595125" sldId="262"/>
            <ac:spMk id="3" creationId="{7A746C4B-3908-4636-718B-02533A54956F}"/>
          </ac:spMkLst>
        </pc:spChg>
        <pc:picChg chg="add mod ord">
          <ac:chgData name="Chase Jeffries" userId="f52fb47a8ec6d43b" providerId="LiveId" clId="{0DADCD41-F8E8-4D67-A8B9-689DFB92CF8B}" dt="2023-06-26T01:41:18.755" v="2470" actId="1076"/>
          <ac:picMkLst>
            <pc:docMk/>
            <pc:sldMk cId="2966595125" sldId="262"/>
            <ac:picMk id="5" creationId="{18ED0EEA-3748-56EE-192E-35AF7690D4D7}"/>
          </ac:picMkLst>
        </pc:picChg>
      </pc:sldChg>
      <pc:sldChg chg="addSp delSp modSp new mod">
        <pc:chgData name="Chase Jeffries" userId="f52fb47a8ec6d43b" providerId="LiveId" clId="{0DADCD41-F8E8-4D67-A8B9-689DFB92CF8B}" dt="2023-06-26T01:41:13.619" v="2468" actId="120"/>
        <pc:sldMkLst>
          <pc:docMk/>
          <pc:sldMk cId="3650926362" sldId="263"/>
        </pc:sldMkLst>
        <pc:spChg chg="mod">
          <ac:chgData name="Chase Jeffries" userId="f52fb47a8ec6d43b" providerId="LiveId" clId="{0DADCD41-F8E8-4D67-A8B9-689DFB92CF8B}" dt="2023-06-26T01:41:13.619" v="2468" actId="120"/>
          <ac:spMkLst>
            <pc:docMk/>
            <pc:sldMk cId="3650926362" sldId="263"/>
            <ac:spMk id="2" creationId="{931F6B8C-9BC1-2B4D-F25F-128D65247DF3}"/>
          </ac:spMkLst>
        </pc:spChg>
        <pc:spChg chg="del">
          <ac:chgData name="Chase Jeffries" userId="f52fb47a8ec6d43b" providerId="LiveId" clId="{0DADCD41-F8E8-4D67-A8B9-689DFB92CF8B}" dt="2023-06-26T01:40:51.043" v="2459" actId="22"/>
          <ac:spMkLst>
            <pc:docMk/>
            <pc:sldMk cId="3650926362" sldId="263"/>
            <ac:spMk id="3" creationId="{8DB96681-2844-5E46-BCFB-C965BE2314DB}"/>
          </ac:spMkLst>
        </pc:spChg>
        <pc:picChg chg="add mod ord">
          <ac:chgData name="Chase Jeffries" userId="f52fb47a8ec6d43b" providerId="LiveId" clId="{0DADCD41-F8E8-4D67-A8B9-689DFB92CF8B}" dt="2023-06-26T01:41:11.029" v="2467" actId="14100"/>
          <ac:picMkLst>
            <pc:docMk/>
            <pc:sldMk cId="3650926362" sldId="263"/>
            <ac:picMk id="5" creationId="{533C0A20-CD9B-0864-7572-66F6BDA8875F}"/>
          </ac:picMkLst>
        </pc:picChg>
      </pc:sldChg>
      <pc:sldChg chg="addSp delSp modSp new mod">
        <pc:chgData name="Chase Jeffries" userId="f52fb47a8ec6d43b" providerId="LiveId" clId="{0DADCD41-F8E8-4D67-A8B9-689DFB92CF8B}" dt="2023-06-26T01:45:30.062" v="2495" actId="20577"/>
        <pc:sldMkLst>
          <pc:docMk/>
          <pc:sldMk cId="859062175" sldId="264"/>
        </pc:sldMkLst>
        <pc:spChg chg="mod">
          <ac:chgData name="Chase Jeffries" userId="f52fb47a8ec6d43b" providerId="LiveId" clId="{0DADCD41-F8E8-4D67-A8B9-689DFB92CF8B}" dt="2023-06-26T01:45:30.062" v="2495" actId="20577"/>
          <ac:spMkLst>
            <pc:docMk/>
            <pc:sldMk cId="859062175" sldId="264"/>
            <ac:spMk id="2" creationId="{1F1298C7-C276-C2E9-8E09-B6E56D91BC74}"/>
          </ac:spMkLst>
        </pc:spChg>
        <pc:spChg chg="del">
          <ac:chgData name="Chase Jeffries" userId="f52fb47a8ec6d43b" providerId="LiveId" clId="{0DADCD41-F8E8-4D67-A8B9-689DFB92CF8B}" dt="2023-06-26T01:45:20.381" v="2475" actId="22"/>
          <ac:spMkLst>
            <pc:docMk/>
            <pc:sldMk cId="859062175" sldId="264"/>
            <ac:spMk id="3" creationId="{32B297BF-5444-FAD3-E36A-4C3A1A900D68}"/>
          </ac:spMkLst>
        </pc:spChg>
        <pc:picChg chg="add mod ord">
          <ac:chgData name="Chase Jeffries" userId="f52fb47a8ec6d43b" providerId="LiveId" clId="{0DADCD41-F8E8-4D67-A8B9-689DFB92CF8B}" dt="2023-06-26T01:45:24.556" v="2477" actId="14100"/>
          <ac:picMkLst>
            <pc:docMk/>
            <pc:sldMk cId="859062175" sldId="264"/>
            <ac:picMk id="5" creationId="{FAB6BD30-8A9D-6455-D179-1026A9E4ED74}"/>
          </ac:picMkLst>
        </pc:picChg>
      </pc:sldChg>
      <pc:sldChg chg="addSp delSp modSp new mod">
        <pc:chgData name="Chase Jeffries" userId="f52fb47a8ec6d43b" providerId="LiveId" clId="{0DADCD41-F8E8-4D67-A8B9-689DFB92CF8B}" dt="2023-06-26T01:46:06.144" v="2505" actId="14100"/>
        <pc:sldMkLst>
          <pc:docMk/>
          <pc:sldMk cId="642576497" sldId="265"/>
        </pc:sldMkLst>
        <pc:spChg chg="mod">
          <ac:chgData name="Chase Jeffries" userId="f52fb47a8ec6d43b" providerId="LiveId" clId="{0DADCD41-F8E8-4D67-A8B9-689DFB92CF8B}" dt="2023-06-26T01:45:39.135" v="2499" actId="20577"/>
          <ac:spMkLst>
            <pc:docMk/>
            <pc:sldMk cId="642576497" sldId="265"/>
            <ac:spMk id="2" creationId="{8DF0849A-B7AA-89D1-EF9C-3F4A3A02771B}"/>
          </ac:spMkLst>
        </pc:spChg>
        <pc:spChg chg="del">
          <ac:chgData name="Chase Jeffries" userId="f52fb47a8ec6d43b" providerId="LiveId" clId="{0DADCD41-F8E8-4D67-A8B9-689DFB92CF8B}" dt="2023-06-26T01:46:03.273" v="2504" actId="478"/>
          <ac:spMkLst>
            <pc:docMk/>
            <pc:sldMk cId="642576497" sldId="265"/>
            <ac:spMk id="3" creationId="{5D153573-6C9A-49E6-6CB8-7EF1BB9E99BE}"/>
          </ac:spMkLst>
        </pc:spChg>
        <pc:picChg chg="add mod">
          <ac:chgData name="Chase Jeffries" userId="f52fb47a8ec6d43b" providerId="LiveId" clId="{0DADCD41-F8E8-4D67-A8B9-689DFB92CF8B}" dt="2023-06-26T01:46:06.144" v="2505" actId="14100"/>
          <ac:picMkLst>
            <pc:docMk/>
            <pc:sldMk cId="642576497" sldId="265"/>
            <ac:picMk id="5" creationId="{C668D842-EEC1-E2A4-2DC4-1200AF51CF0A}"/>
          </ac:picMkLst>
        </pc:picChg>
      </pc:sldChg>
      <pc:sldChg chg="modSp new del mod">
        <pc:chgData name="Chase Jeffries" userId="f52fb47a8ec6d43b" providerId="LiveId" clId="{0DADCD41-F8E8-4D67-A8B9-689DFB92CF8B}" dt="2023-06-27T23:07:48.440" v="2649" actId="47"/>
        <pc:sldMkLst>
          <pc:docMk/>
          <pc:sldMk cId="696563554" sldId="266"/>
        </pc:sldMkLst>
        <pc:spChg chg="mod">
          <ac:chgData name="Chase Jeffries" userId="f52fb47a8ec6d43b" providerId="LiveId" clId="{0DADCD41-F8E8-4D67-A8B9-689DFB92CF8B}" dt="2023-06-27T23:07:44.321" v="2648" actId="20577"/>
          <ac:spMkLst>
            <pc:docMk/>
            <pc:sldMk cId="696563554" sldId="266"/>
            <ac:spMk id="2" creationId="{AF76D1B8-35FF-1492-3CE1-46CED25A32B6}"/>
          </ac:spMkLst>
        </pc:spChg>
      </pc:sldChg>
      <pc:sldChg chg="modSp new mod">
        <pc:chgData name="Chase Jeffries" userId="f52fb47a8ec6d43b" providerId="LiveId" clId="{0DADCD41-F8E8-4D67-A8B9-689DFB92CF8B}" dt="2023-06-27T23:56:57.527" v="2872"/>
        <pc:sldMkLst>
          <pc:docMk/>
          <pc:sldMk cId="1305752289" sldId="266"/>
        </pc:sldMkLst>
        <pc:spChg chg="mod">
          <ac:chgData name="Chase Jeffries" userId="f52fb47a8ec6d43b" providerId="LiveId" clId="{0DADCD41-F8E8-4D67-A8B9-689DFB92CF8B}" dt="2023-06-27T23:07:57.377" v="2657" actId="113"/>
          <ac:spMkLst>
            <pc:docMk/>
            <pc:sldMk cId="1305752289" sldId="266"/>
            <ac:spMk id="2" creationId="{3DBDD441-E048-DB3B-885B-9542F65F6CD5}"/>
          </ac:spMkLst>
        </pc:spChg>
        <pc:spChg chg="mod">
          <ac:chgData name="Chase Jeffries" userId="f52fb47a8ec6d43b" providerId="LiveId" clId="{0DADCD41-F8E8-4D67-A8B9-689DFB92CF8B}" dt="2023-06-27T23:56:57.527" v="2872"/>
          <ac:spMkLst>
            <pc:docMk/>
            <pc:sldMk cId="1305752289" sldId="266"/>
            <ac:spMk id="3" creationId="{AEC3FEC9-BA65-9394-EA76-C045C0BCFE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27AF-8242-A221-0EB6-678E03E5B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128D7-3619-EA69-13FC-9F0FDDE59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AD494-E85A-5A0D-1150-CC12591B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DD3-8CDD-448D-8C63-E190408F6494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BE818-C4C5-13EF-9554-0A48E659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EAC40-FDD4-803E-A8BB-22D011EE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3C38-698D-4DB4-B407-EBE3EAA8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0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416B-01D5-E1DB-5058-5CF0C41D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F2F50-58CE-3033-C9B9-BDCC1ACF1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E7DD7-4BA3-8200-0DEC-5E100948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DD3-8CDD-448D-8C63-E190408F6494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02AE1-F60D-7033-99D7-4A73C4CA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06F8F-A695-AF01-93EA-15A8442B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3C38-698D-4DB4-B407-EBE3EAA8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3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781CD-926B-83F5-11BD-25AB8575B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9FE6D-31BA-5F33-3C34-8C6A3F0CF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B61EE-806A-5E45-D220-14A884D5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DD3-8CDD-448D-8C63-E190408F6494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E0683-B843-DA7B-6D30-CC8C3391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C0448-BAAE-221D-DC82-FA91582E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3C38-698D-4DB4-B407-EBE3EAA8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1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7858-8EBD-776B-D20B-E8DEC568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84601-A84F-0D0E-61A6-E576CA9CF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9A74-986A-C105-C77C-3C23E24D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DD3-8CDD-448D-8C63-E190408F6494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5F382-49B8-39EC-74AF-A2228F98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85780-CF24-884E-8C33-53CC962C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3C38-698D-4DB4-B407-EBE3EAA8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6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95C2-DCC2-2A89-F510-84CE7277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E6F2E-2F8A-5B9B-BECE-57B6F852C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C8689-A0B0-E058-0F1D-D05C329E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DD3-8CDD-448D-8C63-E190408F6494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759F9-5DBD-2A5A-28CD-1F2DC78C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B04CE-CC94-97DB-D516-FAECE3D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3C38-698D-4DB4-B407-EBE3EAA8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E2E6-CD45-EB66-96BF-D06A2060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1D3C-48C0-5EA4-FF15-99B1064C2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30B94-F551-B475-9092-8A1A04EE8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F282B-5262-4544-5E7C-36D4EABB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DD3-8CDD-448D-8C63-E190408F6494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01F01-FDC6-EBEF-2213-59C4753B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4F057-155D-D5BB-FA65-5D91E012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3C38-698D-4DB4-B407-EBE3EAA8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0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5966-5927-A086-A85B-99E3FE2A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6A947-D00C-6BEB-6980-0E924EF4A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981E4-503B-B2EF-FC1D-BF2DDA9C1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13579-80C2-A79A-0115-ED30EFD1D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5EFD3-7B4C-88A3-3BC6-AA6ED1ABA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1DECA9-0592-AA71-7C2F-70E975C3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DD3-8CDD-448D-8C63-E190408F6494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6B057-AE2C-E168-1F7C-D4B2F0B7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C23E6-85CD-9138-B2C6-028C4206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3C38-698D-4DB4-B407-EBE3EAA8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1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7A9E-5585-8A6B-96C7-C930BA02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775EF-344F-5856-756D-707CFD29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DD3-8CDD-448D-8C63-E190408F6494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D8ACD-345C-ED33-0B24-AA2D2D47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FA81C-3756-BD19-2C05-07A86D21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3C38-698D-4DB4-B407-EBE3EAA8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7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26FBC-0C9E-A47B-2076-904E2BA4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DD3-8CDD-448D-8C63-E190408F6494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E7368-9B65-707F-AFD9-73349807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C099F-0B55-9990-87DF-A0DB965E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3C38-698D-4DB4-B407-EBE3EAA8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1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9579-5C48-7585-0ACD-F7ECFDF4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A7E49-9711-22FE-A1B0-D750EE295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128B1-2A79-9E65-9953-961CB9AC4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941A5-6342-2A5B-7433-3EB98F79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DD3-8CDD-448D-8C63-E190408F6494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91F0B-5C33-6FEB-4F2E-F69E0BF2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A55E6-3C88-081E-FE26-B08B28F8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3C38-698D-4DB4-B407-EBE3EAA8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4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9801-43DA-6DBD-E958-4BEFC4CF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5843B-3333-627B-B78D-EE6C63675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80BA4-A7B2-46FA-6474-4C46D9637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D1A19-B4CA-1B84-EAB6-26F94416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DD3-8CDD-448D-8C63-E190408F6494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C52EC-D4C5-C59B-0BD8-279C931F9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6C2BD-4109-2EBE-CE96-A90A934E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3C38-698D-4DB4-B407-EBE3EAA8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3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3E079-F084-64C5-51A9-59C164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C7792-2559-C60F-EE42-E73DDF880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52B21-49C4-2B38-5B8C-B61BAB008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16DD3-8CDD-448D-8C63-E190408F6494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39620-30A8-795E-B90F-132C0C23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89529-EF0D-7C38-3CBC-841638137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3C38-698D-4DB4-B407-EBE3EAA8A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0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8C95-18BA-0C2F-D5B8-99CDC6B49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532468"/>
            <a:ext cx="8915399" cy="32449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Constitutional Analysis for Regime Classification: A Natural Language Processing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7482F-01C9-E95A-D0CD-3540FF47F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Chasen Jeffries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10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98C7-C276-C2E9-8E09-B6E56D91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Appendix C: Feature Extraction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6BD30-8A9D-6455-D179-1026A9E4E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429" y="1904999"/>
            <a:ext cx="5479749" cy="4642811"/>
          </a:xfrm>
        </p:spPr>
      </p:pic>
    </p:spTree>
    <p:extLst>
      <p:ext uri="{BB962C8B-B14F-4D97-AF65-F5344CB8AC3E}">
        <p14:creationId xmlns:p14="http://schemas.microsoft.com/office/powerpoint/2010/main" val="859062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849A-B7AA-89D1-EF9C-3F4A3A02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Appendix D: Feature Extraction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8D842-EEC1-E2A4-2DC4-1200AF51C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608074"/>
            <a:ext cx="4373062" cy="500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76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F4FB36D-3993-5F9C-CDA5-6329F53F7CF5}"/>
              </a:ext>
            </a:extLst>
          </p:cNvPr>
          <p:cNvGrpSpPr/>
          <p:nvPr/>
        </p:nvGrpSpPr>
        <p:grpSpPr>
          <a:xfrm>
            <a:off x="1251459" y="3424404"/>
            <a:ext cx="4522617" cy="1332531"/>
            <a:chOff x="1726191" y="3424404"/>
            <a:chExt cx="6368041" cy="178531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F9E0051-C999-DEE6-6A32-319CB0CED9D7}"/>
                </a:ext>
              </a:extLst>
            </p:cNvPr>
            <p:cNvSpPr/>
            <p:nvPr/>
          </p:nvSpPr>
          <p:spPr>
            <a:xfrm>
              <a:off x="1733001" y="3433596"/>
              <a:ext cx="1360633" cy="75397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301BE1-055E-A206-13CA-CBAC3E80FE22}"/>
                </a:ext>
              </a:extLst>
            </p:cNvPr>
            <p:cNvSpPr txBox="1"/>
            <p:nvPr/>
          </p:nvSpPr>
          <p:spPr>
            <a:xfrm>
              <a:off x="1726191" y="3612456"/>
              <a:ext cx="1367442" cy="371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Corpus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49EB168-D37D-0BA6-E513-DAAD3AB71AC2}"/>
                </a:ext>
              </a:extLst>
            </p:cNvPr>
            <p:cNvSpPr/>
            <p:nvPr/>
          </p:nvSpPr>
          <p:spPr>
            <a:xfrm>
              <a:off x="3371169" y="3424404"/>
              <a:ext cx="1360633" cy="75397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6F61396-E572-ADE6-EDB5-8A9578130938}"/>
                </a:ext>
              </a:extLst>
            </p:cNvPr>
            <p:cNvSpPr txBox="1"/>
            <p:nvPr/>
          </p:nvSpPr>
          <p:spPr>
            <a:xfrm>
              <a:off x="3377979" y="3616727"/>
              <a:ext cx="1353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Lowercase</a:t>
              </a:r>
            </a:p>
            <a:p>
              <a:pPr algn="ctr"/>
              <a:endParaRPr lang="en-US" sz="1200" b="1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46C31D0-A447-23C3-EC92-6F3C3FD2CFB3}"/>
                </a:ext>
              </a:extLst>
            </p:cNvPr>
            <p:cNvSpPr/>
            <p:nvPr/>
          </p:nvSpPr>
          <p:spPr>
            <a:xfrm>
              <a:off x="5016147" y="3433596"/>
              <a:ext cx="1360633" cy="75397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CDFEBA-2AD4-6207-BF1B-38EBC6792DFF}"/>
                </a:ext>
              </a:extLst>
            </p:cNvPr>
            <p:cNvSpPr txBox="1"/>
            <p:nvPr/>
          </p:nvSpPr>
          <p:spPr>
            <a:xfrm>
              <a:off x="5009337" y="3527255"/>
              <a:ext cx="1367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Stop Words Removal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F603823-947F-F7D2-433B-B0A08FCF69EE}"/>
                </a:ext>
              </a:extLst>
            </p:cNvPr>
            <p:cNvSpPr/>
            <p:nvPr/>
          </p:nvSpPr>
          <p:spPr>
            <a:xfrm>
              <a:off x="6654315" y="3424404"/>
              <a:ext cx="1360633" cy="75397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291D3F-6E50-6EC4-296A-F6B5844E680F}"/>
                </a:ext>
              </a:extLst>
            </p:cNvPr>
            <p:cNvSpPr txBox="1"/>
            <p:nvPr/>
          </p:nvSpPr>
          <p:spPr>
            <a:xfrm>
              <a:off x="6661125" y="3616727"/>
              <a:ext cx="1353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Stemming</a:t>
              </a:r>
            </a:p>
            <a:p>
              <a:pPr algn="ctr"/>
              <a:endParaRPr lang="en-US" sz="1200" b="1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A8D633E-2E32-B981-1EEE-259107A226AB}"/>
                </a:ext>
              </a:extLst>
            </p:cNvPr>
            <p:cNvSpPr/>
            <p:nvPr/>
          </p:nvSpPr>
          <p:spPr>
            <a:xfrm>
              <a:off x="6667931" y="4455742"/>
              <a:ext cx="1360633" cy="75397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1AC7B29-4DFB-747B-D6C0-FFA83C9DEF62}"/>
                </a:ext>
              </a:extLst>
            </p:cNvPr>
            <p:cNvSpPr txBox="1"/>
            <p:nvPr/>
          </p:nvSpPr>
          <p:spPr>
            <a:xfrm>
              <a:off x="6602261" y="4647703"/>
              <a:ext cx="1491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Lemmatizing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DE79C68-7953-FF2C-F01C-04FCFA91301A}"/>
                </a:ext>
              </a:extLst>
            </p:cNvPr>
            <p:cNvSpPr/>
            <p:nvPr/>
          </p:nvSpPr>
          <p:spPr>
            <a:xfrm>
              <a:off x="1739811" y="4455381"/>
              <a:ext cx="1360633" cy="75397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94B3D2-1750-1444-459A-8D631BBD90D8}"/>
                </a:ext>
              </a:extLst>
            </p:cNvPr>
            <p:cNvSpPr txBox="1"/>
            <p:nvPr/>
          </p:nvSpPr>
          <p:spPr>
            <a:xfrm>
              <a:off x="1733001" y="4647703"/>
              <a:ext cx="1367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Evaluation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639F1AB-6052-3862-1D7F-AD746213979C}"/>
                </a:ext>
              </a:extLst>
            </p:cNvPr>
            <p:cNvSpPr/>
            <p:nvPr/>
          </p:nvSpPr>
          <p:spPr>
            <a:xfrm>
              <a:off x="3377979" y="4446189"/>
              <a:ext cx="1360633" cy="75397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6761C2D-1AE3-9785-468F-762257FF1A3B}"/>
                </a:ext>
              </a:extLst>
            </p:cNvPr>
            <p:cNvSpPr txBox="1"/>
            <p:nvPr/>
          </p:nvSpPr>
          <p:spPr>
            <a:xfrm>
              <a:off x="3384789" y="4638512"/>
              <a:ext cx="1353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Modeling</a:t>
              </a:r>
            </a:p>
            <a:p>
              <a:pPr algn="ctr"/>
              <a:endParaRPr lang="en-US" sz="1200" b="1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72A445B-AB45-CB8E-FE88-7E66258826E8}"/>
                </a:ext>
              </a:extLst>
            </p:cNvPr>
            <p:cNvSpPr/>
            <p:nvPr/>
          </p:nvSpPr>
          <p:spPr>
            <a:xfrm>
              <a:off x="5022957" y="4455381"/>
              <a:ext cx="1360633" cy="75397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9066EFF-0A82-E9AD-ED04-41964B99B988}"/>
                </a:ext>
              </a:extLst>
            </p:cNvPr>
            <p:cNvSpPr txBox="1"/>
            <p:nvPr/>
          </p:nvSpPr>
          <p:spPr>
            <a:xfrm>
              <a:off x="4947072" y="4500012"/>
              <a:ext cx="1491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Feature Extraction</a:t>
              </a:r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7254D2F2-C21F-1CC2-121F-439D69C0B3DB}"/>
                </a:ext>
              </a:extLst>
            </p:cNvPr>
            <p:cNvSpPr/>
            <p:nvPr/>
          </p:nvSpPr>
          <p:spPr>
            <a:xfrm>
              <a:off x="3083611" y="3683284"/>
              <a:ext cx="284345" cy="30029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00450898-0D73-E2DE-5DCF-3F1AAE6F52AE}"/>
                </a:ext>
              </a:extLst>
            </p:cNvPr>
            <p:cNvSpPr/>
            <p:nvPr/>
          </p:nvSpPr>
          <p:spPr>
            <a:xfrm>
              <a:off x="4738612" y="3660437"/>
              <a:ext cx="284345" cy="30029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8EDDFEAA-93D2-1BCA-C8D1-8F6BB663303D}"/>
                </a:ext>
              </a:extLst>
            </p:cNvPr>
            <p:cNvSpPr/>
            <p:nvPr/>
          </p:nvSpPr>
          <p:spPr>
            <a:xfrm>
              <a:off x="6383586" y="3660437"/>
              <a:ext cx="284345" cy="30029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2CF0E779-153E-34D6-3CA5-34DBB51FBBB8}"/>
                </a:ext>
              </a:extLst>
            </p:cNvPr>
            <p:cNvSpPr/>
            <p:nvPr/>
          </p:nvSpPr>
          <p:spPr>
            <a:xfrm rot="5400000">
              <a:off x="7206073" y="4162699"/>
              <a:ext cx="284345" cy="30029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6B6C2455-CB85-51DF-4E4A-734E72261E04}"/>
                </a:ext>
              </a:extLst>
            </p:cNvPr>
            <p:cNvSpPr/>
            <p:nvPr/>
          </p:nvSpPr>
          <p:spPr>
            <a:xfrm flipH="1">
              <a:off x="3113069" y="4716007"/>
              <a:ext cx="278893" cy="28750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9FE122AE-2AA0-FA19-E213-BA6BE88B443E}"/>
                </a:ext>
              </a:extLst>
            </p:cNvPr>
            <p:cNvSpPr/>
            <p:nvPr/>
          </p:nvSpPr>
          <p:spPr>
            <a:xfrm flipH="1">
              <a:off x="4734529" y="4704197"/>
              <a:ext cx="278893" cy="28750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22E563CE-040E-8C85-7F45-5EC9117180BD}"/>
                </a:ext>
              </a:extLst>
            </p:cNvPr>
            <p:cNvSpPr/>
            <p:nvPr/>
          </p:nvSpPr>
          <p:spPr>
            <a:xfrm flipH="1">
              <a:off x="6389038" y="4682116"/>
              <a:ext cx="278893" cy="28750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32190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9873-0D68-C519-657B-679D1AE2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6EC66-1C5E-DB62-A307-D9074F98A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399"/>
            <a:ext cx="8915400" cy="44788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Research Question:</a:t>
            </a:r>
          </a:p>
          <a:p>
            <a:pPr lvl="1"/>
            <a:r>
              <a:rPr lang="en-US" dirty="0"/>
              <a:t>Can natural language processing (NLP) distinguish between democratic and competitive authoritarian regimes by analyzing their respective constitutions?</a:t>
            </a:r>
          </a:p>
          <a:p>
            <a:r>
              <a:rPr lang="en-US" dirty="0"/>
              <a:t>Exploratory analysis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Predict regime type based on NLP features extracted from national constitutions</a:t>
            </a:r>
          </a:p>
          <a:p>
            <a:r>
              <a:rPr lang="en-US" dirty="0"/>
              <a:t>Hypothesis:</a:t>
            </a:r>
          </a:p>
          <a:p>
            <a:pPr lvl="1"/>
            <a:r>
              <a:rPr lang="en-US" dirty="0"/>
              <a:t>We </a:t>
            </a:r>
            <a:r>
              <a:rPr lang="en-US" sz="1600" dirty="0"/>
              <a:t>hypothesize</a:t>
            </a:r>
            <a:r>
              <a:rPr lang="en-US" dirty="0"/>
              <a:t> that a high-level (sentiment analysis or relationship extraction) NLP analysis would be able to identify differences to predict regime type </a:t>
            </a:r>
          </a:p>
          <a:p>
            <a:pPr lvl="1"/>
            <a:r>
              <a:rPr lang="en-US" sz="1600" dirty="0"/>
              <a:t>We hypothesize that this lower level analysis will struggle to predict regime type.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7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8ACE-B691-9FDF-0AE3-229C04C1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Relevant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0AD02-2ACB-78BD-B3B8-B2D8F145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Cold War shift in regime types: “semi-democracies” or “hybrid-regimes”</a:t>
            </a:r>
          </a:p>
          <a:p>
            <a:r>
              <a:rPr lang="en-US" dirty="0" err="1"/>
              <a:t>Levitsky</a:t>
            </a:r>
            <a:r>
              <a:rPr lang="en-US" dirty="0"/>
              <a:t> and Way	- Competitive Authoritarian</a:t>
            </a:r>
          </a:p>
          <a:p>
            <a:r>
              <a:rPr lang="en-US" dirty="0"/>
              <a:t>What is the difference between a competitive authoritarian and democratic government?</a:t>
            </a:r>
          </a:p>
          <a:p>
            <a:pPr lvl="1"/>
            <a:r>
              <a:rPr lang="en-US" dirty="0"/>
              <a:t>Free and Fair Elections</a:t>
            </a:r>
          </a:p>
          <a:p>
            <a:pPr lvl="1"/>
            <a:r>
              <a:rPr lang="en-US" dirty="0"/>
              <a:t>Universal Participation</a:t>
            </a:r>
          </a:p>
          <a:p>
            <a:pPr lvl="1"/>
            <a:r>
              <a:rPr lang="en-US" dirty="0"/>
              <a:t>Civil Liberties</a:t>
            </a:r>
          </a:p>
          <a:p>
            <a:pPr lvl="1"/>
            <a:r>
              <a:rPr lang="en-US" dirty="0"/>
              <a:t>Responsible Government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5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D441-E048-DB3B-885B-9542F65F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FEC9-BA65-9394-EA76-C045C0BC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national constitutions:</a:t>
            </a:r>
          </a:p>
          <a:p>
            <a:pPr lvl="1"/>
            <a:r>
              <a:rPr lang="en-US" dirty="0"/>
              <a:t>Democracies: </a:t>
            </a:r>
          </a:p>
          <a:p>
            <a:pPr lvl="2"/>
            <a:r>
              <a:rPr lang="en-US" dirty="0"/>
              <a:t>US, France, Germany, Australia, Japan</a:t>
            </a:r>
          </a:p>
          <a:p>
            <a:pPr lvl="1"/>
            <a:r>
              <a:rPr lang="en-US" dirty="0"/>
              <a:t>Competitive Authoritarian:</a:t>
            </a:r>
          </a:p>
          <a:p>
            <a:pPr lvl="2"/>
            <a:r>
              <a:rPr lang="en-US" dirty="0"/>
              <a:t>Turkey, China, Russia, Egypt, Venezuela</a:t>
            </a:r>
          </a:p>
          <a:p>
            <a:endParaRPr lang="en-US" dirty="0"/>
          </a:p>
          <a:p>
            <a:r>
              <a:rPr lang="en-US" dirty="0"/>
              <a:t>Translated to English</a:t>
            </a:r>
          </a:p>
          <a:p>
            <a:endParaRPr lang="en-US" dirty="0"/>
          </a:p>
          <a:p>
            <a:r>
              <a:rPr lang="en-US" dirty="0"/>
              <a:t>Source: </a:t>
            </a:r>
            <a:r>
              <a:rPr lang="en-US" dirty="0" err="1"/>
              <a:t>constituteproject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5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F101-D788-A4C7-7103-26582DFD9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5267707" cy="1280890"/>
          </a:xfrm>
        </p:spPr>
        <p:txBody>
          <a:bodyPr/>
          <a:lstStyle/>
          <a:p>
            <a:r>
              <a:rPr lang="en-US" b="1" dirty="0"/>
              <a:t>Methodology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F51A-98D3-0509-AAD1-6C2FC3138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87984"/>
            <a:ext cx="5267707" cy="478073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Text Cleaning Steps:</a:t>
            </a:r>
          </a:p>
          <a:p>
            <a:pPr lvl="1"/>
            <a:r>
              <a:rPr lang="en-US" dirty="0"/>
              <a:t>Lowercase</a:t>
            </a:r>
          </a:p>
          <a:p>
            <a:pPr lvl="1"/>
            <a:r>
              <a:rPr lang="en-US" dirty="0"/>
              <a:t>Stop words</a:t>
            </a:r>
          </a:p>
          <a:p>
            <a:pPr lvl="1"/>
            <a:r>
              <a:rPr lang="en-US" dirty="0"/>
              <a:t>Stemming</a:t>
            </a:r>
          </a:p>
          <a:p>
            <a:pPr lvl="1"/>
            <a:r>
              <a:rPr lang="en-US" dirty="0"/>
              <a:t>Lemmatization</a:t>
            </a:r>
          </a:p>
          <a:p>
            <a:r>
              <a:rPr lang="en-US" b="1" dirty="0"/>
              <a:t>Feature Extraction:</a:t>
            </a:r>
          </a:p>
          <a:p>
            <a:pPr lvl="1"/>
            <a:r>
              <a:rPr lang="en-US" dirty="0"/>
              <a:t>Corpus Counts</a:t>
            </a:r>
          </a:p>
          <a:p>
            <a:pPr lvl="1"/>
            <a:r>
              <a:rPr lang="en-US" dirty="0"/>
              <a:t>BOW model</a:t>
            </a:r>
          </a:p>
          <a:p>
            <a:pPr lvl="1"/>
            <a:r>
              <a:rPr lang="en-US" dirty="0"/>
              <a:t>Bigram</a:t>
            </a:r>
          </a:p>
          <a:p>
            <a:pPr lvl="1"/>
            <a:r>
              <a:rPr lang="en-US" dirty="0"/>
              <a:t>Trigram</a:t>
            </a:r>
          </a:p>
          <a:p>
            <a:pPr lvl="1"/>
            <a:r>
              <a:rPr lang="en-US" dirty="0" err="1"/>
              <a:t>Quadgram</a:t>
            </a:r>
            <a:endParaRPr lang="en-US" dirty="0"/>
          </a:p>
          <a:p>
            <a:r>
              <a:rPr lang="en-US" b="1" dirty="0"/>
              <a:t>Model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Classification NN model</a:t>
            </a:r>
          </a:p>
          <a:p>
            <a:pPr lvl="1"/>
            <a:r>
              <a:rPr lang="en-US" dirty="0"/>
              <a:t>80-20 Train Test Split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D921A0-812C-F38C-F725-75E0B488DD9E}"/>
              </a:ext>
            </a:extLst>
          </p:cNvPr>
          <p:cNvSpPr/>
          <p:nvPr/>
        </p:nvSpPr>
        <p:spPr>
          <a:xfrm>
            <a:off x="9737558" y="385011"/>
            <a:ext cx="1767054" cy="7539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8CF67-2C14-C99C-51DB-ACD643CAE885}"/>
              </a:ext>
            </a:extLst>
          </p:cNvPr>
          <p:cNvSpPr/>
          <p:nvPr/>
        </p:nvSpPr>
        <p:spPr>
          <a:xfrm>
            <a:off x="9737558" y="1398142"/>
            <a:ext cx="1767054" cy="7539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DF8673-CD35-544B-B11D-2B32CAA9D71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0621085" y="1138989"/>
            <a:ext cx="0" cy="259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7F8BC4D-07D4-24B7-20A6-069D03F3EAB1}"/>
              </a:ext>
            </a:extLst>
          </p:cNvPr>
          <p:cNvSpPr/>
          <p:nvPr/>
        </p:nvSpPr>
        <p:spPr>
          <a:xfrm>
            <a:off x="9737558" y="2411273"/>
            <a:ext cx="1767054" cy="7539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89DB71-72F1-3DB4-8C71-98D2251D18A1}"/>
              </a:ext>
            </a:extLst>
          </p:cNvPr>
          <p:cNvSpPr/>
          <p:nvPr/>
        </p:nvSpPr>
        <p:spPr>
          <a:xfrm>
            <a:off x="9737558" y="3424404"/>
            <a:ext cx="1767054" cy="7539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D33DB3-9900-9CE2-127B-28E6E5518F4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0621085" y="3165251"/>
            <a:ext cx="0" cy="259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4AFD08-416F-1F81-3B85-8E0ED500534C}"/>
              </a:ext>
            </a:extLst>
          </p:cNvPr>
          <p:cNvSpPr/>
          <p:nvPr/>
        </p:nvSpPr>
        <p:spPr>
          <a:xfrm>
            <a:off x="9737558" y="4446727"/>
            <a:ext cx="1767054" cy="7539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6EFFC9-AD12-5C66-8BFA-02530384A9F6}"/>
              </a:ext>
            </a:extLst>
          </p:cNvPr>
          <p:cNvSpPr/>
          <p:nvPr/>
        </p:nvSpPr>
        <p:spPr>
          <a:xfrm>
            <a:off x="9737558" y="5459858"/>
            <a:ext cx="1767054" cy="7539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5160BB-1428-B0FC-A1C2-0C24CA610FB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0621085" y="5200705"/>
            <a:ext cx="0" cy="259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628FAA-D585-6252-92E0-FDE63840350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621085" y="1138989"/>
            <a:ext cx="0" cy="259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4FD5E2-4B14-515B-76F1-00A894D12C1F}"/>
              </a:ext>
            </a:extLst>
          </p:cNvPr>
          <p:cNvCxnSpPr/>
          <p:nvPr/>
        </p:nvCxnSpPr>
        <p:spPr>
          <a:xfrm>
            <a:off x="10621085" y="2152120"/>
            <a:ext cx="0" cy="259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2686F4-3F41-9C10-8195-784C4F7A8133}"/>
              </a:ext>
            </a:extLst>
          </p:cNvPr>
          <p:cNvCxnSpPr/>
          <p:nvPr/>
        </p:nvCxnSpPr>
        <p:spPr>
          <a:xfrm>
            <a:off x="10621085" y="3165251"/>
            <a:ext cx="0" cy="259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EDEF70-7B8C-F091-6175-2D2D895D93DE}"/>
              </a:ext>
            </a:extLst>
          </p:cNvPr>
          <p:cNvCxnSpPr/>
          <p:nvPr/>
        </p:nvCxnSpPr>
        <p:spPr>
          <a:xfrm>
            <a:off x="10614275" y="4187574"/>
            <a:ext cx="0" cy="259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A2072F-0578-DC8C-EA2B-5515BD15B33D}"/>
              </a:ext>
            </a:extLst>
          </p:cNvPr>
          <p:cNvCxnSpPr>
            <a:cxnSpLocks/>
          </p:cNvCxnSpPr>
          <p:nvPr/>
        </p:nvCxnSpPr>
        <p:spPr>
          <a:xfrm>
            <a:off x="10614275" y="5200705"/>
            <a:ext cx="0" cy="259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FB0418-048C-FA49-D9E0-B7598ED30BAA}"/>
              </a:ext>
            </a:extLst>
          </p:cNvPr>
          <p:cNvSpPr txBox="1"/>
          <p:nvPr/>
        </p:nvSpPr>
        <p:spPr>
          <a:xfrm>
            <a:off x="9737558" y="577334"/>
            <a:ext cx="176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Corpus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17762B-C638-4E3F-E812-7A56959E53D3}"/>
              </a:ext>
            </a:extLst>
          </p:cNvPr>
          <p:cNvSpPr txBox="1"/>
          <p:nvPr/>
        </p:nvSpPr>
        <p:spPr>
          <a:xfrm>
            <a:off x="9730748" y="1587985"/>
            <a:ext cx="176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Text Cleaning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D91B56-98A1-5EF1-1478-0614452826D4}"/>
              </a:ext>
            </a:extLst>
          </p:cNvPr>
          <p:cNvSpPr/>
          <p:nvPr/>
        </p:nvSpPr>
        <p:spPr>
          <a:xfrm>
            <a:off x="7970505" y="2406313"/>
            <a:ext cx="1767054" cy="7539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5B95E0-A7C1-E7F1-6E49-8CCACAFBEABA}"/>
              </a:ext>
            </a:extLst>
          </p:cNvPr>
          <p:cNvCxnSpPr>
            <a:cxnSpLocks/>
            <a:stCxn id="22" idx="1"/>
            <a:endCxn id="27" idx="0"/>
          </p:cNvCxnSpPr>
          <p:nvPr/>
        </p:nvCxnSpPr>
        <p:spPr>
          <a:xfrm flipH="1">
            <a:off x="8854032" y="762000"/>
            <a:ext cx="883526" cy="1644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423790-80AE-045D-D08E-557491567E37}"/>
              </a:ext>
            </a:extLst>
          </p:cNvPr>
          <p:cNvSpPr txBox="1"/>
          <p:nvPr/>
        </p:nvSpPr>
        <p:spPr>
          <a:xfrm>
            <a:off x="7970505" y="2482150"/>
            <a:ext cx="176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Corpus Counts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910CDA-C4AD-57FC-00E5-7C2629BB1207}"/>
              </a:ext>
            </a:extLst>
          </p:cNvPr>
          <p:cNvSpPr txBox="1"/>
          <p:nvPr/>
        </p:nvSpPr>
        <p:spPr>
          <a:xfrm>
            <a:off x="9737558" y="4639050"/>
            <a:ext cx="176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EAFDA0-4152-9A83-A9CA-D63BEE26C9AA}"/>
              </a:ext>
            </a:extLst>
          </p:cNvPr>
          <p:cNvSpPr txBox="1"/>
          <p:nvPr/>
        </p:nvSpPr>
        <p:spPr>
          <a:xfrm>
            <a:off x="9737558" y="5652181"/>
            <a:ext cx="176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Evaluation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1B3A54-4857-13CA-55C5-9E7D5B197F23}"/>
              </a:ext>
            </a:extLst>
          </p:cNvPr>
          <p:cNvSpPr txBox="1"/>
          <p:nvPr/>
        </p:nvSpPr>
        <p:spPr>
          <a:xfrm>
            <a:off x="9730748" y="2459504"/>
            <a:ext cx="176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Corpus Counts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916E33-5E84-BEB9-12E6-BEA23B370080}"/>
              </a:ext>
            </a:extLst>
          </p:cNvPr>
          <p:cNvSpPr txBox="1"/>
          <p:nvPr/>
        </p:nvSpPr>
        <p:spPr>
          <a:xfrm>
            <a:off x="9730748" y="3478227"/>
            <a:ext cx="176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Feature Extraction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FAE1610-600A-325E-D5F3-2ADC0F03D718}"/>
              </a:ext>
            </a:extLst>
          </p:cNvPr>
          <p:cNvCxnSpPr>
            <a:cxnSpLocks/>
            <a:stCxn id="27" idx="2"/>
            <a:endCxn id="10" idx="1"/>
          </p:cNvCxnSpPr>
          <p:nvPr/>
        </p:nvCxnSpPr>
        <p:spPr>
          <a:xfrm>
            <a:off x="8854032" y="3160291"/>
            <a:ext cx="883526" cy="641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17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4ABB-ECD9-8E14-93AE-7E3DC506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Evaluation: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5C24E-50D2-6EBF-4A70-2911A547A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998704" cy="3777622"/>
          </a:xfrm>
        </p:spPr>
        <p:txBody>
          <a:bodyPr/>
          <a:lstStyle/>
          <a:p>
            <a:r>
              <a:rPr lang="en-US" dirty="0"/>
              <a:t>Evaluation Metrics:</a:t>
            </a:r>
          </a:p>
          <a:p>
            <a:pPr lvl="1"/>
            <a:r>
              <a:rPr lang="en-US" dirty="0"/>
              <a:t>Recall = TP / (TP + FP)</a:t>
            </a:r>
          </a:p>
          <a:p>
            <a:pPr lvl="1"/>
            <a:r>
              <a:rPr lang="en-US" dirty="0"/>
              <a:t>Accuracy = (TP + TN) / (TP + TN + FP + FN)</a:t>
            </a:r>
          </a:p>
          <a:p>
            <a:pPr lvl="1"/>
            <a:r>
              <a:rPr lang="en-US" dirty="0"/>
              <a:t>AUC-ROC model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Which variables were important for prediction?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7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BDEB-C193-D429-BD76-50F90075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3ECC-5C5F-4B36-D80D-ECDC57B8B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natural language processing (NLP) distinguish between democratic and competitive authoritarian regimes by analyzing their respective constitutions?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Higher Level NLP analysis (Sentiment analysis, relationship extraction)</a:t>
            </a:r>
          </a:p>
          <a:p>
            <a:pPr lvl="1"/>
            <a:r>
              <a:rPr lang="en-US" dirty="0"/>
              <a:t>Increase Corpus/Dataset size</a:t>
            </a:r>
          </a:p>
          <a:p>
            <a:pPr lvl="1"/>
            <a:r>
              <a:rPr lang="en-US" dirty="0"/>
              <a:t>Sentence or Paragraph level of analysis</a:t>
            </a:r>
          </a:p>
          <a:p>
            <a:pPr lvl="1"/>
            <a:r>
              <a:rPr lang="en-US" dirty="0"/>
              <a:t>Gold-Standard 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CE39-5215-0860-D825-846D8E91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Appendix A: Corpus Counts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D0EEA-3748-56EE-192E-35AF7690D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097504"/>
            <a:ext cx="8476626" cy="3404937"/>
          </a:xfrm>
        </p:spPr>
      </p:pic>
    </p:spTree>
    <p:extLst>
      <p:ext uri="{BB962C8B-B14F-4D97-AF65-F5344CB8AC3E}">
        <p14:creationId xmlns:p14="http://schemas.microsoft.com/office/powerpoint/2010/main" val="296659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6B8C-9BC1-2B4D-F25F-128D65247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Appendix B: Corpus Counts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C0A20-CD9B-0864-7572-66F6BDA88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99983"/>
            <a:ext cx="6647328" cy="4799316"/>
          </a:xfrm>
        </p:spPr>
      </p:pic>
    </p:spTree>
    <p:extLst>
      <p:ext uri="{BB962C8B-B14F-4D97-AF65-F5344CB8AC3E}">
        <p14:creationId xmlns:p14="http://schemas.microsoft.com/office/powerpoint/2010/main" val="365092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335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Constitutional Analysis for Regime Classification: A Natural Language Processing Approach</vt:lpstr>
      <vt:lpstr>Introduction</vt:lpstr>
      <vt:lpstr>Relevant Literature</vt:lpstr>
      <vt:lpstr>Corpus</vt:lpstr>
      <vt:lpstr>Methodology:</vt:lpstr>
      <vt:lpstr>Results and Evaluation:</vt:lpstr>
      <vt:lpstr>Conclusion</vt:lpstr>
      <vt:lpstr>Appendix A: Corpus Counts</vt:lpstr>
      <vt:lpstr>Appendix B: Corpus Counts</vt:lpstr>
      <vt:lpstr>Appendix C: Feature Extraction</vt:lpstr>
      <vt:lpstr>Appendix D: Feature Extraction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Constitutional Analysis for Regime Classification: A Natural Language Processing Approach</dc:title>
  <dc:creator>Chase Jeffries</dc:creator>
  <cp:lastModifiedBy>Chase Jeffries</cp:lastModifiedBy>
  <cp:revision>1</cp:revision>
  <dcterms:created xsi:type="dcterms:W3CDTF">2023-06-26T00:44:18Z</dcterms:created>
  <dcterms:modified xsi:type="dcterms:W3CDTF">2023-06-29T02:56:15Z</dcterms:modified>
</cp:coreProperties>
</file>