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4" r:id="rId7"/>
    <p:sldId id="261" r:id="rId8"/>
    <p:sldId id="265" r:id="rId9"/>
    <p:sldId id="267" r:id="rId10"/>
    <p:sldId id="266" r:id="rId11"/>
    <p:sldId id="268" r:id="rId12"/>
    <p:sldId id="271"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se Jeffries" userId="f52fb47a8ec6d43b" providerId="LiveId" clId="{E53A7552-6EAB-4C89-A0BB-72402DD739AC}"/>
    <pc:docChg chg="undo redo custSel addSld delSld modSld">
      <pc:chgData name="Chase Jeffries" userId="f52fb47a8ec6d43b" providerId="LiveId" clId="{E53A7552-6EAB-4C89-A0BB-72402DD739AC}" dt="2024-02-28T12:33:24.812" v="4234" actId="14100"/>
      <pc:docMkLst>
        <pc:docMk/>
      </pc:docMkLst>
      <pc:sldChg chg="modSp new mod">
        <pc:chgData name="Chase Jeffries" userId="f52fb47a8ec6d43b" providerId="LiveId" clId="{E53A7552-6EAB-4C89-A0BB-72402DD739AC}" dt="2024-02-28T10:10:16.584" v="20" actId="20577"/>
        <pc:sldMkLst>
          <pc:docMk/>
          <pc:sldMk cId="2073151196" sldId="256"/>
        </pc:sldMkLst>
        <pc:spChg chg="mod">
          <ac:chgData name="Chase Jeffries" userId="f52fb47a8ec6d43b" providerId="LiveId" clId="{E53A7552-6EAB-4C89-A0BB-72402DD739AC}" dt="2024-02-28T10:10:16.584" v="20" actId="20577"/>
          <ac:spMkLst>
            <pc:docMk/>
            <pc:sldMk cId="2073151196" sldId="256"/>
            <ac:spMk id="2" creationId="{C4BAE9AE-5B1B-4387-F3BF-4C1FD9F6C9E5}"/>
          </ac:spMkLst>
        </pc:spChg>
        <pc:spChg chg="mod">
          <ac:chgData name="Chase Jeffries" userId="f52fb47a8ec6d43b" providerId="LiveId" clId="{E53A7552-6EAB-4C89-A0BB-72402DD739AC}" dt="2024-02-28T10:10:07.912" v="4"/>
          <ac:spMkLst>
            <pc:docMk/>
            <pc:sldMk cId="2073151196" sldId="256"/>
            <ac:spMk id="3" creationId="{E782E9E3-A509-0880-A93A-3E34202ACB43}"/>
          </ac:spMkLst>
        </pc:spChg>
      </pc:sldChg>
      <pc:sldChg chg="addSp delSp modSp new mod">
        <pc:chgData name="Chase Jeffries" userId="f52fb47a8ec6d43b" providerId="LiveId" clId="{E53A7552-6EAB-4C89-A0BB-72402DD739AC}" dt="2024-02-28T11:18:41.979" v="1459" actId="1076"/>
        <pc:sldMkLst>
          <pc:docMk/>
          <pc:sldMk cId="978854756" sldId="257"/>
        </pc:sldMkLst>
        <pc:spChg chg="add del mod">
          <ac:chgData name="Chase Jeffries" userId="f52fb47a8ec6d43b" providerId="LiveId" clId="{E53A7552-6EAB-4C89-A0BB-72402DD739AC}" dt="2024-02-28T11:09:04.725" v="1357" actId="20577"/>
          <ac:spMkLst>
            <pc:docMk/>
            <pc:sldMk cId="978854756" sldId="257"/>
            <ac:spMk id="2" creationId="{5D7FB2F9-5DDB-8677-2FBC-CF56F4A2AF97}"/>
          </ac:spMkLst>
        </pc:spChg>
        <pc:spChg chg="add del">
          <ac:chgData name="Chase Jeffries" userId="f52fb47a8ec6d43b" providerId="LiveId" clId="{E53A7552-6EAB-4C89-A0BB-72402DD739AC}" dt="2024-02-28T10:11:29.599" v="56" actId="478"/>
          <ac:spMkLst>
            <pc:docMk/>
            <pc:sldMk cId="978854756" sldId="257"/>
            <ac:spMk id="3" creationId="{475FE322-9CA9-4897-1B2C-3A4420E304CD}"/>
          </ac:spMkLst>
        </pc:spChg>
        <pc:spChg chg="add mod">
          <ac:chgData name="Chase Jeffries" userId="f52fb47a8ec6d43b" providerId="LiveId" clId="{E53A7552-6EAB-4C89-A0BB-72402DD739AC}" dt="2024-02-28T11:18:30.348" v="1456" actId="6549"/>
          <ac:spMkLst>
            <pc:docMk/>
            <pc:sldMk cId="978854756" sldId="257"/>
            <ac:spMk id="12" creationId="{3FA7E74F-14CF-444E-30ED-D3A7508CCFC8}"/>
          </ac:spMkLst>
        </pc:spChg>
        <pc:picChg chg="add mod">
          <ac:chgData name="Chase Jeffries" userId="f52fb47a8ec6d43b" providerId="LiveId" clId="{E53A7552-6EAB-4C89-A0BB-72402DD739AC}" dt="2024-02-28T10:10:34.058" v="26"/>
          <ac:picMkLst>
            <pc:docMk/>
            <pc:sldMk cId="978854756" sldId="257"/>
            <ac:picMk id="4" creationId="{37E340AD-02B0-E9B9-BAD4-F85D38F9ED50}"/>
          </ac:picMkLst>
        </pc:picChg>
        <pc:picChg chg="add mod">
          <ac:chgData name="Chase Jeffries" userId="f52fb47a8ec6d43b" providerId="LiveId" clId="{E53A7552-6EAB-4C89-A0BB-72402DD739AC}" dt="2024-02-28T10:10:37.893" v="34"/>
          <ac:picMkLst>
            <pc:docMk/>
            <pc:sldMk cId="978854756" sldId="257"/>
            <ac:picMk id="5" creationId="{FE8F342C-650B-8BD6-3C74-2629726B25E6}"/>
          </ac:picMkLst>
        </pc:picChg>
        <pc:picChg chg="add mod">
          <ac:chgData name="Chase Jeffries" userId="f52fb47a8ec6d43b" providerId="LiveId" clId="{E53A7552-6EAB-4C89-A0BB-72402DD739AC}" dt="2024-02-28T10:10:40.286" v="38"/>
          <ac:picMkLst>
            <pc:docMk/>
            <pc:sldMk cId="978854756" sldId="257"/>
            <ac:picMk id="6" creationId="{7A3EA678-1BE6-CBCA-26BB-714DD1931D47}"/>
          </ac:picMkLst>
        </pc:picChg>
        <pc:picChg chg="add mod">
          <ac:chgData name="Chase Jeffries" userId="f52fb47a8ec6d43b" providerId="LiveId" clId="{E53A7552-6EAB-4C89-A0BB-72402DD739AC}" dt="2024-02-28T10:10:42.029" v="40"/>
          <ac:picMkLst>
            <pc:docMk/>
            <pc:sldMk cId="978854756" sldId="257"/>
            <ac:picMk id="7" creationId="{A496AB9A-C574-A76B-ACAA-78B77204F1FC}"/>
          </ac:picMkLst>
        </pc:picChg>
        <pc:picChg chg="add mod">
          <ac:chgData name="Chase Jeffries" userId="f52fb47a8ec6d43b" providerId="LiveId" clId="{E53A7552-6EAB-4C89-A0BB-72402DD739AC}" dt="2024-02-28T10:10:58.881" v="47" actId="1076"/>
          <ac:picMkLst>
            <pc:docMk/>
            <pc:sldMk cId="978854756" sldId="257"/>
            <ac:picMk id="8" creationId="{626A8C12-819C-155F-6598-1BD992CA5951}"/>
          </ac:picMkLst>
        </pc:picChg>
        <pc:picChg chg="add del mod">
          <ac:chgData name="Chase Jeffries" userId="f52fb47a8ec6d43b" providerId="LiveId" clId="{E53A7552-6EAB-4C89-A0BB-72402DD739AC}" dt="2024-02-28T10:11:27.090" v="53" actId="22"/>
          <ac:picMkLst>
            <pc:docMk/>
            <pc:sldMk cId="978854756" sldId="257"/>
            <ac:picMk id="10" creationId="{8480BD55-653D-E68F-BA39-758FCB718F83}"/>
          </ac:picMkLst>
        </pc:picChg>
        <pc:picChg chg="add del mod">
          <ac:chgData name="Chase Jeffries" userId="f52fb47a8ec6d43b" providerId="LiveId" clId="{E53A7552-6EAB-4C89-A0BB-72402DD739AC}" dt="2024-02-28T11:18:31.864" v="1457" actId="478"/>
          <ac:picMkLst>
            <pc:docMk/>
            <pc:sldMk cId="978854756" sldId="257"/>
            <ac:picMk id="11" creationId="{8480BD55-653D-E68F-BA39-758FCB718F83}"/>
          </ac:picMkLst>
        </pc:picChg>
        <pc:picChg chg="add mod">
          <ac:chgData name="Chase Jeffries" userId="f52fb47a8ec6d43b" providerId="LiveId" clId="{E53A7552-6EAB-4C89-A0BB-72402DD739AC}" dt="2024-02-28T11:18:41.979" v="1459" actId="1076"/>
          <ac:picMkLst>
            <pc:docMk/>
            <pc:sldMk cId="978854756" sldId="257"/>
            <ac:picMk id="14" creationId="{AEFBD9C5-3261-5507-03EE-372D7710A869}"/>
          </ac:picMkLst>
        </pc:picChg>
      </pc:sldChg>
      <pc:sldChg chg="addSp delSp modSp new mod">
        <pc:chgData name="Chase Jeffries" userId="f52fb47a8ec6d43b" providerId="LiveId" clId="{E53A7552-6EAB-4C89-A0BB-72402DD739AC}" dt="2024-02-28T10:27:47.011" v="196" actId="1076"/>
        <pc:sldMkLst>
          <pc:docMk/>
          <pc:sldMk cId="3198530551" sldId="258"/>
        </pc:sldMkLst>
        <pc:spChg chg="mod">
          <ac:chgData name="Chase Jeffries" userId="f52fb47a8ec6d43b" providerId="LiveId" clId="{E53A7552-6EAB-4C89-A0BB-72402DD739AC}" dt="2024-02-28T10:11:38.176" v="76" actId="20577"/>
          <ac:spMkLst>
            <pc:docMk/>
            <pc:sldMk cId="3198530551" sldId="258"/>
            <ac:spMk id="2" creationId="{F2940CDD-DF19-E92D-4C0B-A22A9F276C42}"/>
          </ac:spMkLst>
        </pc:spChg>
        <pc:spChg chg="del">
          <ac:chgData name="Chase Jeffries" userId="f52fb47a8ec6d43b" providerId="LiveId" clId="{E53A7552-6EAB-4C89-A0BB-72402DD739AC}" dt="2024-02-28T10:11:40.414" v="77" actId="478"/>
          <ac:spMkLst>
            <pc:docMk/>
            <pc:sldMk cId="3198530551" sldId="258"/>
            <ac:spMk id="3" creationId="{9660BC00-665A-6013-77E5-198FAAF7C2AF}"/>
          </ac:spMkLst>
        </pc:spChg>
        <pc:spChg chg="add mod">
          <ac:chgData name="Chase Jeffries" userId="f52fb47a8ec6d43b" providerId="LiveId" clId="{E53A7552-6EAB-4C89-A0BB-72402DD739AC}" dt="2024-02-28T10:25:05.800" v="191" actId="20577"/>
          <ac:spMkLst>
            <pc:docMk/>
            <pc:sldMk cId="3198530551" sldId="258"/>
            <ac:spMk id="12" creationId="{20E4CD4F-FFB4-15D8-DC73-B017DFF76406}"/>
          </ac:spMkLst>
        </pc:spChg>
        <pc:picChg chg="add mod">
          <ac:chgData name="Chase Jeffries" userId="f52fb47a8ec6d43b" providerId="LiveId" clId="{E53A7552-6EAB-4C89-A0BB-72402DD739AC}" dt="2024-02-28T10:12:40.668" v="81" actId="1076"/>
          <ac:picMkLst>
            <pc:docMk/>
            <pc:sldMk cId="3198530551" sldId="258"/>
            <ac:picMk id="5" creationId="{429767E4-A6AB-8980-B610-B8E289687DBA}"/>
          </ac:picMkLst>
        </pc:picChg>
        <pc:picChg chg="add del mod">
          <ac:chgData name="Chase Jeffries" userId="f52fb47a8ec6d43b" providerId="LiveId" clId="{E53A7552-6EAB-4C89-A0BB-72402DD739AC}" dt="2024-02-28T10:22:30.997" v="178" actId="478"/>
          <ac:picMkLst>
            <pc:docMk/>
            <pc:sldMk cId="3198530551" sldId="258"/>
            <ac:picMk id="7" creationId="{9FF175A3-5F2B-E5C1-FA39-750B28DB1B98}"/>
          </ac:picMkLst>
        </pc:picChg>
        <pc:picChg chg="add del mod">
          <ac:chgData name="Chase Jeffries" userId="f52fb47a8ec6d43b" providerId="LiveId" clId="{E53A7552-6EAB-4C89-A0BB-72402DD739AC}" dt="2024-02-28T10:22:35.755" v="181" actId="478"/>
          <ac:picMkLst>
            <pc:docMk/>
            <pc:sldMk cId="3198530551" sldId="258"/>
            <ac:picMk id="9" creationId="{6A88D736-91CE-2C00-F34E-2358B06AE059}"/>
          </ac:picMkLst>
        </pc:picChg>
        <pc:picChg chg="add mod">
          <ac:chgData name="Chase Jeffries" userId="f52fb47a8ec6d43b" providerId="LiveId" clId="{E53A7552-6EAB-4C89-A0BB-72402DD739AC}" dt="2024-02-28T10:13:58.368" v="89" actId="1076"/>
          <ac:picMkLst>
            <pc:docMk/>
            <pc:sldMk cId="3198530551" sldId="258"/>
            <ac:picMk id="11" creationId="{B93BEAE0-E525-7BA2-0B88-A636657EF049}"/>
          </ac:picMkLst>
        </pc:picChg>
        <pc:picChg chg="add del mod">
          <ac:chgData name="Chase Jeffries" userId="f52fb47a8ec6d43b" providerId="LiveId" clId="{E53A7552-6EAB-4C89-A0BB-72402DD739AC}" dt="2024-02-28T10:23:49.177" v="182" actId="478"/>
          <ac:picMkLst>
            <pc:docMk/>
            <pc:sldMk cId="3198530551" sldId="258"/>
            <ac:picMk id="14" creationId="{260912D4-D7D1-BB0A-06A7-EC92B08F7C08}"/>
          </ac:picMkLst>
        </pc:picChg>
        <pc:picChg chg="add del mod">
          <ac:chgData name="Chase Jeffries" userId="f52fb47a8ec6d43b" providerId="LiveId" clId="{E53A7552-6EAB-4C89-A0BB-72402DD739AC}" dt="2024-02-28T10:24:39.380" v="185" actId="478"/>
          <ac:picMkLst>
            <pc:docMk/>
            <pc:sldMk cId="3198530551" sldId="258"/>
            <ac:picMk id="16" creationId="{690F40C7-2B22-44F9-EC8E-2D83A0F3059E}"/>
          </ac:picMkLst>
        </pc:picChg>
        <pc:picChg chg="add del mod">
          <ac:chgData name="Chase Jeffries" userId="f52fb47a8ec6d43b" providerId="LiveId" clId="{E53A7552-6EAB-4C89-A0BB-72402DD739AC}" dt="2024-02-28T10:27:19.841" v="192" actId="478"/>
          <ac:picMkLst>
            <pc:docMk/>
            <pc:sldMk cId="3198530551" sldId="258"/>
            <ac:picMk id="18" creationId="{5E1F3101-ECF4-10CF-AED7-6EF0DFDB30D0}"/>
          </ac:picMkLst>
        </pc:picChg>
        <pc:picChg chg="add mod">
          <ac:chgData name="Chase Jeffries" userId="f52fb47a8ec6d43b" providerId="LiveId" clId="{E53A7552-6EAB-4C89-A0BB-72402DD739AC}" dt="2024-02-28T10:27:22.174" v="194" actId="1076"/>
          <ac:picMkLst>
            <pc:docMk/>
            <pc:sldMk cId="3198530551" sldId="258"/>
            <ac:picMk id="20" creationId="{3613DF6F-DB3C-7659-CAF3-B4EA89022B43}"/>
          </ac:picMkLst>
        </pc:picChg>
        <pc:picChg chg="add mod">
          <ac:chgData name="Chase Jeffries" userId="f52fb47a8ec6d43b" providerId="LiveId" clId="{E53A7552-6EAB-4C89-A0BB-72402DD739AC}" dt="2024-02-28T10:27:47.011" v="196" actId="1076"/>
          <ac:picMkLst>
            <pc:docMk/>
            <pc:sldMk cId="3198530551" sldId="258"/>
            <ac:picMk id="22" creationId="{830C2A2E-C739-7275-28B1-144191BA37A5}"/>
          </ac:picMkLst>
        </pc:picChg>
      </pc:sldChg>
      <pc:sldChg chg="addSp delSp modSp add del mod">
        <pc:chgData name="Chase Jeffries" userId="f52fb47a8ec6d43b" providerId="LiveId" clId="{E53A7552-6EAB-4C89-A0BB-72402DD739AC}" dt="2024-02-28T10:29:20.062" v="197" actId="47"/>
        <pc:sldMkLst>
          <pc:docMk/>
          <pc:sldMk cId="828935489" sldId="259"/>
        </pc:sldMkLst>
        <pc:picChg chg="add mod">
          <ac:chgData name="Chase Jeffries" userId="f52fb47a8ec6d43b" providerId="LiveId" clId="{E53A7552-6EAB-4C89-A0BB-72402DD739AC}" dt="2024-02-28T10:14:49.446" v="104" actId="1076"/>
          <ac:picMkLst>
            <pc:docMk/>
            <pc:sldMk cId="828935489" sldId="259"/>
            <ac:picMk id="4" creationId="{662117A3-3AFF-8AEC-EB0B-318EAE9616CA}"/>
          </ac:picMkLst>
        </pc:picChg>
        <pc:picChg chg="del">
          <ac:chgData name="Chase Jeffries" userId="f52fb47a8ec6d43b" providerId="LiveId" clId="{E53A7552-6EAB-4C89-A0BB-72402DD739AC}" dt="2024-02-28T10:14:36.638" v="102" actId="478"/>
          <ac:picMkLst>
            <pc:docMk/>
            <pc:sldMk cId="828935489" sldId="259"/>
            <ac:picMk id="7" creationId="{065936AA-9D61-A0C0-3C92-484F557B35E7}"/>
          </ac:picMkLst>
        </pc:picChg>
        <pc:picChg chg="add mod">
          <ac:chgData name="Chase Jeffries" userId="f52fb47a8ec6d43b" providerId="LiveId" clId="{E53A7552-6EAB-4C89-A0BB-72402DD739AC}" dt="2024-02-28T10:15:13.475" v="107" actId="1076"/>
          <ac:picMkLst>
            <pc:docMk/>
            <pc:sldMk cId="828935489" sldId="259"/>
            <ac:picMk id="8" creationId="{78FF4E36-0E15-5460-7C69-E95D26394EAA}"/>
          </ac:picMkLst>
        </pc:picChg>
        <pc:picChg chg="del">
          <ac:chgData name="Chase Jeffries" userId="f52fb47a8ec6d43b" providerId="LiveId" clId="{E53A7552-6EAB-4C89-A0BB-72402DD739AC}" dt="2024-02-28T10:14:50.855" v="105" actId="478"/>
          <ac:picMkLst>
            <pc:docMk/>
            <pc:sldMk cId="828935489" sldId="259"/>
            <ac:picMk id="9" creationId="{B7920686-5488-DD27-564B-76E04BC0B88B}"/>
          </ac:picMkLst>
        </pc:picChg>
        <pc:picChg chg="del">
          <ac:chgData name="Chase Jeffries" userId="f52fb47a8ec6d43b" providerId="LiveId" clId="{E53A7552-6EAB-4C89-A0BB-72402DD739AC}" dt="2024-02-28T10:15:38.997" v="108" actId="478"/>
          <ac:picMkLst>
            <pc:docMk/>
            <pc:sldMk cId="828935489" sldId="259"/>
            <ac:picMk id="11" creationId="{6DE51CF6-5133-35A1-25C7-FAB0DCD7F948}"/>
          </ac:picMkLst>
        </pc:picChg>
        <pc:picChg chg="add mod">
          <ac:chgData name="Chase Jeffries" userId="f52fb47a8ec6d43b" providerId="LiveId" clId="{E53A7552-6EAB-4C89-A0BB-72402DD739AC}" dt="2024-02-28T10:15:46.923" v="112" actId="14100"/>
          <ac:picMkLst>
            <pc:docMk/>
            <pc:sldMk cId="828935489" sldId="259"/>
            <ac:picMk id="13" creationId="{C73EDC7C-8E6F-D112-6070-CEEEAFC7205A}"/>
          </ac:picMkLst>
        </pc:picChg>
      </pc:sldChg>
      <pc:sldChg chg="addSp delSp modSp add del mod">
        <pc:chgData name="Chase Jeffries" userId="f52fb47a8ec6d43b" providerId="LiveId" clId="{E53A7552-6EAB-4C89-A0BB-72402DD739AC}" dt="2024-02-28T10:46:07.191" v="249" actId="47"/>
        <pc:sldMkLst>
          <pc:docMk/>
          <pc:sldMk cId="832216547" sldId="259"/>
        </pc:sldMkLst>
        <pc:picChg chg="add mod">
          <ac:chgData name="Chase Jeffries" userId="f52fb47a8ec6d43b" providerId="LiveId" clId="{E53A7552-6EAB-4C89-A0BB-72402DD739AC}" dt="2024-02-28T10:29:31.274" v="203" actId="1076"/>
          <ac:picMkLst>
            <pc:docMk/>
            <pc:sldMk cId="832216547" sldId="259"/>
            <ac:picMk id="4" creationId="{9FFCEA83-D55B-DC01-70F3-8F4C85336CAB}"/>
          </ac:picMkLst>
        </pc:picChg>
        <pc:picChg chg="add del mod">
          <ac:chgData name="Chase Jeffries" userId="f52fb47a8ec6d43b" providerId="LiveId" clId="{E53A7552-6EAB-4C89-A0BB-72402DD739AC}" dt="2024-02-28T10:44:53.577" v="246" actId="478"/>
          <ac:picMkLst>
            <pc:docMk/>
            <pc:sldMk cId="832216547" sldId="259"/>
            <ac:picMk id="7" creationId="{60A52EC3-ED9C-9C7A-E7B0-6A333146465F}"/>
          </ac:picMkLst>
        </pc:picChg>
        <pc:picChg chg="del">
          <ac:chgData name="Chase Jeffries" userId="f52fb47a8ec6d43b" providerId="LiveId" clId="{E53A7552-6EAB-4C89-A0BB-72402DD739AC}" dt="2024-02-28T10:29:24.835" v="200" actId="478"/>
          <ac:picMkLst>
            <pc:docMk/>
            <pc:sldMk cId="832216547" sldId="259"/>
            <ac:picMk id="22" creationId="{3365F03F-69B5-1B5B-4E10-B5F16CC74C62}"/>
          </ac:picMkLst>
        </pc:picChg>
      </pc:sldChg>
      <pc:sldChg chg="addSp delSp modSp add mod">
        <pc:chgData name="Chase Jeffries" userId="f52fb47a8ec6d43b" providerId="LiveId" clId="{E53A7552-6EAB-4C89-A0BB-72402DD739AC}" dt="2024-02-28T11:07:32.844" v="1315" actId="1036"/>
        <pc:sldMkLst>
          <pc:docMk/>
          <pc:sldMk cId="1753500860" sldId="259"/>
        </pc:sldMkLst>
        <pc:spChg chg="add mod ord">
          <ac:chgData name="Chase Jeffries" userId="f52fb47a8ec6d43b" providerId="LiveId" clId="{E53A7552-6EAB-4C89-A0BB-72402DD739AC}" dt="2024-02-28T11:07:29.866" v="1313" actId="1076"/>
          <ac:spMkLst>
            <pc:docMk/>
            <pc:sldMk cId="1753500860" sldId="259"/>
            <ac:spMk id="6" creationId="{67126CDF-74C4-97D8-8DE2-8E02D03DF5A8}"/>
          </ac:spMkLst>
        </pc:spChg>
        <pc:picChg chg="add mod ord modCrop">
          <ac:chgData name="Chase Jeffries" userId="f52fb47a8ec6d43b" providerId="LiveId" clId="{E53A7552-6EAB-4C89-A0BB-72402DD739AC}" dt="2024-02-28T11:04:36.103" v="1272" actId="14100"/>
          <ac:picMkLst>
            <pc:docMk/>
            <pc:sldMk cId="1753500860" sldId="259"/>
            <ac:picMk id="4" creationId="{75121E1F-6DD8-8502-AD08-7D5C22EE817B}"/>
          </ac:picMkLst>
        </pc:picChg>
        <pc:picChg chg="del">
          <ac:chgData name="Chase Jeffries" userId="f52fb47a8ec6d43b" providerId="LiveId" clId="{E53A7552-6EAB-4C89-A0BB-72402DD739AC}" dt="2024-02-28T11:02:22.664" v="1244" actId="478"/>
          <ac:picMkLst>
            <pc:docMk/>
            <pc:sldMk cId="1753500860" sldId="259"/>
            <ac:picMk id="5" creationId="{308752BD-DCCA-A725-0F04-FFB02AA374BA}"/>
          </ac:picMkLst>
        </pc:picChg>
        <pc:picChg chg="add mod">
          <ac:chgData name="Chase Jeffries" userId="f52fb47a8ec6d43b" providerId="LiveId" clId="{E53A7552-6EAB-4C89-A0BB-72402DD739AC}" dt="2024-02-28T11:04:49.197" v="1294" actId="14100"/>
          <ac:picMkLst>
            <pc:docMk/>
            <pc:sldMk cId="1753500860" sldId="259"/>
            <ac:picMk id="8" creationId="{43D35C6F-1035-BFF7-B1A6-E542E46F970D}"/>
          </ac:picMkLst>
        </pc:picChg>
        <pc:picChg chg="add del mod">
          <ac:chgData name="Chase Jeffries" userId="f52fb47a8ec6d43b" providerId="LiveId" clId="{E53A7552-6EAB-4C89-A0BB-72402DD739AC}" dt="2024-02-28T11:06:37.462" v="1300" actId="478"/>
          <ac:picMkLst>
            <pc:docMk/>
            <pc:sldMk cId="1753500860" sldId="259"/>
            <ac:picMk id="10" creationId="{E77359BE-96FB-111A-192C-23B9294C339B}"/>
          </ac:picMkLst>
        </pc:picChg>
        <pc:picChg chg="del mod">
          <ac:chgData name="Chase Jeffries" userId="f52fb47a8ec6d43b" providerId="LiveId" clId="{E53A7552-6EAB-4C89-A0BB-72402DD739AC}" dt="2024-02-28T11:07:12.314" v="1309" actId="478"/>
          <ac:picMkLst>
            <pc:docMk/>
            <pc:sldMk cId="1753500860" sldId="259"/>
            <ac:picMk id="11" creationId="{4814114F-7DE6-4BEF-E03D-9C38F621EB0F}"/>
          </ac:picMkLst>
        </pc:picChg>
        <pc:picChg chg="add mod">
          <ac:chgData name="Chase Jeffries" userId="f52fb47a8ec6d43b" providerId="LiveId" clId="{E53A7552-6EAB-4C89-A0BB-72402DD739AC}" dt="2024-02-28T11:07:32.844" v="1315" actId="1036"/>
          <ac:picMkLst>
            <pc:docMk/>
            <pc:sldMk cId="1753500860" sldId="259"/>
            <ac:picMk id="14" creationId="{C9BCCFC8-A0A9-9153-8015-9922EFC1EEE7}"/>
          </ac:picMkLst>
        </pc:picChg>
        <pc:picChg chg="add mod modCrop">
          <ac:chgData name="Chase Jeffries" userId="f52fb47a8ec6d43b" providerId="LiveId" clId="{E53A7552-6EAB-4C89-A0BB-72402DD739AC}" dt="2024-02-28T11:07:23.503" v="1312" actId="14100"/>
          <ac:picMkLst>
            <pc:docMk/>
            <pc:sldMk cId="1753500860" sldId="259"/>
            <ac:picMk id="16" creationId="{3D841D8B-66D9-4C19-25CF-B70B59E83CCC}"/>
          </ac:picMkLst>
        </pc:picChg>
        <pc:picChg chg="del">
          <ac:chgData name="Chase Jeffries" userId="f52fb47a8ec6d43b" providerId="LiveId" clId="{E53A7552-6EAB-4C89-A0BB-72402DD739AC}" dt="2024-02-28T11:01:52.038" v="1242" actId="478"/>
          <ac:picMkLst>
            <pc:docMk/>
            <pc:sldMk cId="1753500860" sldId="259"/>
            <ac:picMk id="20" creationId="{F0CC6FED-3C49-925B-F74B-9DE01F8AFB09}"/>
          </ac:picMkLst>
        </pc:picChg>
        <pc:picChg chg="del">
          <ac:chgData name="Chase Jeffries" userId="f52fb47a8ec6d43b" providerId="LiveId" clId="{E53A7552-6EAB-4C89-A0BB-72402DD739AC}" dt="2024-02-28T11:01:53.976" v="1243" actId="478"/>
          <ac:picMkLst>
            <pc:docMk/>
            <pc:sldMk cId="1753500860" sldId="259"/>
            <ac:picMk id="22" creationId="{4368C6A2-E911-59C3-58DE-9CD9D03AF81D}"/>
          </ac:picMkLst>
        </pc:picChg>
      </pc:sldChg>
      <pc:sldChg chg="addSp delSp modSp add del mod">
        <pc:chgData name="Chase Jeffries" userId="f52fb47a8ec6d43b" providerId="LiveId" clId="{E53A7552-6EAB-4C89-A0BB-72402DD739AC}" dt="2024-02-28T10:46:08.861" v="250" actId="47"/>
        <pc:sldMkLst>
          <pc:docMk/>
          <pc:sldMk cId="189958391" sldId="260"/>
        </pc:sldMkLst>
        <pc:picChg chg="del">
          <ac:chgData name="Chase Jeffries" userId="f52fb47a8ec6d43b" providerId="LiveId" clId="{E53A7552-6EAB-4C89-A0BB-72402DD739AC}" dt="2024-02-28T10:33:14.187" v="207" actId="478"/>
          <ac:picMkLst>
            <pc:docMk/>
            <pc:sldMk cId="189958391" sldId="260"/>
            <ac:picMk id="4" creationId="{401E3C12-9846-CD34-84A9-18BDD91E1C3D}"/>
          </ac:picMkLst>
        </pc:picChg>
        <pc:picChg chg="add mod">
          <ac:chgData name="Chase Jeffries" userId="f52fb47a8ec6d43b" providerId="LiveId" clId="{E53A7552-6EAB-4C89-A0BB-72402DD739AC}" dt="2024-02-28T10:33:18.423" v="209" actId="1076"/>
          <ac:picMkLst>
            <pc:docMk/>
            <pc:sldMk cId="189958391" sldId="260"/>
            <ac:picMk id="6" creationId="{5FB7418B-93B6-D441-1BBA-1F46575A5033}"/>
          </ac:picMkLst>
        </pc:picChg>
        <pc:picChg chg="add del mod">
          <ac:chgData name="Chase Jeffries" userId="f52fb47a8ec6d43b" providerId="LiveId" clId="{E53A7552-6EAB-4C89-A0BB-72402DD739AC}" dt="2024-02-28T10:37:08.085" v="217" actId="478"/>
          <ac:picMkLst>
            <pc:docMk/>
            <pc:sldMk cId="189958391" sldId="260"/>
            <ac:picMk id="8" creationId="{B7F758ED-C123-9882-7E85-ECCFBAF46518}"/>
          </ac:picMkLst>
        </pc:picChg>
      </pc:sldChg>
      <pc:sldChg chg="addSp delSp modSp add mod">
        <pc:chgData name="Chase Jeffries" userId="f52fb47a8ec6d43b" providerId="LiveId" clId="{E53A7552-6EAB-4C89-A0BB-72402DD739AC}" dt="2024-02-28T11:32:26.281" v="1735" actId="20577"/>
        <pc:sldMkLst>
          <pc:docMk/>
          <pc:sldMk cId="2808815518" sldId="260"/>
        </pc:sldMkLst>
        <pc:spChg chg="mod">
          <ac:chgData name="Chase Jeffries" userId="f52fb47a8ec6d43b" providerId="LiveId" clId="{E53A7552-6EAB-4C89-A0BB-72402DD739AC}" dt="2024-02-28T11:10:16.441" v="1429" actId="14100"/>
          <ac:spMkLst>
            <pc:docMk/>
            <pc:sldMk cId="2808815518" sldId="260"/>
            <ac:spMk id="2" creationId="{C1827430-C999-BB6A-3235-EB982D67BA51}"/>
          </ac:spMkLst>
        </pc:spChg>
        <pc:spChg chg="mod">
          <ac:chgData name="Chase Jeffries" userId="f52fb47a8ec6d43b" providerId="LiveId" clId="{E53A7552-6EAB-4C89-A0BB-72402DD739AC}" dt="2024-02-28T11:32:26.281" v="1735" actId="20577"/>
          <ac:spMkLst>
            <pc:docMk/>
            <pc:sldMk cId="2808815518" sldId="260"/>
            <ac:spMk id="12" creationId="{ADD79310-E8F3-69CA-A2BA-47E90B9FC2B8}"/>
          </ac:spMkLst>
        </pc:spChg>
        <pc:picChg chg="add mod">
          <ac:chgData name="Chase Jeffries" userId="f52fb47a8ec6d43b" providerId="LiveId" clId="{E53A7552-6EAB-4C89-A0BB-72402DD739AC}" dt="2024-02-28T11:09:55.057" v="1424"/>
          <ac:picMkLst>
            <pc:docMk/>
            <pc:sldMk cId="2808815518" sldId="260"/>
            <ac:picMk id="3" creationId="{51C506E6-1AA1-40F6-42CE-43E028B8F65D}"/>
          </ac:picMkLst>
        </pc:picChg>
        <pc:picChg chg="add">
          <ac:chgData name="Chase Jeffries" userId="f52fb47a8ec6d43b" providerId="LiveId" clId="{E53A7552-6EAB-4C89-A0BB-72402DD739AC}" dt="2024-02-28T11:09:55.176" v="1425"/>
          <ac:picMkLst>
            <pc:docMk/>
            <pc:sldMk cId="2808815518" sldId="260"/>
            <ac:picMk id="4" creationId="{42158484-15E7-F8AE-4319-752BE125AA03}"/>
          </ac:picMkLst>
        </pc:picChg>
        <pc:picChg chg="add del mod">
          <ac:chgData name="Chase Jeffries" userId="f52fb47a8ec6d43b" providerId="LiveId" clId="{E53A7552-6EAB-4C89-A0BB-72402DD739AC}" dt="2024-02-28T11:18:08.721" v="1448" actId="478"/>
          <ac:picMkLst>
            <pc:docMk/>
            <pc:sldMk cId="2808815518" sldId="260"/>
            <ac:picMk id="6" creationId="{4EC9AD56-9DE9-DCB9-16F2-64F51A934DDC}"/>
          </ac:picMkLst>
        </pc:picChg>
        <pc:picChg chg="add del mod">
          <ac:chgData name="Chase Jeffries" userId="f52fb47a8ec6d43b" providerId="LiveId" clId="{E53A7552-6EAB-4C89-A0BB-72402DD739AC}" dt="2024-02-28T11:11:54.544" v="1444" actId="21"/>
          <ac:picMkLst>
            <pc:docMk/>
            <pc:sldMk cId="2808815518" sldId="260"/>
            <ac:picMk id="8" creationId="{E10FC7AA-BEF2-BDFE-3E26-2FA5D08C79A8}"/>
          </ac:picMkLst>
        </pc:picChg>
        <pc:picChg chg="add mod">
          <ac:chgData name="Chase Jeffries" userId="f52fb47a8ec6d43b" providerId="LiveId" clId="{E53A7552-6EAB-4C89-A0BB-72402DD739AC}" dt="2024-02-28T11:18:16.573" v="1450"/>
          <ac:picMkLst>
            <pc:docMk/>
            <pc:sldMk cId="2808815518" sldId="260"/>
            <ac:picMk id="9" creationId="{AED44A02-E772-5898-6013-2921D120D924}"/>
          </ac:picMkLst>
        </pc:picChg>
        <pc:picChg chg="add">
          <ac:chgData name="Chase Jeffries" userId="f52fb47a8ec6d43b" providerId="LiveId" clId="{E53A7552-6EAB-4C89-A0BB-72402DD739AC}" dt="2024-02-28T11:18:16.702" v="1451"/>
          <ac:picMkLst>
            <pc:docMk/>
            <pc:sldMk cId="2808815518" sldId="260"/>
            <ac:picMk id="10" creationId="{3090F93A-BFCC-7ADB-F94D-C54E9B8A3CA5}"/>
          </ac:picMkLst>
        </pc:picChg>
        <pc:picChg chg="del">
          <ac:chgData name="Chase Jeffries" userId="f52fb47a8ec6d43b" providerId="LiveId" clId="{E53A7552-6EAB-4C89-A0BB-72402DD739AC}" dt="2024-02-28T11:09:47.870" v="1422" actId="478"/>
          <ac:picMkLst>
            <pc:docMk/>
            <pc:sldMk cId="2808815518" sldId="260"/>
            <ac:picMk id="11" creationId="{CF0C19F8-566B-0B11-B1F6-B0B93F477597}"/>
          </ac:picMkLst>
        </pc:picChg>
        <pc:picChg chg="add mod">
          <ac:chgData name="Chase Jeffries" userId="f52fb47a8ec6d43b" providerId="LiveId" clId="{E53A7552-6EAB-4C89-A0BB-72402DD739AC}" dt="2024-02-28T11:18:27.524" v="1453" actId="1076"/>
          <ac:picMkLst>
            <pc:docMk/>
            <pc:sldMk cId="2808815518" sldId="260"/>
            <ac:picMk id="14" creationId="{15B96072-B9F6-9DD4-A72B-C53C898B7CAD}"/>
          </ac:picMkLst>
        </pc:picChg>
      </pc:sldChg>
      <pc:sldChg chg="addSp delSp modSp add del mod">
        <pc:chgData name="Chase Jeffries" userId="f52fb47a8ec6d43b" providerId="LiveId" clId="{E53A7552-6EAB-4C89-A0BB-72402DD739AC}" dt="2024-02-28T10:29:20.636" v="198" actId="47"/>
        <pc:sldMkLst>
          <pc:docMk/>
          <pc:sldMk cId="2876957087" sldId="260"/>
        </pc:sldMkLst>
        <pc:picChg chg="add mod">
          <ac:chgData name="Chase Jeffries" userId="f52fb47a8ec6d43b" providerId="LiveId" clId="{E53A7552-6EAB-4C89-A0BB-72402DD739AC}" dt="2024-02-28T10:16:56.372" v="169" actId="1076"/>
          <ac:picMkLst>
            <pc:docMk/>
            <pc:sldMk cId="2876957087" sldId="260"/>
            <ac:picMk id="6" creationId="{2913C049-4407-069B-B765-E6D037BAF058}"/>
          </ac:picMkLst>
        </pc:picChg>
        <pc:picChg chg="del">
          <ac:chgData name="Chase Jeffries" userId="f52fb47a8ec6d43b" providerId="LiveId" clId="{E53A7552-6EAB-4C89-A0BB-72402DD739AC}" dt="2024-02-28T10:16:43.004" v="167" actId="478"/>
          <ac:picMkLst>
            <pc:docMk/>
            <pc:sldMk cId="2876957087" sldId="260"/>
            <ac:picMk id="8" creationId="{9988FFB7-8191-69B3-4D29-2F924C7772EA}"/>
          </ac:picMkLst>
        </pc:picChg>
      </pc:sldChg>
      <pc:sldChg chg="addSp delSp modSp add mod">
        <pc:chgData name="Chase Jeffries" userId="f52fb47a8ec6d43b" providerId="LiveId" clId="{E53A7552-6EAB-4C89-A0BB-72402DD739AC}" dt="2024-02-28T11:20:25.341" v="1484" actId="21"/>
        <pc:sldMkLst>
          <pc:docMk/>
          <pc:sldMk cId="725588563" sldId="261"/>
        </pc:sldMkLst>
        <pc:spChg chg="mod">
          <ac:chgData name="Chase Jeffries" userId="f52fb47a8ec6d43b" providerId="LiveId" clId="{E53A7552-6EAB-4C89-A0BB-72402DD739AC}" dt="2024-02-28T11:10:58.611" v="1440" actId="20577"/>
          <ac:spMkLst>
            <pc:docMk/>
            <pc:sldMk cId="725588563" sldId="261"/>
            <ac:spMk id="2" creationId="{09B0C736-FB09-9CDF-648E-0FCF7BFF9666}"/>
          </ac:spMkLst>
        </pc:spChg>
        <pc:picChg chg="add mod">
          <ac:chgData name="Chase Jeffries" userId="f52fb47a8ec6d43b" providerId="LiveId" clId="{E53A7552-6EAB-4C89-A0BB-72402DD739AC}" dt="2024-02-28T11:19:21.771" v="1474" actId="1076"/>
          <ac:picMkLst>
            <pc:docMk/>
            <pc:sldMk cId="725588563" sldId="261"/>
            <ac:picMk id="4" creationId="{EC147CB4-394F-9789-C71B-14CD775C0E88}"/>
          </ac:picMkLst>
        </pc:picChg>
        <pc:picChg chg="add del mod">
          <ac:chgData name="Chase Jeffries" userId="f52fb47a8ec6d43b" providerId="LiveId" clId="{E53A7552-6EAB-4C89-A0BB-72402DD739AC}" dt="2024-02-28T11:20:25.341" v="1484" actId="21"/>
          <ac:picMkLst>
            <pc:docMk/>
            <pc:sldMk cId="725588563" sldId="261"/>
            <ac:picMk id="7" creationId="{C9E4F763-F399-FC8A-5F9E-C225A7930BB6}"/>
          </ac:picMkLst>
        </pc:picChg>
        <pc:picChg chg="add mod">
          <ac:chgData name="Chase Jeffries" userId="f52fb47a8ec6d43b" providerId="LiveId" clId="{E53A7552-6EAB-4C89-A0BB-72402DD739AC}" dt="2024-02-28T11:11:57.119" v="1446" actId="1076"/>
          <ac:picMkLst>
            <pc:docMk/>
            <pc:sldMk cId="725588563" sldId="261"/>
            <ac:picMk id="8" creationId="{E10FC7AA-BEF2-BDFE-3E26-2FA5D08C79A8}"/>
          </ac:picMkLst>
        </pc:picChg>
        <pc:picChg chg="del">
          <ac:chgData name="Chase Jeffries" userId="f52fb47a8ec6d43b" providerId="LiveId" clId="{E53A7552-6EAB-4C89-A0BB-72402DD739AC}" dt="2024-02-28T11:11:02.177" v="1441" actId="478"/>
          <ac:picMkLst>
            <pc:docMk/>
            <pc:sldMk cId="725588563" sldId="261"/>
            <ac:picMk id="20" creationId="{FEAABE25-335C-85A3-95DD-E6E6298B044F}"/>
          </ac:picMkLst>
        </pc:picChg>
        <pc:picChg chg="del">
          <ac:chgData name="Chase Jeffries" userId="f52fb47a8ec6d43b" providerId="LiveId" clId="{E53A7552-6EAB-4C89-A0BB-72402DD739AC}" dt="2024-02-28T11:11:58.219" v="1447" actId="478"/>
          <ac:picMkLst>
            <pc:docMk/>
            <pc:sldMk cId="725588563" sldId="261"/>
            <ac:picMk id="22" creationId="{85990ED2-F152-2323-686E-E1BFDBF1C369}"/>
          </ac:picMkLst>
        </pc:picChg>
      </pc:sldChg>
      <pc:sldChg chg="addSp delSp modSp add del mod">
        <pc:chgData name="Chase Jeffries" userId="f52fb47a8ec6d43b" providerId="LiveId" clId="{E53A7552-6EAB-4C89-A0BB-72402DD739AC}" dt="2024-02-28T11:54:32.126" v="1868" actId="47"/>
        <pc:sldMkLst>
          <pc:docMk/>
          <pc:sldMk cId="296452517" sldId="262"/>
        </pc:sldMkLst>
        <pc:picChg chg="del">
          <ac:chgData name="Chase Jeffries" userId="f52fb47a8ec6d43b" providerId="LiveId" clId="{E53A7552-6EAB-4C89-A0BB-72402DD739AC}" dt="2024-02-28T11:20:26.940" v="1485" actId="478"/>
          <ac:picMkLst>
            <pc:docMk/>
            <pc:sldMk cId="296452517" sldId="262"/>
            <ac:picMk id="4" creationId="{42A7F6E7-AF4F-E160-B5C2-77A8E284FDAB}"/>
          </ac:picMkLst>
        </pc:picChg>
        <pc:picChg chg="add del">
          <ac:chgData name="Chase Jeffries" userId="f52fb47a8ec6d43b" providerId="LiveId" clId="{E53A7552-6EAB-4C89-A0BB-72402DD739AC}" dt="2024-02-28T11:21:36.624" v="1496" actId="478"/>
          <ac:picMkLst>
            <pc:docMk/>
            <pc:sldMk cId="296452517" sldId="262"/>
            <ac:picMk id="6" creationId="{A5B2675D-0996-5BE1-A4BD-732E88FECEE7}"/>
          </ac:picMkLst>
        </pc:picChg>
        <pc:picChg chg="add mod">
          <ac:chgData name="Chase Jeffries" userId="f52fb47a8ec6d43b" providerId="LiveId" clId="{E53A7552-6EAB-4C89-A0BB-72402DD739AC}" dt="2024-02-28T11:20:29.207" v="1487" actId="1076"/>
          <ac:picMkLst>
            <pc:docMk/>
            <pc:sldMk cId="296452517" sldId="262"/>
            <ac:picMk id="7" creationId="{C9E4F763-F399-FC8A-5F9E-C225A7930BB6}"/>
          </ac:picMkLst>
        </pc:picChg>
        <pc:picChg chg="add del">
          <ac:chgData name="Chase Jeffries" userId="f52fb47a8ec6d43b" providerId="LiveId" clId="{E53A7552-6EAB-4C89-A0BB-72402DD739AC}" dt="2024-02-28T11:19:37.288" v="1477" actId="478"/>
          <ac:picMkLst>
            <pc:docMk/>
            <pc:sldMk cId="296452517" sldId="262"/>
            <ac:picMk id="8" creationId="{FFB1DC23-F665-0F3F-F6E8-A6CC497507C0}"/>
          </ac:picMkLst>
        </pc:picChg>
        <pc:picChg chg="add mod">
          <ac:chgData name="Chase Jeffries" userId="f52fb47a8ec6d43b" providerId="LiveId" clId="{E53A7552-6EAB-4C89-A0BB-72402DD739AC}" dt="2024-02-28T11:21:30.772" v="1494"/>
          <ac:picMkLst>
            <pc:docMk/>
            <pc:sldMk cId="296452517" sldId="262"/>
            <ac:picMk id="9" creationId="{7400702D-0418-6E28-DA8F-9E70BEAD1F59}"/>
          </ac:picMkLst>
        </pc:picChg>
      </pc:sldChg>
      <pc:sldChg chg="addSp delSp modSp add del mod">
        <pc:chgData name="Chase Jeffries" userId="f52fb47a8ec6d43b" providerId="LiveId" clId="{E53A7552-6EAB-4C89-A0BB-72402DD739AC}" dt="2024-02-28T11:54:32.899" v="1869" actId="47"/>
        <pc:sldMkLst>
          <pc:docMk/>
          <pc:sldMk cId="3344994580" sldId="263"/>
        </pc:sldMkLst>
        <pc:picChg chg="add mod">
          <ac:chgData name="Chase Jeffries" userId="f52fb47a8ec6d43b" providerId="LiveId" clId="{E53A7552-6EAB-4C89-A0BB-72402DD739AC}" dt="2024-02-28T11:22:29.657" v="1506" actId="1076"/>
          <ac:picMkLst>
            <pc:docMk/>
            <pc:sldMk cId="3344994580" sldId="263"/>
            <ac:picMk id="4" creationId="{92663DF2-8A38-4FC7-D7BC-5E807C5CC909}"/>
          </ac:picMkLst>
        </pc:picChg>
        <pc:picChg chg="del mod">
          <ac:chgData name="Chase Jeffries" userId="f52fb47a8ec6d43b" providerId="LiveId" clId="{E53A7552-6EAB-4C89-A0BB-72402DD739AC}" dt="2024-02-28T11:22:20.678" v="1504" actId="478"/>
          <ac:picMkLst>
            <pc:docMk/>
            <pc:sldMk cId="3344994580" sldId="263"/>
            <ac:picMk id="6" creationId="{7045EA6E-90EA-D4C2-E189-1569B58D9229}"/>
          </ac:picMkLst>
        </pc:picChg>
        <pc:picChg chg="add del">
          <ac:chgData name="Chase Jeffries" userId="f52fb47a8ec6d43b" providerId="LiveId" clId="{E53A7552-6EAB-4C89-A0BB-72402DD739AC}" dt="2024-02-28T11:21:54.407" v="1500" actId="478"/>
          <ac:picMkLst>
            <pc:docMk/>
            <pc:sldMk cId="3344994580" sldId="263"/>
            <ac:picMk id="7" creationId="{7EDEE3AA-9396-C3CC-241C-1690F07C8AD4}"/>
          </ac:picMkLst>
        </pc:picChg>
      </pc:sldChg>
      <pc:sldChg chg="addSp delSp modSp add mod">
        <pc:chgData name="Chase Jeffries" userId="f52fb47a8ec6d43b" providerId="LiveId" clId="{E53A7552-6EAB-4C89-A0BB-72402DD739AC}" dt="2024-02-28T11:46:35.925" v="1867" actId="1038"/>
        <pc:sldMkLst>
          <pc:docMk/>
          <pc:sldMk cId="181302004" sldId="264"/>
        </pc:sldMkLst>
        <pc:spChg chg="mod">
          <ac:chgData name="Chase Jeffries" userId="f52fb47a8ec6d43b" providerId="LiveId" clId="{E53A7552-6EAB-4C89-A0BB-72402DD739AC}" dt="2024-02-28T11:28:12.601" v="1523"/>
          <ac:spMkLst>
            <pc:docMk/>
            <pc:sldMk cId="181302004" sldId="264"/>
            <ac:spMk id="2" creationId="{D13CF8B2-C201-6A0C-C134-44486AF7BEF3}"/>
          </ac:spMkLst>
        </pc:spChg>
        <pc:picChg chg="del mod ord">
          <ac:chgData name="Chase Jeffries" userId="f52fb47a8ec6d43b" providerId="LiveId" clId="{E53A7552-6EAB-4C89-A0BB-72402DD739AC}" dt="2024-02-28T11:46:03.583" v="1820" actId="478"/>
          <ac:picMkLst>
            <pc:docMk/>
            <pc:sldMk cId="181302004" sldId="264"/>
            <ac:picMk id="4" creationId="{3F8AAE51-11B8-8379-594E-FD32650A4E86}"/>
          </ac:picMkLst>
        </pc:picChg>
        <pc:picChg chg="add del mod">
          <ac:chgData name="Chase Jeffries" userId="f52fb47a8ec6d43b" providerId="LiveId" clId="{E53A7552-6EAB-4C89-A0BB-72402DD739AC}" dt="2024-02-28T11:39:07.850" v="1739" actId="478"/>
          <ac:picMkLst>
            <pc:docMk/>
            <pc:sldMk cId="181302004" sldId="264"/>
            <ac:picMk id="5" creationId="{5EA0D9C7-3E33-C887-A400-692AD8C0E069}"/>
          </ac:picMkLst>
        </pc:picChg>
        <pc:picChg chg="del">
          <ac:chgData name="Chase Jeffries" userId="f52fb47a8ec6d43b" providerId="LiveId" clId="{E53A7552-6EAB-4C89-A0BB-72402DD739AC}" dt="2024-02-28T11:38:52.198" v="1736" actId="478"/>
          <ac:picMkLst>
            <pc:docMk/>
            <pc:sldMk cId="181302004" sldId="264"/>
            <ac:picMk id="8" creationId="{E0AE565B-DDD6-7432-041C-379E8C4ABCE1}"/>
          </ac:picMkLst>
        </pc:picChg>
        <pc:picChg chg="add mod">
          <ac:chgData name="Chase Jeffries" userId="f52fb47a8ec6d43b" providerId="LiveId" clId="{E53A7552-6EAB-4C89-A0BB-72402DD739AC}" dt="2024-02-28T11:41:00.526" v="1791" actId="1037"/>
          <ac:picMkLst>
            <pc:docMk/>
            <pc:sldMk cId="181302004" sldId="264"/>
            <ac:picMk id="9" creationId="{C3DDBD57-DAA0-C947-BFC7-0C6DF7FEADF5}"/>
          </ac:picMkLst>
        </pc:picChg>
        <pc:picChg chg="add mod modCrop">
          <ac:chgData name="Chase Jeffries" userId="f52fb47a8ec6d43b" providerId="LiveId" clId="{E53A7552-6EAB-4C89-A0BB-72402DD739AC}" dt="2024-02-28T11:41:03.797" v="1803" actId="1037"/>
          <ac:picMkLst>
            <pc:docMk/>
            <pc:sldMk cId="181302004" sldId="264"/>
            <ac:picMk id="11" creationId="{85AE9B04-A720-E46E-F0E6-795B773DBC9D}"/>
          </ac:picMkLst>
        </pc:picChg>
        <pc:picChg chg="del">
          <ac:chgData name="Chase Jeffries" userId="f52fb47a8ec6d43b" providerId="LiveId" clId="{E53A7552-6EAB-4C89-A0BB-72402DD739AC}" dt="2024-02-28T11:28:29.612" v="1526" actId="478"/>
          <ac:picMkLst>
            <pc:docMk/>
            <pc:sldMk cId="181302004" sldId="264"/>
            <ac:picMk id="14" creationId="{D8416746-5A97-743F-FD06-BD889BDB8A27}"/>
          </ac:picMkLst>
        </pc:picChg>
        <pc:picChg chg="add del mod">
          <ac:chgData name="Chase Jeffries" userId="f52fb47a8ec6d43b" providerId="LiveId" clId="{E53A7552-6EAB-4C89-A0BB-72402DD739AC}" dt="2024-02-28T11:45:29.615" v="1817" actId="478"/>
          <ac:picMkLst>
            <pc:docMk/>
            <pc:sldMk cId="181302004" sldId="264"/>
            <ac:picMk id="15" creationId="{4E12E92F-0857-AD00-2650-AF0A9190E0B7}"/>
          </ac:picMkLst>
        </pc:picChg>
        <pc:picChg chg="del">
          <ac:chgData name="Chase Jeffries" userId="f52fb47a8ec6d43b" providerId="LiveId" clId="{E53A7552-6EAB-4C89-A0BB-72402DD739AC}" dt="2024-02-28T11:39:40.228" v="1746" actId="478"/>
          <ac:picMkLst>
            <pc:docMk/>
            <pc:sldMk cId="181302004" sldId="264"/>
            <ac:picMk id="16" creationId="{9322F112-7024-A826-2E4E-EC41B1E5CA6D}"/>
          </ac:picMkLst>
        </pc:picChg>
        <pc:picChg chg="add del mod">
          <ac:chgData name="Chase Jeffries" userId="f52fb47a8ec6d43b" providerId="LiveId" clId="{E53A7552-6EAB-4C89-A0BB-72402DD739AC}" dt="2024-02-28T11:45:27.920" v="1815" actId="478"/>
          <ac:picMkLst>
            <pc:docMk/>
            <pc:sldMk cId="181302004" sldId="264"/>
            <ac:picMk id="18" creationId="{CE8AABA3-D702-BBAE-5E66-898980F2F9C5}"/>
          </ac:picMkLst>
        </pc:picChg>
        <pc:picChg chg="add mod">
          <ac:chgData name="Chase Jeffries" userId="f52fb47a8ec6d43b" providerId="LiveId" clId="{E53A7552-6EAB-4C89-A0BB-72402DD739AC}" dt="2024-02-28T11:45:34.464" v="1819" actId="14100"/>
          <ac:picMkLst>
            <pc:docMk/>
            <pc:sldMk cId="181302004" sldId="264"/>
            <ac:picMk id="20" creationId="{A331AB2F-7FA7-F010-9BAF-73DD4B450CC8}"/>
          </ac:picMkLst>
        </pc:picChg>
        <pc:picChg chg="add mod modCrop">
          <ac:chgData name="Chase Jeffries" userId="f52fb47a8ec6d43b" providerId="LiveId" clId="{E53A7552-6EAB-4C89-A0BB-72402DD739AC}" dt="2024-02-28T11:46:35.925" v="1867" actId="1038"/>
          <ac:picMkLst>
            <pc:docMk/>
            <pc:sldMk cId="181302004" sldId="264"/>
            <ac:picMk id="22" creationId="{CB5648DF-62BF-B291-A236-52566E4B5BEA}"/>
          </ac:picMkLst>
        </pc:picChg>
      </pc:sldChg>
      <pc:sldChg chg="addSp delSp modSp add mod">
        <pc:chgData name="Chase Jeffries" userId="f52fb47a8ec6d43b" providerId="LiveId" clId="{E53A7552-6EAB-4C89-A0BB-72402DD739AC}" dt="2024-02-28T12:14:18.794" v="3320" actId="21"/>
        <pc:sldMkLst>
          <pc:docMk/>
          <pc:sldMk cId="3282493572" sldId="265"/>
        </pc:sldMkLst>
        <pc:spChg chg="mod">
          <ac:chgData name="Chase Jeffries" userId="f52fb47a8ec6d43b" providerId="LiveId" clId="{E53A7552-6EAB-4C89-A0BB-72402DD739AC}" dt="2024-02-28T11:56:04.936" v="1910" actId="14100"/>
          <ac:spMkLst>
            <pc:docMk/>
            <pc:sldMk cId="3282493572" sldId="265"/>
            <ac:spMk id="2" creationId="{0FBD0E03-52EA-4084-7372-57579CED168F}"/>
          </ac:spMkLst>
        </pc:spChg>
        <pc:spChg chg="mod">
          <ac:chgData name="Chase Jeffries" userId="f52fb47a8ec6d43b" providerId="LiveId" clId="{E53A7552-6EAB-4C89-A0BB-72402DD739AC}" dt="2024-02-28T12:14:18.794" v="3320" actId="21"/>
          <ac:spMkLst>
            <pc:docMk/>
            <pc:sldMk cId="3282493572" sldId="265"/>
            <ac:spMk id="12" creationId="{679F4993-7A6C-EA38-B340-A410A03FC12B}"/>
          </ac:spMkLst>
        </pc:spChg>
        <pc:picChg chg="add mod">
          <ac:chgData name="Chase Jeffries" userId="f52fb47a8ec6d43b" providerId="LiveId" clId="{E53A7552-6EAB-4C89-A0BB-72402DD739AC}" dt="2024-02-28T11:55:35.656" v="1875" actId="1076"/>
          <ac:picMkLst>
            <pc:docMk/>
            <pc:sldMk cId="3282493572" sldId="265"/>
            <ac:picMk id="4" creationId="{CAB1DEF8-E1F8-8296-0921-8788D35E8B8D}"/>
          </ac:picMkLst>
        </pc:picChg>
        <pc:picChg chg="del">
          <ac:chgData name="Chase Jeffries" userId="f52fb47a8ec6d43b" providerId="LiveId" clId="{E53A7552-6EAB-4C89-A0BB-72402DD739AC}" dt="2024-02-28T11:54:41.529" v="1873" actId="478"/>
          <ac:picMkLst>
            <pc:docMk/>
            <pc:sldMk cId="3282493572" sldId="265"/>
            <ac:picMk id="14" creationId="{8B39C6FD-0AB8-1DCA-AB8D-EC43297FA877}"/>
          </ac:picMkLst>
        </pc:picChg>
      </pc:sldChg>
      <pc:sldChg chg="addSp delSp modSp add mod">
        <pc:chgData name="Chase Jeffries" userId="f52fb47a8ec6d43b" providerId="LiveId" clId="{E53A7552-6EAB-4C89-A0BB-72402DD739AC}" dt="2024-02-28T12:14:50.664" v="3321" actId="1076"/>
        <pc:sldMkLst>
          <pc:docMk/>
          <pc:sldMk cId="151091542" sldId="266"/>
        </pc:sldMkLst>
        <pc:spChg chg="mod">
          <ac:chgData name="Chase Jeffries" userId="f52fb47a8ec6d43b" providerId="LiveId" clId="{E53A7552-6EAB-4C89-A0BB-72402DD739AC}" dt="2024-02-28T11:55:47.380" v="1882" actId="20577"/>
          <ac:spMkLst>
            <pc:docMk/>
            <pc:sldMk cId="151091542" sldId="266"/>
            <ac:spMk id="2" creationId="{578FA358-830B-A0A4-2B8A-20F5D34C2F75}"/>
          </ac:spMkLst>
        </pc:spChg>
        <pc:picChg chg="del">
          <ac:chgData name="Chase Jeffries" userId="f52fb47a8ec6d43b" providerId="LiveId" clId="{E53A7552-6EAB-4C89-A0BB-72402DD739AC}" dt="2024-02-28T11:56:51.784" v="1913" actId="478"/>
          <ac:picMkLst>
            <pc:docMk/>
            <pc:sldMk cId="151091542" sldId="266"/>
            <ac:picMk id="4" creationId="{CA99359B-5C2A-2F31-6BB3-341E4DD1506F}"/>
          </ac:picMkLst>
        </pc:picChg>
        <pc:picChg chg="add mod">
          <ac:chgData name="Chase Jeffries" userId="f52fb47a8ec6d43b" providerId="LiveId" clId="{E53A7552-6EAB-4C89-A0BB-72402DD739AC}" dt="2024-02-28T11:56:50.639" v="1912" actId="1076"/>
          <ac:picMkLst>
            <pc:docMk/>
            <pc:sldMk cId="151091542" sldId="266"/>
            <ac:picMk id="6" creationId="{7FE4E57D-7D90-3BD1-7A09-566BF5A880DD}"/>
          </ac:picMkLst>
        </pc:picChg>
        <pc:picChg chg="del">
          <ac:chgData name="Chase Jeffries" userId="f52fb47a8ec6d43b" providerId="LiveId" clId="{E53A7552-6EAB-4C89-A0BB-72402DD739AC}" dt="2024-02-28T11:55:51.525" v="1883" actId="478"/>
          <ac:picMkLst>
            <pc:docMk/>
            <pc:sldMk cId="151091542" sldId="266"/>
            <ac:picMk id="8" creationId="{E3938726-24F1-B80D-8F6D-131980BBD57E}"/>
          </ac:picMkLst>
        </pc:picChg>
        <pc:picChg chg="add mod">
          <ac:chgData name="Chase Jeffries" userId="f52fb47a8ec6d43b" providerId="LiveId" clId="{E53A7552-6EAB-4C89-A0BB-72402DD739AC}" dt="2024-02-28T12:14:50.664" v="3321" actId="1076"/>
          <ac:picMkLst>
            <pc:docMk/>
            <pc:sldMk cId="151091542" sldId="266"/>
            <ac:picMk id="9" creationId="{157C07CF-F7B7-24C1-C554-158BF0FD09A6}"/>
          </ac:picMkLst>
        </pc:picChg>
      </pc:sldChg>
      <pc:sldChg chg="addSp delSp modSp add mod">
        <pc:chgData name="Chase Jeffries" userId="f52fb47a8ec6d43b" providerId="LiveId" clId="{E53A7552-6EAB-4C89-A0BB-72402DD739AC}" dt="2024-02-28T12:17:11.055" v="3425" actId="1037"/>
        <pc:sldMkLst>
          <pc:docMk/>
          <pc:sldMk cId="1004439122" sldId="267"/>
        </pc:sldMkLst>
        <pc:spChg chg="mod">
          <ac:chgData name="Chase Jeffries" userId="f52fb47a8ec6d43b" providerId="LiveId" clId="{E53A7552-6EAB-4C89-A0BB-72402DD739AC}" dt="2024-02-28T12:14:57.607" v="3326" actId="20577"/>
          <ac:spMkLst>
            <pc:docMk/>
            <pc:sldMk cId="1004439122" sldId="267"/>
            <ac:spMk id="2" creationId="{0FDB378A-E317-5776-21EA-0973CB66A7FF}"/>
          </ac:spMkLst>
        </pc:spChg>
        <pc:picChg chg="add mod">
          <ac:chgData name="Chase Jeffries" userId="f52fb47a8ec6d43b" providerId="LiveId" clId="{E53A7552-6EAB-4C89-A0BB-72402DD739AC}" dt="2024-02-28T12:15:22.768" v="3330" actId="14100"/>
          <ac:picMkLst>
            <pc:docMk/>
            <pc:sldMk cId="1004439122" sldId="267"/>
            <ac:picMk id="4" creationId="{FA09588A-1164-2DB7-F4BE-83195831A53F}"/>
          </ac:picMkLst>
        </pc:picChg>
        <pc:picChg chg="add mod">
          <ac:chgData name="Chase Jeffries" userId="f52fb47a8ec6d43b" providerId="LiveId" clId="{E53A7552-6EAB-4C89-A0BB-72402DD739AC}" dt="2024-02-28T12:15:48.328" v="3334" actId="14100"/>
          <ac:picMkLst>
            <pc:docMk/>
            <pc:sldMk cId="1004439122" sldId="267"/>
            <ac:picMk id="7" creationId="{6B0F2C40-8186-55AF-E233-1A7A7C47B7DB}"/>
          </ac:picMkLst>
        </pc:picChg>
        <pc:picChg chg="del">
          <ac:chgData name="Chase Jeffries" userId="f52fb47a8ec6d43b" providerId="LiveId" clId="{E53A7552-6EAB-4C89-A0BB-72402DD739AC}" dt="2024-02-28T12:15:18.014" v="3327" actId="478"/>
          <ac:picMkLst>
            <pc:docMk/>
            <pc:sldMk cId="1004439122" sldId="267"/>
            <ac:picMk id="9" creationId="{BB85C7FB-8DD3-52B6-7762-6FF7C725C854}"/>
          </ac:picMkLst>
        </pc:picChg>
        <pc:picChg chg="add mod modCrop">
          <ac:chgData name="Chase Jeffries" userId="f52fb47a8ec6d43b" providerId="LiveId" clId="{E53A7552-6EAB-4C89-A0BB-72402DD739AC}" dt="2024-02-28T12:16:22.506" v="3357" actId="1038"/>
          <ac:picMkLst>
            <pc:docMk/>
            <pc:sldMk cId="1004439122" sldId="267"/>
            <ac:picMk id="10" creationId="{3F15B463-C5C6-6249-00DC-B1BE335293C5}"/>
          </ac:picMkLst>
        </pc:picChg>
        <pc:picChg chg="del">
          <ac:chgData name="Chase Jeffries" userId="f52fb47a8ec6d43b" providerId="LiveId" clId="{E53A7552-6EAB-4C89-A0BB-72402DD739AC}" dt="2024-02-28T12:16:26.383" v="3358" actId="478"/>
          <ac:picMkLst>
            <pc:docMk/>
            <pc:sldMk cId="1004439122" sldId="267"/>
            <ac:picMk id="11" creationId="{077787D8-5EF5-1F38-F85F-20552E070966}"/>
          </ac:picMkLst>
        </pc:picChg>
        <pc:picChg chg="add mod">
          <ac:chgData name="Chase Jeffries" userId="f52fb47a8ec6d43b" providerId="LiveId" clId="{E53A7552-6EAB-4C89-A0BB-72402DD739AC}" dt="2024-02-28T12:17:11.055" v="3425" actId="1037"/>
          <ac:picMkLst>
            <pc:docMk/>
            <pc:sldMk cId="1004439122" sldId="267"/>
            <ac:picMk id="14" creationId="{EB51A37F-2056-07D2-45AF-D2A3B09C459B}"/>
          </ac:picMkLst>
        </pc:picChg>
        <pc:picChg chg="del">
          <ac:chgData name="Chase Jeffries" userId="f52fb47a8ec6d43b" providerId="LiveId" clId="{E53A7552-6EAB-4C89-A0BB-72402DD739AC}" dt="2024-02-28T12:15:43.695" v="3331" actId="478"/>
          <ac:picMkLst>
            <pc:docMk/>
            <pc:sldMk cId="1004439122" sldId="267"/>
            <ac:picMk id="20" creationId="{BE47ABF5-2075-C0C4-F83C-B9E106C575DC}"/>
          </ac:picMkLst>
        </pc:picChg>
        <pc:picChg chg="del">
          <ac:chgData name="Chase Jeffries" userId="f52fb47a8ec6d43b" providerId="LiveId" clId="{E53A7552-6EAB-4C89-A0BB-72402DD739AC}" dt="2024-02-28T12:15:50.807" v="3335" actId="478"/>
          <ac:picMkLst>
            <pc:docMk/>
            <pc:sldMk cId="1004439122" sldId="267"/>
            <ac:picMk id="22" creationId="{C6775A32-E71B-3E99-EE17-D0E1ECDD76CD}"/>
          </ac:picMkLst>
        </pc:picChg>
      </pc:sldChg>
      <pc:sldChg chg="add del">
        <pc:chgData name="Chase Jeffries" userId="f52fb47a8ec6d43b" providerId="LiveId" clId="{E53A7552-6EAB-4C89-A0BB-72402DD739AC}" dt="2024-02-28T12:14:53.422" v="3323" actId="2696"/>
        <pc:sldMkLst>
          <pc:docMk/>
          <pc:sldMk cId="3108313326" sldId="267"/>
        </pc:sldMkLst>
      </pc:sldChg>
      <pc:sldChg chg="modSp add mod">
        <pc:chgData name="Chase Jeffries" userId="f52fb47a8ec6d43b" providerId="LiveId" clId="{E53A7552-6EAB-4C89-A0BB-72402DD739AC}" dt="2024-02-28T12:30:30.212" v="4205" actId="20577"/>
        <pc:sldMkLst>
          <pc:docMk/>
          <pc:sldMk cId="3424379002" sldId="268"/>
        </pc:sldMkLst>
        <pc:spChg chg="mod">
          <ac:chgData name="Chase Jeffries" userId="f52fb47a8ec6d43b" providerId="LiveId" clId="{E53A7552-6EAB-4C89-A0BB-72402DD739AC}" dt="2024-02-28T12:19:27.081" v="3432" actId="20577"/>
          <ac:spMkLst>
            <pc:docMk/>
            <pc:sldMk cId="3424379002" sldId="268"/>
            <ac:spMk id="2" creationId="{B6242A93-B4A9-E748-BB70-D956382EE4F9}"/>
          </ac:spMkLst>
        </pc:spChg>
        <pc:spChg chg="mod">
          <ac:chgData name="Chase Jeffries" userId="f52fb47a8ec6d43b" providerId="LiveId" clId="{E53A7552-6EAB-4C89-A0BB-72402DD739AC}" dt="2024-02-28T12:30:30.212" v="4205" actId="20577"/>
          <ac:spMkLst>
            <pc:docMk/>
            <pc:sldMk cId="3424379002" sldId="268"/>
            <ac:spMk id="12" creationId="{08471E9B-0D41-F77A-E496-1DC2CEEBEA4D}"/>
          </ac:spMkLst>
        </pc:spChg>
      </pc:sldChg>
      <pc:sldChg chg="addSp delSp modSp add mod">
        <pc:chgData name="Chase Jeffries" userId="f52fb47a8ec6d43b" providerId="LiveId" clId="{E53A7552-6EAB-4C89-A0BB-72402DD739AC}" dt="2024-02-28T12:31:07.671" v="4207" actId="20577"/>
        <pc:sldMkLst>
          <pc:docMk/>
          <pc:sldMk cId="3525740873" sldId="269"/>
        </pc:sldMkLst>
        <pc:spChg chg="mod">
          <ac:chgData name="Chase Jeffries" userId="f52fb47a8ec6d43b" providerId="LiveId" clId="{E53A7552-6EAB-4C89-A0BB-72402DD739AC}" dt="2024-02-28T12:31:07.671" v="4207" actId="20577"/>
          <ac:spMkLst>
            <pc:docMk/>
            <pc:sldMk cId="3525740873" sldId="269"/>
            <ac:spMk id="2" creationId="{E3565922-0BEC-051E-F22D-4AFA37551AE9}"/>
          </ac:spMkLst>
        </pc:spChg>
        <pc:picChg chg="add mod">
          <ac:chgData name="Chase Jeffries" userId="f52fb47a8ec6d43b" providerId="LiveId" clId="{E53A7552-6EAB-4C89-A0BB-72402DD739AC}" dt="2024-02-28T12:22:36.080" v="3449" actId="1076"/>
          <ac:picMkLst>
            <pc:docMk/>
            <pc:sldMk cId="3525740873" sldId="269"/>
            <ac:picMk id="4" creationId="{2104FEF4-432E-E483-58DF-8CB55E4AAEDE}"/>
          </ac:picMkLst>
        </pc:picChg>
        <pc:picChg chg="del">
          <ac:chgData name="Chase Jeffries" userId="f52fb47a8ec6d43b" providerId="LiveId" clId="{E53A7552-6EAB-4C89-A0BB-72402DD739AC}" dt="2024-02-28T12:22:23.230" v="3447" actId="478"/>
          <ac:picMkLst>
            <pc:docMk/>
            <pc:sldMk cId="3525740873" sldId="269"/>
            <ac:picMk id="6" creationId="{61DAB278-72B6-1033-28B6-3A920C79377A}"/>
          </ac:picMkLst>
        </pc:picChg>
        <pc:picChg chg="add mod">
          <ac:chgData name="Chase Jeffries" userId="f52fb47a8ec6d43b" providerId="LiveId" clId="{E53A7552-6EAB-4C89-A0BB-72402DD739AC}" dt="2024-02-28T12:23:10.550" v="3453" actId="1076"/>
          <ac:picMkLst>
            <pc:docMk/>
            <pc:sldMk cId="3525740873" sldId="269"/>
            <ac:picMk id="8" creationId="{2AB15782-2370-E3CC-2608-3252B6F0F651}"/>
          </ac:picMkLst>
        </pc:picChg>
        <pc:picChg chg="del mod">
          <ac:chgData name="Chase Jeffries" userId="f52fb47a8ec6d43b" providerId="LiveId" clId="{E53A7552-6EAB-4C89-A0BB-72402DD739AC}" dt="2024-02-28T12:22:57.072" v="3451" actId="478"/>
          <ac:picMkLst>
            <pc:docMk/>
            <pc:sldMk cId="3525740873" sldId="269"/>
            <ac:picMk id="9" creationId="{B6955B06-D75D-9A68-61C9-3C0AAF81D2B7}"/>
          </ac:picMkLst>
        </pc:picChg>
      </pc:sldChg>
      <pc:sldChg chg="addSp delSp modSp add mod">
        <pc:chgData name="Chase Jeffries" userId="f52fb47a8ec6d43b" providerId="LiveId" clId="{E53A7552-6EAB-4C89-A0BB-72402DD739AC}" dt="2024-02-28T12:31:10.292" v="4209" actId="20577"/>
        <pc:sldMkLst>
          <pc:docMk/>
          <pc:sldMk cId="4237972661" sldId="270"/>
        </pc:sldMkLst>
        <pc:spChg chg="mod">
          <ac:chgData name="Chase Jeffries" userId="f52fb47a8ec6d43b" providerId="LiveId" clId="{E53A7552-6EAB-4C89-A0BB-72402DD739AC}" dt="2024-02-28T12:31:10.292" v="4209" actId="20577"/>
          <ac:spMkLst>
            <pc:docMk/>
            <pc:sldMk cId="4237972661" sldId="270"/>
            <ac:spMk id="2" creationId="{EC1F44CE-8411-3281-9B6F-C77A59E9C48F}"/>
          </ac:spMkLst>
        </pc:spChg>
        <pc:picChg chg="del">
          <ac:chgData name="Chase Jeffries" userId="f52fb47a8ec6d43b" providerId="LiveId" clId="{E53A7552-6EAB-4C89-A0BB-72402DD739AC}" dt="2024-02-28T12:23:13.062" v="3455" actId="478"/>
          <ac:picMkLst>
            <pc:docMk/>
            <pc:sldMk cId="4237972661" sldId="270"/>
            <ac:picMk id="4" creationId="{922F0171-571C-6C9F-4529-19F9188F2F7D}"/>
          </ac:picMkLst>
        </pc:picChg>
        <pc:picChg chg="add mod">
          <ac:chgData name="Chase Jeffries" userId="f52fb47a8ec6d43b" providerId="LiveId" clId="{E53A7552-6EAB-4C89-A0BB-72402DD739AC}" dt="2024-02-28T12:24:22.095" v="3462" actId="1076"/>
          <ac:picMkLst>
            <pc:docMk/>
            <pc:sldMk cId="4237972661" sldId="270"/>
            <ac:picMk id="6" creationId="{DFC3876D-0AAD-9439-F595-8DFD56C66600}"/>
          </ac:picMkLst>
        </pc:picChg>
        <pc:picChg chg="del">
          <ac:chgData name="Chase Jeffries" userId="f52fb47a8ec6d43b" providerId="LiveId" clId="{E53A7552-6EAB-4C89-A0BB-72402DD739AC}" dt="2024-02-28T12:24:19.882" v="3460" actId="478"/>
          <ac:picMkLst>
            <pc:docMk/>
            <pc:sldMk cId="4237972661" sldId="270"/>
            <ac:picMk id="8" creationId="{3D63EBF1-CE39-5604-A340-A727B3AFBD8E}"/>
          </ac:picMkLst>
        </pc:picChg>
      </pc:sldChg>
      <pc:sldChg chg="addSp delSp modSp add mod">
        <pc:chgData name="Chase Jeffries" userId="f52fb47a8ec6d43b" providerId="LiveId" clId="{E53A7552-6EAB-4C89-A0BB-72402DD739AC}" dt="2024-02-28T12:33:24.812" v="4234" actId="14100"/>
        <pc:sldMkLst>
          <pc:docMk/>
          <pc:sldMk cId="1839419435" sldId="271"/>
        </pc:sldMkLst>
        <pc:spChg chg="mod">
          <ac:chgData name="Chase Jeffries" userId="f52fb47a8ec6d43b" providerId="LiveId" clId="{E53A7552-6EAB-4C89-A0BB-72402DD739AC}" dt="2024-02-28T12:31:38.641" v="4213" actId="20577"/>
          <ac:spMkLst>
            <pc:docMk/>
            <pc:sldMk cId="1839419435" sldId="271"/>
            <ac:spMk id="2" creationId="{439516B5-8386-A21F-9A37-230A17141666}"/>
          </ac:spMkLst>
        </pc:spChg>
        <pc:picChg chg="del">
          <ac:chgData name="Chase Jeffries" userId="f52fb47a8ec6d43b" providerId="LiveId" clId="{E53A7552-6EAB-4C89-A0BB-72402DD739AC}" dt="2024-02-28T12:31:27.580" v="4211" actId="478"/>
          <ac:picMkLst>
            <pc:docMk/>
            <pc:sldMk cId="1839419435" sldId="271"/>
            <ac:picMk id="4" creationId="{EB9C60DC-CCBA-EC2B-3104-679F0EA52801}"/>
          </ac:picMkLst>
        </pc:picChg>
        <pc:picChg chg="add mod">
          <ac:chgData name="Chase Jeffries" userId="f52fb47a8ec6d43b" providerId="LiveId" clId="{E53A7552-6EAB-4C89-A0BB-72402DD739AC}" dt="2024-02-28T12:31:57.521" v="4216" actId="14100"/>
          <ac:picMkLst>
            <pc:docMk/>
            <pc:sldMk cId="1839419435" sldId="271"/>
            <ac:picMk id="5" creationId="{493437BB-3D2B-967D-5115-53C61E0ABCED}"/>
          </ac:picMkLst>
        </pc:picChg>
        <pc:picChg chg="del">
          <ac:chgData name="Chase Jeffries" userId="f52fb47a8ec6d43b" providerId="LiveId" clId="{E53A7552-6EAB-4C89-A0BB-72402DD739AC}" dt="2024-02-28T12:32:01.980" v="4219" actId="478"/>
          <ac:picMkLst>
            <pc:docMk/>
            <pc:sldMk cId="1839419435" sldId="271"/>
            <ac:picMk id="7" creationId="{3CAC1FB7-5973-2792-4870-A755D5323306}"/>
          </ac:picMkLst>
        </pc:picChg>
        <pc:picChg chg="add mod">
          <ac:chgData name="Chase Jeffries" userId="f52fb47a8ec6d43b" providerId="LiveId" clId="{E53A7552-6EAB-4C89-A0BB-72402DD739AC}" dt="2024-02-28T12:32:26.521" v="4222" actId="14100"/>
          <ac:picMkLst>
            <pc:docMk/>
            <pc:sldMk cId="1839419435" sldId="271"/>
            <ac:picMk id="9" creationId="{CCCA8002-847C-E98A-86FA-1B1C07583D2A}"/>
          </ac:picMkLst>
        </pc:picChg>
        <pc:picChg chg="del">
          <ac:chgData name="Chase Jeffries" userId="f52fb47a8ec6d43b" providerId="LiveId" clId="{E53A7552-6EAB-4C89-A0BB-72402DD739AC}" dt="2024-02-28T12:32:30.242" v="4223" actId="478"/>
          <ac:picMkLst>
            <pc:docMk/>
            <pc:sldMk cId="1839419435" sldId="271"/>
            <ac:picMk id="10" creationId="{7F080D39-8D59-4EB3-8994-22834F6BC479}"/>
          </ac:picMkLst>
        </pc:picChg>
        <pc:picChg chg="add mod">
          <ac:chgData name="Chase Jeffries" userId="f52fb47a8ec6d43b" providerId="LiveId" clId="{E53A7552-6EAB-4C89-A0BB-72402DD739AC}" dt="2024-02-28T12:33:05.701" v="4229" actId="14100"/>
          <ac:picMkLst>
            <pc:docMk/>
            <pc:sldMk cId="1839419435" sldId="271"/>
            <ac:picMk id="13" creationId="{F745E408-B986-ED2A-18BC-4B924258E206}"/>
          </ac:picMkLst>
        </pc:picChg>
        <pc:picChg chg="del mod">
          <ac:chgData name="Chase Jeffries" userId="f52fb47a8ec6d43b" providerId="LiveId" clId="{E53A7552-6EAB-4C89-A0BB-72402DD739AC}" dt="2024-02-28T12:32:34.491" v="4224" actId="478"/>
          <ac:picMkLst>
            <pc:docMk/>
            <pc:sldMk cId="1839419435" sldId="271"/>
            <ac:picMk id="14" creationId="{B44C844A-A7C7-4C61-37BB-5B38855190D9}"/>
          </ac:picMkLst>
        </pc:picChg>
        <pc:picChg chg="add mod">
          <ac:chgData name="Chase Jeffries" userId="f52fb47a8ec6d43b" providerId="LiveId" clId="{E53A7552-6EAB-4C89-A0BB-72402DD739AC}" dt="2024-02-28T12:33:24.812" v="4234" actId="14100"/>
          <ac:picMkLst>
            <pc:docMk/>
            <pc:sldMk cId="1839419435" sldId="271"/>
            <ac:picMk id="16" creationId="{9B90233B-F931-3B6E-4BDA-B1A58FF6598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292841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1A26F-BB33-4A89-8667-D1E4CDD9D727}"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344571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828196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8645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279518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3322623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1730900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2081821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295962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385132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398084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1A26F-BB33-4A89-8667-D1E4CDD9D727}"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408537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1A26F-BB33-4A89-8667-D1E4CDD9D727}"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299034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403811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383639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61A26F-BB33-4A89-8667-D1E4CDD9D727}" type="datetimeFigureOut">
              <a:rPr lang="en-US" smtClean="0"/>
              <a:t>2/28/2024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219442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1A26F-BB33-4A89-8667-D1E4CDD9D727}"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7458E-8B9F-4240-B6B5-450A33450E08}" type="slidenum">
              <a:rPr lang="en-US" smtClean="0"/>
              <a:t>‹#›</a:t>
            </a:fld>
            <a:endParaRPr lang="en-US"/>
          </a:p>
        </p:txBody>
      </p:sp>
    </p:spTree>
    <p:extLst>
      <p:ext uri="{BB962C8B-B14F-4D97-AF65-F5344CB8AC3E}">
        <p14:creationId xmlns:p14="http://schemas.microsoft.com/office/powerpoint/2010/main" val="118762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61A26F-BB33-4A89-8667-D1E4CDD9D727}" type="datetimeFigureOut">
              <a:rPr lang="en-US" smtClean="0"/>
              <a:t>2/28/2024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07458E-8B9F-4240-B6B5-450A33450E08}" type="slidenum">
              <a:rPr lang="en-US" smtClean="0"/>
              <a:t>‹#›</a:t>
            </a:fld>
            <a:endParaRPr lang="en-US"/>
          </a:p>
        </p:txBody>
      </p:sp>
    </p:spTree>
    <p:extLst>
      <p:ext uri="{BB962C8B-B14F-4D97-AF65-F5344CB8AC3E}">
        <p14:creationId xmlns:p14="http://schemas.microsoft.com/office/powerpoint/2010/main" val="43353440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E9AE-5B1B-4387-F3BF-4C1FD9F6C9E5}"/>
              </a:ext>
            </a:extLst>
          </p:cNvPr>
          <p:cNvSpPr>
            <a:spLocks noGrp="1"/>
          </p:cNvSpPr>
          <p:nvPr>
            <p:ph type="ctrTitle"/>
          </p:nvPr>
        </p:nvSpPr>
        <p:spPr/>
        <p:txBody>
          <a:bodyPr/>
          <a:lstStyle/>
          <a:p>
            <a:r>
              <a:rPr lang="en-US" dirty="0"/>
              <a:t>Olson Scenarios</a:t>
            </a:r>
          </a:p>
        </p:txBody>
      </p:sp>
      <p:sp>
        <p:nvSpPr>
          <p:cNvPr id="3" name="Subtitle 2">
            <a:extLst>
              <a:ext uri="{FF2B5EF4-FFF2-40B4-BE49-F238E27FC236}">
                <a16:creationId xmlns:a16="http://schemas.microsoft.com/office/drawing/2014/main" id="{E782E9E3-A509-0880-A93A-3E34202ACB4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7315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9EB19-EB18-70FA-C1C3-003705231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FA358-830B-A0A4-2B8A-20F5D34C2F75}"/>
              </a:ext>
            </a:extLst>
          </p:cNvPr>
          <p:cNvSpPr>
            <a:spLocks noGrp="1"/>
          </p:cNvSpPr>
          <p:nvPr>
            <p:ph type="title"/>
          </p:nvPr>
        </p:nvSpPr>
        <p:spPr/>
        <p:txBody>
          <a:bodyPr/>
          <a:lstStyle/>
          <a:p>
            <a:r>
              <a:rPr lang="en-US" dirty="0"/>
              <a:t>Scenario 2:</a:t>
            </a:r>
          </a:p>
        </p:txBody>
      </p:sp>
      <p:pic>
        <p:nvPicPr>
          <p:cNvPr id="5" name="Picture 4">
            <a:extLst>
              <a:ext uri="{FF2B5EF4-FFF2-40B4-BE49-F238E27FC236}">
                <a16:creationId xmlns:a16="http://schemas.microsoft.com/office/drawing/2014/main" id="{DE80D560-F4F5-56A0-0306-8F74FCA89248}"/>
              </a:ext>
            </a:extLst>
          </p:cNvPr>
          <p:cNvPicPr>
            <a:picLocks noChangeAspect="1"/>
          </p:cNvPicPr>
          <p:nvPr/>
        </p:nvPicPr>
        <p:blipFill>
          <a:blip r:embed="rId2"/>
          <a:stretch>
            <a:fillRect/>
          </a:stretch>
        </p:blipFill>
        <p:spPr>
          <a:xfrm>
            <a:off x="646111" y="2903115"/>
            <a:ext cx="1779201" cy="1787419"/>
          </a:xfrm>
          <a:prstGeom prst="rect">
            <a:avLst/>
          </a:prstGeom>
        </p:spPr>
      </p:pic>
      <p:pic>
        <p:nvPicPr>
          <p:cNvPr id="11" name="Picture 10">
            <a:extLst>
              <a:ext uri="{FF2B5EF4-FFF2-40B4-BE49-F238E27FC236}">
                <a16:creationId xmlns:a16="http://schemas.microsoft.com/office/drawing/2014/main" id="{43570404-3290-2EA2-A6B8-80B557EDFCBB}"/>
              </a:ext>
            </a:extLst>
          </p:cNvPr>
          <p:cNvPicPr>
            <a:picLocks noChangeAspect="1"/>
          </p:cNvPicPr>
          <p:nvPr/>
        </p:nvPicPr>
        <p:blipFill>
          <a:blip r:embed="rId3"/>
          <a:stretch>
            <a:fillRect/>
          </a:stretch>
        </p:blipFill>
        <p:spPr>
          <a:xfrm>
            <a:off x="6282937" y="2903115"/>
            <a:ext cx="1914526" cy="1905600"/>
          </a:xfrm>
          <a:prstGeom prst="rect">
            <a:avLst/>
          </a:prstGeom>
        </p:spPr>
      </p:pic>
      <p:sp>
        <p:nvSpPr>
          <p:cNvPr id="12" name="TextBox 11">
            <a:extLst>
              <a:ext uri="{FF2B5EF4-FFF2-40B4-BE49-F238E27FC236}">
                <a16:creationId xmlns:a16="http://schemas.microsoft.com/office/drawing/2014/main" id="{F79C75C4-8251-2E23-7F18-25B64D44F266}"/>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6" name="Picture 5">
            <a:extLst>
              <a:ext uri="{FF2B5EF4-FFF2-40B4-BE49-F238E27FC236}">
                <a16:creationId xmlns:a16="http://schemas.microsoft.com/office/drawing/2014/main" id="{7FE4E57D-7D90-3BD1-7A09-566BF5A880DD}"/>
              </a:ext>
            </a:extLst>
          </p:cNvPr>
          <p:cNvPicPr>
            <a:picLocks noChangeAspect="1"/>
          </p:cNvPicPr>
          <p:nvPr/>
        </p:nvPicPr>
        <p:blipFill>
          <a:blip r:embed="rId4"/>
          <a:stretch>
            <a:fillRect/>
          </a:stretch>
        </p:blipFill>
        <p:spPr>
          <a:xfrm>
            <a:off x="2370852" y="1964796"/>
            <a:ext cx="1943100" cy="4324350"/>
          </a:xfrm>
          <a:prstGeom prst="rect">
            <a:avLst/>
          </a:prstGeom>
        </p:spPr>
      </p:pic>
      <p:pic>
        <p:nvPicPr>
          <p:cNvPr id="9" name="Picture 8">
            <a:extLst>
              <a:ext uri="{FF2B5EF4-FFF2-40B4-BE49-F238E27FC236}">
                <a16:creationId xmlns:a16="http://schemas.microsoft.com/office/drawing/2014/main" id="{157C07CF-F7B7-24C1-C554-158BF0FD09A6}"/>
              </a:ext>
            </a:extLst>
          </p:cNvPr>
          <p:cNvPicPr>
            <a:picLocks noChangeAspect="1"/>
          </p:cNvPicPr>
          <p:nvPr/>
        </p:nvPicPr>
        <p:blipFill>
          <a:blip r:embed="rId5"/>
          <a:stretch>
            <a:fillRect/>
          </a:stretch>
        </p:blipFill>
        <p:spPr>
          <a:xfrm>
            <a:off x="4313952" y="1964796"/>
            <a:ext cx="1924050" cy="4333875"/>
          </a:xfrm>
          <a:prstGeom prst="rect">
            <a:avLst/>
          </a:prstGeom>
        </p:spPr>
      </p:pic>
    </p:spTree>
    <p:extLst>
      <p:ext uri="{BB962C8B-B14F-4D97-AF65-F5344CB8AC3E}">
        <p14:creationId xmlns:p14="http://schemas.microsoft.com/office/powerpoint/2010/main" val="15109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A22F5-7445-76F2-363E-2E3A34F82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42A93-B4A9-E748-BB70-D956382EE4F9}"/>
              </a:ext>
            </a:extLst>
          </p:cNvPr>
          <p:cNvSpPr>
            <a:spLocks noGrp="1"/>
          </p:cNvSpPr>
          <p:nvPr>
            <p:ph type="title"/>
          </p:nvPr>
        </p:nvSpPr>
        <p:spPr>
          <a:xfrm>
            <a:off x="646111" y="452718"/>
            <a:ext cx="10419822" cy="859615"/>
          </a:xfrm>
        </p:spPr>
        <p:txBody>
          <a:bodyPr/>
          <a:lstStyle/>
          <a:p>
            <a:r>
              <a:rPr lang="en-US" dirty="0"/>
              <a:t>Scenario 3: More Resources, High Taxes</a:t>
            </a:r>
          </a:p>
        </p:txBody>
      </p:sp>
      <p:sp>
        <p:nvSpPr>
          <p:cNvPr id="12" name="TextBox 11">
            <a:extLst>
              <a:ext uri="{FF2B5EF4-FFF2-40B4-BE49-F238E27FC236}">
                <a16:creationId xmlns:a16="http://schemas.microsoft.com/office/drawing/2014/main" id="{08471E9B-0D41-F77A-E496-1DC2CEEBEA4D}"/>
              </a:ext>
            </a:extLst>
          </p:cNvPr>
          <p:cNvSpPr txBox="1"/>
          <p:nvPr/>
        </p:nvSpPr>
        <p:spPr>
          <a:xfrm>
            <a:off x="3166533" y="1633537"/>
            <a:ext cx="7374467" cy="4524315"/>
          </a:xfrm>
          <a:prstGeom prst="rect">
            <a:avLst/>
          </a:prstGeom>
          <a:noFill/>
        </p:spPr>
        <p:txBody>
          <a:bodyPr wrap="square" rtlCol="0">
            <a:spAutoFit/>
          </a:bodyPr>
          <a:lstStyle/>
          <a:p>
            <a:r>
              <a:rPr lang="en-US" dirty="0"/>
              <a:t>Results:</a:t>
            </a:r>
          </a:p>
          <a:p>
            <a:r>
              <a:rPr lang="en-US" dirty="0"/>
              <a:t>A: 3</a:t>
            </a:r>
          </a:p>
          <a:p>
            <a:r>
              <a:rPr lang="en-US" dirty="0"/>
              <a:t>B: 3</a:t>
            </a:r>
          </a:p>
          <a:p>
            <a:r>
              <a:rPr lang="en-US" dirty="0"/>
              <a:t>C:</a:t>
            </a:r>
          </a:p>
          <a:p>
            <a:r>
              <a:rPr lang="en-US" dirty="0"/>
              <a:t>D: </a:t>
            </a:r>
          </a:p>
          <a:p>
            <a:endParaRPr lang="en-US" dirty="0"/>
          </a:p>
          <a:p>
            <a:r>
              <a:rPr lang="en-US" dirty="0"/>
              <a:t>	Stationary bandits with high tax rates quickly die out, but those with low-medium tax rates survive and thrive. Similar to the stationary bandits, the only time a roving-stationary bandit survives it will have a low tax rate and they can survive the scenario. </a:t>
            </a:r>
          </a:p>
          <a:p>
            <a:r>
              <a:rPr lang="en-US" dirty="0"/>
              <a:t>	Roving bandits appear to be the dominant strategy as very few roving bandits transition into roving-stationary bandits. The population of roving bandits grows initially before becoming </a:t>
            </a:r>
            <a:r>
              <a:rPr lang="en-US" dirty="0" err="1"/>
              <a:t>seamingly</a:t>
            </a:r>
            <a:r>
              <a:rPr lang="en-US" dirty="0"/>
              <a:t> stable for a period of time before the population collapses. Roving bandits do not survive in this scenario. </a:t>
            </a:r>
          </a:p>
        </p:txBody>
      </p:sp>
      <p:pic>
        <p:nvPicPr>
          <p:cNvPr id="4" name="Picture 3">
            <a:extLst>
              <a:ext uri="{FF2B5EF4-FFF2-40B4-BE49-F238E27FC236}">
                <a16:creationId xmlns:a16="http://schemas.microsoft.com/office/drawing/2014/main" id="{9AA5EE9B-71CF-9033-2BB8-65ED7FA1230C}"/>
              </a:ext>
            </a:extLst>
          </p:cNvPr>
          <p:cNvPicPr>
            <a:picLocks noChangeAspect="1"/>
          </p:cNvPicPr>
          <p:nvPr/>
        </p:nvPicPr>
        <p:blipFill>
          <a:blip r:embed="rId2"/>
          <a:stretch>
            <a:fillRect/>
          </a:stretch>
        </p:blipFill>
        <p:spPr>
          <a:xfrm>
            <a:off x="762529" y="1453621"/>
            <a:ext cx="2200275" cy="4848225"/>
          </a:xfrm>
          <a:prstGeom prst="rect">
            <a:avLst/>
          </a:prstGeom>
        </p:spPr>
      </p:pic>
    </p:spTree>
    <p:extLst>
      <p:ext uri="{BB962C8B-B14F-4D97-AF65-F5344CB8AC3E}">
        <p14:creationId xmlns:p14="http://schemas.microsoft.com/office/powerpoint/2010/main" val="342437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8FBB7-9607-20D9-C5C6-9DAD167A827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A0A0F40-EA57-25C9-DCD6-DFC43D1F30C6}"/>
              </a:ext>
            </a:extLst>
          </p:cNvPr>
          <p:cNvSpPr/>
          <p:nvPr/>
        </p:nvSpPr>
        <p:spPr>
          <a:xfrm>
            <a:off x="646111" y="2213100"/>
            <a:ext cx="9168514" cy="23706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516B5-8386-A21F-9A37-230A17141666}"/>
              </a:ext>
            </a:extLst>
          </p:cNvPr>
          <p:cNvSpPr>
            <a:spLocks noGrp="1"/>
          </p:cNvSpPr>
          <p:nvPr>
            <p:ph type="title"/>
          </p:nvPr>
        </p:nvSpPr>
        <p:spPr/>
        <p:txBody>
          <a:bodyPr/>
          <a:lstStyle/>
          <a:p>
            <a:r>
              <a:rPr lang="en-US" dirty="0"/>
              <a:t>Scenario 3:</a:t>
            </a:r>
          </a:p>
        </p:txBody>
      </p:sp>
      <p:sp>
        <p:nvSpPr>
          <p:cNvPr id="12" name="TextBox 11">
            <a:extLst>
              <a:ext uri="{FF2B5EF4-FFF2-40B4-BE49-F238E27FC236}">
                <a16:creationId xmlns:a16="http://schemas.microsoft.com/office/drawing/2014/main" id="{DEBDCD31-DA24-0727-224D-62D20AC58526}"/>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5" name="Picture 4">
            <a:extLst>
              <a:ext uri="{FF2B5EF4-FFF2-40B4-BE49-F238E27FC236}">
                <a16:creationId xmlns:a16="http://schemas.microsoft.com/office/drawing/2014/main" id="{493437BB-3D2B-967D-5115-53C61E0ABCED}"/>
              </a:ext>
            </a:extLst>
          </p:cNvPr>
          <p:cNvPicPr>
            <a:picLocks noChangeAspect="1"/>
          </p:cNvPicPr>
          <p:nvPr/>
        </p:nvPicPr>
        <p:blipFill>
          <a:blip r:embed="rId2"/>
          <a:stretch>
            <a:fillRect/>
          </a:stretch>
        </p:blipFill>
        <p:spPr>
          <a:xfrm>
            <a:off x="5190957" y="2487423"/>
            <a:ext cx="2493965" cy="1867341"/>
          </a:xfrm>
          <a:prstGeom prst="rect">
            <a:avLst/>
          </a:prstGeom>
        </p:spPr>
      </p:pic>
      <p:pic>
        <p:nvPicPr>
          <p:cNvPr id="9" name="Picture 8">
            <a:extLst>
              <a:ext uri="{FF2B5EF4-FFF2-40B4-BE49-F238E27FC236}">
                <a16:creationId xmlns:a16="http://schemas.microsoft.com/office/drawing/2014/main" id="{CCCA8002-847C-E98A-86FA-1B1C07583D2A}"/>
              </a:ext>
            </a:extLst>
          </p:cNvPr>
          <p:cNvPicPr>
            <a:picLocks noChangeAspect="1"/>
          </p:cNvPicPr>
          <p:nvPr/>
        </p:nvPicPr>
        <p:blipFill>
          <a:blip r:embed="rId3"/>
          <a:stretch>
            <a:fillRect/>
          </a:stretch>
        </p:blipFill>
        <p:spPr>
          <a:xfrm>
            <a:off x="2715212" y="2487423"/>
            <a:ext cx="2494307" cy="1858004"/>
          </a:xfrm>
          <a:prstGeom prst="rect">
            <a:avLst/>
          </a:prstGeom>
        </p:spPr>
      </p:pic>
      <p:pic>
        <p:nvPicPr>
          <p:cNvPr id="13" name="Picture 12">
            <a:extLst>
              <a:ext uri="{FF2B5EF4-FFF2-40B4-BE49-F238E27FC236}">
                <a16:creationId xmlns:a16="http://schemas.microsoft.com/office/drawing/2014/main" id="{F745E408-B986-ED2A-18BC-4B924258E206}"/>
              </a:ext>
            </a:extLst>
          </p:cNvPr>
          <p:cNvPicPr>
            <a:picLocks noChangeAspect="1"/>
          </p:cNvPicPr>
          <p:nvPr/>
        </p:nvPicPr>
        <p:blipFill>
          <a:blip r:embed="rId4"/>
          <a:stretch>
            <a:fillRect/>
          </a:stretch>
        </p:blipFill>
        <p:spPr>
          <a:xfrm>
            <a:off x="7684921" y="2485145"/>
            <a:ext cx="1866727" cy="1858004"/>
          </a:xfrm>
          <a:prstGeom prst="rect">
            <a:avLst/>
          </a:prstGeom>
        </p:spPr>
      </p:pic>
      <p:pic>
        <p:nvPicPr>
          <p:cNvPr id="16" name="Picture 15">
            <a:extLst>
              <a:ext uri="{FF2B5EF4-FFF2-40B4-BE49-F238E27FC236}">
                <a16:creationId xmlns:a16="http://schemas.microsoft.com/office/drawing/2014/main" id="{9B90233B-F931-3B6E-4BDA-B1A58FF6598C}"/>
              </a:ext>
            </a:extLst>
          </p:cNvPr>
          <p:cNvPicPr>
            <a:picLocks noChangeAspect="1"/>
          </p:cNvPicPr>
          <p:nvPr/>
        </p:nvPicPr>
        <p:blipFill>
          <a:blip r:embed="rId5"/>
          <a:stretch>
            <a:fillRect/>
          </a:stretch>
        </p:blipFill>
        <p:spPr>
          <a:xfrm>
            <a:off x="848484" y="2479312"/>
            <a:ext cx="1866727" cy="1875451"/>
          </a:xfrm>
          <a:prstGeom prst="rect">
            <a:avLst/>
          </a:prstGeom>
        </p:spPr>
      </p:pic>
    </p:spTree>
    <p:extLst>
      <p:ext uri="{BB962C8B-B14F-4D97-AF65-F5344CB8AC3E}">
        <p14:creationId xmlns:p14="http://schemas.microsoft.com/office/powerpoint/2010/main" val="183941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F34F0-5D53-067A-7C51-91EA4F3022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65922-0BEC-051E-F22D-4AFA37551AE9}"/>
              </a:ext>
            </a:extLst>
          </p:cNvPr>
          <p:cNvSpPr>
            <a:spLocks noGrp="1"/>
          </p:cNvSpPr>
          <p:nvPr>
            <p:ph type="title"/>
          </p:nvPr>
        </p:nvSpPr>
        <p:spPr/>
        <p:txBody>
          <a:bodyPr/>
          <a:lstStyle/>
          <a:p>
            <a:r>
              <a:rPr lang="en-US" dirty="0"/>
              <a:t>Scenario 3:</a:t>
            </a:r>
          </a:p>
        </p:txBody>
      </p:sp>
      <p:pic>
        <p:nvPicPr>
          <p:cNvPr id="5" name="Picture 4">
            <a:extLst>
              <a:ext uri="{FF2B5EF4-FFF2-40B4-BE49-F238E27FC236}">
                <a16:creationId xmlns:a16="http://schemas.microsoft.com/office/drawing/2014/main" id="{76B8F559-AA89-FF94-6523-8E2225B0AE12}"/>
              </a:ext>
            </a:extLst>
          </p:cNvPr>
          <p:cNvPicPr>
            <a:picLocks noChangeAspect="1"/>
          </p:cNvPicPr>
          <p:nvPr/>
        </p:nvPicPr>
        <p:blipFill>
          <a:blip r:embed="rId2"/>
          <a:stretch>
            <a:fillRect/>
          </a:stretch>
        </p:blipFill>
        <p:spPr>
          <a:xfrm>
            <a:off x="646111" y="2903115"/>
            <a:ext cx="1779201" cy="1787419"/>
          </a:xfrm>
          <a:prstGeom prst="rect">
            <a:avLst/>
          </a:prstGeom>
        </p:spPr>
      </p:pic>
      <p:pic>
        <p:nvPicPr>
          <p:cNvPr id="11" name="Picture 10">
            <a:extLst>
              <a:ext uri="{FF2B5EF4-FFF2-40B4-BE49-F238E27FC236}">
                <a16:creationId xmlns:a16="http://schemas.microsoft.com/office/drawing/2014/main" id="{B9FF3D62-DB1C-E419-5774-5FA6640E86A0}"/>
              </a:ext>
            </a:extLst>
          </p:cNvPr>
          <p:cNvPicPr>
            <a:picLocks noChangeAspect="1"/>
          </p:cNvPicPr>
          <p:nvPr/>
        </p:nvPicPr>
        <p:blipFill>
          <a:blip r:embed="rId3"/>
          <a:stretch>
            <a:fillRect/>
          </a:stretch>
        </p:blipFill>
        <p:spPr>
          <a:xfrm>
            <a:off x="6282937" y="2903115"/>
            <a:ext cx="1914526" cy="1905600"/>
          </a:xfrm>
          <a:prstGeom prst="rect">
            <a:avLst/>
          </a:prstGeom>
        </p:spPr>
      </p:pic>
      <p:sp>
        <p:nvSpPr>
          <p:cNvPr id="12" name="TextBox 11">
            <a:extLst>
              <a:ext uri="{FF2B5EF4-FFF2-40B4-BE49-F238E27FC236}">
                <a16:creationId xmlns:a16="http://schemas.microsoft.com/office/drawing/2014/main" id="{BC2BB1F2-26A8-2DF9-46F2-9AE3248E37F1}"/>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4" name="Picture 3">
            <a:extLst>
              <a:ext uri="{FF2B5EF4-FFF2-40B4-BE49-F238E27FC236}">
                <a16:creationId xmlns:a16="http://schemas.microsoft.com/office/drawing/2014/main" id="{2104FEF4-432E-E483-58DF-8CB55E4AAEDE}"/>
              </a:ext>
            </a:extLst>
          </p:cNvPr>
          <p:cNvPicPr>
            <a:picLocks noChangeAspect="1"/>
          </p:cNvPicPr>
          <p:nvPr/>
        </p:nvPicPr>
        <p:blipFill>
          <a:blip r:embed="rId4"/>
          <a:stretch>
            <a:fillRect/>
          </a:stretch>
        </p:blipFill>
        <p:spPr>
          <a:xfrm>
            <a:off x="2389902" y="1998133"/>
            <a:ext cx="1924050" cy="4267200"/>
          </a:xfrm>
          <a:prstGeom prst="rect">
            <a:avLst/>
          </a:prstGeom>
        </p:spPr>
      </p:pic>
      <p:pic>
        <p:nvPicPr>
          <p:cNvPr id="8" name="Picture 7">
            <a:extLst>
              <a:ext uri="{FF2B5EF4-FFF2-40B4-BE49-F238E27FC236}">
                <a16:creationId xmlns:a16="http://schemas.microsoft.com/office/drawing/2014/main" id="{2AB15782-2370-E3CC-2608-3252B6F0F651}"/>
              </a:ext>
            </a:extLst>
          </p:cNvPr>
          <p:cNvPicPr>
            <a:picLocks noChangeAspect="1"/>
          </p:cNvPicPr>
          <p:nvPr/>
        </p:nvPicPr>
        <p:blipFill>
          <a:blip r:embed="rId5"/>
          <a:stretch>
            <a:fillRect/>
          </a:stretch>
        </p:blipFill>
        <p:spPr>
          <a:xfrm>
            <a:off x="4313952" y="1969625"/>
            <a:ext cx="1914525" cy="4286250"/>
          </a:xfrm>
          <a:prstGeom prst="rect">
            <a:avLst/>
          </a:prstGeom>
        </p:spPr>
      </p:pic>
    </p:spTree>
    <p:extLst>
      <p:ext uri="{BB962C8B-B14F-4D97-AF65-F5344CB8AC3E}">
        <p14:creationId xmlns:p14="http://schemas.microsoft.com/office/powerpoint/2010/main" val="352574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B2D18-39ED-F941-787A-1FD387C47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F44CE-8411-3281-9B6F-C77A59E9C48F}"/>
              </a:ext>
            </a:extLst>
          </p:cNvPr>
          <p:cNvSpPr>
            <a:spLocks noGrp="1"/>
          </p:cNvSpPr>
          <p:nvPr>
            <p:ph type="title"/>
          </p:nvPr>
        </p:nvSpPr>
        <p:spPr/>
        <p:txBody>
          <a:bodyPr/>
          <a:lstStyle/>
          <a:p>
            <a:r>
              <a:rPr lang="en-US" dirty="0"/>
              <a:t>Scenario 3:</a:t>
            </a:r>
          </a:p>
        </p:txBody>
      </p:sp>
      <p:pic>
        <p:nvPicPr>
          <p:cNvPr id="5" name="Picture 4">
            <a:extLst>
              <a:ext uri="{FF2B5EF4-FFF2-40B4-BE49-F238E27FC236}">
                <a16:creationId xmlns:a16="http://schemas.microsoft.com/office/drawing/2014/main" id="{17A02E0C-E604-0D63-CEEC-279A8DA1C7BE}"/>
              </a:ext>
            </a:extLst>
          </p:cNvPr>
          <p:cNvPicPr>
            <a:picLocks noChangeAspect="1"/>
          </p:cNvPicPr>
          <p:nvPr/>
        </p:nvPicPr>
        <p:blipFill>
          <a:blip r:embed="rId2"/>
          <a:stretch>
            <a:fillRect/>
          </a:stretch>
        </p:blipFill>
        <p:spPr>
          <a:xfrm>
            <a:off x="646111" y="2903115"/>
            <a:ext cx="1779201" cy="1787419"/>
          </a:xfrm>
          <a:prstGeom prst="rect">
            <a:avLst/>
          </a:prstGeom>
        </p:spPr>
      </p:pic>
      <p:pic>
        <p:nvPicPr>
          <p:cNvPr id="11" name="Picture 10">
            <a:extLst>
              <a:ext uri="{FF2B5EF4-FFF2-40B4-BE49-F238E27FC236}">
                <a16:creationId xmlns:a16="http://schemas.microsoft.com/office/drawing/2014/main" id="{F67AFB1F-7677-9E04-B196-14C0B4CFE220}"/>
              </a:ext>
            </a:extLst>
          </p:cNvPr>
          <p:cNvPicPr>
            <a:picLocks noChangeAspect="1"/>
          </p:cNvPicPr>
          <p:nvPr/>
        </p:nvPicPr>
        <p:blipFill>
          <a:blip r:embed="rId3"/>
          <a:stretch>
            <a:fillRect/>
          </a:stretch>
        </p:blipFill>
        <p:spPr>
          <a:xfrm>
            <a:off x="6282937" y="2903115"/>
            <a:ext cx="1914526" cy="1905600"/>
          </a:xfrm>
          <a:prstGeom prst="rect">
            <a:avLst/>
          </a:prstGeom>
        </p:spPr>
      </p:pic>
      <p:sp>
        <p:nvSpPr>
          <p:cNvPr id="12" name="TextBox 11">
            <a:extLst>
              <a:ext uri="{FF2B5EF4-FFF2-40B4-BE49-F238E27FC236}">
                <a16:creationId xmlns:a16="http://schemas.microsoft.com/office/drawing/2014/main" id="{456C4D81-E66A-C942-F801-F71A2C7A1D40}"/>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6" name="Picture 5">
            <a:extLst>
              <a:ext uri="{FF2B5EF4-FFF2-40B4-BE49-F238E27FC236}">
                <a16:creationId xmlns:a16="http://schemas.microsoft.com/office/drawing/2014/main" id="{DFC3876D-0AAD-9439-F595-8DFD56C66600}"/>
              </a:ext>
            </a:extLst>
          </p:cNvPr>
          <p:cNvPicPr>
            <a:picLocks noChangeAspect="1"/>
          </p:cNvPicPr>
          <p:nvPr/>
        </p:nvPicPr>
        <p:blipFill>
          <a:blip r:embed="rId4"/>
          <a:stretch>
            <a:fillRect/>
          </a:stretch>
        </p:blipFill>
        <p:spPr>
          <a:xfrm>
            <a:off x="4396987" y="2109507"/>
            <a:ext cx="1885950" cy="4295775"/>
          </a:xfrm>
          <a:prstGeom prst="rect">
            <a:avLst/>
          </a:prstGeom>
        </p:spPr>
      </p:pic>
    </p:spTree>
    <p:extLst>
      <p:ext uri="{BB962C8B-B14F-4D97-AF65-F5344CB8AC3E}">
        <p14:creationId xmlns:p14="http://schemas.microsoft.com/office/powerpoint/2010/main" val="423797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B2F9-5DDB-8677-2FBC-CF56F4A2AF97}"/>
              </a:ext>
            </a:extLst>
          </p:cNvPr>
          <p:cNvSpPr>
            <a:spLocks noGrp="1"/>
          </p:cNvSpPr>
          <p:nvPr>
            <p:ph type="title"/>
          </p:nvPr>
        </p:nvSpPr>
        <p:spPr/>
        <p:txBody>
          <a:bodyPr/>
          <a:lstStyle/>
          <a:p>
            <a:r>
              <a:rPr lang="en-US" dirty="0"/>
              <a:t>BASELINE</a:t>
            </a:r>
          </a:p>
        </p:txBody>
      </p:sp>
      <p:sp>
        <p:nvSpPr>
          <p:cNvPr id="12" name="TextBox 11">
            <a:extLst>
              <a:ext uri="{FF2B5EF4-FFF2-40B4-BE49-F238E27FC236}">
                <a16:creationId xmlns:a16="http://schemas.microsoft.com/office/drawing/2014/main" id="{3FA7E74F-14CF-444E-30ED-D3A7508CCFC8}"/>
              </a:ext>
            </a:extLst>
          </p:cNvPr>
          <p:cNvSpPr txBox="1"/>
          <p:nvPr/>
        </p:nvSpPr>
        <p:spPr>
          <a:xfrm>
            <a:off x="3200400" y="1328315"/>
            <a:ext cx="7374467" cy="4247317"/>
          </a:xfrm>
          <a:prstGeom prst="rect">
            <a:avLst/>
          </a:prstGeom>
          <a:noFill/>
        </p:spPr>
        <p:txBody>
          <a:bodyPr wrap="square" rtlCol="0">
            <a:spAutoFit/>
          </a:bodyPr>
          <a:lstStyle/>
          <a:p>
            <a:r>
              <a:rPr lang="en-US" b="1" dirty="0"/>
              <a:t>Results</a:t>
            </a:r>
            <a:r>
              <a:rPr lang="en-US" dirty="0"/>
              <a:t>:</a:t>
            </a:r>
          </a:p>
          <a:p>
            <a:r>
              <a:rPr lang="en-US" dirty="0"/>
              <a:t>Most common result is that the roving bandits outperform the stationary bandits in the short term, but cannot maintain them for as long and eventually the stationary bandits outperform them through their investments maturing. </a:t>
            </a:r>
          </a:p>
          <a:p>
            <a:r>
              <a:rPr lang="en-US" dirty="0"/>
              <a:t>We see a dynamic where roving bandits face a bifurcation based on their tax rate. Roving bandits with lower taxes rates become stationary, turning orange. They usually come to outnumber the number of roving bandits and they can maintain their fitness by acting as a simple leader of their subjects. They tax them a small amount, but they don’t provide any public goods. But because they only tax a small amount their subjects are still incentivized to invest. The roving bandits that maintain their roving status are true roving bandits, they extract nearly the maximum taxes possible at rates above 90%. </a:t>
            </a:r>
          </a:p>
        </p:txBody>
      </p:sp>
      <p:pic>
        <p:nvPicPr>
          <p:cNvPr id="14" name="Picture 13">
            <a:extLst>
              <a:ext uri="{FF2B5EF4-FFF2-40B4-BE49-F238E27FC236}">
                <a16:creationId xmlns:a16="http://schemas.microsoft.com/office/drawing/2014/main" id="{AEFBD9C5-3261-5507-03EE-372D7710A869}"/>
              </a:ext>
            </a:extLst>
          </p:cNvPr>
          <p:cNvPicPr>
            <a:picLocks noChangeAspect="1"/>
          </p:cNvPicPr>
          <p:nvPr/>
        </p:nvPicPr>
        <p:blipFill>
          <a:blip r:embed="rId2"/>
          <a:stretch>
            <a:fillRect/>
          </a:stretch>
        </p:blipFill>
        <p:spPr>
          <a:xfrm>
            <a:off x="752317" y="1853248"/>
            <a:ext cx="1924050" cy="4095750"/>
          </a:xfrm>
          <a:prstGeom prst="rect">
            <a:avLst/>
          </a:prstGeom>
        </p:spPr>
      </p:pic>
    </p:spTree>
    <p:extLst>
      <p:ext uri="{BB962C8B-B14F-4D97-AF65-F5344CB8AC3E}">
        <p14:creationId xmlns:p14="http://schemas.microsoft.com/office/powerpoint/2010/main" val="97885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0CDD-DF19-E92D-4C0B-A22A9F276C42}"/>
              </a:ext>
            </a:extLst>
          </p:cNvPr>
          <p:cNvSpPr>
            <a:spLocks noGrp="1"/>
          </p:cNvSpPr>
          <p:nvPr>
            <p:ph type="title"/>
          </p:nvPr>
        </p:nvSpPr>
        <p:spPr/>
        <p:txBody>
          <a:bodyPr/>
          <a:lstStyle/>
          <a:p>
            <a:r>
              <a:rPr lang="en-US" dirty="0"/>
              <a:t>Baseline</a:t>
            </a:r>
          </a:p>
        </p:txBody>
      </p:sp>
      <p:pic>
        <p:nvPicPr>
          <p:cNvPr id="5" name="Picture 4">
            <a:extLst>
              <a:ext uri="{FF2B5EF4-FFF2-40B4-BE49-F238E27FC236}">
                <a16:creationId xmlns:a16="http://schemas.microsoft.com/office/drawing/2014/main" id="{429767E4-A6AB-8980-B610-B8E289687DBA}"/>
              </a:ext>
            </a:extLst>
          </p:cNvPr>
          <p:cNvPicPr>
            <a:picLocks noChangeAspect="1"/>
          </p:cNvPicPr>
          <p:nvPr/>
        </p:nvPicPr>
        <p:blipFill>
          <a:blip r:embed="rId2"/>
          <a:stretch>
            <a:fillRect/>
          </a:stretch>
        </p:blipFill>
        <p:spPr>
          <a:xfrm>
            <a:off x="646111" y="2903115"/>
            <a:ext cx="1779201" cy="1787419"/>
          </a:xfrm>
          <a:prstGeom prst="rect">
            <a:avLst/>
          </a:prstGeom>
        </p:spPr>
      </p:pic>
      <p:pic>
        <p:nvPicPr>
          <p:cNvPr id="11" name="Picture 10">
            <a:extLst>
              <a:ext uri="{FF2B5EF4-FFF2-40B4-BE49-F238E27FC236}">
                <a16:creationId xmlns:a16="http://schemas.microsoft.com/office/drawing/2014/main" id="{B93BEAE0-E525-7BA2-0B88-A636657EF049}"/>
              </a:ext>
            </a:extLst>
          </p:cNvPr>
          <p:cNvPicPr>
            <a:picLocks noChangeAspect="1"/>
          </p:cNvPicPr>
          <p:nvPr/>
        </p:nvPicPr>
        <p:blipFill>
          <a:blip r:embed="rId3"/>
          <a:stretch>
            <a:fillRect/>
          </a:stretch>
        </p:blipFill>
        <p:spPr>
          <a:xfrm>
            <a:off x="6282937" y="2903115"/>
            <a:ext cx="1914526" cy="1905600"/>
          </a:xfrm>
          <a:prstGeom prst="rect">
            <a:avLst/>
          </a:prstGeom>
        </p:spPr>
      </p:pic>
      <p:sp>
        <p:nvSpPr>
          <p:cNvPr id="12" name="TextBox 11">
            <a:extLst>
              <a:ext uri="{FF2B5EF4-FFF2-40B4-BE49-F238E27FC236}">
                <a16:creationId xmlns:a16="http://schemas.microsoft.com/office/drawing/2014/main" id="{20E4CD4F-FFB4-15D8-DC73-B017DFF76406}"/>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20" name="Picture 19">
            <a:extLst>
              <a:ext uri="{FF2B5EF4-FFF2-40B4-BE49-F238E27FC236}">
                <a16:creationId xmlns:a16="http://schemas.microsoft.com/office/drawing/2014/main" id="{3613DF6F-DB3C-7659-CAF3-B4EA89022B43}"/>
              </a:ext>
            </a:extLst>
          </p:cNvPr>
          <p:cNvPicPr>
            <a:picLocks noChangeAspect="1"/>
          </p:cNvPicPr>
          <p:nvPr/>
        </p:nvPicPr>
        <p:blipFill>
          <a:blip r:embed="rId4"/>
          <a:stretch>
            <a:fillRect/>
          </a:stretch>
        </p:blipFill>
        <p:spPr>
          <a:xfrm>
            <a:off x="2439459" y="1974321"/>
            <a:ext cx="1933575" cy="4314825"/>
          </a:xfrm>
          <a:prstGeom prst="rect">
            <a:avLst/>
          </a:prstGeom>
        </p:spPr>
      </p:pic>
      <p:pic>
        <p:nvPicPr>
          <p:cNvPr id="22" name="Picture 21">
            <a:extLst>
              <a:ext uri="{FF2B5EF4-FFF2-40B4-BE49-F238E27FC236}">
                <a16:creationId xmlns:a16="http://schemas.microsoft.com/office/drawing/2014/main" id="{830C2A2E-C739-7275-28B1-144191BA37A5}"/>
              </a:ext>
            </a:extLst>
          </p:cNvPr>
          <p:cNvPicPr>
            <a:picLocks noChangeAspect="1"/>
          </p:cNvPicPr>
          <p:nvPr/>
        </p:nvPicPr>
        <p:blipFill>
          <a:blip r:embed="rId5"/>
          <a:stretch>
            <a:fillRect/>
          </a:stretch>
        </p:blipFill>
        <p:spPr>
          <a:xfrm>
            <a:off x="4381684" y="2012421"/>
            <a:ext cx="1933575" cy="4276725"/>
          </a:xfrm>
          <a:prstGeom prst="rect">
            <a:avLst/>
          </a:prstGeom>
        </p:spPr>
      </p:pic>
    </p:spTree>
    <p:extLst>
      <p:ext uri="{BB962C8B-B14F-4D97-AF65-F5344CB8AC3E}">
        <p14:creationId xmlns:p14="http://schemas.microsoft.com/office/powerpoint/2010/main" val="319853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9C367-DDF8-AD48-D9A2-6180049C57E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7126CDF-74C4-97D8-8DE2-8E02D03DF5A8}"/>
              </a:ext>
            </a:extLst>
          </p:cNvPr>
          <p:cNvSpPr/>
          <p:nvPr/>
        </p:nvSpPr>
        <p:spPr>
          <a:xfrm>
            <a:off x="646111" y="2213100"/>
            <a:ext cx="9168514" cy="23706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1182E-DD72-59D0-A5D2-D3240C9FAE99}"/>
              </a:ext>
            </a:extLst>
          </p:cNvPr>
          <p:cNvSpPr>
            <a:spLocks noGrp="1"/>
          </p:cNvSpPr>
          <p:nvPr>
            <p:ph type="title"/>
          </p:nvPr>
        </p:nvSpPr>
        <p:spPr/>
        <p:txBody>
          <a:bodyPr/>
          <a:lstStyle/>
          <a:p>
            <a:r>
              <a:rPr lang="en-US" dirty="0"/>
              <a:t>Baseline</a:t>
            </a:r>
          </a:p>
        </p:txBody>
      </p:sp>
      <p:sp>
        <p:nvSpPr>
          <p:cNvPr id="12" name="TextBox 11">
            <a:extLst>
              <a:ext uri="{FF2B5EF4-FFF2-40B4-BE49-F238E27FC236}">
                <a16:creationId xmlns:a16="http://schemas.microsoft.com/office/drawing/2014/main" id="{7AC354A0-5339-4DB0-CE63-A30950CE1908}"/>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4" name="Picture 3">
            <a:extLst>
              <a:ext uri="{FF2B5EF4-FFF2-40B4-BE49-F238E27FC236}">
                <a16:creationId xmlns:a16="http://schemas.microsoft.com/office/drawing/2014/main" id="{75121E1F-6DD8-8502-AD08-7D5C22EE817B}"/>
              </a:ext>
            </a:extLst>
          </p:cNvPr>
          <p:cNvPicPr>
            <a:picLocks noChangeAspect="1"/>
          </p:cNvPicPr>
          <p:nvPr/>
        </p:nvPicPr>
        <p:blipFill rotWithShape="1">
          <a:blip r:embed="rId2"/>
          <a:srcRect r="1997" b="2468"/>
          <a:stretch/>
        </p:blipFill>
        <p:spPr>
          <a:xfrm>
            <a:off x="882321" y="2487424"/>
            <a:ext cx="1810080" cy="1858006"/>
          </a:xfrm>
          <a:prstGeom prst="rect">
            <a:avLst/>
          </a:prstGeom>
        </p:spPr>
      </p:pic>
      <p:pic>
        <p:nvPicPr>
          <p:cNvPr id="8" name="Picture 7">
            <a:extLst>
              <a:ext uri="{FF2B5EF4-FFF2-40B4-BE49-F238E27FC236}">
                <a16:creationId xmlns:a16="http://schemas.microsoft.com/office/drawing/2014/main" id="{43D35C6F-1035-BFF7-B1A6-E542E46F970D}"/>
              </a:ext>
            </a:extLst>
          </p:cNvPr>
          <p:cNvPicPr>
            <a:picLocks noChangeAspect="1"/>
          </p:cNvPicPr>
          <p:nvPr/>
        </p:nvPicPr>
        <p:blipFill>
          <a:blip r:embed="rId3"/>
          <a:stretch>
            <a:fillRect/>
          </a:stretch>
        </p:blipFill>
        <p:spPr>
          <a:xfrm>
            <a:off x="2692402" y="2484793"/>
            <a:ext cx="2514598" cy="1885949"/>
          </a:xfrm>
          <a:prstGeom prst="rect">
            <a:avLst/>
          </a:prstGeom>
        </p:spPr>
      </p:pic>
      <p:pic>
        <p:nvPicPr>
          <p:cNvPr id="14" name="Picture 13">
            <a:extLst>
              <a:ext uri="{FF2B5EF4-FFF2-40B4-BE49-F238E27FC236}">
                <a16:creationId xmlns:a16="http://schemas.microsoft.com/office/drawing/2014/main" id="{C9BCCFC8-A0A9-9153-8015-9922EFC1EEE7}"/>
              </a:ext>
            </a:extLst>
          </p:cNvPr>
          <p:cNvPicPr>
            <a:picLocks noChangeAspect="1"/>
          </p:cNvPicPr>
          <p:nvPr/>
        </p:nvPicPr>
        <p:blipFill>
          <a:blip r:embed="rId4"/>
          <a:stretch>
            <a:fillRect/>
          </a:stretch>
        </p:blipFill>
        <p:spPr>
          <a:xfrm>
            <a:off x="5190065" y="2461114"/>
            <a:ext cx="2514597" cy="1917698"/>
          </a:xfrm>
          <a:prstGeom prst="rect">
            <a:avLst/>
          </a:prstGeom>
        </p:spPr>
      </p:pic>
      <p:pic>
        <p:nvPicPr>
          <p:cNvPr id="16" name="Picture 15">
            <a:extLst>
              <a:ext uri="{FF2B5EF4-FFF2-40B4-BE49-F238E27FC236}">
                <a16:creationId xmlns:a16="http://schemas.microsoft.com/office/drawing/2014/main" id="{3D841D8B-66D9-4C19-25CF-B70B59E83CCC}"/>
              </a:ext>
            </a:extLst>
          </p:cNvPr>
          <p:cNvPicPr>
            <a:picLocks noChangeAspect="1"/>
          </p:cNvPicPr>
          <p:nvPr/>
        </p:nvPicPr>
        <p:blipFill rotWithShape="1">
          <a:blip r:embed="rId5"/>
          <a:srcRect l="594"/>
          <a:stretch/>
        </p:blipFill>
        <p:spPr>
          <a:xfrm>
            <a:off x="7704661" y="2426123"/>
            <a:ext cx="1955805" cy="1944620"/>
          </a:xfrm>
          <a:prstGeom prst="rect">
            <a:avLst/>
          </a:prstGeom>
        </p:spPr>
      </p:pic>
    </p:spTree>
    <p:extLst>
      <p:ext uri="{BB962C8B-B14F-4D97-AF65-F5344CB8AC3E}">
        <p14:creationId xmlns:p14="http://schemas.microsoft.com/office/powerpoint/2010/main" val="175350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3A50C-5B37-248F-5BC4-7A6C8B488A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827430-C999-BB6A-3235-EB982D67BA51}"/>
              </a:ext>
            </a:extLst>
          </p:cNvPr>
          <p:cNvSpPr>
            <a:spLocks noGrp="1"/>
          </p:cNvSpPr>
          <p:nvPr>
            <p:ph type="title"/>
          </p:nvPr>
        </p:nvSpPr>
        <p:spPr>
          <a:xfrm>
            <a:off x="646111" y="452718"/>
            <a:ext cx="9404723" cy="859615"/>
          </a:xfrm>
        </p:spPr>
        <p:txBody>
          <a:bodyPr/>
          <a:lstStyle/>
          <a:p>
            <a:r>
              <a:rPr lang="en-US" dirty="0"/>
              <a:t>Scenario 1:</a:t>
            </a:r>
          </a:p>
        </p:txBody>
      </p:sp>
      <p:sp>
        <p:nvSpPr>
          <p:cNvPr id="12" name="TextBox 11">
            <a:extLst>
              <a:ext uri="{FF2B5EF4-FFF2-40B4-BE49-F238E27FC236}">
                <a16:creationId xmlns:a16="http://schemas.microsoft.com/office/drawing/2014/main" id="{ADD79310-E8F3-69CA-A2BA-47E90B9FC2B8}"/>
              </a:ext>
            </a:extLst>
          </p:cNvPr>
          <p:cNvSpPr txBox="1"/>
          <p:nvPr/>
        </p:nvSpPr>
        <p:spPr>
          <a:xfrm>
            <a:off x="3191933" y="1633537"/>
            <a:ext cx="7374467" cy="3416320"/>
          </a:xfrm>
          <a:prstGeom prst="rect">
            <a:avLst/>
          </a:prstGeom>
          <a:noFill/>
        </p:spPr>
        <p:txBody>
          <a:bodyPr wrap="square" rtlCol="0">
            <a:spAutoFit/>
          </a:bodyPr>
          <a:lstStyle/>
          <a:p>
            <a:r>
              <a:rPr lang="en-US" dirty="0"/>
              <a:t>Results:</a:t>
            </a:r>
          </a:p>
          <a:p>
            <a:r>
              <a:rPr lang="en-US" dirty="0"/>
              <a:t>A: 8</a:t>
            </a:r>
          </a:p>
          <a:p>
            <a:r>
              <a:rPr lang="en-US" dirty="0"/>
              <a:t>B: 2</a:t>
            </a:r>
          </a:p>
          <a:p>
            <a:r>
              <a:rPr lang="en-US" dirty="0"/>
              <a:t>C: 2</a:t>
            </a:r>
          </a:p>
          <a:p>
            <a:r>
              <a:rPr lang="en-US" dirty="0"/>
              <a:t>D:</a:t>
            </a:r>
          </a:p>
          <a:p>
            <a:endParaRPr lang="en-US" dirty="0"/>
          </a:p>
          <a:p>
            <a:r>
              <a:rPr lang="en-US" dirty="0"/>
              <a:t>Roving bandits die out significantly more often in this scenario. Because the population booms more, they cannot sustain this increase population and die out, like wolf-sheep predation models.  </a:t>
            </a:r>
          </a:p>
          <a:p>
            <a:endParaRPr lang="en-US" dirty="0"/>
          </a:p>
          <a:p>
            <a:endParaRPr lang="en-US" dirty="0"/>
          </a:p>
        </p:txBody>
      </p:sp>
      <p:pic>
        <p:nvPicPr>
          <p:cNvPr id="14" name="Picture 13">
            <a:extLst>
              <a:ext uri="{FF2B5EF4-FFF2-40B4-BE49-F238E27FC236}">
                <a16:creationId xmlns:a16="http://schemas.microsoft.com/office/drawing/2014/main" id="{15B96072-B9F6-9DD4-A72B-C53C898B7CAD}"/>
              </a:ext>
            </a:extLst>
          </p:cNvPr>
          <p:cNvPicPr>
            <a:picLocks noChangeAspect="1"/>
          </p:cNvPicPr>
          <p:nvPr/>
        </p:nvPicPr>
        <p:blipFill>
          <a:blip r:embed="rId2"/>
          <a:stretch>
            <a:fillRect/>
          </a:stretch>
        </p:blipFill>
        <p:spPr>
          <a:xfrm>
            <a:off x="828675" y="1633537"/>
            <a:ext cx="2000250" cy="4752975"/>
          </a:xfrm>
          <a:prstGeom prst="rect">
            <a:avLst/>
          </a:prstGeom>
        </p:spPr>
      </p:pic>
    </p:spTree>
    <p:extLst>
      <p:ext uri="{BB962C8B-B14F-4D97-AF65-F5344CB8AC3E}">
        <p14:creationId xmlns:p14="http://schemas.microsoft.com/office/powerpoint/2010/main" val="280881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94C1E-0241-C9A3-B906-A8484DE10FA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1C58CFD-0F57-2082-5AF3-F7F4D14313B5}"/>
              </a:ext>
            </a:extLst>
          </p:cNvPr>
          <p:cNvSpPr/>
          <p:nvPr/>
        </p:nvSpPr>
        <p:spPr>
          <a:xfrm>
            <a:off x="646111" y="2213100"/>
            <a:ext cx="9168514" cy="23706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CF8B2-C201-6A0C-C134-44486AF7BEF3}"/>
              </a:ext>
            </a:extLst>
          </p:cNvPr>
          <p:cNvSpPr>
            <a:spLocks noGrp="1"/>
          </p:cNvSpPr>
          <p:nvPr>
            <p:ph type="title"/>
          </p:nvPr>
        </p:nvSpPr>
        <p:spPr/>
        <p:txBody>
          <a:bodyPr/>
          <a:lstStyle/>
          <a:p>
            <a:r>
              <a:rPr lang="en-US" dirty="0"/>
              <a:t>Scenario 1:</a:t>
            </a:r>
          </a:p>
        </p:txBody>
      </p:sp>
      <p:sp>
        <p:nvSpPr>
          <p:cNvPr id="12" name="TextBox 11">
            <a:extLst>
              <a:ext uri="{FF2B5EF4-FFF2-40B4-BE49-F238E27FC236}">
                <a16:creationId xmlns:a16="http://schemas.microsoft.com/office/drawing/2014/main" id="{52571E73-4205-4166-F2EA-57EEF9715664}"/>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9" name="Picture 8">
            <a:extLst>
              <a:ext uri="{FF2B5EF4-FFF2-40B4-BE49-F238E27FC236}">
                <a16:creationId xmlns:a16="http://schemas.microsoft.com/office/drawing/2014/main" id="{C3DDBD57-DAA0-C947-BFC7-0C6DF7FEADF5}"/>
              </a:ext>
            </a:extLst>
          </p:cNvPr>
          <p:cNvPicPr>
            <a:picLocks noChangeAspect="1"/>
          </p:cNvPicPr>
          <p:nvPr/>
        </p:nvPicPr>
        <p:blipFill>
          <a:blip r:embed="rId2"/>
          <a:stretch>
            <a:fillRect/>
          </a:stretch>
        </p:blipFill>
        <p:spPr>
          <a:xfrm>
            <a:off x="5165429" y="2447524"/>
            <a:ext cx="2540601" cy="1914837"/>
          </a:xfrm>
          <a:prstGeom prst="rect">
            <a:avLst/>
          </a:prstGeom>
        </p:spPr>
      </p:pic>
      <p:pic>
        <p:nvPicPr>
          <p:cNvPr id="11" name="Picture 10">
            <a:extLst>
              <a:ext uri="{FF2B5EF4-FFF2-40B4-BE49-F238E27FC236}">
                <a16:creationId xmlns:a16="http://schemas.microsoft.com/office/drawing/2014/main" id="{85AE9B04-A720-E46E-F0E6-795B773DBC9D}"/>
              </a:ext>
            </a:extLst>
          </p:cNvPr>
          <p:cNvPicPr>
            <a:picLocks noChangeAspect="1"/>
          </p:cNvPicPr>
          <p:nvPr/>
        </p:nvPicPr>
        <p:blipFill rotWithShape="1">
          <a:blip r:embed="rId3"/>
          <a:srcRect l="-1" r="1215" b="1008"/>
          <a:stretch/>
        </p:blipFill>
        <p:spPr>
          <a:xfrm>
            <a:off x="7682130" y="2404653"/>
            <a:ext cx="1986797" cy="1990955"/>
          </a:xfrm>
          <a:prstGeom prst="rect">
            <a:avLst/>
          </a:prstGeom>
        </p:spPr>
      </p:pic>
      <p:pic>
        <p:nvPicPr>
          <p:cNvPr id="20" name="Picture 19">
            <a:extLst>
              <a:ext uri="{FF2B5EF4-FFF2-40B4-BE49-F238E27FC236}">
                <a16:creationId xmlns:a16="http://schemas.microsoft.com/office/drawing/2014/main" id="{A331AB2F-7FA7-F010-9BAF-73DD4B450CC8}"/>
              </a:ext>
            </a:extLst>
          </p:cNvPr>
          <p:cNvPicPr>
            <a:picLocks noChangeAspect="1"/>
          </p:cNvPicPr>
          <p:nvPr/>
        </p:nvPicPr>
        <p:blipFill>
          <a:blip r:embed="rId4"/>
          <a:stretch>
            <a:fillRect/>
          </a:stretch>
        </p:blipFill>
        <p:spPr>
          <a:xfrm>
            <a:off x="2717802" y="2487423"/>
            <a:ext cx="2473155" cy="1858005"/>
          </a:xfrm>
          <a:prstGeom prst="rect">
            <a:avLst/>
          </a:prstGeom>
        </p:spPr>
      </p:pic>
      <p:pic>
        <p:nvPicPr>
          <p:cNvPr id="22" name="Picture 21">
            <a:extLst>
              <a:ext uri="{FF2B5EF4-FFF2-40B4-BE49-F238E27FC236}">
                <a16:creationId xmlns:a16="http://schemas.microsoft.com/office/drawing/2014/main" id="{CB5648DF-62BF-B291-A236-52566E4B5BEA}"/>
              </a:ext>
            </a:extLst>
          </p:cNvPr>
          <p:cNvPicPr>
            <a:picLocks noChangeAspect="1"/>
          </p:cNvPicPr>
          <p:nvPr/>
        </p:nvPicPr>
        <p:blipFill rotWithShape="1">
          <a:blip r:embed="rId5"/>
          <a:srcRect l="687" t="1121"/>
          <a:stretch/>
        </p:blipFill>
        <p:spPr>
          <a:xfrm>
            <a:off x="852090" y="2487423"/>
            <a:ext cx="1857521" cy="1858005"/>
          </a:xfrm>
          <a:prstGeom prst="rect">
            <a:avLst/>
          </a:prstGeom>
        </p:spPr>
      </p:pic>
    </p:spTree>
    <p:extLst>
      <p:ext uri="{BB962C8B-B14F-4D97-AF65-F5344CB8AC3E}">
        <p14:creationId xmlns:p14="http://schemas.microsoft.com/office/powerpoint/2010/main" val="18130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A41F7-4D5B-EFD0-4A95-B360D513BC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0C736-FB09-9CDF-648E-0FCF7BFF9666}"/>
              </a:ext>
            </a:extLst>
          </p:cNvPr>
          <p:cNvSpPr>
            <a:spLocks noGrp="1"/>
          </p:cNvSpPr>
          <p:nvPr>
            <p:ph type="title"/>
          </p:nvPr>
        </p:nvSpPr>
        <p:spPr/>
        <p:txBody>
          <a:bodyPr/>
          <a:lstStyle/>
          <a:p>
            <a:r>
              <a:rPr lang="en-US" dirty="0"/>
              <a:t>Scenario 1:</a:t>
            </a:r>
          </a:p>
        </p:txBody>
      </p:sp>
      <p:pic>
        <p:nvPicPr>
          <p:cNvPr id="5" name="Picture 4">
            <a:extLst>
              <a:ext uri="{FF2B5EF4-FFF2-40B4-BE49-F238E27FC236}">
                <a16:creationId xmlns:a16="http://schemas.microsoft.com/office/drawing/2014/main" id="{9D2BED62-CFB1-A25B-B439-76E8EDB8F978}"/>
              </a:ext>
            </a:extLst>
          </p:cNvPr>
          <p:cNvPicPr>
            <a:picLocks noChangeAspect="1"/>
          </p:cNvPicPr>
          <p:nvPr/>
        </p:nvPicPr>
        <p:blipFill>
          <a:blip r:embed="rId2"/>
          <a:stretch>
            <a:fillRect/>
          </a:stretch>
        </p:blipFill>
        <p:spPr>
          <a:xfrm>
            <a:off x="646111" y="2903115"/>
            <a:ext cx="1779201" cy="1787419"/>
          </a:xfrm>
          <a:prstGeom prst="rect">
            <a:avLst/>
          </a:prstGeom>
        </p:spPr>
      </p:pic>
      <p:pic>
        <p:nvPicPr>
          <p:cNvPr id="11" name="Picture 10">
            <a:extLst>
              <a:ext uri="{FF2B5EF4-FFF2-40B4-BE49-F238E27FC236}">
                <a16:creationId xmlns:a16="http://schemas.microsoft.com/office/drawing/2014/main" id="{5544E2EF-EF56-7F06-8FB9-6B875CBE68EF}"/>
              </a:ext>
            </a:extLst>
          </p:cNvPr>
          <p:cNvPicPr>
            <a:picLocks noChangeAspect="1"/>
          </p:cNvPicPr>
          <p:nvPr/>
        </p:nvPicPr>
        <p:blipFill>
          <a:blip r:embed="rId3"/>
          <a:stretch>
            <a:fillRect/>
          </a:stretch>
        </p:blipFill>
        <p:spPr>
          <a:xfrm>
            <a:off x="6282937" y="2903115"/>
            <a:ext cx="1914526" cy="1905600"/>
          </a:xfrm>
          <a:prstGeom prst="rect">
            <a:avLst/>
          </a:prstGeom>
        </p:spPr>
      </p:pic>
      <p:sp>
        <p:nvSpPr>
          <p:cNvPr id="12" name="TextBox 11">
            <a:extLst>
              <a:ext uri="{FF2B5EF4-FFF2-40B4-BE49-F238E27FC236}">
                <a16:creationId xmlns:a16="http://schemas.microsoft.com/office/drawing/2014/main" id="{AB8FAC01-C8E7-3AC8-1805-52F8D0EF7958}"/>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8" name="Picture 7">
            <a:extLst>
              <a:ext uri="{FF2B5EF4-FFF2-40B4-BE49-F238E27FC236}">
                <a16:creationId xmlns:a16="http://schemas.microsoft.com/office/drawing/2014/main" id="{E10FC7AA-BEF2-BDFE-3E26-2FA5D08C79A8}"/>
              </a:ext>
            </a:extLst>
          </p:cNvPr>
          <p:cNvPicPr>
            <a:picLocks noChangeAspect="1"/>
          </p:cNvPicPr>
          <p:nvPr/>
        </p:nvPicPr>
        <p:blipFill>
          <a:blip r:embed="rId4"/>
          <a:stretch>
            <a:fillRect/>
          </a:stretch>
        </p:blipFill>
        <p:spPr>
          <a:xfrm>
            <a:off x="2429059" y="1993371"/>
            <a:ext cx="1952625" cy="4295775"/>
          </a:xfrm>
          <a:prstGeom prst="rect">
            <a:avLst/>
          </a:prstGeom>
        </p:spPr>
      </p:pic>
      <p:pic>
        <p:nvPicPr>
          <p:cNvPr id="4" name="Picture 3">
            <a:extLst>
              <a:ext uri="{FF2B5EF4-FFF2-40B4-BE49-F238E27FC236}">
                <a16:creationId xmlns:a16="http://schemas.microsoft.com/office/drawing/2014/main" id="{EC147CB4-394F-9789-C71B-14CD775C0E88}"/>
              </a:ext>
            </a:extLst>
          </p:cNvPr>
          <p:cNvPicPr>
            <a:picLocks noChangeAspect="1"/>
          </p:cNvPicPr>
          <p:nvPr/>
        </p:nvPicPr>
        <p:blipFill>
          <a:blip r:embed="rId5"/>
          <a:stretch>
            <a:fillRect/>
          </a:stretch>
        </p:blipFill>
        <p:spPr>
          <a:xfrm>
            <a:off x="4331657" y="1983846"/>
            <a:ext cx="1933575" cy="4305300"/>
          </a:xfrm>
          <a:prstGeom prst="rect">
            <a:avLst/>
          </a:prstGeom>
        </p:spPr>
      </p:pic>
    </p:spTree>
    <p:extLst>
      <p:ext uri="{BB962C8B-B14F-4D97-AF65-F5344CB8AC3E}">
        <p14:creationId xmlns:p14="http://schemas.microsoft.com/office/powerpoint/2010/main" val="72558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61497-77DF-1375-B833-84881E8DB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BD0E03-52EA-4084-7372-57579CED168F}"/>
              </a:ext>
            </a:extLst>
          </p:cNvPr>
          <p:cNvSpPr>
            <a:spLocks noGrp="1"/>
          </p:cNvSpPr>
          <p:nvPr>
            <p:ph type="title"/>
          </p:nvPr>
        </p:nvSpPr>
        <p:spPr>
          <a:xfrm>
            <a:off x="646111" y="452718"/>
            <a:ext cx="10419822" cy="859615"/>
          </a:xfrm>
        </p:spPr>
        <p:txBody>
          <a:bodyPr/>
          <a:lstStyle/>
          <a:p>
            <a:r>
              <a:rPr lang="en-US" dirty="0"/>
              <a:t>Scenario 2: More Resources, Low Taxes</a:t>
            </a:r>
          </a:p>
        </p:txBody>
      </p:sp>
      <p:sp>
        <p:nvSpPr>
          <p:cNvPr id="12" name="TextBox 11">
            <a:extLst>
              <a:ext uri="{FF2B5EF4-FFF2-40B4-BE49-F238E27FC236}">
                <a16:creationId xmlns:a16="http://schemas.microsoft.com/office/drawing/2014/main" id="{679F4993-7A6C-EA38-B340-A410A03FC12B}"/>
              </a:ext>
            </a:extLst>
          </p:cNvPr>
          <p:cNvSpPr txBox="1"/>
          <p:nvPr/>
        </p:nvSpPr>
        <p:spPr>
          <a:xfrm>
            <a:off x="3166533" y="1633537"/>
            <a:ext cx="7374467" cy="5078313"/>
          </a:xfrm>
          <a:prstGeom prst="rect">
            <a:avLst/>
          </a:prstGeom>
          <a:noFill/>
        </p:spPr>
        <p:txBody>
          <a:bodyPr wrap="square" rtlCol="0">
            <a:spAutoFit/>
          </a:bodyPr>
          <a:lstStyle/>
          <a:p>
            <a:r>
              <a:rPr lang="en-US" dirty="0"/>
              <a:t>Results:</a:t>
            </a:r>
          </a:p>
          <a:p>
            <a:r>
              <a:rPr lang="en-US" dirty="0"/>
              <a:t>	Roving bandits die out quickly. While some of them die, most of them are simply rational agents who choose to become stationary as it is the dominant strategy. This result further emphasizes the equilibrium that is reached by roving bandits with low tax rates to survive and even thrive as roving-stationary bandits. </a:t>
            </a:r>
          </a:p>
          <a:p>
            <a:r>
              <a:rPr lang="en-US" dirty="0"/>
              <a:t>	Stationary Bandits who can invest remain atop the model with the best ability to capture resources through its strategy of investing into their subjects. The mutual returns from investing in subjects in combination with subjects desire and ability to invest in themselves leads to a mutually advantageous outcome as both thrive. The Roving-Stationary bandits find a similar strategy, where they tax at a lower rate, but subjects are incentivized to invest in themselves and the autocrats benefit from this hands off approach. </a:t>
            </a:r>
          </a:p>
          <a:p>
            <a:r>
              <a:rPr lang="en-US" dirty="0"/>
              <a:t>	</a:t>
            </a:r>
          </a:p>
          <a:p>
            <a:endParaRPr lang="en-US" dirty="0"/>
          </a:p>
        </p:txBody>
      </p:sp>
      <p:pic>
        <p:nvPicPr>
          <p:cNvPr id="4" name="Picture 3">
            <a:extLst>
              <a:ext uri="{FF2B5EF4-FFF2-40B4-BE49-F238E27FC236}">
                <a16:creationId xmlns:a16="http://schemas.microsoft.com/office/drawing/2014/main" id="{CAB1DEF8-E1F8-8296-0921-8788D35E8B8D}"/>
              </a:ext>
            </a:extLst>
          </p:cNvPr>
          <p:cNvPicPr>
            <a:picLocks noChangeAspect="1"/>
          </p:cNvPicPr>
          <p:nvPr/>
        </p:nvPicPr>
        <p:blipFill>
          <a:blip r:embed="rId2"/>
          <a:stretch>
            <a:fillRect/>
          </a:stretch>
        </p:blipFill>
        <p:spPr>
          <a:xfrm>
            <a:off x="762529" y="1453621"/>
            <a:ext cx="2200275" cy="4848225"/>
          </a:xfrm>
          <a:prstGeom prst="rect">
            <a:avLst/>
          </a:prstGeom>
        </p:spPr>
      </p:pic>
    </p:spTree>
    <p:extLst>
      <p:ext uri="{BB962C8B-B14F-4D97-AF65-F5344CB8AC3E}">
        <p14:creationId xmlns:p14="http://schemas.microsoft.com/office/powerpoint/2010/main" val="328249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47075-0D3C-33A1-81D9-ADEB38AE29F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5D509A9-DAA7-6405-5DFE-EC8A10DA887B}"/>
              </a:ext>
            </a:extLst>
          </p:cNvPr>
          <p:cNvSpPr/>
          <p:nvPr/>
        </p:nvSpPr>
        <p:spPr>
          <a:xfrm>
            <a:off x="646111" y="2213100"/>
            <a:ext cx="9168514" cy="23706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B378A-E317-5776-21EA-0973CB66A7FF}"/>
              </a:ext>
            </a:extLst>
          </p:cNvPr>
          <p:cNvSpPr>
            <a:spLocks noGrp="1"/>
          </p:cNvSpPr>
          <p:nvPr>
            <p:ph type="title"/>
          </p:nvPr>
        </p:nvSpPr>
        <p:spPr/>
        <p:txBody>
          <a:bodyPr/>
          <a:lstStyle/>
          <a:p>
            <a:r>
              <a:rPr lang="en-US" dirty="0"/>
              <a:t>Scenario 2:</a:t>
            </a:r>
          </a:p>
        </p:txBody>
      </p:sp>
      <p:sp>
        <p:nvSpPr>
          <p:cNvPr id="12" name="TextBox 11">
            <a:extLst>
              <a:ext uri="{FF2B5EF4-FFF2-40B4-BE49-F238E27FC236}">
                <a16:creationId xmlns:a16="http://schemas.microsoft.com/office/drawing/2014/main" id="{3173DED3-EDD2-55C6-1C37-33A90E751790}"/>
              </a:ext>
            </a:extLst>
          </p:cNvPr>
          <p:cNvSpPr txBox="1"/>
          <p:nvPr/>
        </p:nvSpPr>
        <p:spPr>
          <a:xfrm>
            <a:off x="2904067" y="1506208"/>
            <a:ext cx="3022600" cy="369332"/>
          </a:xfrm>
          <a:prstGeom prst="rect">
            <a:avLst/>
          </a:prstGeom>
          <a:noFill/>
        </p:spPr>
        <p:txBody>
          <a:bodyPr wrap="square" rtlCol="0">
            <a:spAutoFit/>
          </a:bodyPr>
          <a:lstStyle/>
          <a:p>
            <a:r>
              <a:rPr lang="en-US" dirty="0"/>
              <a:t>25				200</a:t>
            </a:r>
          </a:p>
        </p:txBody>
      </p:sp>
      <p:pic>
        <p:nvPicPr>
          <p:cNvPr id="4" name="Picture 3">
            <a:extLst>
              <a:ext uri="{FF2B5EF4-FFF2-40B4-BE49-F238E27FC236}">
                <a16:creationId xmlns:a16="http://schemas.microsoft.com/office/drawing/2014/main" id="{FA09588A-1164-2DB7-F4BE-83195831A53F}"/>
              </a:ext>
            </a:extLst>
          </p:cNvPr>
          <p:cNvPicPr>
            <a:picLocks noChangeAspect="1"/>
          </p:cNvPicPr>
          <p:nvPr/>
        </p:nvPicPr>
        <p:blipFill>
          <a:blip r:embed="rId2"/>
          <a:stretch>
            <a:fillRect/>
          </a:stretch>
        </p:blipFill>
        <p:spPr>
          <a:xfrm>
            <a:off x="5190957" y="2487423"/>
            <a:ext cx="2507033" cy="1858004"/>
          </a:xfrm>
          <a:prstGeom prst="rect">
            <a:avLst/>
          </a:prstGeom>
        </p:spPr>
      </p:pic>
      <p:pic>
        <p:nvPicPr>
          <p:cNvPr id="7" name="Picture 6">
            <a:extLst>
              <a:ext uri="{FF2B5EF4-FFF2-40B4-BE49-F238E27FC236}">
                <a16:creationId xmlns:a16="http://schemas.microsoft.com/office/drawing/2014/main" id="{6B0F2C40-8186-55AF-E233-1A7A7C47B7DB}"/>
              </a:ext>
            </a:extLst>
          </p:cNvPr>
          <p:cNvPicPr>
            <a:picLocks noChangeAspect="1"/>
          </p:cNvPicPr>
          <p:nvPr/>
        </p:nvPicPr>
        <p:blipFill>
          <a:blip r:embed="rId3"/>
          <a:stretch>
            <a:fillRect/>
          </a:stretch>
        </p:blipFill>
        <p:spPr>
          <a:xfrm>
            <a:off x="2696992" y="2487423"/>
            <a:ext cx="2493965" cy="1858004"/>
          </a:xfrm>
          <a:prstGeom prst="rect">
            <a:avLst/>
          </a:prstGeom>
        </p:spPr>
      </p:pic>
      <p:pic>
        <p:nvPicPr>
          <p:cNvPr id="10" name="Picture 9">
            <a:extLst>
              <a:ext uri="{FF2B5EF4-FFF2-40B4-BE49-F238E27FC236}">
                <a16:creationId xmlns:a16="http://schemas.microsoft.com/office/drawing/2014/main" id="{3F15B463-C5C6-6249-00DC-B1BE335293C5}"/>
              </a:ext>
            </a:extLst>
          </p:cNvPr>
          <p:cNvPicPr>
            <a:picLocks noChangeAspect="1"/>
          </p:cNvPicPr>
          <p:nvPr/>
        </p:nvPicPr>
        <p:blipFill rotWithShape="1">
          <a:blip r:embed="rId4"/>
          <a:srcRect r="1205" b="1707"/>
          <a:stretch/>
        </p:blipFill>
        <p:spPr>
          <a:xfrm>
            <a:off x="847725" y="2487423"/>
            <a:ext cx="1867488" cy="1858004"/>
          </a:xfrm>
          <a:prstGeom prst="rect">
            <a:avLst/>
          </a:prstGeom>
        </p:spPr>
      </p:pic>
      <p:pic>
        <p:nvPicPr>
          <p:cNvPr id="14" name="Picture 13">
            <a:extLst>
              <a:ext uri="{FF2B5EF4-FFF2-40B4-BE49-F238E27FC236}">
                <a16:creationId xmlns:a16="http://schemas.microsoft.com/office/drawing/2014/main" id="{EB51A37F-2056-07D2-45AF-D2A3B09C459B}"/>
              </a:ext>
            </a:extLst>
          </p:cNvPr>
          <p:cNvPicPr>
            <a:picLocks noChangeAspect="1"/>
          </p:cNvPicPr>
          <p:nvPr/>
        </p:nvPicPr>
        <p:blipFill>
          <a:blip r:embed="rId5"/>
          <a:stretch>
            <a:fillRect/>
          </a:stretch>
        </p:blipFill>
        <p:spPr>
          <a:xfrm>
            <a:off x="7699370" y="2487423"/>
            <a:ext cx="1849322" cy="1858004"/>
          </a:xfrm>
          <a:prstGeom prst="rect">
            <a:avLst/>
          </a:prstGeom>
        </p:spPr>
      </p:pic>
    </p:spTree>
    <p:extLst>
      <p:ext uri="{BB962C8B-B14F-4D97-AF65-F5344CB8AC3E}">
        <p14:creationId xmlns:p14="http://schemas.microsoft.com/office/powerpoint/2010/main" val="1004439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TotalTime>
  <Words>549</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Ion</vt:lpstr>
      <vt:lpstr>Olson Scenarios</vt:lpstr>
      <vt:lpstr>BASELINE</vt:lpstr>
      <vt:lpstr>Baseline</vt:lpstr>
      <vt:lpstr>Baseline</vt:lpstr>
      <vt:lpstr>Scenario 1:</vt:lpstr>
      <vt:lpstr>Scenario 1:</vt:lpstr>
      <vt:lpstr>Scenario 1:</vt:lpstr>
      <vt:lpstr>Scenario 2: More Resources, Low Taxes</vt:lpstr>
      <vt:lpstr>Scenario 2:</vt:lpstr>
      <vt:lpstr>Scenario 2:</vt:lpstr>
      <vt:lpstr>Scenario 3: More Resources, High Taxes</vt:lpstr>
      <vt:lpstr>Scenario 3:</vt:lpstr>
      <vt:lpstr>Scenario 3:</vt:lpstr>
      <vt:lpstr>Scenario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Olson Scenarios</dc:title>
  <dc:creator>Chase Jeffries</dc:creator>
  <cp:lastModifiedBy>Chase Jeffries</cp:lastModifiedBy>
  <cp:revision>1</cp:revision>
  <dcterms:created xsi:type="dcterms:W3CDTF">2024-02-28T10:09:57Z</dcterms:created>
  <dcterms:modified xsi:type="dcterms:W3CDTF">2024-02-28T12:33:25Z</dcterms:modified>
</cp:coreProperties>
</file>