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75" r:id="rId5"/>
    <p:sldId id="270" r:id="rId6"/>
    <p:sldId id="272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20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  <p15:guide id="5" orient="horz" pos="3216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orient="horz" pos="175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719" userDrawn="1">
          <p15:clr>
            <a:srgbClr val="A4A3A4"/>
          </p15:clr>
        </p15:guide>
        <p15:guide id="10" pos="5041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1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>
      <p:cViewPr varScale="1">
        <p:scale>
          <a:sx n="86" d="100"/>
          <a:sy n="86" d="100"/>
        </p:scale>
        <p:origin x="1248" y="5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2880"/>
        <p:guide pos="719"/>
        <p:guide pos="5041"/>
        <p:guide pos="4608"/>
        <p:guide pos="21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10/7/2016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 イメージの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2016/10/7</a:t>
            </a:fld>
            <a:endParaRPr kumimoji="1" lang="ja-JP"/>
          </a:p>
        </p:txBody>
      </p:sp>
      <p:sp>
        <p:nvSpPr>
          <p:cNvPr id="4" name="スライド イメージの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 イメージの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 latinLnBrk="0">
              <a:defRPr kumimoji="1" lang="ja-JP" sz="405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1pPr>
            <a:lvl2pPr marL="342991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marL="1468003" latinLnBrk="0">
              <a:defRPr kumimoji="1" lang="ja-JP"/>
            </a:lvl6pPr>
            <a:lvl7pPr marL="1468003" latinLnBrk="0">
              <a:defRPr kumimoji="1" lang="ja-JP"/>
            </a:lvl7pPr>
            <a:lvl8pPr marL="1468003" latinLnBrk="0">
              <a:defRPr kumimoji="1" lang="ja-JP"/>
            </a:lvl8pPr>
            <a:lvl9pPr marL="1468003" latinLnBrk="0">
              <a:defRPr kumimoji="1" lang="ja-JP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73233" y="274640"/>
            <a:ext cx="1028968" cy="590174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11590" latinLnBrk="0">
              <a:defRPr kumimoji="1" lang="ja-JP"/>
            </a:lvl2pPr>
            <a:lvl3pPr marL="583085" latinLnBrk="0">
              <a:defRPr kumimoji="1" lang="ja-JP"/>
            </a:lvl3pPr>
            <a:lvl4pPr marL="754581" latinLnBrk="0">
              <a:defRPr kumimoji="1" lang="ja-JP"/>
            </a:lvl4pPr>
            <a:lvl5pPr marL="926077" latinLnBrk="0">
              <a:defRPr kumimoji="1" lang="ja-JP"/>
            </a:lvl5pPr>
            <a:lvl6pPr marL="1097573" latinLnBrk="0">
              <a:defRPr kumimoji="1" lang="ja-JP" baseline="0"/>
            </a:lvl6pPr>
            <a:lvl7pPr marL="1269068" latinLnBrk="0">
              <a:defRPr kumimoji="1" lang="ja-JP" baseline="0"/>
            </a:lvl7pPr>
            <a:lvl8pPr marL="1440564" latinLnBrk="0">
              <a:defRPr kumimoji="1" lang="ja-JP" baseline="0"/>
            </a:lvl8pPr>
            <a:lvl9pPr marL="1612060" latinLnBrk="0">
              <a:defRPr kumimoji="1" lang="ja-JP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3301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 latinLnBrk="0">
              <a:buNone/>
              <a:defRPr kumimoji="1" lang="ja-JP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 latinLnBrk="0">
              <a:defRPr kumimoji="1" lang="ja-JP" sz="1800"/>
            </a:lvl1pPr>
            <a:lvl2pPr latinLnBrk="0">
              <a:defRPr kumimoji="1" lang="ja-JP" sz="1500"/>
            </a:lvl2pPr>
            <a:lvl3pPr latinLnBrk="0">
              <a:defRPr kumimoji="1" lang="ja-JP" sz="1350"/>
            </a:lvl3pPr>
            <a:lvl4pPr latinLnBrk="0">
              <a:defRPr kumimoji="1" lang="ja-JP" sz="1200"/>
            </a:lvl4pPr>
            <a:lvl5pPr latinLnBrk="0">
              <a:defRPr kumimoji="1" lang="ja-JP" sz="1200"/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 baseline="0"/>
            </a:lvl7pPr>
            <a:lvl8pPr marL="1468003" latinLnBrk="0">
              <a:defRPr kumimoji="1" lang="ja-JP" sz="1200" baseline="0"/>
            </a:lvl8pPr>
            <a:lvl9pPr marL="1468003" latinLnBrk="0">
              <a:defRPr kumimoji="1" lang="ja-JP" sz="12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 latinLnBrk="0">
              <a:defRPr kumimoji="1" lang="ja-JP" sz="1800"/>
            </a:lvl1pPr>
            <a:lvl2pPr latinLnBrk="0">
              <a:defRPr kumimoji="1" lang="ja-JP" sz="1500"/>
            </a:lvl2pPr>
            <a:lvl3pPr latinLnBrk="0">
              <a:defRPr kumimoji="1" lang="ja-JP" sz="1350"/>
            </a:lvl3pPr>
            <a:lvl4pPr latinLnBrk="0">
              <a:defRPr kumimoji="1" lang="ja-JP" sz="1200"/>
            </a:lvl4pPr>
            <a:lvl5pPr latinLnBrk="0">
              <a:defRPr kumimoji="1" lang="ja-JP" sz="1200"/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/>
            </a:lvl7pPr>
            <a:lvl8pPr marL="1468003" latinLnBrk="0">
              <a:defRPr kumimoji="1" lang="ja-JP" sz="1200" baseline="0"/>
            </a:lvl8pPr>
            <a:lvl9pPr marL="1468003" latinLnBrk="0">
              <a:defRPr kumimoji="1" lang="ja-JP" sz="12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1800" b="0"/>
            </a:lvl1pPr>
            <a:lvl2pPr marL="342991" indent="0" latinLnBrk="0">
              <a:buNone/>
              <a:defRPr kumimoji="1" lang="ja-JP" sz="1500" b="1"/>
            </a:lvl2pPr>
            <a:lvl3pPr marL="685983" indent="0" latinLnBrk="0">
              <a:buNone/>
              <a:defRPr kumimoji="1" lang="ja-JP" sz="1350" b="1"/>
            </a:lvl3pPr>
            <a:lvl4pPr marL="1028974" indent="0" latinLnBrk="0">
              <a:buNone/>
              <a:defRPr kumimoji="1" lang="ja-JP" sz="1200" b="1"/>
            </a:lvl4pPr>
            <a:lvl5pPr marL="1371966" indent="0" latinLnBrk="0">
              <a:buNone/>
              <a:defRPr kumimoji="1" lang="ja-JP" sz="1200" b="1"/>
            </a:lvl5pPr>
            <a:lvl6pPr marL="1714957" indent="0" latinLnBrk="0">
              <a:buNone/>
              <a:defRPr kumimoji="1" lang="ja-JP" sz="1200" b="1"/>
            </a:lvl6pPr>
            <a:lvl7pPr marL="2057949" indent="0" latinLnBrk="0">
              <a:buNone/>
              <a:defRPr kumimoji="1" lang="ja-JP" sz="1200" b="1"/>
            </a:lvl7pPr>
            <a:lvl8pPr marL="2400940" indent="0" latinLnBrk="0">
              <a:buNone/>
              <a:defRPr kumimoji="1" lang="ja-JP" sz="1200" b="1"/>
            </a:lvl8pPr>
            <a:lvl9pPr marL="2743932" indent="0" latinLnBrk="0">
              <a:buNone/>
              <a:defRPr kumimoji="1" lang="ja-JP"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 latinLnBrk="0">
              <a:defRPr kumimoji="1" lang="ja-JP" sz="1800"/>
            </a:lvl1pPr>
            <a:lvl2pPr latinLnBrk="0">
              <a:defRPr kumimoji="1" lang="ja-JP" sz="1500"/>
            </a:lvl2pPr>
            <a:lvl3pPr latinLnBrk="0">
              <a:defRPr kumimoji="1" lang="ja-JP" sz="1350"/>
            </a:lvl3pPr>
            <a:lvl4pPr latinLnBrk="0">
              <a:defRPr kumimoji="1" lang="ja-JP" sz="1200"/>
            </a:lvl4pPr>
            <a:lvl5pPr latinLnBrk="0">
              <a:defRPr kumimoji="1" lang="ja-JP" sz="1200"/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 baseline="0"/>
            </a:lvl7pPr>
            <a:lvl8pPr marL="1468003" latinLnBrk="0">
              <a:defRPr kumimoji="1" lang="ja-JP" sz="1200" baseline="0"/>
            </a:lvl8pPr>
            <a:lvl9pPr marL="1468003" latinLnBrk="0">
              <a:defRPr kumimoji="1" lang="ja-JP" sz="12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テキスト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1800" b="0"/>
            </a:lvl1pPr>
            <a:lvl2pPr marL="342991" indent="0" latinLnBrk="0">
              <a:buNone/>
              <a:defRPr kumimoji="1" lang="ja-JP" sz="1500" b="1"/>
            </a:lvl2pPr>
            <a:lvl3pPr marL="685983" indent="0" latinLnBrk="0">
              <a:buNone/>
              <a:defRPr kumimoji="1" lang="ja-JP" sz="1350" b="1"/>
            </a:lvl3pPr>
            <a:lvl4pPr marL="1028974" indent="0" latinLnBrk="0">
              <a:buNone/>
              <a:defRPr kumimoji="1" lang="ja-JP" sz="1200" b="1"/>
            </a:lvl4pPr>
            <a:lvl5pPr marL="1371966" indent="0" latinLnBrk="0">
              <a:buNone/>
              <a:defRPr kumimoji="1" lang="ja-JP" sz="1200" b="1"/>
            </a:lvl5pPr>
            <a:lvl6pPr marL="1714957" indent="0" latinLnBrk="0">
              <a:buNone/>
              <a:defRPr kumimoji="1" lang="ja-JP" sz="1200" b="1"/>
            </a:lvl6pPr>
            <a:lvl7pPr marL="2057949" indent="0" latinLnBrk="0">
              <a:buNone/>
              <a:defRPr kumimoji="1" lang="ja-JP" sz="1200" b="1"/>
            </a:lvl7pPr>
            <a:lvl8pPr marL="2400940" indent="0" latinLnBrk="0">
              <a:buNone/>
              <a:defRPr kumimoji="1" lang="ja-JP" sz="1200" b="1"/>
            </a:lvl8pPr>
            <a:lvl9pPr marL="2743932" indent="0" latinLnBrk="0">
              <a:buNone/>
              <a:defRPr kumimoji="1" lang="ja-JP"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のプレースホルダー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 latinLnBrk="0">
              <a:defRPr kumimoji="1" lang="ja-JP" sz="1800"/>
            </a:lvl1pPr>
            <a:lvl2pPr latinLnBrk="0">
              <a:defRPr kumimoji="1" lang="ja-JP" sz="1500"/>
            </a:lvl2pPr>
            <a:lvl3pPr latinLnBrk="0">
              <a:defRPr kumimoji="1" lang="ja-JP" sz="1350"/>
            </a:lvl3pPr>
            <a:lvl4pPr latinLnBrk="0">
              <a:defRPr kumimoji="1" lang="ja-JP" sz="1200"/>
            </a:lvl4pPr>
            <a:lvl5pPr marL="1468003" latinLnBrk="0">
              <a:defRPr kumimoji="1" lang="ja-JP" sz="1200"/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/>
            </a:lvl7pPr>
            <a:lvl8pPr marL="1468003" latinLnBrk="0">
              <a:defRPr kumimoji="1" lang="ja-JP" sz="1200"/>
            </a:lvl8pPr>
            <a:lvl9pPr marL="1468003" latinLnBrk="0">
              <a:defRPr kumimoji="1" lang="ja-JP"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日付の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8" name="フッターの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の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の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の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3" name="フッターの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の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2401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 latinLnBrk="0">
              <a:defRPr kumimoji="1" lang="ja-JP" sz="1800"/>
            </a:lvl1pPr>
            <a:lvl2pPr latinLnBrk="0">
              <a:defRPr kumimoji="1" lang="ja-JP" sz="1500"/>
            </a:lvl2pPr>
            <a:lvl3pPr latinLnBrk="0">
              <a:defRPr kumimoji="1" lang="ja-JP" sz="1350"/>
            </a:lvl3pPr>
            <a:lvl4pPr latinLnBrk="0">
              <a:defRPr kumimoji="1" lang="ja-JP" sz="1200"/>
            </a:lvl4pPr>
            <a:lvl5pPr latinLnBrk="0">
              <a:defRPr kumimoji="1" lang="ja-JP" sz="1200"/>
            </a:lvl5pPr>
            <a:lvl6pPr latinLnBrk="0">
              <a:defRPr kumimoji="1" lang="ja-JP" sz="1200"/>
            </a:lvl6pPr>
            <a:lvl7pPr latinLnBrk="0">
              <a:defRPr kumimoji="1" lang="ja-JP" sz="1200" baseline="0"/>
            </a:lvl7pPr>
            <a:lvl8pPr latinLnBrk="0">
              <a:defRPr kumimoji="1" lang="ja-JP" sz="1200" baseline="0"/>
            </a:lvl8pPr>
            <a:lvl9pPr latinLnBrk="0">
              <a:defRPr kumimoji="1" lang="ja-JP" sz="12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900"/>
              </a:spcBef>
              <a:buNone/>
              <a:defRPr kumimoji="1" lang="ja-JP" sz="1200"/>
            </a:lvl1pPr>
            <a:lvl2pPr marL="342991" indent="0" latinLnBrk="0">
              <a:buNone/>
              <a:defRPr kumimoji="1" lang="ja-JP" sz="900"/>
            </a:lvl2pPr>
            <a:lvl3pPr marL="685983" indent="0" latinLnBrk="0">
              <a:buNone/>
              <a:defRPr kumimoji="1" lang="ja-JP" sz="750"/>
            </a:lvl3pPr>
            <a:lvl4pPr marL="1028974" indent="0" latinLnBrk="0">
              <a:buNone/>
              <a:defRPr kumimoji="1" lang="ja-JP" sz="675"/>
            </a:lvl4pPr>
            <a:lvl5pPr marL="1371966" indent="0" latinLnBrk="0">
              <a:buNone/>
              <a:defRPr kumimoji="1" lang="ja-JP" sz="675"/>
            </a:lvl5pPr>
            <a:lvl6pPr marL="1714957" indent="0" latinLnBrk="0">
              <a:buNone/>
              <a:defRPr kumimoji="1" lang="ja-JP" sz="675"/>
            </a:lvl6pPr>
            <a:lvl7pPr marL="2057949" indent="0" latinLnBrk="0">
              <a:buNone/>
              <a:defRPr kumimoji="1" lang="ja-JP" sz="675"/>
            </a:lvl7pPr>
            <a:lvl8pPr marL="2400940" indent="0" latinLnBrk="0">
              <a:buNone/>
              <a:defRPr kumimoji="1" lang="ja-JP" sz="675"/>
            </a:lvl8pPr>
            <a:lvl9pPr marL="2743932" indent="0" latinLnBrk="0">
              <a:buNone/>
              <a:defRPr kumimoji="1" lang="ja-JP" sz="6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2401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図のプレースホルダー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1800"/>
            </a:lvl1pPr>
            <a:lvl2pPr marL="342991" indent="0" latinLnBrk="0">
              <a:buNone/>
              <a:defRPr kumimoji="1" lang="ja-JP" sz="2101"/>
            </a:lvl2pPr>
            <a:lvl3pPr marL="685983" indent="0" latinLnBrk="0">
              <a:buNone/>
              <a:defRPr kumimoji="1" lang="ja-JP" sz="1800"/>
            </a:lvl3pPr>
            <a:lvl4pPr marL="1028974" indent="0" latinLnBrk="0">
              <a:buNone/>
              <a:defRPr kumimoji="1" lang="ja-JP" sz="1500"/>
            </a:lvl4pPr>
            <a:lvl5pPr marL="1371966" indent="0" latinLnBrk="0">
              <a:buNone/>
              <a:defRPr kumimoji="1" lang="ja-JP" sz="1500"/>
            </a:lvl5pPr>
            <a:lvl6pPr marL="1714957" indent="0" latinLnBrk="0">
              <a:buNone/>
              <a:defRPr kumimoji="1" lang="ja-JP" sz="1500"/>
            </a:lvl6pPr>
            <a:lvl7pPr marL="2057949" indent="0" latinLnBrk="0">
              <a:buNone/>
              <a:defRPr kumimoji="1" lang="ja-JP" sz="1500"/>
            </a:lvl7pPr>
            <a:lvl8pPr marL="2400940" indent="0" latinLnBrk="0">
              <a:buNone/>
              <a:defRPr kumimoji="1" lang="ja-JP" sz="1500"/>
            </a:lvl8pPr>
            <a:lvl9pPr marL="2743932" indent="0" latinLnBrk="0">
              <a:buNone/>
              <a:defRPr kumimoji="1" lang="ja-JP" sz="1500"/>
            </a:lvl9pPr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900"/>
              </a:spcBef>
              <a:buNone/>
              <a:defRPr kumimoji="1" lang="ja-JP" sz="1200"/>
            </a:lvl1pPr>
            <a:lvl2pPr marL="342991" indent="0" latinLnBrk="0">
              <a:buNone/>
              <a:defRPr kumimoji="1" lang="ja-JP" sz="900"/>
            </a:lvl2pPr>
            <a:lvl3pPr marL="685983" indent="0" latinLnBrk="0">
              <a:buNone/>
              <a:defRPr kumimoji="1" lang="ja-JP" sz="750"/>
            </a:lvl3pPr>
            <a:lvl4pPr marL="1028974" indent="0" latinLnBrk="0">
              <a:buNone/>
              <a:defRPr kumimoji="1" lang="ja-JP" sz="675"/>
            </a:lvl4pPr>
            <a:lvl5pPr marL="1371966" indent="0" latinLnBrk="0">
              <a:buNone/>
              <a:defRPr kumimoji="1" lang="ja-JP" sz="675"/>
            </a:lvl5pPr>
            <a:lvl6pPr marL="1714957" indent="0" latinLnBrk="0">
              <a:buNone/>
              <a:defRPr kumimoji="1" lang="ja-JP" sz="675"/>
            </a:lvl6pPr>
            <a:lvl7pPr marL="2057949" indent="0" latinLnBrk="0">
              <a:buNone/>
              <a:defRPr kumimoji="1" lang="ja-JP" sz="675"/>
            </a:lvl7pPr>
            <a:lvl8pPr marL="2400940" indent="0" latinLnBrk="0">
              <a:buNone/>
              <a:defRPr kumimoji="1" lang="ja-JP" sz="675"/>
            </a:lvl8pPr>
            <a:lvl9pPr marL="2743932" indent="0" latinLnBrk="0">
              <a:buNone/>
              <a:defRPr kumimoji="1" lang="ja-JP" sz="6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2016/10/7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のプレースホルダー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7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9AFE8FB1-0A7A-443E-AAF7-31D4FA1AA312}" type="datetimeFigureOut">
              <a:rPr lang="en-US" altLang="ja-JP" smtClean="0"/>
              <a:pPr/>
              <a:t>10/7/2016</a:t>
            </a:fld>
            <a:endParaRPr lang="ja-JP" altLang="en-US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7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7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kumimoji="1" lang="ja-JP" sz="240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SzPct val="80000"/>
        <a:buFont typeface="Wingdings" pitchFamily="2" charset="2"/>
        <a:buChar char="§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32169" indent="-205795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603665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kumimoji="1" lang="ja-JP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775161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946656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kumimoji="1" lang="ja-JP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118152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648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44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639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2106" y="1905000"/>
            <a:ext cx="7750373" cy="2667000"/>
          </a:xfrm>
        </p:spPr>
        <p:txBody>
          <a:bodyPr/>
          <a:lstStyle/>
          <a:p>
            <a:r>
              <a:rPr kumimoji="1" lang="en-US" altLang="ja-JP" sz="66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CHaser</a:t>
            </a:r>
            <a:br>
              <a:rPr kumimoji="1" lang="en-US" altLang="ja-JP" sz="6600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kumimoji="1" lang="ja-JP" altLang="en-US" sz="66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とはなんでしょう？</a:t>
            </a:r>
            <a:endParaRPr kumimoji="1" lang="ja-JP" sz="66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2106" y="5105400"/>
            <a:ext cx="7390333" cy="1066800"/>
          </a:xfrm>
        </p:spPr>
        <p:txBody>
          <a:bodyPr/>
          <a:lstStyle/>
          <a:p>
            <a:r>
              <a:rPr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フォントのつごうでかなもじだけなのかんにんして～　</a:t>
            </a:r>
            <a:endParaRPr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r>
              <a:rPr lang="en-US" altLang="ja-JP" dirty="0">
                <a:latin typeface="+mj-ea"/>
                <a:ea typeface="+mj-ea"/>
              </a:rPr>
              <a:t>(´;ω;</a:t>
            </a:r>
            <a:r>
              <a:rPr lang="ja-JP" altLang="en-US" dirty="0">
                <a:latin typeface="+mj-ea"/>
                <a:ea typeface="+mj-ea"/>
              </a:rPr>
              <a:t>｀</a:t>
            </a:r>
            <a:r>
              <a:rPr lang="en-US" altLang="ja-JP" dirty="0">
                <a:latin typeface="+mj-ea"/>
                <a:ea typeface="+mj-ea"/>
              </a:rPr>
              <a:t>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481" y="6172200"/>
            <a:ext cx="51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2000" dirty="0"/>
              <a:t>釧路工業高等専門学校 情報工学科 寺地 海渡</a:t>
            </a:r>
            <a:endParaRPr kumimoji="1" lang="en-US" altLang="ja-JP" sz="2000" dirty="0"/>
          </a:p>
          <a:p>
            <a:pPr>
              <a:lnSpc>
                <a:spcPct val="90000"/>
              </a:lnSpc>
            </a:pPr>
            <a:r>
              <a:rPr kumimoji="1" lang="ja-JP" altLang="en-US" sz="2000" dirty="0"/>
              <a:t>釧路工業高等専門学校 情報工学科 石川 岳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CHaser</a:t>
            </a:r>
            <a:r>
              <a:rPr lang="ja-JP" altLang="en-US" sz="4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（チェイサー）</a:t>
            </a:r>
            <a:r>
              <a:rPr lang="en-US" altLang="ja-JP" sz="4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 </a:t>
            </a:r>
            <a:r>
              <a:rPr lang="ja-JP" altLang="en-US" sz="4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とは</a:t>
            </a:r>
            <a:endParaRPr kumimoji="1" lang="ja-JP" sz="40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</p:txBody>
      </p:sp>
      <p:sp>
        <p:nvSpPr>
          <p:cNvPr id="14" name="コンテンツのプレースホルダー 13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せんりゃくしみゅれーしょんげー</a:t>
            </a:r>
            <a:r>
              <a:rPr kumimoji="1" lang="ja-JP" altLang="en-US" sz="2400" dirty="0" err="1">
                <a:latin typeface="こくばん" panose="020B0609070205080204" pitchFamily="49" charset="-128"/>
                <a:ea typeface="こくばん" panose="020B0609070205080204" pitchFamily="49" charset="-128"/>
              </a:rPr>
              <a:t>む</a:t>
            </a: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  <a:br>
              <a:rPr kumimoji="1" lang="en-US" altLang="ja-JP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じぶん</a:t>
            </a: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と</a:t>
            </a:r>
            <a:r>
              <a:rPr kumimoji="1"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あいて</a:t>
            </a: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が</a:t>
            </a:r>
            <a:r>
              <a:rPr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おたがい</a:t>
            </a:r>
            <a:r>
              <a:rPr kumimoji="1"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にこうどう</a:t>
            </a: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してしょうぶするゲーム</a:t>
            </a: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プレイヤーはじっさいにたたかうことはない。</a:t>
            </a:r>
            <a:br>
              <a:rPr lang="en-US" altLang="ja-JP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プレイヤーは</a:t>
            </a: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しょうぶするための</a:t>
            </a:r>
            <a:r>
              <a:rPr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プログラムをつくる！</a:t>
            </a:r>
            <a:endParaRPr lang="en-US" altLang="ja-JP" sz="2400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プログラム </a:t>
            </a:r>
            <a:r>
              <a:rPr lang="en-US" altLang="ja-JP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vs </a:t>
            </a: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プログラム</a:t>
            </a:r>
            <a:br>
              <a:rPr lang="en-US" altLang="ja-JP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だれがいちばんつよいプログラムをつくったか、しょうぶ！</a:t>
            </a:r>
            <a:endParaRPr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プログラムどうしのたたかいのゆくすえをみまもるのだ！</a:t>
            </a:r>
            <a:endParaRPr kumimoji="1"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ovi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2455" y="1052118"/>
            <a:ext cx="8207856" cy="44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CHaser </a:t>
            </a:r>
            <a:r>
              <a:rPr kumimoji="1" lang="ja-JP" altLang="en-US" sz="4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のきほん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85702"/>
            <a:ext cx="9143999" cy="4572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おたがいのキャラクター（プログラム）は</a:t>
            </a:r>
            <a:br>
              <a:rPr kumimoji="1" lang="en-US" altLang="ja-JP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kumimoji="1"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１ターンに１か</a:t>
            </a:r>
            <a:r>
              <a:rPr kumimoji="1" lang="ja-JP" altLang="en-US" sz="2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いこう</a:t>
            </a:r>
            <a:r>
              <a:rPr kumimoji="1"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ごにこうどうする</a:t>
            </a: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  <a:endParaRPr kumimoji="1"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こうどうは、</a:t>
            </a:r>
            <a:r>
              <a:rPr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３つのアクション</a:t>
            </a: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うち、どれか１つをおこなう。</a:t>
            </a:r>
            <a:endParaRPr kumimoji="1"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sz="2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たんさく（８パターン）</a:t>
            </a:r>
            <a:endParaRPr kumimoji="1" lang="en-US" altLang="ja-JP" sz="2000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sz="2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いどう（４パターン）</a:t>
            </a:r>
            <a:endParaRPr lang="en-US" altLang="ja-JP" sz="2000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sz="2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かべをおく（４パターン）</a:t>
            </a:r>
            <a:endParaRPr kumimoji="1" lang="en-US" altLang="ja-JP" sz="2000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３せんマッチ</a:t>
            </a:r>
            <a:r>
              <a:rPr kumimoji="1"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（２</a:t>
            </a:r>
            <a:r>
              <a:rPr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かい</a:t>
            </a:r>
            <a:r>
              <a:rPr kumimoji="1"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かてばいいのだ）</a:t>
            </a: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73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CHaser </a:t>
            </a:r>
            <a:r>
              <a:rPr lang="ja-JP" altLang="en-US" sz="4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の</a:t>
            </a:r>
            <a:r>
              <a:rPr lang="ja-JP" altLang="en-US" sz="4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フィールド</a:t>
            </a:r>
            <a:endParaRPr kumimoji="1" lang="ja-JP" altLang="en-US" sz="4000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フィールドのことは、</a:t>
            </a:r>
            <a:r>
              <a:rPr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１せんめ</a:t>
            </a:r>
            <a:r>
              <a:rPr kumimoji="1"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はなんにもわからない</a:t>
            </a: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  <a:endParaRPr kumimoji="1"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sz="16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かんきゃくはぜんぶみえるけど。</a:t>
            </a:r>
            <a:endParaRPr kumimoji="1" lang="en-US" altLang="ja-JP" sz="16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sz="2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どこかに</a:t>
            </a:r>
            <a:r>
              <a:rPr lang="ja-JP" altLang="en-US" sz="2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とくてんアイテム</a:t>
            </a:r>
            <a:r>
              <a:rPr lang="ja-JP" altLang="en-US" sz="2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があったり、</a:t>
            </a:r>
            <a:r>
              <a:rPr lang="ja-JP" altLang="en-US" sz="2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かべ</a:t>
            </a:r>
            <a:r>
              <a:rPr lang="ja-JP" altLang="en-US" sz="2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があったりする。</a:t>
            </a:r>
            <a:endParaRPr lang="en-US" altLang="ja-JP" sz="20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 </a:t>
            </a:r>
            <a:r>
              <a:rPr kumimoji="1" lang="ja-JP" altLang="en-US" sz="2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あいてキャラクター</a:t>
            </a:r>
            <a:r>
              <a:rPr kumimoji="1" lang="ja-JP" altLang="en-US" sz="2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も、</a:t>
            </a:r>
            <a:r>
              <a:rPr kumimoji="1" lang="ja-JP" altLang="en-US" sz="2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どこかにいる</a:t>
            </a:r>
            <a:r>
              <a:rPr kumimoji="1" lang="ja-JP" altLang="en-US" sz="2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  <a:endParaRPr kumimoji="1" lang="en-US" altLang="ja-JP" sz="20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フィールドを</a:t>
            </a:r>
            <a:r>
              <a:rPr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たんさく</a:t>
            </a: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して、キャラクターは</a:t>
            </a:r>
            <a:r>
              <a:rPr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まわりをしらべる</a:t>
            </a: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  <a:endParaRPr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２</a:t>
            </a: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せんめ、３せんめと、</a:t>
            </a:r>
            <a:br>
              <a:rPr kumimoji="1" lang="en-US" altLang="ja-JP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kumimoji="1" lang="ja-JP" altLang="en-US" sz="24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しらべたじょうほうはつぎのしょうぶにもちこせる！</a:t>
            </a:r>
          </a:p>
        </p:txBody>
      </p:sp>
    </p:spTree>
    <p:extLst>
      <p:ext uri="{BB962C8B-B14F-4D97-AF65-F5344CB8AC3E}">
        <p14:creationId xmlns:p14="http://schemas.microsoft.com/office/powerpoint/2010/main" val="7595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894388" cy="1020762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CHaser </a:t>
            </a:r>
            <a:r>
              <a:rPr kumimoji="1" lang="ja-JP" altLang="en-US" sz="40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の</a:t>
            </a:r>
            <a:r>
              <a:rPr kumimoji="1" lang="ja-JP" altLang="en-US" sz="40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しょうはいじょうけん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じょうけんはふたつ。どちらかひとつをみたせばかてる！</a:t>
            </a:r>
            <a:endParaRPr kumimoji="1"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かつじょうけん</a:t>
            </a:r>
            <a:endParaRPr kumimoji="1"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sz="18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あいてのキャラクターを</a:t>
            </a:r>
            <a:r>
              <a:rPr lang="ja-JP" altLang="en-US" sz="18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かべにうめるかかこいこむ</a:t>
            </a:r>
            <a:r>
              <a:rPr lang="ja-JP" altLang="en-US" sz="18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  <a:endParaRPr lang="en-US" altLang="ja-JP" sz="1800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sz="18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のこり</a:t>
            </a:r>
            <a:r>
              <a:rPr kumimoji="1" lang="ja-JP" altLang="en-US" sz="18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ターンが０になったときに、</a:t>
            </a:r>
            <a:br>
              <a:rPr lang="en-US" altLang="ja-JP" sz="1800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kumimoji="1" lang="ja-JP" altLang="en-US" sz="1800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とくてんアイテムをよりたくさんゲットしている</a:t>
            </a:r>
            <a:r>
              <a:rPr kumimoji="1" lang="ja-JP" altLang="en-US" sz="18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  <a:endParaRPr kumimoji="1" lang="en-US" altLang="ja-JP" sz="18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どうやってたたかうかは、プログラムしだい！</a:t>
            </a:r>
            <a:endParaRPr kumimoji="1"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いじょうだ！！</a:t>
            </a:r>
          </a:p>
        </p:txBody>
      </p:sp>
    </p:spTree>
    <p:extLst>
      <p:ext uri="{BB962C8B-B14F-4D97-AF65-F5344CB8AC3E}">
        <p14:creationId xmlns:p14="http://schemas.microsoft.com/office/powerpoint/2010/main" val="324502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黒板のデザインのプレゼンテーション (ワイド画面)</Template>
  <TotalTime>0</TotalTime>
  <Words>155</Words>
  <Application>Microsoft Office PowerPoint</Application>
  <PresentationFormat>画面に合わせる (4:3)</PresentationFormat>
  <Paragraphs>32</Paragraphs>
  <Slides>6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HGｺﾞｼｯｸM</vt:lpstr>
      <vt:lpstr>HG丸ｺﾞｼｯｸM-PRO</vt:lpstr>
      <vt:lpstr>Meiryo UI</vt:lpstr>
      <vt:lpstr>こくばん</vt:lpstr>
      <vt:lpstr>Consolas</vt:lpstr>
      <vt:lpstr>Corbel</vt:lpstr>
      <vt:lpstr>Wingdings</vt:lpstr>
      <vt:lpstr>Chalkboard_16x9</vt:lpstr>
      <vt:lpstr>CHaser とはなんでしょう？</vt:lpstr>
      <vt:lpstr>CHaser（チェイサー） とは</vt:lpstr>
      <vt:lpstr>PowerPoint プレゼンテーション</vt:lpstr>
      <vt:lpstr>CHaser のきほん</vt:lpstr>
      <vt:lpstr>CHaser のフィールド</vt:lpstr>
      <vt:lpstr>CHaser のしょうはいじょうけん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2016-10-07T14:27:05Z</dcterms:created>
  <dcterms:modified xsi:type="dcterms:W3CDTF">2016-10-09T12:53:25Z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