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10/9/2016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 イメージの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2016/10/9</a:t>
            </a:fld>
            <a:endParaRPr kumimoji="1" lang="ja-JP"/>
          </a:p>
        </p:txBody>
      </p:sp>
      <p:sp>
        <p:nvSpPr>
          <p:cNvPr id="4" name="スライド イメージの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 イメージの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kumimoji="1" lang="ja-JP"/>
            </a:lvl2pPr>
            <a:lvl3pPr marL="777240" latinLnBrk="0">
              <a:defRPr kumimoji="1" lang="ja-JP"/>
            </a:lvl3pPr>
            <a:lvl4pPr marL="1005840" latinLnBrk="0">
              <a:defRPr kumimoji="1" lang="ja-JP"/>
            </a:lvl4pPr>
            <a:lvl5pPr marL="1234440" latinLnBrk="0">
              <a:defRPr kumimoji="1" lang="ja-JP"/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テキスト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の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marL="1956816"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日付の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8" name="フッターの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の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の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の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3" name="フッターの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の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図の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2016/10/9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の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AFE8FB1-0A7A-443E-AAF7-31D4FA1AA312}" type="datetimeFigureOut">
              <a:rPr lang="en-US" altLang="ja-JP" smtClean="0"/>
              <a:pPr/>
              <a:t>10/9/2016</a:t>
            </a:fld>
            <a:endParaRPr lang="ja-JP" altLang="en-US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こくばん" panose="020B0609070205080204" pitchFamily="49" charset="-128"/>
                <a:ea typeface="こくばん" panose="020B0609070205080204" pitchFamily="49" charset="-128"/>
              </a:rPr>
              <a:t>CHaser</a:t>
            </a:r>
            <a:r>
              <a:rPr kumimoji="1" lang="en-US" altLang="ja-JP" dirty="0">
                <a:latin typeface="こくばん" panose="020B0609070205080204" pitchFamily="49" charset="-128"/>
                <a:ea typeface="こくばん" panose="020B0609070205080204" pitchFamily="49" charset="-128"/>
              </a:rPr>
              <a:t> 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のルール　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たんさく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たんさくアクションには</a:t>
            </a:r>
            <a:r>
              <a:rPr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８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パターン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のたんさくは</a:t>
            </a:r>
            <a:r>
              <a:rPr kumimoji="1" lang="ja-JP" altLang="en-US" dirty="0" err="1">
                <a:latin typeface="こくばん" panose="020B0609070205080204" pitchFamily="49" charset="-128"/>
                <a:ea typeface="こくばん" panose="020B0609070205080204" pitchFamily="49" charset="-128"/>
              </a:rPr>
              <a:t>んいが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ある。</a:t>
            </a:r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たんさくしたマスのじょうほうは</a:t>
            </a:r>
            <a:r>
              <a:rPr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きろくすることができる！</a:t>
            </a:r>
            <a:endParaRPr lang="en-US" altLang="ja-JP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 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キャラクターのまわりの８マス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はじぶんのターンのはじめに</a:t>
            </a:r>
            <a:br>
              <a:rPr kumimoji="1" lang="en-US" altLang="ja-JP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kumimoji="1" lang="ja-JP" altLang="en-US" dirty="0" err="1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じど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うでじょうほうがしゅとくできる！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2608065" y="3877842"/>
          <a:ext cx="6972696" cy="2979420"/>
        </p:xfrm>
        <a:graphic>
          <a:graphicData uri="http://schemas.openxmlformats.org/drawingml/2006/table">
            <a:tbl>
              <a:tblPr/>
              <a:tblGrid>
                <a:gridCol w="193686">
                  <a:extLst>
                    <a:ext uri="{9D8B030D-6E8A-4147-A177-3AD203B41FA5}">
                      <a16:colId xmlns:a16="http://schemas.microsoft.com/office/drawing/2014/main" val="4093732183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055899111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359424071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510655785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843999481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052603476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687734279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380337375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037274112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107053727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863184890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805727306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24737733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190074208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890434408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661601491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52419206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406582135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017129155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730181333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774165605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127472266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53861662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283631060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661494039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859419000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18735046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448128892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460347903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874814120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143585243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241890863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184549380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3383971102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4259559959"/>
                    </a:ext>
                  </a:extLst>
                </a:gridCol>
                <a:gridCol w="193686">
                  <a:extLst>
                    <a:ext uri="{9D8B030D-6E8A-4147-A177-3AD203B41FA5}">
                      <a16:colId xmlns:a16="http://schemas.microsoft.com/office/drawing/2014/main" val="2878468785"/>
                    </a:ext>
                  </a:extLst>
                </a:gridCol>
              </a:tblGrid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950638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500091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784692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690726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38005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364116"/>
                  </a:ext>
                </a:extLst>
              </a:tr>
              <a:tr h="16874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8135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988113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01024"/>
                  </a:ext>
                </a:extLst>
              </a:tr>
              <a:tr h="16874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7"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→→→</a:t>
                      </a:r>
                      <a:endParaRPr lang="en-US" altLang="ja-JP" sz="11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探索範囲は</a:t>
                      </a:r>
                      <a:br>
                        <a:rPr lang="en-US" altLang="ja-JP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右記の</a:t>
                      </a:r>
                      <a:r>
                        <a:rPr lang="en-US" altLang="ja-JP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  <a:r>
                        <a:rPr lang="ja-JP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パターン！</a:t>
                      </a:r>
                      <a:br>
                        <a:rPr lang="en-US" altLang="ja-JP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→→→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017819"/>
                  </a:ext>
                </a:extLst>
              </a:tr>
              <a:tr h="16874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43862"/>
                  </a:ext>
                </a:extLst>
              </a:tr>
              <a:tr h="16874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36741"/>
                  </a:ext>
                </a:extLst>
              </a:tr>
              <a:tr h="16874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05310"/>
                  </a:ext>
                </a:extLst>
              </a:tr>
              <a:tr h="16874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7925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372532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99327"/>
                  </a:ext>
                </a:extLst>
              </a:tr>
              <a:tr h="16874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67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2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こくばん" panose="020B0609070205080204" pitchFamily="49" charset="-128"/>
                <a:ea typeface="こくばん" panose="020B0609070205080204" pitchFamily="49" charset="-128"/>
              </a:rPr>
              <a:t>CHaser</a:t>
            </a:r>
            <a:r>
              <a:rPr kumimoji="1" lang="en-US" altLang="ja-JP" dirty="0">
                <a:latin typeface="こくばん" panose="020B0609070205080204" pitchFamily="49" charset="-128"/>
                <a:ea typeface="こくばん" panose="020B0609070205080204" pitchFamily="49" charset="-128"/>
              </a:rPr>
              <a:t> 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のルール　</a:t>
            </a:r>
            <a:r>
              <a:rPr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いどう＆かべをおく</a:t>
            </a:r>
            <a:endParaRPr kumimoji="1" lang="ja-JP" altLang="en-US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いどうとかべをおくアクションに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は、それぞれ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４パターン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ある。</a:t>
            </a:r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タテヨコの４マスから１マスえらんで</a:t>
            </a:r>
            <a:r>
              <a:rPr kumimoji="1" lang="ja-JP" altLang="en-US" dirty="0" err="1">
                <a:latin typeface="こくばん" panose="020B0609070205080204" pitchFamily="49" charset="-128"/>
                <a:ea typeface="こくばん" panose="020B0609070205080204" pitchFamily="49" charset="-128"/>
              </a:rPr>
              <a:t>い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どうするか、</a:t>
            </a:r>
            <a:br>
              <a:rPr kumimoji="1" lang="en-US" altLang="ja-JP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かべをおくことができる。</a:t>
            </a:r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 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とくてんアイテムはハートマーク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、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かべはバッテン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だ。</a:t>
            </a:r>
            <a:br>
              <a:rPr kumimoji="1" lang="en-US" altLang="ja-JP" dirty="0"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どちらもしょうぶにじゅうようなよう</a:t>
            </a:r>
            <a:r>
              <a:rPr kumimoji="1" lang="ja-JP" altLang="en-US" dirty="0" err="1">
                <a:latin typeface="こくばん" panose="020B0609070205080204" pitchFamily="49" charset="-128"/>
                <a:ea typeface="こくばん" panose="020B0609070205080204" pitchFamily="49" charset="-128"/>
              </a:rPr>
              <a:t>そになるぞ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。</a:t>
            </a:r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ハートマークがあるマスは、</a:t>
            </a:r>
            <a:r>
              <a:rPr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キャラクターがつうかしたら</a:t>
            </a:r>
            <a:br>
              <a:rPr lang="en-US" altLang="ja-JP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</a:br>
            <a:r>
              <a:rPr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かべにかわるぞ！</a:t>
            </a:r>
            <a:endParaRPr kumimoji="1" lang="en-US" altLang="ja-JP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endParaRPr kumimoji="1" lang="ja-JP" altLang="en-US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51113" y="5013176"/>
          <a:ext cx="7086600" cy="161544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408404084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521053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0285086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422887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197837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870303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527293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1033714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046523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4815276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5693979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495125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4849694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163528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871081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185939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48240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3851145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432682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149530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653802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7929955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4426586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6050084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2273836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548176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439743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69618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9941071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9249302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23598677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698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6998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✖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6674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358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6699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338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75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こくばん" panose="020B0609070205080204" pitchFamily="49" charset="-128"/>
                <a:ea typeface="こくばん" panose="020B0609070205080204" pitchFamily="49" charset="-128"/>
              </a:rPr>
              <a:t>CHaser</a:t>
            </a:r>
            <a:r>
              <a:rPr kumimoji="1" lang="en-US" altLang="ja-JP" dirty="0">
                <a:latin typeface="こくばん" panose="020B0609070205080204" pitchFamily="49" charset="-128"/>
                <a:ea typeface="こくばん" panose="020B0609070205080204" pitchFamily="49" charset="-128"/>
              </a:rPr>
              <a:t> </a:t>
            </a: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のルール　そのほかのポイント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しょうぶにつかう</a:t>
            </a:r>
            <a:r>
              <a:rPr kumimoji="1" lang="ja-JP" altLang="en-US" dirty="0">
                <a:solidFill>
                  <a:srgbClr val="FFFF00"/>
                </a:solidFill>
                <a:latin typeface="こくばん" panose="020B0609070205080204" pitchFamily="49" charset="-128"/>
                <a:ea typeface="こくばん" panose="020B0609070205080204" pitchFamily="49" charset="-128"/>
              </a:rPr>
              <a:t>プログラムは、まいかいかえられる！</a:t>
            </a:r>
            <a:endParaRPr kumimoji="1" lang="en-US" altLang="ja-JP" dirty="0">
              <a:solidFill>
                <a:srgbClr val="FFFF00"/>
              </a:solidFill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３かいしょうぶだから、こんなせんりゃくもたてられる！</a:t>
            </a:r>
            <a:endParaRPr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marL="731520" lvl="1" indent="-457200">
              <a:buFont typeface="+mj-lt"/>
              <a:buAutoNum type="arabicPeriod"/>
            </a:pP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ようすみ＆しゅうへんのマッピング</a:t>
            </a:r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１かいめでつくったマップをたよりにとくてんアイテムあつめ</a:t>
            </a:r>
            <a:endParaRPr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marL="731520" lvl="1" indent="-457200">
              <a:buFont typeface="+mj-lt"/>
              <a:buAutoNum type="arabicPeriod"/>
            </a:pPr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さーち＆ですとろい</a:t>
            </a:r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どんなマップでたたかうかは、はじまるまでわからない！</a:t>
            </a:r>
            <a:endParaRPr kumimoji="1"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pPr lvl="1"/>
            <a:r>
              <a:rPr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はじまってもわからない！</a:t>
            </a:r>
            <a:endParaRPr lang="en-US" altLang="ja-JP" dirty="0">
              <a:latin typeface="こくばん" panose="020B0609070205080204" pitchFamily="49" charset="-128"/>
              <a:ea typeface="こくばん" panose="020B0609070205080204" pitchFamily="49" charset="-128"/>
            </a:endParaRPr>
          </a:p>
          <a:p>
            <a:r>
              <a:rPr kumimoji="1" lang="ja-JP" altLang="en-US" dirty="0">
                <a:latin typeface="こくばん" panose="020B0609070205080204" pitchFamily="49" charset="-128"/>
                <a:ea typeface="こくばん" panose="020B0609070205080204" pitchFamily="49" charset="-128"/>
              </a:rPr>
              <a:t>あいてによってプログラムをかえるのもせんりゃくだ！</a:t>
            </a:r>
          </a:p>
        </p:txBody>
      </p:sp>
    </p:spTree>
    <p:extLst>
      <p:ext uri="{BB962C8B-B14F-4D97-AF65-F5344CB8AC3E}">
        <p14:creationId xmlns:p14="http://schemas.microsoft.com/office/powerpoint/2010/main" val="16432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黒板のデザインのプレゼンテーション (ワイド画面)</Template>
  <TotalTime>0</TotalTime>
  <Words>154</Words>
  <Application>Microsoft Office PowerPoint</Application>
  <PresentationFormat>ユーザー設定</PresentationFormat>
  <Paragraphs>430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HGｺﾞｼｯｸM</vt:lpstr>
      <vt:lpstr>Meiryo UI</vt:lpstr>
      <vt:lpstr>こくばん</vt:lpstr>
      <vt:lpstr>游ゴシック</vt:lpstr>
      <vt:lpstr>Consolas</vt:lpstr>
      <vt:lpstr>Corbel</vt:lpstr>
      <vt:lpstr>Wingdings</vt:lpstr>
      <vt:lpstr>Chalkboard_16x9</vt:lpstr>
      <vt:lpstr>CHaser のルール　たんさく</vt:lpstr>
      <vt:lpstr>CHaser のルール　いどう＆かべをおく</vt:lpstr>
      <vt:lpstr>CHaser のルール　そのほかのポイント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2016-10-09T04:36:59Z</dcterms:created>
  <dcterms:modified xsi:type="dcterms:W3CDTF">2016-10-09T04:39:44Z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