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8A73-14EA-46AE-B024-0115C9278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0231-5D37-482A-8CA8-536547844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E447-77D3-471B-BD6D-40676887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1A45-02C0-4F13-B7AD-E3C7D0E1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CE65-AC68-49F4-81C4-DC0E94E1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4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346-6AC6-4B13-B5F5-AD5F58D6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C41F9-01CD-425E-ADF3-34F7ED140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B1B7-101F-4451-A5B8-2F9F1E42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BA64-85CD-4B2D-B821-86874ADA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F502-47F0-4615-B11A-CE0086CD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6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6A67D-5B1E-4FEF-9972-F213896F2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95813-DA23-4E91-9A22-DD3BF502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4B99-540C-46B3-9A55-83D9F29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6C11-AA8D-4CB3-9680-67864A8E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3FF3-B826-4494-8AE5-E9705B76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D876-078E-496A-B9BE-D4E64B94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3810-06C6-4697-ABB3-D5170F82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DA0C4-9D9D-4C0D-B995-452185BF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3EE7-E3C0-4BCC-85B1-AD6B74D8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B2AF-36B0-4EB0-A961-2E396A38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1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394C-5457-4A14-AB68-4FD9356B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99665-5B01-49AE-91BB-7C115428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E34D-39DC-490D-8A4A-CA31CE6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3BDC-6DB5-4F02-9F02-5CF6E28B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C8F0A-5E6F-478F-9087-752B4DAD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7B55-573A-4AA4-B4A1-44BB8A9F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01DD-2AB4-4464-9712-EE570A2E3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2AA0C-53D6-4EED-9407-B0FC8F393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4280-0416-4D0F-B171-9CB0E29B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1B08-A9E9-484B-8F54-CDD282F4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5FB76-32E6-45F9-A7FD-A0B0D883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14EF-CBC9-428A-AFCE-A8E84DAD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0B7D4-1543-45CB-B835-A2110F0F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824E3-6385-49C0-B872-6288DE9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A6AE9-36EF-47BA-83F6-C3802B65B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352BB-CF6D-4A7D-99A6-79B47F949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1C8FE-8B9D-4D8D-B522-15BEFAF8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253EC-B7D1-4A2F-97F5-C382CFE7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A4108-E39C-4401-874E-EE11CDAB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1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FF59-95B4-4CCA-8314-E4669D92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8BBDD-70F3-4C67-9528-8509F737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5C3A6-8219-451B-9553-5A2EA9D4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41D9D-9C2A-4CF5-8FEE-020234C6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84359-2FCB-46A3-84A2-322F8EF9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B0975-0537-4FB3-B33D-EEB9FB0A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BA7F1-503C-47C2-8DEA-57713E93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7981-F9FC-4314-BDEB-9AE2F9B7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8D73-05CB-4A43-B454-3ACF6A38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D7B76-3587-425F-A269-C6C3D45DD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E59A1-9A7D-46C9-AAE4-A81948B8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8A994-4C16-4DEE-BC6E-844DD50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73068-621A-47DE-BE90-CCEE7A5E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9F2B-3A4B-4A21-A184-C6847B29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65D78-55ED-4992-A594-E5B96FCF4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8D11F-5F3C-4414-A362-B58E5BF57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3D2D4-C0AC-45B3-B942-E5081C13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CDB2F-EA63-47D4-BF09-AA6C7BE2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1A17D-288A-41A3-8D7D-1A0C35C5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C36B5-71AC-4848-8053-9528BAD0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D2A1C-2A3E-4F39-B68D-EF2B8842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45301-FD74-4B93-805D-01FC7F244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FC34-F2D3-40F5-AD3A-CCFCEDECBA98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6406-50D1-48A4-AA31-540E891A3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B5FB-55BB-4AE2-8097-9B1A1A302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63C8-4819-4C7A-8092-1386DDA08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A5A35-8193-4304-A1AE-B75242CA3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Covert Channel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3A8E3-02CE-423D-A898-9E2F72113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By Chase Ashby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incinnati Bearcats Football - Bearcats News, Scores, Stats, Rumors &amp; More  | ESPN">
            <a:extLst>
              <a:ext uri="{FF2B5EF4-FFF2-40B4-BE49-F238E27FC236}">
                <a16:creationId xmlns:a16="http://schemas.microsoft.com/office/drawing/2014/main" id="{72C81B34-AD95-4284-BB73-BB2A840C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129307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10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C41B5-E693-4823-BBA5-169D205D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C211-791F-490C-95C3-04F497B7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/>
              <a:t>Introduction</a:t>
            </a:r>
          </a:p>
          <a:p>
            <a:r>
              <a:rPr lang="en-US" sz="2400"/>
              <a:t>How it works</a:t>
            </a:r>
          </a:p>
          <a:p>
            <a:r>
              <a:rPr lang="en-US" sz="2400"/>
              <a:t>Diagram Break Down</a:t>
            </a:r>
          </a:p>
          <a:p>
            <a:r>
              <a:rPr lang="en-US" sz="2400"/>
              <a:t>Sender Functionality</a:t>
            </a:r>
          </a:p>
          <a:p>
            <a:r>
              <a:rPr lang="en-US" sz="2400"/>
              <a:t>Receiver Functionality</a:t>
            </a:r>
          </a:p>
          <a:p>
            <a:r>
              <a:rPr lang="en-US" sz="2400"/>
              <a:t>Conclusion</a:t>
            </a:r>
          </a:p>
        </p:txBody>
      </p:sp>
      <p:pic>
        <p:nvPicPr>
          <p:cNvPr id="9" name="Picture 4" descr="Cincinnati Bearcats (@GoBEARCATS) / Twitter">
            <a:extLst>
              <a:ext uri="{FF2B5EF4-FFF2-40B4-BE49-F238E27FC236}">
                <a16:creationId xmlns:a16="http://schemas.microsoft.com/office/drawing/2014/main" id="{EA4B7293-A9A8-4AED-B424-3A06693EC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7" y="3282431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9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727F-E06B-4330-B3EB-798B924F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About 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D74F2E-BEB3-DB27-2DA3-B08EF507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Computer Science Student</a:t>
            </a:r>
          </a:p>
          <a:p>
            <a:r>
              <a:rPr lang="en-US" sz="2000" dirty="0"/>
              <a:t>Class of 2022</a:t>
            </a:r>
          </a:p>
          <a:p>
            <a:r>
              <a:rPr lang="en-US" sz="2000" dirty="0"/>
              <a:t>I Specialize in Web Development, Web Security, and Artificial Intelligence.</a:t>
            </a:r>
          </a:p>
          <a:p>
            <a:r>
              <a:rPr lang="en-US" sz="2000" dirty="0"/>
              <a:t>I have accepted a full-time position at Siemens Digital Industries post graduation.</a:t>
            </a:r>
          </a:p>
          <a:p>
            <a:r>
              <a:rPr lang="en-US" sz="2000" dirty="0"/>
              <a:t>For my project I have created a network based covert channel.</a:t>
            </a:r>
          </a:p>
        </p:txBody>
      </p:sp>
      <p:pic>
        <p:nvPicPr>
          <p:cNvPr id="5" name="Content Placeholder 4" descr="A picture containing person, necktie, person, wearing&#10;&#10;Description automatically generated">
            <a:extLst>
              <a:ext uri="{FF2B5EF4-FFF2-40B4-BE49-F238E27FC236}">
                <a16:creationId xmlns:a16="http://schemas.microsoft.com/office/drawing/2014/main" id="{62C8B9FF-A196-4A65-8E42-AC2E8EA68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B8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5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E4929-7100-4A2F-9349-96D81916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Surface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1563-1C52-48AB-8037-E3F0A6E7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network based covert channel works via several components. </a:t>
            </a:r>
          </a:p>
          <a:p>
            <a:pPr lvl="1"/>
            <a:r>
              <a:rPr lang="en-US" dirty="0"/>
              <a:t>The sender component.</a:t>
            </a:r>
          </a:p>
          <a:p>
            <a:pPr lvl="1"/>
            <a:r>
              <a:rPr lang="en-US" dirty="0"/>
              <a:t>The receiver component.</a:t>
            </a:r>
          </a:p>
          <a:p>
            <a:pPr lvl="1"/>
            <a:r>
              <a:rPr lang="en-US" dirty="0"/>
              <a:t>Platform for transmitting data.</a:t>
            </a:r>
          </a:p>
          <a:p>
            <a:r>
              <a:rPr lang="en-US" sz="2400" dirty="0"/>
              <a:t>These components work by transmitting data from one network to another undetected by packaging it in with other information being transmitted across the network.</a:t>
            </a:r>
          </a:p>
          <a:p>
            <a:pPr lvl="1"/>
            <a:endParaRPr lang="en-US" dirty="0"/>
          </a:p>
        </p:txBody>
      </p:sp>
      <p:pic>
        <p:nvPicPr>
          <p:cNvPr id="13" name="Picture 4" descr="Cincinnati Bearcats (@GoBEARCATS) / Twitter">
            <a:extLst>
              <a:ext uri="{FF2B5EF4-FFF2-40B4-BE49-F238E27FC236}">
                <a16:creationId xmlns:a16="http://schemas.microsoft.com/office/drawing/2014/main" id="{E17BCB1A-15FE-42FA-BBBC-17B9BD906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7" y="3282431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02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FEE31D6-EB58-42F7-8891-89865C99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4" y="1166123"/>
            <a:ext cx="3209544" cy="4381630"/>
          </a:xfrm>
          <a:prstGeom prst="rect">
            <a:avLst/>
          </a:prstGeom>
        </p:spPr>
      </p:pic>
      <p:grpSp>
        <p:nvGrpSpPr>
          <p:cNvPr id="25" name="Group 17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CCCBD5-6225-4CB7-9A16-564553C2E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166123"/>
            <a:ext cx="3209544" cy="422308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A01177E-29AE-4062-A380-8E41D7CAF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7" y="2110193"/>
            <a:ext cx="3209544" cy="2334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DC53D-AE6D-4ED7-9D9F-565C8871D1A1}"/>
              </a:ext>
            </a:extLst>
          </p:cNvPr>
          <p:cNvSpPr txBox="1"/>
          <p:nvPr/>
        </p:nvSpPr>
        <p:spPr>
          <a:xfrm>
            <a:off x="743014" y="5794622"/>
            <a:ext cx="4648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Diagrams</a:t>
            </a:r>
          </a:p>
        </p:txBody>
      </p:sp>
      <p:pic>
        <p:nvPicPr>
          <p:cNvPr id="3074" name="Picture 2" descr="Cincinnati Bearcats Football - Bearcats News, Scores, Stats, Rumors &amp; More  | ESPN">
            <a:extLst>
              <a:ext uri="{FF2B5EF4-FFF2-40B4-BE49-F238E27FC236}">
                <a16:creationId xmlns:a16="http://schemas.microsoft.com/office/drawing/2014/main" id="{EAC3509F-BDED-495E-891D-CE91D07DB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522" y="4688727"/>
            <a:ext cx="914014" cy="91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1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9BD67-8420-4F97-A846-3A27BE7D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Sender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0190-9129-4DDA-98D0-C26919FF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sender is responsible for packaging the data and sending it across a network undetected by the user.</a:t>
            </a:r>
          </a:p>
          <a:p>
            <a:r>
              <a:rPr lang="en-US" sz="2400" dirty="0"/>
              <a:t>It does this by first reading in a message from a text file.</a:t>
            </a:r>
          </a:p>
          <a:p>
            <a:r>
              <a:rPr lang="en-US" sz="2400" dirty="0"/>
              <a:t>It then converts that message into bits and packages it one bit at a time to a TCP packet header.</a:t>
            </a:r>
          </a:p>
          <a:p>
            <a:r>
              <a:rPr lang="en-US" sz="2400" dirty="0"/>
              <a:t>It then sends out the packets one at a time. </a:t>
            </a:r>
          </a:p>
          <a:p>
            <a:r>
              <a:rPr lang="en-US" sz="2400" dirty="0"/>
              <a:t>This was done using python to read the message and open the server and port to be used for communication.</a:t>
            </a:r>
          </a:p>
        </p:txBody>
      </p:sp>
      <p:pic>
        <p:nvPicPr>
          <p:cNvPr id="2052" name="Picture 4" descr="Cincinnati Bearcats (@GoBEARCATS) / Twitter">
            <a:extLst>
              <a:ext uri="{FF2B5EF4-FFF2-40B4-BE49-F238E27FC236}">
                <a16:creationId xmlns:a16="http://schemas.microsoft.com/office/drawing/2014/main" id="{6CB4CE90-9062-4613-ACAE-ABBD16FC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7" y="3282431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78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0AB7F-C8EA-4EF8-9655-69984DD8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Receiver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DFBE-CC01-4B18-8864-B5E59B4C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receiver function was also built using python libraries. </a:t>
            </a:r>
          </a:p>
          <a:p>
            <a:r>
              <a:rPr lang="en-US" sz="2400" dirty="0"/>
              <a:t>It works by opening the same server and port as the sender.</a:t>
            </a:r>
          </a:p>
          <a:p>
            <a:r>
              <a:rPr lang="en-US" sz="2400" dirty="0"/>
              <a:t>It then collects the bits from the TCP headers one at a time and stores them until all have been received. </a:t>
            </a:r>
          </a:p>
          <a:p>
            <a:r>
              <a:rPr lang="en-US" sz="2400" dirty="0"/>
              <a:t>Once all bits have been received the receiver outputs the binary version of the message. </a:t>
            </a:r>
          </a:p>
          <a:p>
            <a:r>
              <a:rPr lang="en-US" sz="2400" dirty="0"/>
              <a:t>It then converts the binary message back to plaintext and outputs the original message to the user of the receiver.</a:t>
            </a:r>
          </a:p>
        </p:txBody>
      </p:sp>
      <p:pic>
        <p:nvPicPr>
          <p:cNvPr id="7" name="Picture 4" descr="Cincinnati Bearcats (@GoBEARCATS) / Twitter">
            <a:extLst>
              <a:ext uri="{FF2B5EF4-FFF2-40B4-BE49-F238E27FC236}">
                <a16:creationId xmlns:a16="http://schemas.microsoft.com/office/drawing/2014/main" id="{16E06B39-6B6F-4B42-9FEC-2406A6637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7" y="3282431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8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62364-0AA1-46C7-80E6-4B73A031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05D2-A5C5-456D-93D8-A1B5D3C1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result of my project was a functioning covert channel with sender and receiver functionality that performed beyond my expectations. Once the project was completed I was able to transmit many different sizes of messages via a network undetected. When attempting to detect the messages being sent even knowing where to look I could rarely find any traces. All testing was done in a secure test environment as to protect the integrity of engineering ethics. It was a very fun project to work on and I was extremely happy with the results.</a:t>
            </a:r>
          </a:p>
        </p:txBody>
      </p:sp>
      <p:pic>
        <p:nvPicPr>
          <p:cNvPr id="7" name="Picture 4" descr="Cincinnati Bearcats (@GoBEARCATS) / Twitter">
            <a:extLst>
              <a:ext uri="{FF2B5EF4-FFF2-40B4-BE49-F238E27FC236}">
                <a16:creationId xmlns:a16="http://schemas.microsoft.com/office/drawing/2014/main" id="{F2601D50-FCBC-4985-BAB0-BC5E494C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7" y="3282431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6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385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Covert Channel</vt:lpstr>
      <vt:lpstr>Agenda</vt:lpstr>
      <vt:lpstr>About Me</vt:lpstr>
      <vt:lpstr>Surface View</vt:lpstr>
      <vt:lpstr>PowerPoint Presentation</vt:lpstr>
      <vt:lpstr>Sender Functionality</vt:lpstr>
      <vt:lpstr>Receiver Functionality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Covert Channel</dc:title>
  <dc:creator>Ashby, Chase (DI SW P&amp;O PRG)</dc:creator>
  <cp:lastModifiedBy>Ashby, Chase (DI SW P&amp;O PRG)</cp:lastModifiedBy>
  <cp:revision>7</cp:revision>
  <dcterms:created xsi:type="dcterms:W3CDTF">2022-04-08T16:21:09Z</dcterms:created>
  <dcterms:modified xsi:type="dcterms:W3CDTF">2022-04-08T17:17:47Z</dcterms:modified>
</cp:coreProperties>
</file>