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8" r:id="rId5"/>
    <p:sldId id="261" r:id="rId6"/>
    <p:sldId id="264" r:id="rId7"/>
    <p:sldId id="257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50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05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034522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单击此处编辑母版副标题样式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58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DA1C74-CCE5-41DC-A8D1-E1C8537E83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9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文本框 17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72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776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7" y="313203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7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1" y="313203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DA1C74-CCE5-41DC-A8D1-E1C8537E83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文本框 18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87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5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500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500" y="5245249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500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12192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0" y="3893788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12192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5" y="4211593"/>
            <a:ext cx="4029124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1552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050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80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20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2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2616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6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2" y="975603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2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86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492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2" y="313203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FDA1C74-CCE5-41DC-A8D1-E1C8537E835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文本框 11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32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2" y="175417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2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60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1"/>
            <a:ext cx="12192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1" y="175415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9"/>
            <a:ext cx="12192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09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3" y="807632"/>
            <a:ext cx="1112056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3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71082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84221-C877-439D-BBF8-E804BC04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minik8s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25EC2-93B3-AB60-2B6B-7263782CC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4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2DBE7B1-E779-12C4-120D-B45C549E45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51" y="1654120"/>
            <a:ext cx="7230204" cy="492125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F6F29E4-45FE-D038-5A12-47963F9C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软件架构</a:t>
            </a:r>
          </a:p>
        </p:txBody>
      </p:sp>
    </p:spTree>
    <p:extLst>
      <p:ext uri="{BB962C8B-B14F-4D97-AF65-F5344CB8AC3E}">
        <p14:creationId xmlns:p14="http://schemas.microsoft.com/office/powerpoint/2010/main" val="23352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612AD8-BE46-4E3B-44A4-3D8771ECC2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6115809" cy="4921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韩金铂：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sz="1600" dirty="0"/>
              <a:t>实现与</a:t>
            </a:r>
            <a:r>
              <a:rPr lang="en-US" altLang="zh-CN" sz="1600" dirty="0"/>
              <a:t>docker</a:t>
            </a:r>
            <a:r>
              <a:rPr lang="zh-CN" altLang="en-US" sz="1600" dirty="0"/>
              <a:t>交互的</a:t>
            </a:r>
            <a:r>
              <a:rPr lang="en-US" altLang="zh-CN" sz="1600" dirty="0"/>
              <a:t>docker-client</a:t>
            </a:r>
            <a:r>
              <a:rPr lang="zh-CN" altLang="en-US" sz="1600" dirty="0"/>
              <a:t>，使用</a:t>
            </a:r>
            <a:r>
              <a:rPr lang="en-US" altLang="zh-CN" sz="1600" dirty="0"/>
              <a:t>flannel</a:t>
            </a:r>
            <a:r>
              <a:rPr lang="zh-CN" altLang="en-US" sz="1600" dirty="0"/>
              <a:t>配置集群网络</a:t>
            </a:r>
            <a:endParaRPr lang="en-US" altLang="zh-CN" sz="1600" dirty="0"/>
          </a:p>
          <a:p>
            <a:pPr>
              <a:buFontTx/>
              <a:buChar char="-"/>
            </a:pPr>
            <a:r>
              <a:rPr lang="zh-CN" altLang="en-US" sz="1600" dirty="0"/>
              <a:t>实现</a:t>
            </a:r>
            <a:r>
              <a:rPr lang="en-US" altLang="zh-CN" sz="1600" dirty="0"/>
              <a:t>service-controller, DNS-controller</a:t>
            </a:r>
            <a:r>
              <a:rPr lang="zh-CN" altLang="en-US" sz="1600" dirty="0"/>
              <a:t>，</a:t>
            </a:r>
            <a:r>
              <a:rPr lang="en-US" altLang="zh-CN" sz="1600" dirty="0"/>
              <a:t>service, </a:t>
            </a:r>
            <a:r>
              <a:rPr lang="en-US" altLang="zh-CN" sz="1600" dirty="0" err="1"/>
              <a:t>dns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kubectl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api</a:t>
            </a:r>
            <a:r>
              <a:rPr lang="en-US" altLang="zh-CN" sz="1600" dirty="0"/>
              <a:t>-server</a:t>
            </a:r>
            <a:r>
              <a:rPr lang="zh-CN" altLang="en-US" sz="1600" dirty="0"/>
              <a:t>对应接口的开发</a:t>
            </a:r>
            <a:endParaRPr lang="en-US" altLang="zh-CN" sz="1600" dirty="0"/>
          </a:p>
          <a:p>
            <a:pPr>
              <a:buFontTx/>
              <a:buChar char="-"/>
            </a:pPr>
            <a:r>
              <a:rPr lang="en-US" altLang="zh-CN" sz="1600" dirty="0"/>
              <a:t>scheduler</a:t>
            </a:r>
            <a:r>
              <a:rPr lang="zh-CN" altLang="en-US" sz="1600" dirty="0"/>
              <a:t>部分逻辑、</a:t>
            </a:r>
            <a:r>
              <a:rPr lang="en-US" altLang="zh-CN" sz="1600" dirty="0"/>
              <a:t>worker</a:t>
            </a:r>
            <a:r>
              <a:rPr lang="zh-CN" altLang="en-US" sz="1600" dirty="0"/>
              <a:t>心跳机制与</a:t>
            </a:r>
            <a:r>
              <a:rPr lang="en-US" altLang="zh-CN" sz="1600" dirty="0"/>
              <a:t>get node</a:t>
            </a:r>
            <a:r>
              <a:rPr lang="zh-CN" altLang="en-US" sz="1600" dirty="0"/>
              <a:t>功能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dirty="0"/>
              <a:t>陆浩旗：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- </a:t>
            </a:r>
            <a:r>
              <a:rPr lang="en-US" altLang="zh-CN" sz="1600" dirty="0" err="1"/>
              <a:t>Kubectl</a:t>
            </a:r>
            <a:r>
              <a:rPr lang="zh-CN" altLang="en-US" sz="1600" dirty="0"/>
              <a:t>主体架构的开发、</a:t>
            </a:r>
            <a:r>
              <a:rPr lang="en-US" altLang="zh-CN" sz="1600" dirty="0" err="1"/>
              <a:t>kubelet</a:t>
            </a:r>
            <a:r>
              <a:rPr lang="zh-CN" altLang="en-US" sz="1600" dirty="0"/>
              <a:t>启动与监听</a:t>
            </a:r>
            <a:r>
              <a:rPr lang="en-US" altLang="zh-CN" sz="1600" dirty="0"/>
              <a:t>Pod</a:t>
            </a:r>
          </a:p>
          <a:p>
            <a:pPr marL="0" indent="0">
              <a:buNone/>
            </a:pPr>
            <a:r>
              <a:rPr lang="en-US" altLang="zh-CN" sz="1600" dirty="0"/>
              <a:t>- </a:t>
            </a:r>
            <a:r>
              <a:rPr lang="en-US" altLang="zh-CN" sz="1600" dirty="0" err="1"/>
              <a:t>Replicaset</a:t>
            </a:r>
            <a:r>
              <a:rPr lang="zh-CN" altLang="en-US" sz="1600" dirty="0"/>
              <a:t>、</a:t>
            </a:r>
            <a:r>
              <a:rPr lang="en-US" altLang="zh-CN" sz="1600" dirty="0"/>
              <a:t>HPA</a:t>
            </a:r>
            <a:r>
              <a:rPr lang="zh-CN" altLang="en-US" sz="1600" dirty="0"/>
              <a:t>所有功能</a:t>
            </a:r>
          </a:p>
          <a:p>
            <a:pPr marL="0" indent="0">
              <a:buNone/>
            </a:pPr>
            <a:r>
              <a:rPr lang="en-US" altLang="zh-CN" sz="1600" dirty="0"/>
              <a:t>- Serverless </a:t>
            </a:r>
            <a:r>
              <a:rPr lang="zh-CN" altLang="en-US" sz="1600" dirty="0"/>
              <a:t>除</a:t>
            </a:r>
            <a:r>
              <a:rPr lang="en-US" altLang="zh-CN" sz="1600" dirty="0"/>
              <a:t>workflow</a:t>
            </a:r>
            <a:r>
              <a:rPr lang="zh-CN" altLang="en-US" sz="1600" dirty="0"/>
              <a:t>部分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E7DF04-4AA1-A1B0-EE04-0C379777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组内分工和贡献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235EBD-8DF4-76FD-8220-168D2B5692EC}"/>
              </a:ext>
            </a:extLst>
          </p:cNvPr>
          <p:cNvSpPr txBox="1"/>
          <p:nvPr/>
        </p:nvSpPr>
        <p:spPr>
          <a:xfrm>
            <a:off x="6774510" y="1685678"/>
            <a:ext cx="5192203" cy="2075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黄嘉敏：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altLang="zh-CN" sz="1600" dirty="0" err="1"/>
              <a:t>apiserver</a:t>
            </a:r>
            <a:r>
              <a:rPr lang="zh-CN" altLang="en-US" sz="1600" dirty="0"/>
              <a:t>主体架构的开发</a:t>
            </a:r>
            <a:r>
              <a:rPr lang="en-US" altLang="zh-CN" sz="1600" dirty="0"/>
              <a:t>,list &amp; watch</a:t>
            </a:r>
            <a:r>
              <a:rPr lang="zh-CN" altLang="en-US" sz="1600" dirty="0"/>
              <a:t>实现</a:t>
            </a:r>
            <a:endParaRPr lang="en-US" altLang="zh-CN" sz="1600" dirty="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altLang="zh-CN" sz="1600" dirty="0"/>
              <a:t>ci/cd</a:t>
            </a:r>
            <a:r>
              <a:rPr lang="zh-CN" altLang="en-US" sz="1600" dirty="0"/>
              <a:t>架构，</a:t>
            </a:r>
            <a:r>
              <a:rPr lang="en-US" altLang="zh-CN" sz="1600" dirty="0"/>
              <a:t>scheduler</a:t>
            </a:r>
            <a:r>
              <a:rPr lang="zh-CN" altLang="en-US" sz="1600" dirty="0"/>
              <a:t>多机实现</a:t>
            </a:r>
            <a:endParaRPr lang="en-US" altLang="zh-CN" sz="1600" dirty="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altLang="zh-CN" sz="1600" dirty="0" err="1"/>
              <a:t>hpa</a:t>
            </a:r>
            <a:r>
              <a:rPr lang="zh-CN" altLang="en-US" sz="1600" dirty="0"/>
              <a:t>中节点容器状态输出提供部分</a:t>
            </a:r>
            <a:endParaRPr lang="en-US" altLang="zh-CN" sz="1600" dirty="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Char char="-"/>
            </a:pPr>
            <a:r>
              <a:rPr lang="en-US" altLang="zh-CN" sz="1600" dirty="0" err="1"/>
              <a:t>gpu</a:t>
            </a:r>
            <a:r>
              <a:rPr lang="zh-CN" altLang="en-US" sz="1600" dirty="0"/>
              <a:t>全部功能，</a:t>
            </a:r>
            <a:r>
              <a:rPr lang="en-US" altLang="zh-CN" sz="1600" dirty="0"/>
              <a:t>serverless workflow</a:t>
            </a:r>
            <a:r>
              <a:rPr lang="zh-CN" altLang="en-US" sz="1600" dirty="0"/>
              <a:t>部分</a:t>
            </a:r>
          </a:p>
        </p:txBody>
      </p:sp>
    </p:spTree>
    <p:extLst>
      <p:ext uri="{BB962C8B-B14F-4D97-AF65-F5344CB8AC3E}">
        <p14:creationId xmlns:p14="http://schemas.microsoft.com/office/powerpoint/2010/main" val="20497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D1AAED3-AF68-6C92-B61D-DA778A2A68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2" y="1685678"/>
            <a:ext cx="11162884" cy="1771081"/>
          </a:xfrm>
        </p:spPr>
        <p:txBody>
          <a:bodyPr/>
          <a:lstStyle/>
          <a:p>
            <a:r>
              <a:rPr lang="zh-CN" altLang="en-US" dirty="0"/>
              <a:t>项目总体采用</a:t>
            </a:r>
            <a:r>
              <a:rPr lang="en-US" altLang="zh-CN" dirty="0"/>
              <a:t>go</a:t>
            </a:r>
            <a:r>
              <a:rPr lang="zh-CN" altLang="en-US" dirty="0"/>
              <a:t>语言开发，使用</a:t>
            </a:r>
            <a:r>
              <a:rPr lang="en-US" altLang="zh-CN" dirty="0"/>
              <a:t>python</a:t>
            </a:r>
            <a:r>
              <a:rPr lang="zh-CN" altLang="en-US" dirty="0"/>
              <a:t>语言完成</a:t>
            </a:r>
            <a:r>
              <a:rPr lang="en-US" altLang="zh-CN" dirty="0"/>
              <a:t>serverless</a:t>
            </a:r>
            <a:r>
              <a:rPr lang="zh-CN" altLang="en-US" dirty="0"/>
              <a:t>模块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flannel</a:t>
            </a:r>
            <a:r>
              <a:rPr lang="zh-CN" altLang="en-US" dirty="0"/>
              <a:t>完成跨</a:t>
            </a:r>
            <a:r>
              <a:rPr lang="en-US" altLang="zh-CN" dirty="0"/>
              <a:t>node</a:t>
            </a:r>
            <a:r>
              <a:rPr lang="zh-CN" altLang="en-US" dirty="0"/>
              <a:t>通信，使用</a:t>
            </a:r>
            <a:r>
              <a:rPr lang="en-US" altLang="zh-CN" dirty="0"/>
              <a:t>docker-go-client</a:t>
            </a:r>
            <a:r>
              <a:rPr lang="zh-CN" altLang="en-US" dirty="0"/>
              <a:t>完成与</a:t>
            </a:r>
            <a:r>
              <a:rPr lang="en-US" altLang="zh-CN" dirty="0"/>
              <a:t>docker</a:t>
            </a:r>
            <a:r>
              <a:rPr lang="zh-CN" altLang="en-US" dirty="0"/>
              <a:t>的交互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iptable</a:t>
            </a:r>
            <a:r>
              <a:rPr lang="zh-CN" altLang="en-US" dirty="0"/>
              <a:t>完成</a:t>
            </a:r>
            <a:r>
              <a:rPr lang="en-US" altLang="zh-CN" dirty="0"/>
              <a:t>service</a:t>
            </a:r>
            <a:r>
              <a:rPr lang="zh-CN" altLang="en-US" dirty="0"/>
              <a:t>，使用</a:t>
            </a:r>
            <a:r>
              <a:rPr lang="en-US" altLang="zh-CN" dirty="0" err="1"/>
              <a:t>coredns+nginx</a:t>
            </a:r>
            <a:r>
              <a:rPr lang="zh-CN" altLang="en-US" dirty="0"/>
              <a:t>完成</a:t>
            </a:r>
            <a:r>
              <a:rPr lang="en-US" altLang="zh-CN" dirty="0" err="1"/>
              <a:t>dns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E99DA9-13F4-719C-5266-F2C09D45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软件栈与开源组件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40D30B-0FAF-4AB1-6856-800EE277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203" y="3681147"/>
            <a:ext cx="1571625" cy="1571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A8DC09-B4A5-C630-A683-00D28FA75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86" y="3932862"/>
            <a:ext cx="2749954" cy="8354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87D10E-BF92-4C0B-B0C5-FEAF62315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89" y="5206171"/>
            <a:ext cx="1130963" cy="12979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5C1E010-4CD8-80FC-1870-0BE6B1E0C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45" y="5368897"/>
            <a:ext cx="2439513" cy="10138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D3C3CF-F8C1-AE8E-2342-03C1830FAF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15" y="3789411"/>
            <a:ext cx="1355098" cy="13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9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DA6263-200E-E3F3-934E-5345168CB4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项目遵循</a:t>
            </a:r>
            <a:r>
              <a:rPr lang="en-US" altLang="zh-CN" dirty="0"/>
              <a:t>git-flow</a:t>
            </a:r>
            <a:r>
              <a:rPr lang="zh-CN" altLang="en-US" dirty="0"/>
              <a:t>工作流，在</a:t>
            </a:r>
            <a:r>
              <a:rPr lang="en-US" altLang="zh-CN" dirty="0"/>
              <a:t>feat</a:t>
            </a:r>
            <a:r>
              <a:rPr lang="zh-CN" altLang="en-US" dirty="0"/>
              <a:t>分支上开发新的</a:t>
            </a:r>
            <a:r>
              <a:rPr lang="en-US" altLang="zh-CN" dirty="0"/>
              <a:t>feature</a:t>
            </a:r>
            <a:r>
              <a:rPr lang="zh-CN" altLang="en-US" dirty="0"/>
              <a:t>，合并至</a:t>
            </a:r>
            <a:r>
              <a:rPr lang="en-US" altLang="zh-CN" dirty="0"/>
              <a:t>dev</a:t>
            </a:r>
            <a:r>
              <a:rPr lang="zh-CN" altLang="en-US" dirty="0"/>
              <a:t>分支</a:t>
            </a:r>
            <a:endParaRPr lang="en-US" altLang="zh-CN" dirty="0"/>
          </a:p>
          <a:p>
            <a:r>
              <a:rPr lang="zh-CN" altLang="en-US" dirty="0"/>
              <a:t>项目地址：</a:t>
            </a:r>
            <a:r>
              <a:rPr lang="en-US" altLang="zh-CN" dirty="0"/>
              <a:t>https://gitee.com/jinbohan/minik8s</a:t>
            </a:r>
          </a:p>
          <a:p>
            <a:r>
              <a:rPr lang="en-US" altLang="zh-CN" dirty="0"/>
              <a:t>CI/CD</a:t>
            </a:r>
            <a:r>
              <a:rPr lang="zh-CN" altLang="en-US" dirty="0"/>
              <a:t>地址：</a:t>
            </a:r>
            <a:r>
              <a:rPr lang="en-US" altLang="zh-CN" dirty="0"/>
              <a:t>https://ipads.se.sjtu.edu.cn:2020/520021911392/minik8s/-/pipelines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26F640-910F-E21B-5478-E634057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开发过程说明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2C7047-C9B4-0A98-B39A-ED12523B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7" y="3469108"/>
            <a:ext cx="5961399" cy="26557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DEA245-BCE3-4554-5127-DDCFA3784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520" y="3428999"/>
            <a:ext cx="5767011" cy="259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6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0CCA81-DF38-E3DF-0300-3DFDF3A005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cudamalloc</a:t>
            </a:r>
            <a:r>
              <a:rPr lang="zh-CN" altLang="en-US" sz="2000" dirty="0"/>
              <a:t>分配的是连续内存，将矩阵转化为一维数组后调用</a:t>
            </a:r>
            <a:r>
              <a:rPr lang="en-US" altLang="zh-CN" sz="2000" dirty="0" err="1"/>
              <a:t>gpu</a:t>
            </a:r>
            <a:r>
              <a:rPr lang="zh-CN" altLang="en-US" sz="2000" dirty="0"/>
              <a:t>函数</a:t>
            </a:r>
            <a:r>
              <a:rPr lang="zh-CN" altLang="en-US" dirty="0"/>
              <a:t>，</a:t>
            </a:r>
            <a:r>
              <a:rPr lang="zh-CN" altLang="en-US" sz="2000" dirty="0"/>
              <a:t>使用三维网格和线程块，一个线程计算矩阵一个地方的值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5FE2D51-400B-23E7-19EB-19E41F69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矩阵加法和乘法介绍</a:t>
            </a:r>
          </a:p>
        </p:txBody>
      </p:sp>
      <p:pic>
        <p:nvPicPr>
          <p:cNvPr id="4" name="图片 3" descr="屏幕剪辑">
            <a:extLst>
              <a:ext uri="{FF2B5EF4-FFF2-40B4-BE49-F238E27FC236}">
                <a16:creationId xmlns:a16="http://schemas.microsoft.com/office/drawing/2014/main" id="{11654CBE-283B-EC0A-9CB2-A14A7D06C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608" y="2466578"/>
            <a:ext cx="7338696" cy="1958510"/>
          </a:xfrm>
          <a:prstGeom prst="rect">
            <a:avLst/>
          </a:prstGeom>
        </p:spPr>
      </p:pic>
      <p:pic>
        <p:nvPicPr>
          <p:cNvPr id="5" name="图片 4" descr="屏幕剪辑">
            <a:extLst>
              <a:ext uri="{FF2B5EF4-FFF2-40B4-BE49-F238E27FC236}">
                <a16:creationId xmlns:a16="http://schemas.microsoft.com/office/drawing/2014/main" id="{0CE92F9B-00F0-C769-6ADF-6C2FECDCB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98" y="4720032"/>
            <a:ext cx="5791702" cy="1501270"/>
          </a:xfrm>
          <a:prstGeom prst="rect">
            <a:avLst/>
          </a:prstGeom>
        </p:spPr>
      </p:pic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FF6B48E4-144C-5063-6265-7BF443C31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80" y="4562996"/>
            <a:ext cx="4525147" cy="18689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BAE6AC-2C3D-919F-3D35-AFACA4DECF5D}"/>
              </a:ext>
            </a:extLst>
          </p:cNvPr>
          <p:cNvSpPr txBox="1"/>
          <p:nvPr/>
        </p:nvSpPr>
        <p:spPr>
          <a:xfrm>
            <a:off x="2553818" y="62472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28A7D8-037A-1086-AFB7-BD86AEDFB42D}"/>
              </a:ext>
            </a:extLst>
          </p:cNvPr>
          <p:cNvSpPr txBox="1"/>
          <p:nvPr/>
        </p:nvSpPr>
        <p:spPr>
          <a:xfrm>
            <a:off x="8207596" y="63851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乘法</a:t>
            </a:r>
          </a:p>
        </p:txBody>
      </p:sp>
    </p:spTree>
    <p:extLst>
      <p:ext uri="{BB962C8B-B14F-4D97-AF65-F5344CB8AC3E}">
        <p14:creationId xmlns:p14="http://schemas.microsoft.com/office/powerpoint/2010/main" val="37087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FD6778-2343-62D2-AE42-4DBB62A69A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/>
              <a:t>Kubeproxy</a:t>
            </a:r>
            <a:r>
              <a:rPr lang="en-US" altLang="zh-CN" dirty="0"/>
              <a:t> </a:t>
            </a:r>
            <a:r>
              <a:rPr lang="zh-CN" altLang="en-US" dirty="0"/>
              <a:t>配置</a:t>
            </a:r>
            <a:r>
              <a:rPr lang="en-US" altLang="zh-CN" dirty="0" err="1"/>
              <a:t>iptable</a:t>
            </a:r>
            <a:r>
              <a:rPr lang="zh-CN" altLang="en-US" dirty="0"/>
              <a:t>与</a:t>
            </a:r>
            <a:r>
              <a:rPr lang="en-US" altLang="zh-CN" dirty="0"/>
              <a:t>DNS</a:t>
            </a:r>
            <a:r>
              <a:rPr lang="zh-CN" altLang="en-US" dirty="0"/>
              <a:t>服务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8D4D826-668E-3301-B577-09891CCF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组件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C0D5C40-B033-E983-3577-FC4F4B89A707}"/>
              </a:ext>
            </a:extLst>
          </p:cNvPr>
          <p:cNvSpPr/>
          <p:nvPr/>
        </p:nvSpPr>
        <p:spPr>
          <a:xfrm>
            <a:off x="6525158" y="2428438"/>
            <a:ext cx="4690753" cy="22206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C854C2-6A4F-02F5-FA48-1FCB31DA42C2}"/>
              </a:ext>
            </a:extLst>
          </p:cNvPr>
          <p:cNvSpPr/>
          <p:nvPr/>
        </p:nvSpPr>
        <p:spPr>
          <a:xfrm>
            <a:off x="6850170" y="3070715"/>
            <a:ext cx="1935678" cy="8708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Service-informer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3FFFC-FDF2-1070-B756-97B323BE6A7D}"/>
              </a:ext>
            </a:extLst>
          </p:cNvPr>
          <p:cNvSpPr txBox="1"/>
          <p:nvPr/>
        </p:nvSpPr>
        <p:spPr>
          <a:xfrm>
            <a:off x="8362714" y="2594692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kubeproxy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EC5A1E-4A67-38BA-42F3-571416AB8AF8}"/>
              </a:ext>
            </a:extLst>
          </p:cNvPr>
          <p:cNvSpPr/>
          <p:nvPr/>
        </p:nvSpPr>
        <p:spPr>
          <a:xfrm>
            <a:off x="9110859" y="3070715"/>
            <a:ext cx="1935678" cy="8708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DNS-informer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63B61E-2937-6434-2F3E-BBDC403B725C}"/>
              </a:ext>
            </a:extLst>
          </p:cNvPr>
          <p:cNvSpPr/>
          <p:nvPr/>
        </p:nvSpPr>
        <p:spPr>
          <a:xfrm>
            <a:off x="6525158" y="4898505"/>
            <a:ext cx="4690753" cy="8075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1F338A-7CBC-DC81-3573-053D8875BF6E}"/>
              </a:ext>
            </a:extLst>
          </p:cNvPr>
          <p:cNvSpPr/>
          <p:nvPr/>
        </p:nvSpPr>
        <p:spPr>
          <a:xfrm>
            <a:off x="6806838" y="5047814"/>
            <a:ext cx="1134472" cy="4647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iptable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62E7278-06F1-4433-AA4E-3E84F7138BBD}"/>
              </a:ext>
            </a:extLst>
          </p:cNvPr>
          <p:cNvSpPr/>
          <p:nvPr/>
        </p:nvSpPr>
        <p:spPr>
          <a:xfrm>
            <a:off x="8275944" y="5047814"/>
            <a:ext cx="1134472" cy="4647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nginx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552ACD-020B-DE85-8E15-33B0ECF7DAC6}"/>
              </a:ext>
            </a:extLst>
          </p:cNvPr>
          <p:cNvSpPr/>
          <p:nvPr/>
        </p:nvSpPr>
        <p:spPr>
          <a:xfrm>
            <a:off x="9745050" y="5047814"/>
            <a:ext cx="1134472" cy="4647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coredns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D18AFB-7259-C839-34D3-1BD911C166ED}"/>
              </a:ext>
            </a:extLst>
          </p:cNvPr>
          <p:cNvSpPr txBox="1"/>
          <p:nvPr/>
        </p:nvSpPr>
        <p:spPr>
          <a:xfrm>
            <a:off x="6685096" y="4146427"/>
            <a:ext cx="149119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iptable</a:t>
            </a:r>
            <a:r>
              <a:rPr lang="en-US" altLang="zh-CN" dirty="0"/>
              <a:t>-client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2BBD3D-8A32-6D2D-CCEE-825FE4C9A2C3}"/>
              </a:ext>
            </a:extLst>
          </p:cNvPr>
          <p:cNvCxnSpPr>
            <a:cxnSpLocks/>
          </p:cNvCxnSpPr>
          <p:nvPr/>
        </p:nvCxnSpPr>
        <p:spPr>
          <a:xfrm>
            <a:off x="7575782" y="4530003"/>
            <a:ext cx="0" cy="5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5CF20E8-588F-811C-B001-5C52BF013682}"/>
              </a:ext>
            </a:extLst>
          </p:cNvPr>
          <p:cNvCxnSpPr>
            <a:cxnSpLocks/>
          </p:cNvCxnSpPr>
          <p:nvPr/>
        </p:nvCxnSpPr>
        <p:spPr>
          <a:xfrm flipV="1">
            <a:off x="7121718" y="4530003"/>
            <a:ext cx="0" cy="5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5C1A901-36AA-C977-BC70-60450082FFA0}"/>
              </a:ext>
            </a:extLst>
          </p:cNvPr>
          <p:cNvCxnSpPr/>
          <p:nvPr/>
        </p:nvCxnSpPr>
        <p:spPr>
          <a:xfrm flipV="1">
            <a:off x="8497160" y="4649124"/>
            <a:ext cx="0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DFFC40-4F46-C559-62C5-984C6EEAC69D}"/>
              </a:ext>
            </a:extLst>
          </p:cNvPr>
          <p:cNvCxnSpPr/>
          <p:nvPr/>
        </p:nvCxnSpPr>
        <p:spPr>
          <a:xfrm>
            <a:off x="9110859" y="4649124"/>
            <a:ext cx="0" cy="24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D64FA-A1B3-63FC-D3B5-A9F9AD0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154244381"/>
      </p:ext>
    </p:extLst>
  </p:cSld>
  <p:clrMapOvr>
    <a:masterClrMapping/>
  </p:clrMapOvr>
</p:sld>
</file>

<file path=ppt/theme/theme1.xml><?xml version="1.0" encoding="utf-8"?>
<a:theme xmlns:a="http://schemas.openxmlformats.org/drawingml/2006/main" name="交大红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交大红" id="{B8ABCDC8-6353-41F4-A28B-0C85EBCF9E82}" vid="{4132F991-FBD0-4001-A038-896D9284FB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交大红</Template>
  <TotalTime>201</TotalTime>
  <Words>276</Words>
  <Application>Microsoft Office PowerPoint</Application>
  <PresentationFormat>宽屏</PresentationFormat>
  <Paragraphs>39</Paragraphs>
  <Slides>8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Calibri</vt:lpstr>
      <vt:lpstr>交大红</vt:lpstr>
      <vt:lpstr>minik8s简介</vt:lpstr>
      <vt:lpstr>软件架构</vt:lpstr>
      <vt:lpstr>组内分工和贡献</vt:lpstr>
      <vt:lpstr>软件栈与开源组件</vt:lpstr>
      <vt:lpstr>开发过程说明</vt:lpstr>
      <vt:lpstr>GPU矩阵加法和乘法介绍</vt:lpstr>
      <vt:lpstr>组件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金铂</dc:creator>
  <cp:lastModifiedBy>韩 金铂</cp:lastModifiedBy>
  <cp:revision>112</cp:revision>
  <dcterms:created xsi:type="dcterms:W3CDTF">2023-06-01T13:17:04Z</dcterms:created>
  <dcterms:modified xsi:type="dcterms:W3CDTF">2023-06-02T03:11:27Z</dcterms:modified>
</cp:coreProperties>
</file>