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3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6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ED3ADFD-CBD8-4C32-8F6B-1247A416A8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97635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8237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ED3ADFD-CBD8-4C32-8F6B-1247A416A8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27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5020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ED3ADFD-CBD8-4C32-8F6B-1247A416A8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80145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>
          <p15:clr>
            <a:srgbClr val="FBAE40"/>
          </p15:clr>
        </p15:guide>
        <p15:guide id="8" pos="38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7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6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9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416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062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72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ED3ADFD-CBD8-4C32-8F6B-1247A416A8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87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6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>
          <p15:clr>
            <a:srgbClr val="FBAE40"/>
          </p15:clr>
        </p15:guide>
        <p15:guide id="8" pos="15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128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98296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77886739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1D954-615C-D94E-D373-94B7F2CD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minik8s</a:t>
            </a:r>
            <a:r>
              <a:rPr lang="zh-CN" altLang="en-US" dirty="0"/>
              <a:t>中期报告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A5300A-DAE7-3FFF-4B10-F888FBBCC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G15 </a:t>
            </a:r>
            <a:r>
              <a:rPr lang="zh-CN" altLang="en-US" dirty="0"/>
              <a:t>韩金铂 陆浩旗 黄嘉敏</a:t>
            </a:r>
          </a:p>
        </p:txBody>
      </p:sp>
    </p:spTree>
    <p:extLst>
      <p:ext uri="{BB962C8B-B14F-4D97-AF65-F5344CB8AC3E}">
        <p14:creationId xmlns:p14="http://schemas.microsoft.com/office/powerpoint/2010/main" val="328451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EA0A3A-87DA-2A78-4583-74FE63B2E3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kubernetes</a:t>
            </a:r>
            <a:r>
              <a:rPr lang="zh-CN" altLang="en-US" dirty="0"/>
              <a:t>架构相同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417BC1F-9F2E-4F52-B1F7-0685CDEE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736067-52EB-A0E7-1E15-41949252A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678"/>
            <a:ext cx="5053323" cy="492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5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3FE919-32EE-CFB9-C486-C43C77FC41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程序语言：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分布式数据库：</a:t>
            </a:r>
            <a:r>
              <a:rPr lang="en-US" altLang="zh-CN" dirty="0" err="1"/>
              <a:t>Etcd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CLI</a:t>
            </a:r>
            <a:r>
              <a:rPr lang="zh-CN" altLang="en-US" dirty="0"/>
              <a:t>实现：</a:t>
            </a:r>
            <a:r>
              <a:rPr lang="en-US" altLang="zh-CN" dirty="0"/>
              <a:t>Cobra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zh-CN" altLang="en-US" dirty="0"/>
              <a:t>容器：</a:t>
            </a:r>
            <a:r>
              <a:rPr lang="en-US" altLang="zh-CN" dirty="0"/>
              <a:t> docker-go-client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977156-A76F-4F90-4A0F-A1050817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技术栈</a:t>
            </a:r>
          </a:p>
        </p:txBody>
      </p:sp>
    </p:spTree>
    <p:extLst>
      <p:ext uri="{BB962C8B-B14F-4D97-AF65-F5344CB8AC3E}">
        <p14:creationId xmlns:p14="http://schemas.microsoft.com/office/powerpoint/2010/main" val="244076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4BCE10-F414-24D6-53F9-6C913B469E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韩金铂：</a:t>
            </a:r>
            <a:r>
              <a:rPr lang="en-US" altLang="zh-CN" dirty="0"/>
              <a:t>Pod</a:t>
            </a:r>
            <a:r>
              <a:rPr lang="zh-CN" altLang="en-US" dirty="0"/>
              <a:t>、</a:t>
            </a:r>
            <a:r>
              <a:rPr lang="en-US" altLang="zh-CN" dirty="0"/>
              <a:t>Container</a:t>
            </a:r>
            <a:r>
              <a:rPr lang="zh-CN" altLang="en-US" dirty="0"/>
              <a:t>等数据结构，</a:t>
            </a:r>
            <a:r>
              <a:rPr lang="en-US" altLang="zh-CN" dirty="0" err="1"/>
              <a:t>Kubelet</a:t>
            </a:r>
            <a:endParaRPr lang="en-US" altLang="zh-CN" dirty="0"/>
          </a:p>
          <a:p>
            <a:r>
              <a:rPr lang="zh-CN" altLang="en-US" dirty="0"/>
              <a:t>陆浩旗：</a:t>
            </a:r>
            <a:r>
              <a:rPr lang="en-US" altLang="zh-CN" dirty="0" err="1"/>
              <a:t>Kubectl</a:t>
            </a:r>
            <a:r>
              <a:rPr lang="zh-CN" altLang="en-US" dirty="0"/>
              <a:t>框架和与</a:t>
            </a:r>
            <a:r>
              <a:rPr lang="en-US" altLang="zh-CN" dirty="0" err="1"/>
              <a:t>api</a:t>
            </a:r>
            <a:r>
              <a:rPr lang="en-US" altLang="zh-CN" dirty="0"/>
              <a:t>-server</a:t>
            </a:r>
            <a:r>
              <a:rPr lang="zh-CN" altLang="en-US" dirty="0"/>
              <a:t>的通信</a:t>
            </a:r>
            <a:r>
              <a:rPr lang="en-US" altLang="zh-CN" dirty="0"/>
              <a:t>, </a:t>
            </a:r>
            <a:r>
              <a:rPr lang="en-US" altLang="zh-CN" dirty="0" err="1"/>
              <a:t>api</a:t>
            </a:r>
            <a:r>
              <a:rPr lang="en-US" altLang="zh-CN" dirty="0"/>
              <a:t>-server</a:t>
            </a:r>
            <a:r>
              <a:rPr lang="zh-CN" altLang="en-US" dirty="0"/>
              <a:t>与</a:t>
            </a:r>
            <a:r>
              <a:rPr lang="en-US" altLang="zh-CN" dirty="0" err="1"/>
              <a:t>etcd</a:t>
            </a:r>
            <a:r>
              <a:rPr lang="zh-CN" altLang="en-US" dirty="0"/>
              <a:t>的连接和操作，</a:t>
            </a:r>
            <a:endParaRPr lang="en-US" altLang="zh-CN" dirty="0"/>
          </a:p>
          <a:p>
            <a:r>
              <a:rPr lang="zh-CN" altLang="en-US" dirty="0"/>
              <a:t>黄嘉敏：</a:t>
            </a:r>
            <a:r>
              <a:rPr lang="en-US" altLang="zh-CN" dirty="0" err="1"/>
              <a:t>Api</a:t>
            </a:r>
            <a:r>
              <a:rPr lang="en-US" altLang="zh-CN" dirty="0"/>
              <a:t>-server</a:t>
            </a:r>
            <a:r>
              <a:rPr lang="zh-CN" altLang="en-US" dirty="0"/>
              <a:t>，</a:t>
            </a:r>
            <a:r>
              <a:rPr lang="en-US" altLang="zh-CN" dirty="0"/>
              <a:t>list-and-watch</a:t>
            </a:r>
            <a:r>
              <a:rPr lang="zh-CN" altLang="en-US" dirty="0"/>
              <a:t>机制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56765B-5CCC-7D25-CDAF-A83E9D97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小组分工</a:t>
            </a:r>
          </a:p>
        </p:txBody>
      </p:sp>
    </p:spTree>
    <p:extLst>
      <p:ext uri="{BB962C8B-B14F-4D97-AF65-F5344CB8AC3E}">
        <p14:creationId xmlns:p14="http://schemas.microsoft.com/office/powerpoint/2010/main" val="117348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594CEE-2E36-7D7C-8FEF-8D84F173F3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实现了</a:t>
            </a:r>
            <a:r>
              <a:rPr lang="en-US" altLang="zh-CN" dirty="0" err="1"/>
              <a:t>kubectl</a:t>
            </a:r>
            <a:r>
              <a:rPr lang="zh-CN" altLang="en-US" dirty="0"/>
              <a:t> 的架构</a:t>
            </a:r>
            <a:endParaRPr lang="en-US" altLang="zh-CN" dirty="0"/>
          </a:p>
          <a:p>
            <a:pPr lvl="1"/>
            <a:r>
              <a:rPr lang="zh-CN" altLang="en-US" dirty="0"/>
              <a:t>目前实现了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get</a:t>
            </a:r>
            <a:r>
              <a:rPr lang="zh-CN" altLang="en-US" dirty="0"/>
              <a:t>三个基本的</a:t>
            </a:r>
            <a:r>
              <a:rPr lang="en-US" altLang="zh-CN" dirty="0"/>
              <a:t>command</a:t>
            </a:r>
          </a:p>
          <a:p>
            <a:pPr lvl="1"/>
            <a:r>
              <a:rPr lang="zh-CN" altLang="en-US" dirty="0"/>
              <a:t>采用</a:t>
            </a:r>
            <a:r>
              <a:rPr lang="en-US" altLang="zh-CN" dirty="0"/>
              <a:t>cobra</a:t>
            </a:r>
            <a:r>
              <a:rPr lang="zh-CN" altLang="en-US" dirty="0"/>
              <a:t>库实现，可扩展性强</a:t>
            </a:r>
            <a:endParaRPr lang="en-US" altLang="zh-CN" dirty="0"/>
          </a:p>
          <a:p>
            <a:r>
              <a:rPr lang="zh-CN" altLang="en-US" dirty="0"/>
              <a:t>实现了</a:t>
            </a:r>
            <a:r>
              <a:rPr lang="en-US" altLang="zh-CN" dirty="0" err="1"/>
              <a:t>apiserver</a:t>
            </a:r>
            <a:r>
              <a:rPr lang="zh-CN" altLang="en-US" dirty="0"/>
              <a:t>和</a:t>
            </a:r>
            <a:r>
              <a:rPr lang="en-US" altLang="zh-CN" dirty="0" err="1"/>
              <a:t>etcd</a:t>
            </a:r>
            <a:r>
              <a:rPr lang="zh-CN" altLang="en-US" dirty="0"/>
              <a:t>的通信</a:t>
            </a:r>
            <a:endParaRPr lang="en-US" altLang="zh-CN" dirty="0"/>
          </a:p>
          <a:p>
            <a:r>
              <a:rPr lang="zh-CN" altLang="en-US" dirty="0"/>
              <a:t>实现了</a:t>
            </a:r>
            <a:r>
              <a:rPr lang="en-US" altLang="zh-CN" dirty="0" err="1"/>
              <a:t>apiserver</a:t>
            </a:r>
            <a:r>
              <a:rPr lang="zh-CN" altLang="en-US" dirty="0"/>
              <a:t>的</a:t>
            </a:r>
            <a:r>
              <a:rPr lang="en-US" altLang="zh-CN" dirty="0"/>
              <a:t>restful</a:t>
            </a:r>
            <a:r>
              <a:rPr lang="zh-CN" altLang="en-US" dirty="0"/>
              <a:t>接口实现</a:t>
            </a:r>
            <a:endParaRPr lang="en-US" altLang="zh-CN" dirty="0"/>
          </a:p>
          <a:p>
            <a:r>
              <a:rPr lang="zh-CN" altLang="en-US" dirty="0"/>
              <a:t>实现了部分</a:t>
            </a:r>
            <a:r>
              <a:rPr lang="en-US" altLang="zh-CN" dirty="0" err="1"/>
              <a:t>List&amp;Watch</a:t>
            </a:r>
            <a:r>
              <a:rPr lang="zh-CN" altLang="en-US" dirty="0"/>
              <a:t>机制，支持通过</a:t>
            </a:r>
            <a:r>
              <a:rPr lang="en-US" altLang="zh-CN" dirty="0"/>
              <a:t>informer</a:t>
            </a:r>
            <a:r>
              <a:rPr lang="zh-CN" altLang="en-US" dirty="0"/>
              <a:t>注册回调函数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docker-go-client</a:t>
            </a:r>
            <a:r>
              <a:rPr lang="zh-CN" altLang="en-US" dirty="0"/>
              <a:t>，实现了拉取镜像，创建删除容器，创建卷，创建</a:t>
            </a:r>
            <a:r>
              <a:rPr lang="en-US" altLang="zh-CN" dirty="0"/>
              <a:t>Pause</a:t>
            </a:r>
            <a:r>
              <a:rPr lang="zh-CN" altLang="en-US" dirty="0"/>
              <a:t>容器和</a:t>
            </a:r>
            <a:r>
              <a:rPr lang="en-US" altLang="zh-CN" dirty="0"/>
              <a:t>Pod </a:t>
            </a:r>
            <a:r>
              <a:rPr lang="zh-CN" altLang="en-US" dirty="0"/>
              <a:t>的功能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E1021B9-54FB-C412-8C12-755F61B7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</p:spTree>
    <p:extLst>
      <p:ext uri="{BB962C8B-B14F-4D97-AF65-F5344CB8AC3E}">
        <p14:creationId xmlns:p14="http://schemas.microsoft.com/office/powerpoint/2010/main" val="345201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2B1407-42E8-C358-25DF-EE742C16B9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设计迭代计划时，按照要求的功能点来设计并不合理</a:t>
            </a:r>
            <a:endParaRPr lang="en-US" altLang="zh-CN" dirty="0"/>
          </a:p>
          <a:p>
            <a:r>
              <a:rPr lang="zh-CN" altLang="en-US" dirty="0"/>
              <a:t>实际上应该先实现某些必要组件的核心功能，如</a:t>
            </a:r>
            <a:r>
              <a:rPr lang="en-US" altLang="zh-CN" dirty="0" err="1"/>
              <a:t>api</a:t>
            </a:r>
            <a:r>
              <a:rPr lang="en-US" altLang="zh-CN" dirty="0"/>
              <a:t>-server</a:t>
            </a:r>
            <a:r>
              <a:rPr lang="zh-CN" altLang="en-US" dirty="0"/>
              <a:t>，</a:t>
            </a:r>
            <a:r>
              <a:rPr lang="en-US" altLang="zh-CN" dirty="0" err="1"/>
              <a:t>kubectl</a:t>
            </a:r>
            <a:r>
              <a:rPr lang="zh-CN" altLang="en-US" dirty="0"/>
              <a:t>，</a:t>
            </a:r>
            <a:r>
              <a:rPr lang="en-US" altLang="zh-CN" dirty="0" err="1"/>
              <a:t>kubelet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修改计划：</a:t>
            </a:r>
            <a:endParaRPr lang="en-US" altLang="zh-CN" dirty="0"/>
          </a:p>
          <a:p>
            <a:r>
              <a:rPr lang="en-US" altLang="zh-CN" dirty="0"/>
              <a:t>4.25~4.26 </a:t>
            </a:r>
            <a:r>
              <a:rPr lang="zh-CN" altLang="en-US" dirty="0"/>
              <a:t>打通</a:t>
            </a:r>
            <a:r>
              <a:rPr lang="en-US" altLang="zh-CN" dirty="0" err="1"/>
              <a:t>kubectl</a:t>
            </a:r>
            <a:r>
              <a:rPr lang="en-US" altLang="zh-CN" dirty="0"/>
              <a:t>, </a:t>
            </a:r>
            <a:r>
              <a:rPr lang="en-US" altLang="zh-CN" dirty="0" err="1"/>
              <a:t>api</a:t>
            </a:r>
            <a:r>
              <a:rPr lang="en-US" altLang="zh-CN" dirty="0"/>
              <a:t>-server, </a:t>
            </a:r>
            <a:r>
              <a:rPr lang="en-US" altLang="zh-CN" dirty="0" err="1"/>
              <a:t>kubelet</a:t>
            </a:r>
            <a:r>
              <a:rPr lang="zh-CN" altLang="en-US" dirty="0"/>
              <a:t>等组件，完成</a:t>
            </a:r>
            <a:r>
              <a:rPr lang="en-US" altLang="zh-CN" dirty="0"/>
              <a:t>pod</a:t>
            </a:r>
            <a:r>
              <a:rPr lang="zh-CN" altLang="en-US" dirty="0"/>
              <a:t>抽象</a:t>
            </a:r>
            <a:endParaRPr lang="en-US" altLang="zh-CN" dirty="0"/>
          </a:p>
          <a:p>
            <a:r>
              <a:rPr lang="en-US" altLang="zh-CN" dirty="0"/>
              <a:t>4.27~5.3 </a:t>
            </a:r>
            <a:r>
              <a:rPr lang="zh-CN" altLang="en-US" dirty="0"/>
              <a:t>基于</a:t>
            </a:r>
            <a:r>
              <a:rPr lang="en-US" altLang="zh-CN" dirty="0"/>
              <a:t>flannel</a:t>
            </a:r>
            <a:r>
              <a:rPr lang="zh-CN" altLang="en-US" dirty="0"/>
              <a:t>实现</a:t>
            </a:r>
            <a:r>
              <a:rPr lang="en-US" altLang="zh-CN" dirty="0"/>
              <a:t>pod</a:t>
            </a:r>
            <a:r>
              <a:rPr lang="zh-CN" altLang="en-US" dirty="0"/>
              <a:t>间通信，实现</a:t>
            </a:r>
            <a:r>
              <a:rPr lang="en-US" altLang="zh-CN" dirty="0"/>
              <a:t>Pod </a:t>
            </a:r>
            <a:r>
              <a:rPr lang="en-US" altLang="zh-CN" dirty="0" err="1"/>
              <a:t>ReplicaSet</a:t>
            </a:r>
            <a:r>
              <a:rPr lang="zh-CN" altLang="en-US" dirty="0"/>
              <a:t>抽象</a:t>
            </a:r>
            <a:r>
              <a:rPr lang="en-US" altLang="zh-CN" dirty="0"/>
              <a:t>, </a:t>
            </a:r>
            <a:r>
              <a:rPr lang="zh-CN" altLang="en-US" dirty="0"/>
              <a:t>动态伸缩 </a:t>
            </a:r>
            <a:endParaRPr lang="en-US" altLang="zh-CN" dirty="0"/>
          </a:p>
          <a:p>
            <a:r>
              <a:rPr lang="en-US" altLang="zh-CN" dirty="0"/>
              <a:t>5.3~5.7 DNS</a:t>
            </a:r>
            <a:r>
              <a:rPr lang="zh-CN" altLang="en-US" dirty="0"/>
              <a:t>与转发</a:t>
            </a:r>
            <a:endParaRPr lang="en-US" altLang="zh-CN" dirty="0"/>
          </a:p>
          <a:p>
            <a:r>
              <a:rPr lang="en-US" altLang="zh-CN" dirty="0"/>
              <a:t>5.7~5.13 GPU</a:t>
            </a:r>
            <a:r>
              <a:rPr lang="zh-CN" altLang="en-US" dirty="0"/>
              <a:t>支持</a:t>
            </a:r>
            <a:endParaRPr lang="en-US" altLang="zh-CN" dirty="0"/>
          </a:p>
          <a:p>
            <a:r>
              <a:rPr lang="en-US" altLang="zh-CN" dirty="0"/>
              <a:t>5.13~5.18 </a:t>
            </a:r>
            <a:r>
              <a:rPr lang="zh-CN" altLang="en-US" dirty="0"/>
              <a:t>多机容器编排</a:t>
            </a:r>
            <a:endParaRPr lang="en-US" altLang="zh-CN" dirty="0"/>
          </a:p>
          <a:p>
            <a:r>
              <a:rPr lang="en-US" altLang="zh-CN"/>
              <a:t>5.18~5.31 </a:t>
            </a:r>
            <a:r>
              <a:rPr lang="zh-CN" altLang="en-US" dirty="0"/>
              <a:t>实现自选功能</a:t>
            </a:r>
            <a:r>
              <a:rPr lang="en-US" altLang="zh-CN" dirty="0"/>
              <a:t>serverless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C8165B-8544-94A5-9C9F-BCE09938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计划变更</a:t>
            </a:r>
          </a:p>
        </p:txBody>
      </p:sp>
    </p:spTree>
    <p:extLst>
      <p:ext uri="{BB962C8B-B14F-4D97-AF65-F5344CB8AC3E}">
        <p14:creationId xmlns:p14="http://schemas.microsoft.com/office/powerpoint/2010/main" val="853721925"/>
      </p:ext>
    </p:extLst>
  </p:cSld>
  <p:clrMapOvr>
    <a:masterClrMapping/>
  </p:clrMapOvr>
</p:sld>
</file>

<file path=ppt/theme/theme1.xml><?xml version="1.0" encoding="utf-8"?>
<a:theme xmlns:a="http://schemas.openxmlformats.org/drawingml/2006/main" name="交大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蓝" id="{1A554DBF-2404-443C-B0B0-2DF7324DAC38}" vid="{197C12FC-E6A5-4DED-BCB6-74A43C9019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交大蓝</Template>
  <TotalTime>104</TotalTime>
  <Words>241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Calibri</vt:lpstr>
      <vt:lpstr>交大蓝</vt:lpstr>
      <vt:lpstr>minik8s中期报告</vt:lpstr>
      <vt:lpstr>系统架构</vt:lpstr>
      <vt:lpstr>技术栈</vt:lpstr>
      <vt:lpstr>小组分工</vt:lpstr>
      <vt:lpstr>目前进展</vt:lpstr>
      <vt:lpstr>计划变更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minik8s中期报告</dc:title>
  <dc:creator>韩 金铂</dc:creator>
  <cp:lastModifiedBy>韩 金铂</cp:lastModifiedBy>
  <cp:revision>72</cp:revision>
  <dcterms:created xsi:type="dcterms:W3CDTF">2023-04-24T13:35:24Z</dcterms:created>
  <dcterms:modified xsi:type="dcterms:W3CDTF">2023-04-25T01:36:26Z</dcterms:modified>
</cp:coreProperties>
</file>