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2" r:id="rId6"/>
    <p:sldId id="257" r:id="rId7"/>
    <p:sldId id="264" r:id="rId8"/>
    <p:sldId id="261" r:id="rId9"/>
    <p:sldId id="265" r:id="rId10"/>
    <p:sldId id="266" r:id="rId11"/>
    <p:sldId id="258" r:id="rId12"/>
    <p:sldId id="25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7FE99-944B-AD45-3C06-EBE9681919DF}" v="36" dt="2023-12-04T03:01:53.671"/>
    <p1510:client id="{072E92E3-D70E-4749-9113-441A22719A2F}" v="635" dt="2023-12-04T03:30:37.815"/>
    <p1510:client id="{116BF935-9A13-48D0-BD07-6E0A14A42446}" v="162" dt="2023-12-04T02:30:06.163"/>
    <p1510:client id="{84D745A1-F7BB-C4C5-A62B-C35BC61CCA45}" v="489" dt="2023-12-04T03:29:07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CD4D6-F895-47ED-B55D-F7F957E33BE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31C868-D5CC-451F-80B7-AFBA88E2857B}">
      <dgm:prSet/>
      <dgm:spPr/>
      <dgm:t>
        <a:bodyPr/>
        <a:lstStyle/>
        <a:p>
          <a:r>
            <a:rPr lang="en-US"/>
            <a:t>The goal of this project was to create a kernel for a Raspberry Pi 3 B+ that could play a simple game of Tic-Tac-Toe.</a:t>
          </a:r>
        </a:p>
      </dgm:t>
    </dgm:pt>
    <dgm:pt modelId="{F8476AE6-39A1-4C57-8AE0-397C48BD7114}" type="parTrans" cxnId="{CC1981F4-315E-45A0-9D3F-CF6C316D7FA4}">
      <dgm:prSet/>
      <dgm:spPr/>
      <dgm:t>
        <a:bodyPr/>
        <a:lstStyle/>
        <a:p>
          <a:endParaRPr lang="en-US"/>
        </a:p>
      </dgm:t>
    </dgm:pt>
    <dgm:pt modelId="{1D4732B0-5E0D-4997-8478-328ECB7AF53C}" type="sibTrans" cxnId="{CC1981F4-315E-45A0-9D3F-CF6C316D7FA4}">
      <dgm:prSet/>
      <dgm:spPr/>
      <dgm:t>
        <a:bodyPr/>
        <a:lstStyle/>
        <a:p>
          <a:endParaRPr lang="en-US"/>
        </a:p>
      </dgm:t>
    </dgm:pt>
    <dgm:pt modelId="{C0856F17-4001-4867-9B92-6B3D628BCE09}">
      <dgm:prSet/>
      <dgm:spPr/>
      <dgm:t>
        <a:bodyPr/>
        <a:lstStyle/>
        <a:p>
          <a:r>
            <a:rPr lang="en-US"/>
            <a:t>The Tic-Tac-Toe kernel uses Multi-threading, interrupt handler, and Spinlock to efficiently execute.</a:t>
          </a:r>
        </a:p>
      </dgm:t>
    </dgm:pt>
    <dgm:pt modelId="{D437A696-0B59-4524-9194-3670ACB28371}" type="parTrans" cxnId="{9C106044-A042-4DA0-98F6-DD7ECBFF4A36}">
      <dgm:prSet/>
      <dgm:spPr/>
      <dgm:t>
        <a:bodyPr/>
        <a:lstStyle/>
        <a:p>
          <a:endParaRPr lang="en-US"/>
        </a:p>
      </dgm:t>
    </dgm:pt>
    <dgm:pt modelId="{74CF236F-83A4-413F-92A1-73FE2FEBC427}" type="sibTrans" cxnId="{9C106044-A042-4DA0-98F6-DD7ECBFF4A36}">
      <dgm:prSet/>
      <dgm:spPr/>
      <dgm:t>
        <a:bodyPr/>
        <a:lstStyle/>
        <a:p>
          <a:endParaRPr lang="en-US"/>
        </a:p>
      </dgm:t>
    </dgm:pt>
    <dgm:pt modelId="{44EBF5E3-4F42-489B-879B-C01BFA9260A6}">
      <dgm:prSet/>
      <dgm:spPr/>
      <dgm:t>
        <a:bodyPr/>
        <a:lstStyle/>
        <a:p>
          <a:r>
            <a:rPr lang="en-US"/>
            <a:t>The Raspberry Pi takes input from keyboard through USB and displays the graphics onto a monitor through HDMI.</a:t>
          </a:r>
        </a:p>
      </dgm:t>
    </dgm:pt>
    <dgm:pt modelId="{AB1FFEE8-44CC-4FA7-BF7B-635877FC9A59}" type="parTrans" cxnId="{A6FADD32-E435-4C74-B2D3-A17B5D724B42}">
      <dgm:prSet/>
      <dgm:spPr/>
      <dgm:t>
        <a:bodyPr/>
        <a:lstStyle/>
        <a:p>
          <a:endParaRPr lang="en-US"/>
        </a:p>
      </dgm:t>
    </dgm:pt>
    <dgm:pt modelId="{21E04DD8-B2E5-4317-A433-3A13BF54742D}" type="sibTrans" cxnId="{A6FADD32-E435-4C74-B2D3-A17B5D724B42}">
      <dgm:prSet/>
      <dgm:spPr/>
      <dgm:t>
        <a:bodyPr/>
        <a:lstStyle/>
        <a:p>
          <a:endParaRPr lang="en-US"/>
        </a:p>
      </dgm:t>
    </dgm:pt>
    <dgm:pt modelId="{219176EE-E584-492A-BD1F-FCFC1B74CEEF}" type="pres">
      <dgm:prSet presAssocID="{462CD4D6-F895-47ED-B55D-F7F957E33BEC}" presName="vert0" presStyleCnt="0">
        <dgm:presLayoutVars>
          <dgm:dir/>
          <dgm:animOne val="branch"/>
          <dgm:animLvl val="lvl"/>
        </dgm:presLayoutVars>
      </dgm:prSet>
      <dgm:spPr/>
    </dgm:pt>
    <dgm:pt modelId="{8B6F1A60-A279-4198-A3A1-59EE5D4C2D26}" type="pres">
      <dgm:prSet presAssocID="{1D31C868-D5CC-451F-80B7-AFBA88E2857B}" presName="thickLine" presStyleLbl="alignNode1" presStyleIdx="0" presStyleCnt="3"/>
      <dgm:spPr/>
    </dgm:pt>
    <dgm:pt modelId="{6E074F87-F963-48C7-83E4-A359C5CF685C}" type="pres">
      <dgm:prSet presAssocID="{1D31C868-D5CC-451F-80B7-AFBA88E2857B}" presName="horz1" presStyleCnt="0"/>
      <dgm:spPr/>
    </dgm:pt>
    <dgm:pt modelId="{93ACEFDA-22B3-4D9E-A7BC-F08D3D312293}" type="pres">
      <dgm:prSet presAssocID="{1D31C868-D5CC-451F-80B7-AFBA88E2857B}" presName="tx1" presStyleLbl="revTx" presStyleIdx="0" presStyleCnt="3"/>
      <dgm:spPr/>
    </dgm:pt>
    <dgm:pt modelId="{14048B26-7A6B-4EF9-9F7C-20520A7C7413}" type="pres">
      <dgm:prSet presAssocID="{1D31C868-D5CC-451F-80B7-AFBA88E2857B}" presName="vert1" presStyleCnt="0"/>
      <dgm:spPr/>
    </dgm:pt>
    <dgm:pt modelId="{0F7C0BA1-4083-49E4-A84E-EDEDD9D56BAB}" type="pres">
      <dgm:prSet presAssocID="{C0856F17-4001-4867-9B92-6B3D628BCE09}" presName="thickLine" presStyleLbl="alignNode1" presStyleIdx="1" presStyleCnt="3"/>
      <dgm:spPr/>
    </dgm:pt>
    <dgm:pt modelId="{56866119-0A4D-4FAC-A4A7-8052E59BB30F}" type="pres">
      <dgm:prSet presAssocID="{C0856F17-4001-4867-9B92-6B3D628BCE09}" presName="horz1" presStyleCnt="0"/>
      <dgm:spPr/>
    </dgm:pt>
    <dgm:pt modelId="{D3AC8747-3014-45D1-8BEF-14FC085B1311}" type="pres">
      <dgm:prSet presAssocID="{C0856F17-4001-4867-9B92-6B3D628BCE09}" presName="tx1" presStyleLbl="revTx" presStyleIdx="1" presStyleCnt="3"/>
      <dgm:spPr/>
    </dgm:pt>
    <dgm:pt modelId="{9613EC79-3E08-41D8-B48D-5EB6771AF4C8}" type="pres">
      <dgm:prSet presAssocID="{C0856F17-4001-4867-9B92-6B3D628BCE09}" presName="vert1" presStyleCnt="0"/>
      <dgm:spPr/>
    </dgm:pt>
    <dgm:pt modelId="{DABE5DC2-D3E2-4F2A-9028-A5B5B40D549B}" type="pres">
      <dgm:prSet presAssocID="{44EBF5E3-4F42-489B-879B-C01BFA9260A6}" presName="thickLine" presStyleLbl="alignNode1" presStyleIdx="2" presStyleCnt="3"/>
      <dgm:spPr/>
    </dgm:pt>
    <dgm:pt modelId="{2623CC90-745C-4043-93FE-A2414F03B19B}" type="pres">
      <dgm:prSet presAssocID="{44EBF5E3-4F42-489B-879B-C01BFA9260A6}" presName="horz1" presStyleCnt="0"/>
      <dgm:spPr/>
    </dgm:pt>
    <dgm:pt modelId="{A727A9B9-2A30-4CA4-8BB9-DEBAF60F5882}" type="pres">
      <dgm:prSet presAssocID="{44EBF5E3-4F42-489B-879B-C01BFA9260A6}" presName="tx1" presStyleLbl="revTx" presStyleIdx="2" presStyleCnt="3"/>
      <dgm:spPr/>
    </dgm:pt>
    <dgm:pt modelId="{28DA1636-25BC-49AC-8564-4D1E39CB3526}" type="pres">
      <dgm:prSet presAssocID="{44EBF5E3-4F42-489B-879B-C01BFA9260A6}" presName="vert1" presStyleCnt="0"/>
      <dgm:spPr/>
    </dgm:pt>
  </dgm:ptLst>
  <dgm:cxnLst>
    <dgm:cxn modelId="{A6FADD32-E435-4C74-B2D3-A17B5D724B42}" srcId="{462CD4D6-F895-47ED-B55D-F7F957E33BEC}" destId="{44EBF5E3-4F42-489B-879B-C01BFA9260A6}" srcOrd="2" destOrd="0" parTransId="{AB1FFEE8-44CC-4FA7-BF7B-635877FC9A59}" sibTransId="{21E04DD8-B2E5-4317-A433-3A13BF54742D}"/>
    <dgm:cxn modelId="{9C106044-A042-4DA0-98F6-DD7ECBFF4A36}" srcId="{462CD4D6-F895-47ED-B55D-F7F957E33BEC}" destId="{C0856F17-4001-4867-9B92-6B3D628BCE09}" srcOrd="1" destOrd="0" parTransId="{D437A696-0B59-4524-9194-3670ACB28371}" sibTransId="{74CF236F-83A4-413F-92A1-73FE2FEBC427}"/>
    <dgm:cxn modelId="{8912176A-13D5-4BF4-8ACB-1DFF1D1B176C}" type="presOf" srcId="{C0856F17-4001-4867-9B92-6B3D628BCE09}" destId="{D3AC8747-3014-45D1-8BEF-14FC085B1311}" srcOrd="0" destOrd="0" presId="urn:microsoft.com/office/officeart/2008/layout/LinedList"/>
    <dgm:cxn modelId="{AA7E0D76-6F1D-4AF8-B88F-B43CFCB21744}" type="presOf" srcId="{1D31C868-D5CC-451F-80B7-AFBA88E2857B}" destId="{93ACEFDA-22B3-4D9E-A7BC-F08D3D312293}" srcOrd="0" destOrd="0" presId="urn:microsoft.com/office/officeart/2008/layout/LinedList"/>
    <dgm:cxn modelId="{731D9ADC-D204-45AA-B4DE-EAF19B0E60FB}" type="presOf" srcId="{462CD4D6-F895-47ED-B55D-F7F957E33BEC}" destId="{219176EE-E584-492A-BD1F-FCFC1B74CEEF}" srcOrd="0" destOrd="0" presId="urn:microsoft.com/office/officeart/2008/layout/LinedList"/>
    <dgm:cxn modelId="{CC1981F4-315E-45A0-9D3F-CF6C316D7FA4}" srcId="{462CD4D6-F895-47ED-B55D-F7F957E33BEC}" destId="{1D31C868-D5CC-451F-80B7-AFBA88E2857B}" srcOrd="0" destOrd="0" parTransId="{F8476AE6-39A1-4C57-8AE0-397C48BD7114}" sibTransId="{1D4732B0-5E0D-4997-8478-328ECB7AF53C}"/>
    <dgm:cxn modelId="{965C99FF-A69E-46FB-A8E6-9AD00CB8A7E3}" type="presOf" srcId="{44EBF5E3-4F42-489B-879B-C01BFA9260A6}" destId="{A727A9B9-2A30-4CA4-8BB9-DEBAF60F5882}" srcOrd="0" destOrd="0" presId="urn:microsoft.com/office/officeart/2008/layout/LinedList"/>
    <dgm:cxn modelId="{4895FE2E-D653-4E64-A623-6954B3E99BE4}" type="presParOf" srcId="{219176EE-E584-492A-BD1F-FCFC1B74CEEF}" destId="{8B6F1A60-A279-4198-A3A1-59EE5D4C2D26}" srcOrd="0" destOrd="0" presId="urn:microsoft.com/office/officeart/2008/layout/LinedList"/>
    <dgm:cxn modelId="{3C9EF627-B865-4182-9339-6BA6024B9FDE}" type="presParOf" srcId="{219176EE-E584-492A-BD1F-FCFC1B74CEEF}" destId="{6E074F87-F963-48C7-83E4-A359C5CF685C}" srcOrd="1" destOrd="0" presId="urn:microsoft.com/office/officeart/2008/layout/LinedList"/>
    <dgm:cxn modelId="{12C71B41-321E-4797-93BB-11D18D30E9FA}" type="presParOf" srcId="{6E074F87-F963-48C7-83E4-A359C5CF685C}" destId="{93ACEFDA-22B3-4D9E-A7BC-F08D3D312293}" srcOrd="0" destOrd="0" presId="urn:microsoft.com/office/officeart/2008/layout/LinedList"/>
    <dgm:cxn modelId="{D3BEE89F-2F2E-4B9A-BA80-36AAA78417C4}" type="presParOf" srcId="{6E074F87-F963-48C7-83E4-A359C5CF685C}" destId="{14048B26-7A6B-4EF9-9F7C-20520A7C7413}" srcOrd="1" destOrd="0" presId="urn:microsoft.com/office/officeart/2008/layout/LinedList"/>
    <dgm:cxn modelId="{2425127E-BB8E-45CB-886F-04248FDD1A2C}" type="presParOf" srcId="{219176EE-E584-492A-BD1F-FCFC1B74CEEF}" destId="{0F7C0BA1-4083-49E4-A84E-EDEDD9D56BAB}" srcOrd="2" destOrd="0" presId="urn:microsoft.com/office/officeart/2008/layout/LinedList"/>
    <dgm:cxn modelId="{E5187593-32FE-4691-8625-502DEB1D376B}" type="presParOf" srcId="{219176EE-E584-492A-BD1F-FCFC1B74CEEF}" destId="{56866119-0A4D-4FAC-A4A7-8052E59BB30F}" srcOrd="3" destOrd="0" presId="urn:microsoft.com/office/officeart/2008/layout/LinedList"/>
    <dgm:cxn modelId="{63F1FEE0-77F7-43FC-93A7-C1322418E8F7}" type="presParOf" srcId="{56866119-0A4D-4FAC-A4A7-8052E59BB30F}" destId="{D3AC8747-3014-45D1-8BEF-14FC085B1311}" srcOrd="0" destOrd="0" presId="urn:microsoft.com/office/officeart/2008/layout/LinedList"/>
    <dgm:cxn modelId="{BA40A42E-5735-4D97-B522-DDA522271E1D}" type="presParOf" srcId="{56866119-0A4D-4FAC-A4A7-8052E59BB30F}" destId="{9613EC79-3E08-41D8-B48D-5EB6771AF4C8}" srcOrd="1" destOrd="0" presId="urn:microsoft.com/office/officeart/2008/layout/LinedList"/>
    <dgm:cxn modelId="{7A48A8E5-4F70-4CBD-ACEC-BB7EC36C709D}" type="presParOf" srcId="{219176EE-E584-492A-BD1F-FCFC1B74CEEF}" destId="{DABE5DC2-D3E2-4F2A-9028-A5B5B40D549B}" srcOrd="4" destOrd="0" presId="urn:microsoft.com/office/officeart/2008/layout/LinedList"/>
    <dgm:cxn modelId="{2754D60D-E5AD-47B7-B665-8DA221CA4209}" type="presParOf" srcId="{219176EE-E584-492A-BD1F-FCFC1B74CEEF}" destId="{2623CC90-745C-4043-93FE-A2414F03B19B}" srcOrd="5" destOrd="0" presId="urn:microsoft.com/office/officeart/2008/layout/LinedList"/>
    <dgm:cxn modelId="{20159B51-B686-42AF-9A67-9E800705405A}" type="presParOf" srcId="{2623CC90-745C-4043-93FE-A2414F03B19B}" destId="{A727A9B9-2A30-4CA4-8BB9-DEBAF60F5882}" srcOrd="0" destOrd="0" presId="urn:microsoft.com/office/officeart/2008/layout/LinedList"/>
    <dgm:cxn modelId="{94E27AC1-355D-4D5F-A15E-B6B5C3FA148F}" type="presParOf" srcId="{2623CC90-745C-4043-93FE-A2414F03B19B}" destId="{28DA1636-25BC-49AC-8564-4D1E39CB35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F1A60-A279-4198-A3A1-59EE5D4C2D2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CEFDA-22B3-4D9E-A7BC-F08D3D312293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goal of this project was to create a kernel for a Raspberry Pi 3 B+ that could play a simple game of Tic-Tac-Toe.</a:t>
          </a:r>
        </a:p>
      </dsp:txBody>
      <dsp:txXfrm>
        <a:off x="0" y="2703"/>
        <a:ext cx="6900512" cy="1843578"/>
      </dsp:txXfrm>
    </dsp:sp>
    <dsp:sp modelId="{0F7C0BA1-4083-49E4-A84E-EDEDD9D56BA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C8747-3014-45D1-8BEF-14FC085B1311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Tic-Tac-Toe kernel uses Multi-threading, interrupt handler, and Spinlock to efficiently execute.</a:t>
          </a:r>
        </a:p>
      </dsp:txBody>
      <dsp:txXfrm>
        <a:off x="0" y="1846281"/>
        <a:ext cx="6900512" cy="1843578"/>
      </dsp:txXfrm>
    </dsp:sp>
    <dsp:sp modelId="{DABE5DC2-D3E2-4F2A-9028-A5B5B40D549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7A9B9-2A30-4CA4-8BB9-DEBAF60F588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Raspberry Pi takes input from keyboard through USB and displays the graphics onto a monitor through HDMI.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2B34-8D02-7D7C-8AE0-A3AC371E7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068F-58CA-0319-705F-6EA3580B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B18C-A069-BCF7-D2A3-132DF9E8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62EA-B0B8-AA18-7A37-D2C476B2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9706-8D05-8334-D7D0-69E6FF14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AC25-2F95-C954-3CBE-CFE1245D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5C245-C62C-6EC1-C9FF-6EAE63BCD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7CFDC-3BBB-3E9A-1E7A-39A79CE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78D6-0B8B-916F-DDDA-E10C3AE9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3646-089F-D8F1-02CC-BFD0948C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E4CAF-CAE3-F9AF-5A2A-C4FAF81D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F7064-6F19-BAA8-814D-0AB1C9812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6CA3-FFB3-40E7-4761-4C0D6A7C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C1A-D63E-9E2A-58E2-73DB802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00664-6080-B7E0-7278-6D48489F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AB03-6AAE-677F-D27D-9381A35D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F303-C92C-31AC-A2E2-903A0649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340E-0D1A-D2AE-1E64-020F3F2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EB97-5838-8DE8-F0E2-84E391D9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1F28-0B47-919F-608B-C0459D86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D72C-65D8-D8C5-F560-32327D93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1E8E-936B-3AD8-B2FC-D3BCE089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3775-4D0A-B153-CDBB-3F17BA65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44FC8-73CB-59EE-25FD-5C56B68D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2752-9E97-6567-F979-CC29EDA3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A82F-6A00-C708-980D-13E82D76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3999-C8F1-043F-1A81-55D9C50E5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76F4F-FAB1-80A4-6EF8-36D816154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CF36-C5E1-3E97-E276-20396C4D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C1228-1453-8C44-D1E2-4398CFCA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162E2-4367-BB5C-C5CE-24113281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307E-5079-0894-D118-B5A59579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BFF54-D0DC-7AE7-71D4-83F43570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039D3-75D3-2F8D-46FA-E99FF22D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F246C-1A6D-34B2-0AFB-180CDECDC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FD90E-F773-0D35-05AE-EB8C0920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5CCFF-F7D9-C195-73F6-F28E2FC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00B32-4698-08E7-3FAF-709ED813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64759-6E28-E80D-48ED-D57D8C64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133C-8EA4-734A-04CE-74DC2E8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80CFE-B4E9-AC82-0611-8887402E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063E0-9165-689B-DDB3-8AD3EAFE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05368-F03A-955C-4A3A-45384A5B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2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E8ADA-1F03-5D81-2A9C-74D175EE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07D3D-00C2-E966-3099-0E1BE784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CFFAF-BE7C-BFA7-C90A-89D40FB3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4E34-69C0-69DD-116E-53DDC3A0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3D4A-809C-9C78-2076-9EB6D5D0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9619-3655-6DFB-952C-0293E002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2673-AD3C-8322-6D6D-62240042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01B8-2319-3511-0266-0AAFCA7D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79D30-F060-A286-366E-5872797A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1146-E33F-F9B1-135F-905A2CA9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6F679-CBEA-D6F8-5013-A1541665A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CE0C5-0DE6-DE22-A507-1A02DCCFB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0AD75-8919-2E0F-77EC-42EC10EF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AC909-1209-BDC2-9765-A674B5A8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4A2D-0731-2A04-F4AA-17AB67F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295FD-E3ED-B5AD-FC45-5E2C5374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B30B8-134F-DF08-25D4-269BE624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3FC3-EF2B-92B0-526F-E5DF1713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E3A0-AAAC-E44B-A80F-A9CE7AA6911D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56C6-606D-15FE-630D-1D36D306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6230-E7DD-3EDD-9068-789492792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FA4B-D4EA-DD42-995C-5C602B92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ACF52-5D98-E6E4-537C-86B55728F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Tic-Tac-Toe Kernel on a 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95EF3-E8A0-2F87-B1C2-D99CC0C2E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Nicholas Franck, Eric Peasley, Chase Poland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3FC5A-0EB0-B0E9-C742-777000BE6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" r="26486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FA0AF19C-7BE9-44BF-C04A-5DFBC3F11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674F1-6E0B-2187-74A8-E5FAE139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4F61C-5FF0-62CC-995E-52BA7F7D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1C7E7D8-5AD7-023C-07D9-3B2B50929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19707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26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9458D-50C2-42FF-27D2-F818B4BF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4445-FED0-0210-F5CC-2261D4D4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5109609" cy="3633537"/>
          </a:xfrm>
        </p:spPr>
        <p:txBody>
          <a:bodyPr anchor="ctr">
            <a:normAutofit/>
          </a:bodyPr>
          <a:lstStyle/>
          <a:p>
            <a:r>
              <a:rPr lang="en-US" sz="2400"/>
              <a:t>Used the Raspbian OS for booting</a:t>
            </a:r>
          </a:p>
          <a:p>
            <a:pPr lvl="1"/>
            <a:r>
              <a:rPr lang="en-US" sz="1800"/>
              <a:t>Replaced Raspbian Kernel with our own</a:t>
            </a:r>
          </a:p>
          <a:p>
            <a:r>
              <a:rPr lang="en-US" sz="2400"/>
              <a:t>Acquiring libraries for Kernel services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5" name="Picture 4" descr="Metal nuts and bolts">
            <a:extLst>
              <a:ext uri="{FF2B5EF4-FFF2-40B4-BE49-F238E27FC236}">
                <a16:creationId xmlns:a16="http://schemas.microsoft.com/office/drawing/2014/main" id="{9609A4EF-8A7B-AA4B-3F5F-5458839B6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29" r="1467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A20D1-3DC9-DF54-27F2-40373A9A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Kernel Design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19D7103-295F-CAA1-6CD8-4643BDC0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600"/>
              <a:t>System Start</a:t>
            </a:r>
            <a:endParaRPr lang="en-US" sz="2600">
              <a:ea typeface="Calibri"/>
              <a:cs typeface="Calibri"/>
            </a:endParaRPr>
          </a:p>
          <a:p>
            <a:pPr lvl="1"/>
            <a:r>
              <a:rPr lang="en-US" sz="2200"/>
              <a:t>Create kernel stack, interrupt stack and handler</a:t>
            </a:r>
            <a:endParaRPr lang="en-US" sz="2200">
              <a:ea typeface="Calibri"/>
              <a:cs typeface="Calibri"/>
            </a:endParaRPr>
          </a:p>
          <a:p>
            <a:r>
              <a:rPr lang="en-US" sz="2600"/>
              <a:t>Initialize USB ports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/>
              <a:t>Initialize Screen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/>
              <a:t>Stores display resolution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/>
              <a:t>Store memory maps for IO devices and game state variables</a:t>
            </a:r>
            <a:endParaRPr lang="en-US" sz="2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1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ED1E4-68EF-628D-4345-549454AA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Keyboard Input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8AE4-15BA-F7E4-B266-FEBB81475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Check USB Device Type</a:t>
            </a:r>
          </a:p>
          <a:p>
            <a:r>
              <a:rPr lang="en-US" sz="2200"/>
              <a:t>If type is keyboard check</a:t>
            </a:r>
          </a:p>
          <a:p>
            <a:r>
              <a:rPr lang="en-US" sz="2200"/>
              <a:t>Create thread to handle inputs </a:t>
            </a:r>
          </a:p>
          <a:p>
            <a:r>
              <a:rPr lang="en-US" sz="2200"/>
              <a:t>Check input signal to map and translate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6A5D6B-0043-2B55-96AE-7EC57E3B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09" y="816831"/>
            <a:ext cx="6990365" cy="53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2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20C3-5929-7A88-4E79-DF1271F3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Graphic Display</a:t>
            </a:r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F9106F4-AB53-0BF5-91E4-0D3BDC1C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8" y="1711919"/>
            <a:ext cx="6898584" cy="4267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5C6C-2EE8-9106-844C-7FCC520C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321" y="2363387"/>
            <a:ext cx="344351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Obtained Kernels Display</a:t>
            </a:r>
          </a:p>
          <a:p>
            <a:r>
              <a:rPr lang="en-US" sz="2000">
                <a:ea typeface="Calibri"/>
                <a:cs typeface="Calibri"/>
              </a:rPr>
              <a:t>Rendered graphics according to the display's width/height</a:t>
            </a:r>
          </a:p>
          <a:p>
            <a:r>
              <a:rPr lang="en-US" sz="2000">
                <a:ea typeface="Calibri"/>
                <a:cs typeface="Calibri"/>
              </a:rPr>
              <a:t>Had to build predefined functions for drawing lines, circles, and x's.</a:t>
            </a:r>
          </a:p>
          <a:p>
            <a:r>
              <a:rPr lang="en-US" sz="2000">
                <a:ea typeface="Calibri"/>
                <a:cs typeface="Calibri"/>
              </a:rPr>
              <a:t>Had to create specific equations to calculate cell size.</a:t>
            </a:r>
          </a:p>
          <a:p>
            <a:endParaRPr lang="en-US" sz="2000">
              <a:ea typeface="Calibri"/>
              <a:cs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46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2F27-680A-B0BE-A5B0-C952B821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</p:spPr>
        <p:txBody>
          <a:bodyPr anchor="t">
            <a:normAutofit fontScale="90000"/>
          </a:bodyPr>
          <a:lstStyle/>
          <a:p>
            <a:r>
              <a:rPr lang="en-US" sz="3200"/>
              <a:t>Game Logic</a:t>
            </a:r>
            <a:br>
              <a:rPr lang="en-US" sz="3200"/>
            </a:br>
            <a:br>
              <a:rPr lang="en-US" sz="3200">
                <a:cs typeface="Calibri Light"/>
              </a:rPr>
            </a:br>
            <a:endParaRPr lang="en-US" sz="3200">
              <a:cs typeface="Calibri Light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88C5A3-F1EA-80D5-A7FF-1C3E440E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38" y="258160"/>
            <a:ext cx="4122019" cy="64068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6001-89CC-22B2-6052-0E591C14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98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4 selection methods (up, down, left, right)</a:t>
            </a:r>
          </a:p>
          <a:p>
            <a:r>
              <a:rPr lang="en-US" sz="2000">
                <a:ea typeface="Calibri"/>
                <a:cs typeface="Calibri"/>
              </a:rPr>
              <a:t>1 placement method</a:t>
            </a:r>
          </a:p>
          <a:p>
            <a:r>
              <a:rPr lang="en-US" sz="2000">
                <a:ea typeface="Calibri"/>
                <a:cs typeface="Calibri"/>
              </a:rPr>
              <a:t>Checks for winners and keeps score</a:t>
            </a:r>
          </a:p>
          <a:p>
            <a:r>
              <a:rPr lang="en-US" sz="2000">
                <a:ea typeface="Calibri"/>
                <a:cs typeface="Calibri"/>
              </a:rPr>
              <a:t>End of game handlers</a:t>
            </a: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62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FFF38-FD3E-1132-0F6A-C0F23D1B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Limitations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DA9-7261-0A63-D5D4-36AD8A74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Only works for the one game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/>
              <a:t>Only works with certain keyboards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/>
              <a:t>Simple Kernel, not much functionality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/>
              <a:t>No hardware performance indicators</a:t>
            </a:r>
            <a:endParaRPr lang="en-US" sz="2200">
              <a:ea typeface="Calibri"/>
              <a:cs typeface="Calibri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870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35BB-B9AB-AF1F-448F-438D8895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Possible Improvements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326C-CD48-D874-6864-D267FBB1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Generalized to handle more than one game</a:t>
            </a:r>
          </a:p>
          <a:p>
            <a:r>
              <a:rPr lang="en-US" sz="2200"/>
              <a:t>Can handle many different input types</a:t>
            </a:r>
          </a:p>
          <a:p>
            <a:r>
              <a:rPr lang="en-US" sz="2200"/>
              <a:t>More dynamic graphics</a:t>
            </a:r>
          </a:p>
          <a:p>
            <a:r>
              <a:rPr lang="en-US" sz="2200"/>
              <a:t>Sound Effects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7806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AF7C497588A94EB2192AB92F450309" ma:contentTypeVersion="9" ma:contentTypeDescription="Create a new document." ma:contentTypeScope="" ma:versionID="a79d06f6f5bd3544c7d3a8a12649e822">
  <xsd:schema xmlns:xsd="http://www.w3.org/2001/XMLSchema" xmlns:xs="http://www.w3.org/2001/XMLSchema" xmlns:p="http://schemas.microsoft.com/office/2006/metadata/properties" xmlns:ns3="16efd014-9f26-4c4a-afc3-5becfe8ea9c4" xmlns:ns4="11c0dfaa-c676-4a3e-bc88-9653443ec89b" targetNamespace="http://schemas.microsoft.com/office/2006/metadata/properties" ma:root="true" ma:fieldsID="4f80e1a95d76e0999109c7b2fb8b5d5c" ns3:_="" ns4:_="">
    <xsd:import namespace="16efd014-9f26-4c4a-afc3-5becfe8ea9c4"/>
    <xsd:import namespace="11c0dfaa-c676-4a3e-bc88-9653443ec8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efd014-9f26-4c4a-afc3-5becfe8ea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0dfaa-c676-4a3e-bc88-9653443ec8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efd014-9f26-4c4a-afc3-5becfe8ea9c4" xsi:nil="true"/>
  </documentManagement>
</p:properties>
</file>

<file path=customXml/itemProps1.xml><?xml version="1.0" encoding="utf-8"?>
<ds:datastoreItem xmlns:ds="http://schemas.openxmlformats.org/officeDocument/2006/customXml" ds:itemID="{EE04CEEF-5B5F-40EC-9F88-16AB72868E12}">
  <ds:schemaRefs>
    <ds:schemaRef ds:uri="11c0dfaa-c676-4a3e-bc88-9653443ec89b"/>
    <ds:schemaRef ds:uri="16efd014-9f26-4c4a-afc3-5becfe8ea9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598507-DFC8-427E-A8D2-253B73888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698B98-FBA1-4E51-8E21-2952C8AAEB5A}">
  <ds:schemaRefs>
    <ds:schemaRef ds:uri="11c0dfaa-c676-4a3e-bc88-9653443ec89b"/>
    <ds:schemaRef ds:uri="16efd014-9f26-4c4a-afc3-5becfe8ea9c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Tic-Tac-Toe Kernel on a Raspberry Pi</vt:lpstr>
      <vt:lpstr>Introduction</vt:lpstr>
      <vt:lpstr>Setup</vt:lpstr>
      <vt:lpstr>Kernel Design</vt:lpstr>
      <vt:lpstr>Keyboard Input</vt:lpstr>
      <vt:lpstr>Graphic Display</vt:lpstr>
      <vt:lpstr>Game Logic  </vt:lpstr>
      <vt:lpstr>Limitations</vt:lpstr>
      <vt:lpstr>Possible Improvements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Kernel on a Raspberry Pi</dc:title>
  <dc:creator>Microsoft Office User</dc:creator>
  <cp:revision>2</cp:revision>
  <dcterms:created xsi:type="dcterms:W3CDTF">2023-12-03T19:53:03Z</dcterms:created>
  <dcterms:modified xsi:type="dcterms:W3CDTF">2023-12-04T16:06:36Z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5ca6640-7970-499b-9589-ea1462fbd36c_Enabled">
    <vt:lpwstr>true</vt:lpwstr>
  </property>
  <property fmtid="{D5CDD505-2E9C-101B-9397-08002B2CF9AE}" pid="3" name="MSIP_Label_75ca6640-7970-499b-9589-ea1462fbd36c_SetDate">
    <vt:lpwstr>2023-12-03T21:29:45Z</vt:lpwstr>
  </property>
  <property fmtid="{D5CDD505-2E9C-101B-9397-08002B2CF9AE}" pid="4" name="MSIP_Label_75ca6640-7970-499b-9589-ea1462fbd36c_Method">
    <vt:lpwstr>Standard</vt:lpwstr>
  </property>
  <property fmtid="{D5CDD505-2E9C-101B-9397-08002B2CF9AE}" pid="5" name="MSIP_Label_75ca6640-7970-499b-9589-ea1462fbd36c_Name">
    <vt:lpwstr>General</vt:lpwstr>
  </property>
  <property fmtid="{D5CDD505-2E9C-101B-9397-08002B2CF9AE}" pid="6" name="MSIP_Label_75ca6640-7970-499b-9589-ea1462fbd36c_SiteId">
    <vt:lpwstr>8cba7b62-9e86-46c6-9b1b-06504a61c72d</vt:lpwstr>
  </property>
  <property fmtid="{D5CDD505-2E9C-101B-9397-08002B2CF9AE}" pid="7" name="MSIP_Label_75ca6640-7970-499b-9589-ea1462fbd36c_ActionId">
    <vt:lpwstr>8da42580-d68b-4e7a-a1ab-e54dd06d0365</vt:lpwstr>
  </property>
  <property fmtid="{D5CDD505-2E9C-101B-9397-08002B2CF9AE}" pid="8" name="MSIP_Label_75ca6640-7970-499b-9589-ea1462fbd36c_ContentBits">
    <vt:lpwstr>0</vt:lpwstr>
  </property>
  <property fmtid="{D5CDD505-2E9C-101B-9397-08002B2CF9AE}" pid="9" name="ContentTypeId">
    <vt:lpwstr>0x010100B7AF7C497588A94EB2192AB92F450309</vt:lpwstr>
  </property>
</Properties>
</file>