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6568E-5BE4-FBA7-D914-FB54F4380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CDCC3E-1C54-0994-673E-2CEDCFE95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A74D8-B922-AD55-C820-F767CE59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F3A3-4870-4A57-A0B0-F8391AFECE0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2B6E1-A681-4C00-4847-E312E955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A7759-B5B1-B001-1EE1-E6A3DC18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3AB2-6BAE-4289-BA1C-0D7AA8D04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77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77143-78EB-98BD-CF34-66CDB19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AD27B4-19E6-2402-E774-372F0B548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FEB5C-54D4-40AB-7B25-B20D366E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F3A3-4870-4A57-A0B0-F8391AFECE0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4FFFE-B646-E79D-7006-C6DC03A5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DBA3D-41A9-FE84-A0A7-626A5ABA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3AB2-6BAE-4289-BA1C-0D7AA8D04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4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6385D4-00CB-F14E-15FA-337BDEF3C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59B59F-0DBA-0B5E-ECAE-245B3601C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21531-9D05-D9B0-BE39-2C5138EA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F3A3-4870-4A57-A0B0-F8391AFECE0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1DF2B-985D-CCE1-3644-4CCC3FD5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F3D0B-AE98-5E4D-63D6-6C8D5F2A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3AB2-6BAE-4289-BA1C-0D7AA8D04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5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B3B59-7B26-3B42-9778-DC336874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34C5F-EFF5-5AE2-0C34-5A0173DD9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7AD50-52BC-7C76-4681-149D9017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F3A3-4870-4A57-A0B0-F8391AFECE0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DFDC7-4750-7623-0A8A-4FFC1C5B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5F7F4-34C0-28B4-2CAE-9DCE77DF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3AB2-6BAE-4289-BA1C-0D7AA8D04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3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38C27-02CE-92D8-DEEE-AD9B931A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FCFA0-552A-33DB-C68F-0B7012338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74FD8-F8CB-5D10-B08C-050274D9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F3A3-4870-4A57-A0B0-F8391AFECE0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A5A18-2434-3C09-414E-2F0AA7EA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537A9-6EE9-3D4D-2CA4-0EC858F6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3AB2-6BAE-4289-BA1C-0D7AA8D04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8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339BC-4CA6-2DF3-69EF-E25B623C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6D4C2-4641-CF9F-6540-B76A54330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86C852-BB35-30C8-04A9-BCA4254BD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47252-578A-9BE6-A55E-3C57599E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F3A3-4870-4A57-A0B0-F8391AFECE0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2E6E5-6C9F-6EF5-6270-E042E3E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3E4083-FB0F-79AF-67FC-1DE4F018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3AB2-6BAE-4289-BA1C-0D7AA8D04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5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DA7DA-D85D-9AB5-E260-9069D95B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8671A-13AD-BE24-4ABE-8FE969F6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85B43-760C-7D0F-8603-F39BB3C5F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442CA4-24F2-2363-9852-F6472A757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714FA9-12E0-FC3A-647B-910E3C51A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6F958-9D49-5587-795D-7B798100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F3A3-4870-4A57-A0B0-F8391AFECE0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D9101A-F137-8080-DC1B-7CEE2E78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F374B4-A2C3-5856-FEB1-016F9D63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3AB2-6BAE-4289-BA1C-0D7AA8D04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5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47BAB-DDB5-602F-BE67-0A2161C8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BCE21A-231E-9AA2-CC00-1D42EB52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F3A3-4870-4A57-A0B0-F8391AFECE0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892E49-441F-9AA3-22D1-B45C57F0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ECE423-C263-947E-7322-23E08AFC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3AB2-6BAE-4289-BA1C-0D7AA8D04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DBCEC-5C90-EDDB-BAA7-08F1DFC9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F3A3-4870-4A57-A0B0-F8391AFECE0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BDD98F-C373-6762-419B-4B2C6ABF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85A2D5-5DFE-34A3-5190-E0AB702E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3AB2-6BAE-4289-BA1C-0D7AA8D04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9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DC9C0-599D-A6AF-0792-2F00CABB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A7D77-6844-4C7C-7368-596098983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C236CC-AD56-0393-7F86-34BA67AF3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ABA9D-4FA8-2D9E-067B-2463B0F0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F3A3-4870-4A57-A0B0-F8391AFECE0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2F787-6B6C-9418-F000-8A2EE2E8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6EB86-C3D3-493D-C646-2B502FB4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3AB2-6BAE-4289-BA1C-0D7AA8D04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6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1F8CC-0F41-1287-4738-43CAD186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D2B69C-D4FA-DA7B-7C48-3AB0B9529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7DDA5-DAC1-8980-D83A-8A3C0D264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CCB90-0BB1-9597-458A-13DA8D94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F3A3-4870-4A57-A0B0-F8391AFECE0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BFDF42-D296-6FB8-2615-C508BC6D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B333C-2DEF-CA3C-4495-AAA64F96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3AB2-6BAE-4289-BA1C-0D7AA8D04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1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831CCA-D3BD-E48F-6412-4F70A791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9E24D-9186-CCDC-6093-A30FB3C4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8C673-CBA0-56F0-7407-7621F07DE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F3A3-4870-4A57-A0B0-F8391AFECE0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1B4CB-6927-2CE5-E971-EF4E2E67F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2BDDD-AE45-4C73-00D8-533EFD149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3AB2-6BAE-4289-BA1C-0D7AA8D04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1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右 5">
            <a:extLst>
              <a:ext uri="{FF2B5EF4-FFF2-40B4-BE49-F238E27FC236}">
                <a16:creationId xmlns:a16="http://schemas.microsoft.com/office/drawing/2014/main" id="{4D24FB7C-1177-FA24-7D73-B2B0B8BA1BBE}"/>
              </a:ext>
            </a:extLst>
          </p:cNvPr>
          <p:cNvSpPr/>
          <p:nvPr/>
        </p:nvSpPr>
        <p:spPr>
          <a:xfrm>
            <a:off x="261834" y="187886"/>
            <a:ext cx="10823643" cy="223956"/>
          </a:xfrm>
          <a:prstGeom prst="rightArrow">
            <a:avLst>
              <a:gd name="adj1" fmla="val 23913"/>
              <a:gd name="adj2" fmla="val 7826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2EBDBD9-A69D-50AC-0D08-07AA8D44763B}"/>
              </a:ext>
            </a:extLst>
          </p:cNvPr>
          <p:cNvSpPr/>
          <p:nvPr/>
        </p:nvSpPr>
        <p:spPr>
          <a:xfrm rot="5400000">
            <a:off x="-2752120" y="3193104"/>
            <a:ext cx="6027909" cy="199419"/>
          </a:xfrm>
          <a:prstGeom prst="rightArrow">
            <a:avLst>
              <a:gd name="adj1" fmla="val 23913"/>
              <a:gd name="adj2" fmla="val 7826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C841A5-5089-0C7F-6762-75A22660CF96}"/>
              </a:ext>
            </a:extLst>
          </p:cNvPr>
          <p:cNvGrpSpPr/>
          <p:nvPr/>
        </p:nvGrpSpPr>
        <p:grpSpPr>
          <a:xfrm>
            <a:off x="426398" y="420387"/>
            <a:ext cx="818744" cy="357826"/>
            <a:chOff x="4661171" y="2277270"/>
            <a:chExt cx="797668" cy="337226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238C93D-6DE4-0F4A-BE88-57A7D58FDF52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2357B6A-A023-EB35-BC4C-974A44D96E36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用户注册</a:t>
              </a:r>
              <a:endParaRPr lang="en-US" altLang="zh-CN" sz="800" dirty="0"/>
            </a:p>
            <a:p>
              <a:pPr algn="ctr"/>
              <a:r>
                <a:rPr lang="zh-CN" altLang="en-US" sz="800" dirty="0"/>
                <a:t>与登录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C91D604F-3391-66B9-D7D9-2EB879D59870}"/>
              </a:ext>
            </a:extLst>
          </p:cNvPr>
          <p:cNvGrpSpPr/>
          <p:nvPr/>
        </p:nvGrpSpPr>
        <p:grpSpPr>
          <a:xfrm>
            <a:off x="1386186" y="425135"/>
            <a:ext cx="818744" cy="357826"/>
            <a:chOff x="4661171" y="2277270"/>
            <a:chExt cx="797668" cy="337226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60DD1007-C192-F16F-FB3C-7858EC796FBE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6E834B50-070C-1F84-9D01-8434E3ABBBE0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用户信息查看与修改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2A98EC3-51E3-B27F-F3F7-FA6ABF4C7045}"/>
              </a:ext>
            </a:extLst>
          </p:cNvPr>
          <p:cNvGrpSpPr/>
          <p:nvPr/>
        </p:nvGrpSpPr>
        <p:grpSpPr>
          <a:xfrm>
            <a:off x="2315188" y="417943"/>
            <a:ext cx="818744" cy="357826"/>
            <a:chOff x="4661171" y="2277270"/>
            <a:chExt cx="797668" cy="337226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64C2CCFE-2FAC-AFE0-B543-917A7639DA3F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7BD458EA-8A83-F4B9-E6F9-CE109156AE74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人物卡模板管理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BDE1687-0137-1CE1-60FA-2B0AFB8A15EC}"/>
              </a:ext>
            </a:extLst>
          </p:cNvPr>
          <p:cNvGrpSpPr/>
          <p:nvPr/>
        </p:nvGrpSpPr>
        <p:grpSpPr>
          <a:xfrm>
            <a:off x="3223091" y="422691"/>
            <a:ext cx="818744" cy="357826"/>
            <a:chOff x="4661171" y="2277270"/>
            <a:chExt cx="797668" cy="337226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4FFC3058-D0CF-DD48-163D-837782564B90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0B535EA-9EA2-C69D-9B76-27405201F219}"/>
                </a:ext>
              </a:extLst>
            </p:cNvPr>
            <p:cNvSpPr txBox="1"/>
            <p:nvPr/>
          </p:nvSpPr>
          <p:spPr>
            <a:xfrm>
              <a:off x="4702192" y="2353986"/>
              <a:ext cx="737681" cy="20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剧本管理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5C79846-A114-3D9A-ACEF-4E9EAFFCBD14}"/>
              </a:ext>
            </a:extLst>
          </p:cNvPr>
          <p:cNvGrpSpPr/>
          <p:nvPr/>
        </p:nvGrpSpPr>
        <p:grpSpPr>
          <a:xfrm>
            <a:off x="4182879" y="427439"/>
            <a:ext cx="818744" cy="357826"/>
            <a:chOff x="4661171" y="2277270"/>
            <a:chExt cx="797668" cy="337226"/>
          </a:xfrm>
        </p:grpSpPr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E5EC11AE-9C47-1722-CDEF-FB19CA78768D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49722991-0CE5-DB3F-96A9-A5F510123E4E}"/>
                </a:ext>
              </a:extLst>
            </p:cNvPr>
            <p:cNvSpPr txBox="1"/>
            <p:nvPr/>
          </p:nvSpPr>
          <p:spPr>
            <a:xfrm>
              <a:off x="4691164" y="2355137"/>
              <a:ext cx="737681" cy="20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人物卡管理</a:t>
              </a: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C5EC2AE-DC98-F2AB-33AF-493EDDD59B94}"/>
              </a:ext>
            </a:extLst>
          </p:cNvPr>
          <p:cNvGrpSpPr/>
          <p:nvPr/>
        </p:nvGrpSpPr>
        <p:grpSpPr>
          <a:xfrm>
            <a:off x="5111881" y="420247"/>
            <a:ext cx="818744" cy="357826"/>
            <a:chOff x="4661171" y="2277270"/>
            <a:chExt cx="797668" cy="337226"/>
          </a:xfrm>
        </p:grpSpPr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42F9D779-985B-8D25-DBEF-4288847CD4F1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A22B6E5-E02B-CD0E-C6DC-37889FB9E96E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游戏房间管理</a:t>
              </a: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C5C9B9BA-99AA-5ED4-E2EE-676C2FE6BB74}"/>
              </a:ext>
            </a:extLst>
          </p:cNvPr>
          <p:cNvGrpSpPr/>
          <p:nvPr/>
        </p:nvGrpSpPr>
        <p:grpSpPr>
          <a:xfrm>
            <a:off x="6053844" y="422691"/>
            <a:ext cx="818744" cy="357826"/>
            <a:chOff x="4661171" y="2277270"/>
            <a:chExt cx="797668" cy="337226"/>
          </a:xfrm>
        </p:grpSpPr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BB3EB6C4-6BC6-3508-B235-3143EBC8DAE6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939CF5E-96D4-9373-72AB-2EA2D24C3A5D}"/>
                </a:ext>
              </a:extLst>
            </p:cNvPr>
            <p:cNvSpPr txBox="1"/>
            <p:nvPr/>
          </p:nvSpPr>
          <p:spPr>
            <a:xfrm>
              <a:off x="4695889" y="2341182"/>
              <a:ext cx="737681" cy="20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游戏前准备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A11B9EE-875E-84F5-7113-9EBDBA560E64}"/>
              </a:ext>
            </a:extLst>
          </p:cNvPr>
          <p:cNvGrpSpPr/>
          <p:nvPr/>
        </p:nvGrpSpPr>
        <p:grpSpPr>
          <a:xfrm>
            <a:off x="7013632" y="427439"/>
            <a:ext cx="818744" cy="357826"/>
            <a:chOff x="4661171" y="2277270"/>
            <a:chExt cx="797668" cy="337226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15A9240C-D6C7-DAE9-610A-1E87BA56030E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7DE5A9B-1899-4BAF-9306-FE5E6B3BB536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游戏内主持人管理</a:t>
              </a: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2E5289-F3C1-72DE-75E4-12D2A5EFEDF5}"/>
              </a:ext>
            </a:extLst>
          </p:cNvPr>
          <p:cNvGrpSpPr/>
          <p:nvPr/>
        </p:nvGrpSpPr>
        <p:grpSpPr>
          <a:xfrm>
            <a:off x="7942634" y="420247"/>
            <a:ext cx="818744" cy="357826"/>
            <a:chOff x="4661171" y="2277270"/>
            <a:chExt cx="797668" cy="337226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91831D19-654C-7E85-DBBF-B4C27FFE8C21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670E073D-6065-0609-8443-362311AFEFAB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游戏内玩家管理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381D926E-6155-01FC-EECD-6B0854BFA755}"/>
              </a:ext>
            </a:extLst>
          </p:cNvPr>
          <p:cNvGrpSpPr/>
          <p:nvPr/>
        </p:nvGrpSpPr>
        <p:grpSpPr>
          <a:xfrm>
            <a:off x="8850537" y="424995"/>
            <a:ext cx="818744" cy="357826"/>
            <a:chOff x="4661171" y="2277270"/>
            <a:chExt cx="797668" cy="337226"/>
          </a:xfrm>
        </p:grpSpPr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4BD1FF8A-33F7-735E-7B89-8B3A08C8B60B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55AF56D-CC10-EE65-E2CC-FB33C51FC92C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游戏内历时记录管理</a:t>
              </a: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6AF0E97-593A-1F2A-CF28-35AE2DD9F736}"/>
              </a:ext>
            </a:extLst>
          </p:cNvPr>
          <p:cNvGrpSpPr/>
          <p:nvPr/>
        </p:nvGrpSpPr>
        <p:grpSpPr>
          <a:xfrm>
            <a:off x="9810325" y="429743"/>
            <a:ext cx="818744" cy="357826"/>
            <a:chOff x="4661171" y="2277270"/>
            <a:chExt cx="797668" cy="337226"/>
          </a:xfrm>
        </p:grpSpPr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B62D08F1-4853-2C7A-FEB5-313ECD4B30A3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870AD10-658B-5096-0796-F4F017214515}"/>
                </a:ext>
              </a:extLst>
            </p:cNvPr>
            <p:cNvSpPr txBox="1"/>
            <p:nvPr/>
          </p:nvSpPr>
          <p:spPr>
            <a:xfrm>
              <a:off x="4678467" y="2340149"/>
              <a:ext cx="737681" cy="20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游戏后回放</a:t>
              </a: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DB29D04D-468B-228E-6C0F-8E97978DB507}"/>
              </a:ext>
            </a:extLst>
          </p:cNvPr>
          <p:cNvGrpSpPr/>
          <p:nvPr/>
        </p:nvGrpSpPr>
        <p:grpSpPr>
          <a:xfrm>
            <a:off x="426398" y="1059170"/>
            <a:ext cx="818744" cy="357826"/>
            <a:chOff x="4661171" y="2277270"/>
            <a:chExt cx="797668" cy="337226"/>
          </a:xfrm>
        </p:grpSpPr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9187B577-06BF-BA9A-519C-A678105A8423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0F976ECB-E2FB-71FA-781C-E79FB8A6D814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用户使用合法信息注册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37FFFEB0-3ECD-C238-A68A-31E8B131C957}"/>
              </a:ext>
            </a:extLst>
          </p:cNvPr>
          <p:cNvGrpSpPr/>
          <p:nvPr/>
        </p:nvGrpSpPr>
        <p:grpSpPr>
          <a:xfrm>
            <a:off x="1386186" y="1063918"/>
            <a:ext cx="818744" cy="357826"/>
            <a:chOff x="4661171" y="2277270"/>
            <a:chExt cx="797668" cy="337226"/>
          </a:xfrm>
        </p:grpSpPr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C439952F-7F2A-5337-D241-C04AEBECBC57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AA726662-7E43-535F-A350-A9D61E00EABA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查看设置自己昵称</a:t>
              </a: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C08BDCF1-B2EB-62D0-5660-B3F9D2F0C825}"/>
              </a:ext>
            </a:extLst>
          </p:cNvPr>
          <p:cNvGrpSpPr/>
          <p:nvPr/>
        </p:nvGrpSpPr>
        <p:grpSpPr>
          <a:xfrm>
            <a:off x="2315188" y="1056726"/>
            <a:ext cx="818744" cy="357826"/>
            <a:chOff x="4661171" y="2277270"/>
            <a:chExt cx="797668" cy="337226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2AB71467-D285-3E7C-F120-494270E00CE6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17C7BB50-4647-3BE1-B81D-53B46247122A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我的人物卡模板预览</a:t>
              </a: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7542D6E-B1B7-5AC5-693F-ABB492C99953}"/>
              </a:ext>
            </a:extLst>
          </p:cNvPr>
          <p:cNvGrpSpPr/>
          <p:nvPr/>
        </p:nvGrpSpPr>
        <p:grpSpPr>
          <a:xfrm>
            <a:off x="3223091" y="1061474"/>
            <a:ext cx="818744" cy="357826"/>
            <a:chOff x="4661171" y="2277270"/>
            <a:chExt cx="797668" cy="337226"/>
          </a:xfrm>
        </p:grpSpPr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CABD303E-2503-BC20-652D-0923225483B9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659E3B60-F538-6464-07E3-59BFA6090994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我的剧本预览</a:t>
              </a: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255B80B9-25C2-AA6A-1F4D-7BDE51C99C68}"/>
              </a:ext>
            </a:extLst>
          </p:cNvPr>
          <p:cNvGrpSpPr/>
          <p:nvPr/>
        </p:nvGrpSpPr>
        <p:grpSpPr>
          <a:xfrm>
            <a:off x="4182879" y="1066222"/>
            <a:ext cx="818744" cy="357826"/>
            <a:chOff x="4661171" y="2277270"/>
            <a:chExt cx="797668" cy="337226"/>
          </a:xfrm>
        </p:grpSpPr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5AD34B01-97C7-91B4-0546-B9EC84F96E64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7D57C1B1-A450-28F2-BF39-3391CEA25536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我的人物卡预览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49C0B95-D738-A0E2-BB43-82C7827A3B21}"/>
              </a:ext>
            </a:extLst>
          </p:cNvPr>
          <p:cNvGrpSpPr/>
          <p:nvPr/>
        </p:nvGrpSpPr>
        <p:grpSpPr>
          <a:xfrm>
            <a:off x="5111881" y="1059030"/>
            <a:ext cx="818744" cy="357826"/>
            <a:chOff x="4661171" y="2277270"/>
            <a:chExt cx="797668" cy="337226"/>
          </a:xfrm>
        </p:grpSpPr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1D57EC5C-8E0A-700E-B2AF-CC70E8B8D3F6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16F05627-865B-E5F1-EE61-07F71ACA1902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创建房间成为主持人</a:t>
              </a: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8F409484-D5C7-7115-30C4-94A47EE0B55E}"/>
              </a:ext>
            </a:extLst>
          </p:cNvPr>
          <p:cNvGrpSpPr/>
          <p:nvPr/>
        </p:nvGrpSpPr>
        <p:grpSpPr>
          <a:xfrm>
            <a:off x="6053844" y="1061474"/>
            <a:ext cx="818744" cy="357826"/>
            <a:chOff x="4661171" y="2277270"/>
            <a:chExt cx="797668" cy="337226"/>
          </a:xfrm>
        </p:grpSpPr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B6ABFF8D-AFA9-FCE5-5801-5279E864B67E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52481FDE-09DF-D58A-2326-AD024E612D2B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主持人准备人物卡模板</a:t>
              </a:r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D3A20429-A6EF-FC30-5E23-B61317372408}"/>
              </a:ext>
            </a:extLst>
          </p:cNvPr>
          <p:cNvGrpSpPr/>
          <p:nvPr/>
        </p:nvGrpSpPr>
        <p:grpSpPr>
          <a:xfrm>
            <a:off x="7013632" y="1066222"/>
            <a:ext cx="818744" cy="357826"/>
            <a:chOff x="4661171" y="2277270"/>
            <a:chExt cx="797668" cy="337226"/>
          </a:xfrm>
        </p:grpSpPr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9BA6FF71-BA8D-6BC6-06E1-EB2830FFDC13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60757E53-6913-BFFF-B379-BDBB045B3946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主持人管理地图</a:t>
              </a: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B6A51F53-37A4-2870-AA6D-FA38330EADBB}"/>
              </a:ext>
            </a:extLst>
          </p:cNvPr>
          <p:cNvGrpSpPr/>
          <p:nvPr/>
        </p:nvGrpSpPr>
        <p:grpSpPr>
          <a:xfrm>
            <a:off x="7942634" y="1059030"/>
            <a:ext cx="818744" cy="357826"/>
            <a:chOff x="4661171" y="2277270"/>
            <a:chExt cx="797668" cy="337226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9547ED6A-2FFC-53B9-9FE5-24F59992BA15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FD45264-75F0-2FCD-82DD-087CC9693865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玩家地图操作</a:t>
              </a: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DB6A8A9-62F5-9DC6-2CC7-501816F4EA38}"/>
              </a:ext>
            </a:extLst>
          </p:cNvPr>
          <p:cNvGrpSpPr/>
          <p:nvPr/>
        </p:nvGrpSpPr>
        <p:grpSpPr>
          <a:xfrm>
            <a:off x="8850537" y="1063778"/>
            <a:ext cx="818744" cy="357826"/>
            <a:chOff x="4661171" y="2277270"/>
            <a:chExt cx="797668" cy="337226"/>
          </a:xfrm>
        </p:grpSpPr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C6BC195E-4551-D332-4431-692E27B7A63A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23D04BA-ACEF-54C6-C95F-6CA5FA6D6545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游戏实时记录操作</a:t>
              </a: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FCBAC9CF-14C8-C815-0E11-A8DFB247D0EB}"/>
              </a:ext>
            </a:extLst>
          </p:cNvPr>
          <p:cNvGrpSpPr/>
          <p:nvPr/>
        </p:nvGrpSpPr>
        <p:grpSpPr>
          <a:xfrm>
            <a:off x="9810325" y="1068526"/>
            <a:ext cx="818744" cy="357826"/>
            <a:chOff x="4661171" y="2277270"/>
            <a:chExt cx="797668" cy="337226"/>
          </a:xfrm>
        </p:grpSpPr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53DF4D37-E6F2-7F3A-059F-482D95C1D69B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01982FE-5917-CF5A-A36C-E92687F641A3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游戏结束后查看回放</a:t>
              </a: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7B9639B-8849-205E-3668-F5764859C9D5}"/>
              </a:ext>
            </a:extLst>
          </p:cNvPr>
          <p:cNvGrpSpPr/>
          <p:nvPr/>
        </p:nvGrpSpPr>
        <p:grpSpPr>
          <a:xfrm>
            <a:off x="418276" y="1584464"/>
            <a:ext cx="818744" cy="357826"/>
            <a:chOff x="4661171" y="2277270"/>
            <a:chExt cx="797668" cy="337226"/>
          </a:xfrm>
        </p:grpSpPr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01525C-DECD-FCD5-E01C-1618CD944589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3D84002A-7247-F8BB-8356-5FC40A0ED49A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用户使用相应信息登录</a:t>
              </a:r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1D171A1E-26E6-D4F9-78D1-5A247B6A087B}"/>
              </a:ext>
            </a:extLst>
          </p:cNvPr>
          <p:cNvGrpSpPr/>
          <p:nvPr/>
        </p:nvGrpSpPr>
        <p:grpSpPr>
          <a:xfrm>
            <a:off x="1378064" y="1589212"/>
            <a:ext cx="818744" cy="357826"/>
            <a:chOff x="4661171" y="2277270"/>
            <a:chExt cx="797668" cy="337226"/>
          </a:xfrm>
        </p:grpSpPr>
        <p:sp>
          <p:nvSpPr>
            <p:cNvPr id="152" name="矩形: 圆角 151">
              <a:extLst>
                <a:ext uri="{FF2B5EF4-FFF2-40B4-BE49-F238E27FC236}">
                  <a16:creationId xmlns:a16="http://schemas.microsoft.com/office/drawing/2014/main" id="{2DE6E4BC-0D7D-DC91-D3CC-CF2C6DAB0496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E4B22B0C-4E61-2516-5AB6-5ECE6193D120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查看用户创建时间</a:t>
              </a: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AA81292D-44A3-9BDB-77BD-58908236849E}"/>
              </a:ext>
            </a:extLst>
          </p:cNvPr>
          <p:cNvGrpSpPr/>
          <p:nvPr/>
        </p:nvGrpSpPr>
        <p:grpSpPr>
          <a:xfrm>
            <a:off x="2311914" y="3160448"/>
            <a:ext cx="818744" cy="357826"/>
            <a:chOff x="4661171" y="2277270"/>
            <a:chExt cx="797668" cy="337226"/>
          </a:xfrm>
        </p:grpSpPr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31BAC4C3-ECC6-0092-DD79-42B7402E66B6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D7E0A099-6387-B328-8465-19C90E365575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人物卡模板编辑</a:t>
              </a:r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C63BA2F1-28B1-F9D9-C3AF-F403C72A9279}"/>
              </a:ext>
            </a:extLst>
          </p:cNvPr>
          <p:cNvGrpSpPr/>
          <p:nvPr/>
        </p:nvGrpSpPr>
        <p:grpSpPr>
          <a:xfrm>
            <a:off x="3214969" y="1586768"/>
            <a:ext cx="818744" cy="357826"/>
            <a:chOff x="4661171" y="2277270"/>
            <a:chExt cx="797668" cy="337226"/>
          </a:xfrm>
        </p:grpSpPr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8F0B2160-40DE-3605-7FF7-F020C636651A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3BE377BB-07E9-797B-275D-44C966602362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剧本详细信息查看</a:t>
              </a:r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8C355150-C853-A2D6-0BDD-6CD326217203}"/>
              </a:ext>
            </a:extLst>
          </p:cNvPr>
          <p:cNvGrpSpPr/>
          <p:nvPr/>
        </p:nvGrpSpPr>
        <p:grpSpPr>
          <a:xfrm>
            <a:off x="4174757" y="1591516"/>
            <a:ext cx="818744" cy="357826"/>
            <a:chOff x="4661171" y="2277270"/>
            <a:chExt cx="797668" cy="337226"/>
          </a:xfrm>
        </p:grpSpPr>
        <p:sp>
          <p:nvSpPr>
            <p:cNvPr id="161" name="矩形: 圆角 160">
              <a:extLst>
                <a:ext uri="{FF2B5EF4-FFF2-40B4-BE49-F238E27FC236}">
                  <a16:creationId xmlns:a16="http://schemas.microsoft.com/office/drawing/2014/main" id="{0A1F079E-1D16-A263-BE25-0ED706631BBF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0C116D20-1F64-FE93-A564-23EAC9354EE5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人物卡具体信息查看</a:t>
              </a: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C86B5238-9189-31EE-0BC2-BC1839EA5190}"/>
              </a:ext>
            </a:extLst>
          </p:cNvPr>
          <p:cNvGrpSpPr/>
          <p:nvPr/>
        </p:nvGrpSpPr>
        <p:grpSpPr>
          <a:xfrm>
            <a:off x="6045722" y="1586768"/>
            <a:ext cx="818744" cy="357826"/>
            <a:chOff x="4661171" y="2277270"/>
            <a:chExt cx="797668" cy="337226"/>
          </a:xfrm>
        </p:grpSpPr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60E291A4-5755-E6F4-195B-E5B6D270B5DB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FB5F1DCA-D0D8-2042-3687-B8471C25F60B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主持人准备剧本</a:t>
              </a:r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514E1FDA-9EDC-2B93-EA43-31E1B65A1396}"/>
              </a:ext>
            </a:extLst>
          </p:cNvPr>
          <p:cNvGrpSpPr/>
          <p:nvPr/>
        </p:nvGrpSpPr>
        <p:grpSpPr>
          <a:xfrm>
            <a:off x="7005510" y="1591516"/>
            <a:ext cx="818744" cy="357826"/>
            <a:chOff x="4661171" y="2277270"/>
            <a:chExt cx="797668" cy="337226"/>
          </a:xfrm>
        </p:grpSpPr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A0045989-C7CF-0A23-F584-58E7CB373A98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63FA8128-EA84-5092-B3B1-BF19B6C644EF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主持人剧本操作</a:t>
              </a: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EC00D262-CE29-78D4-5023-71484B0E3A76}"/>
              </a:ext>
            </a:extLst>
          </p:cNvPr>
          <p:cNvGrpSpPr/>
          <p:nvPr/>
        </p:nvGrpSpPr>
        <p:grpSpPr>
          <a:xfrm>
            <a:off x="7934512" y="1584324"/>
            <a:ext cx="818744" cy="357826"/>
            <a:chOff x="4661171" y="2277270"/>
            <a:chExt cx="797668" cy="337226"/>
          </a:xfrm>
        </p:grpSpPr>
        <p:sp>
          <p:nvSpPr>
            <p:cNvPr id="173" name="矩形: 圆角 172">
              <a:extLst>
                <a:ext uri="{FF2B5EF4-FFF2-40B4-BE49-F238E27FC236}">
                  <a16:creationId xmlns:a16="http://schemas.microsoft.com/office/drawing/2014/main" id="{F609E0E8-2025-FBCB-A2D2-14656AC4A640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E7E6EA5D-88FE-8BBE-35C9-1F712F1DB49E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玩家查看剧本</a:t>
              </a:r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D067E40F-7337-0051-82CD-DCA63C3890BB}"/>
              </a:ext>
            </a:extLst>
          </p:cNvPr>
          <p:cNvGrpSpPr/>
          <p:nvPr/>
        </p:nvGrpSpPr>
        <p:grpSpPr>
          <a:xfrm>
            <a:off x="8842415" y="1589072"/>
            <a:ext cx="818744" cy="357826"/>
            <a:chOff x="4661171" y="2277270"/>
            <a:chExt cx="797668" cy="337226"/>
          </a:xfrm>
        </p:grpSpPr>
        <p:sp>
          <p:nvSpPr>
            <p:cNvPr id="176" name="矩形: 圆角 175">
              <a:extLst>
                <a:ext uri="{FF2B5EF4-FFF2-40B4-BE49-F238E27FC236}">
                  <a16:creationId xmlns:a16="http://schemas.microsoft.com/office/drawing/2014/main" id="{1D4D1178-5DA3-0205-960C-A9961ED8D6CB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68A6685C-A45C-949D-1495-9ED00484F561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将记录显示在聊天框中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0E201A57-141B-7C32-7D30-06C478704675}"/>
              </a:ext>
            </a:extLst>
          </p:cNvPr>
          <p:cNvGrpSpPr/>
          <p:nvPr/>
        </p:nvGrpSpPr>
        <p:grpSpPr>
          <a:xfrm>
            <a:off x="9771414" y="1593820"/>
            <a:ext cx="920863" cy="357826"/>
            <a:chOff x="4631178" y="2277270"/>
            <a:chExt cx="897159" cy="337226"/>
          </a:xfrm>
        </p:grpSpPr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979170FE-B3D5-34CF-77CC-7260DE9B5AA7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867AE635-5890-D6F4-E60B-9629EFA5BCCC}"/>
                </a:ext>
              </a:extLst>
            </p:cNvPr>
            <p:cNvSpPr txBox="1"/>
            <p:nvPr/>
          </p:nvSpPr>
          <p:spPr>
            <a:xfrm>
              <a:off x="4631178" y="2293130"/>
              <a:ext cx="897159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在玩家历时游戏界面查看回放</a:t>
              </a: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D7D01F70-7F57-7161-1F7F-A611BB22A906}"/>
              </a:ext>
            </a:extLst>
          </p:cNvPr>
          <p:cNvGrpSpPr/>
          <p:nvPr/>
        </p:nvGrpSpPr>
        <p:grpSpPr>
          <a:xfrm>
            <a:off x="1378064" y="2112062"/>
            <a:ext cx="818744" cy="357826"/>
            <a:chOff x="4661171" y="2277270"/>
            <a:chExt cx="797668" cy="337226"/>
          </a:xfrm>
        </p:grpSpPr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8DA11E48-75A5-16DF-B458-BDE88E2EE176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CA7FC920-987B-A4FD-A558-872E879128B3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预览最近游玩游戏情况</a:t>
              </a:r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587D391E-C6F7-AABC-066E-576B11BC197D}"/>
              </a:ext>
            </a:extLst>
          </p:cNvPr>
          <p:cNvGrpSpPr/>
          <p:nvPr/>
        </p:nvGrpSpPr>
        <p:grpSpPr>
          <a:xfrm>
            <a:off x="2294105" y="1581880"/>
            <a:ext cx="828431" cy="357826"/>
            <a:chOff x="4661171" y="2277270"/>
            <a:chExt cx="807106" cy="337226"/>
          </a:xfrm>
        </p:grpSpPr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C6A7DED9-1404-3D9A-C571-9FF0DDDFCC2F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A644C2E6-192E-3A99-2CF1-E5EBB944C1DC}"/>
                </a:ext>
              </a:extLst>
            </p:cNvPr>
            <p:cNvSpPr txBox="1"/>
            <p:nvPr/>
          </p:nvSpPr>
          <p:spPr>
            <a:xfrm>
              <a:off x="4691165" y="2293130"/>
              <a:ext cx="777112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人物卡模板具体信息查看</a:t>
              </a: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C422F5D-2230-C427-0427-5EAE91A3FB1F}"/>
              </a:ext>
            </a:extLst>
          </p:cNvPr>
          <p:cNvGrpSpPr/>
          <p:nvPr/>
        </p:nvGrpSpPr>
        <p:grpSpPr>
          <a:xfrm>
            <a:off x="3214969" y="2109618"/>
            <a:ext cx="818744" cy="357826"/>
            <a:chOff x="4661171" y="2277270"/>
            <a:chExt cx="797668" cy="337226"/>
          </a:xfrm>
        </p:grpSpPr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E92E03E3-D71B-9C51-40C0-735D7DCCB92F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FE27114D-FA1F-3978-7456-1EE4AA71D078}"/>
                </a:ext>
              </a:extLst>
            </p:cNvPr>
            <p:cNvSpPr txBox="1"/>
            <p:nvPr/>
          </p:nvSpPr>
          <p:spPr>
            <a:xfrm>
              <a:off x="4669084" y="2291497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历时游戏剧本预览</a:t>
              </a:r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886639F5-A8B1-BF39-82FD-07FA26019FCE}"/>
              </a:ext>
            </a:extLst>
          </p:cNvPr>
          <p:cNvGrpSpPr/>
          <p:nvPr/>
        </p:nvGrpSpPr>
        <p:grpSpPr>
          <a:xfrm>
            <a:off x="6045722" y="2109618"/>
            <a:ext cx="818744" cy="357826"/>
            <a:chOff x="4661171" y="2277270"/>
            <a:chExt cx="797668" cy="337226"/>
          </a:xfrm>
        </p:grpSpPr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354CDB9F-D997-8973-F56E-6CB15BB7AFFB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224BC105-2701-FBAB-9189-DD9D7823E470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主持人准备地图</a:t>
              </a:r>
            </a:p>
          </p:txBody>
        </p: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0CDBB793-4AE4-B370-385F-E00829356FF5}"/>
              </a:ext>
            </a:extLst>
          </p:cNvPr>
          <p:cNvGrpSpPr/>
          <p:nvPr/>
        </p:nvGrpSpPr>
        <p:grpSpPr>
          <a:xfrm>
            <a:off x="7005510" y="2114366"/>
            <a:ext cx="818744" cy="357826"/>
            <a:chOff x="4661171" y="2277270"/>
            <a:chExt cx="797668" cy="337226"/>
          </a:xfrm>
        </p:grpSpPr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F683BBCA-B8AB-43D4-9B53-9A006A7A8012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277C957C-3F94-FD34-9FDB-E9542484BB30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主持人记录笔记</a:t>
              </a:r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3C231041-1F28-611A-C9CA-B6BA9B7B9A3B}"/>
              </a:ext>
            </a:extLst>
          </p:cNvPr>
          <p:cNvGrpSpPr/>
          <p:nvPr/>
        </p:nvGrpSpPr>
        <p:grpSpPr>
          <a:xfrm>
            <a:off x="7934512" y="2107174"/>
            <a:ext cx="818744" cy="357826"/>
            <a:chOff x="4661171" y="2277270"/>
            <a:chExt cx="797668" cy="337226"/>
          </a:xfrm>
        </p:grpSpPr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CC312738-A4C0-F297-D241-9D5E50685727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4CF6ED55-C9BE-C291-FB03-1F2B1C4391FF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玩家触发事件</a:t>
              </a:r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CB0C9447-5327-BCE1-1A0D-C856760DDD61}"/>
              </a:ext>
            </a:extLst>
          </p:cNvPr>
          <p:cNvGrpSpPr/>
          <p:nvPr/>
        </p:nvGrpSpPr>
        <p:grpSpPr>
          <a:xfrm>
            <a:off x="1394308" y="2628468"/>
            <a:ext cx="818744" cy="357826"/>
            <a:chOff x="4661171" y="2277270"/>
            <a:chExt cx="797668" cy="337226"/>
          </a:xfrm>
        </p:grpSpPr>
        <p:sp>
          <p:nvSpPr>
            <p:cNvPr id="224" name="矩形: 圆角 223">
              <a:extLst>
                <a:ext uri="{FF2B5EF4-FFF2-40B4-BE49-F238E27FC236}">
                  <a16:creationId xmlns:a16="http://schemas.microsoft.com/office/drawing/2014/main" id="{4B9A4A00-1D2B-0F70-3811-3A8294A2003E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82B230BC-3D74-B6BB-D301-775333EEA114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查看游戏胜率</a:t>
              </a: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9F49CB8B-46BA-CADF-6C81-BA1CE507472D}"/>
              </a:ext>
            </a:extLst>
          </p:cNvPr>
          <p:cNvGrpSpPr/>
          <p:nvPr/>
        </p:nvGrpSpPr>
        <p:grpSpPr>
          <a:xfrm>
            <a:off x="7021754" y="2630772"/>
            <a:ext cx="818744" cy="357826"/>
            <a:chOff x="4661171" y="2277270"/>
            <a:chExt cx="797668" cy="337226"/>
          </a:xfrm>
        </p:grpSpPr>
        <p:sp>
          <p:nvSpPr>
            <p:cNvPr id="242" name="矩形: 圆角 241">
              <a:extLst>
                <a:ext uri="{FF2B5EF4-FFF2-40B4-BE49-F238E27FC236}">
                  <a16:creationId xmlns:a16="http://schemas.microsoft.com/office/drawing/2014/main" id="{BD31C8C8-4E13-5556-F5E7-4A213DA8AC2A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9BEE01B3-2715-E2FD-05A1-721E967A0D1B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主持人线索提示</a:t>
              </a:r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95356D3E-8801-82C9-9A0B-DEBE90076A7C}"/>
              </a:ext>
            </a:extLst>
          </p:cNvPr>
          <p:cNvGrpSpPr/>
          <p:nvPr/>
        </p:nvGrpSpPr>
        <p:grpSpPr>
          <a:xfrm>
            <a:off x="7950756" y="2623580"/>
            <a:ext cx="818744" cy="357826"/>
            <a:chOff x="4661171" y="2277270"/>
            <a:chExt cx="797668" cy="337226"/>
          </a:xfrm>
        </p:grpSpPr>
        <p:sp>
          <p:nvSpPr>
            <p:cNvPr id="245" name="矩形: 圆角 244">
              <a:extLst>
                <a:ext uri="{FF2B5EF4-FFF2-40B4-BE49-F238E27FC236}">
                  <a16:creationId xmlns:a16="http://schemas.microsoft.com/office/drawing/2014/main" id="{3C17107E-6C3C-3B5D-F7D7-3330B585E007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0F5BD5D4-444D-2AFF-DD1E-F0A8063C40E7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玩家记录笔记</a:t>
              </a:r>
            </a:p>
          </p:txBody>
        </p:sp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8F0B0892-2836-A4A9-CC69-C982C30553D0}"/>
              </a:ext>
            </a:extLst>
          </p:cNvPr>
          <p:cNvGrpSpPr/>
          <p:nvPr/>
        </p:nvGrpSpPr>
        <p:grpSpPr>
          <a:xfrm>
            <a:off x="3223091" y="3151318"/>
            <a:ext cx="818744" cy="357826"/>
            <a:chOff x="4661171" y="2277270"/>
            <a:chExt cx="797668" cy="337226"/>
          </a:xfrm>
        </p:grpSpPr>
        <p:sp>
          <p:nvSpPr>
            <p:cNvPr id="266" name="矩形: 圆角 265">
              <a:extLst>
                <a:ext uri="{FF2B5EF4-FFF2-40B4-BE49-F238E27FC236}">
                  <a16:creationId xmlns:a16="http://schemas.microsoft.com/office/drawing/2014/main" id="{634E6BCD-50D7-A5AF-7707-C91B8B5AC779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A6BBCBAB-1F7B-3ADD-BF90-F983FEF67DBD}"/>
                </a:ext>
              </a:extLst>
            </p:cNvPr>
            <p:cNvSpPr txBox="1"/>
            <p:nvPr/>
          </p:nvSpPr>
          <p:spPr>
            <a:xfrm>
              <a:off x="4691165" y="2335925"/>
              <a:ext cx="737681" cy="20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剧本编辑</a:t>
              </a:r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72E1A9BB-6A23-66A1-288E-8DE8098E63FE}"/>
              </a:ext>
            </a:extLst>
          </p:cNvPr>
          <p:cNvGrpSpPr/>
          <p:nvPr/>
        </p:nvGrpSpPr>
        <p:grpSpPr>
          <a:xfrm>
            <a:off x="4182878" y="3156066"/>
            <a:ext cx="839842" cy="357826"/>
            <a:chOff x="4661171" y="2277270"/>
            <a:chExt cx="818223" cy="337226"/>
          </a:xfrm>
        </p:grpSpPr>
        <p:sp>
          <p:nvSpPr>
            <p:cNvPr id="269" name="矩形: 圆角 268">
              <a:extLst>
                <a:ext uri="{FF2B5EF4-FFF2-40B4-BE49-F238E27FC236}">
                  <a16:creationId xmlns:a16="http://schemas.microsoft.com/office/drawing/2014/main" id="{5D621D9F-9576-B43D-3EC7-4CCC2AEAC611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E7B80E92-C9CA-DDD2-B1E7-999FEC03711D}"/>
                </a:ext>
              </a:extLst>
            </p:cNvPr>
            <p:cNvSpPr txBox="1"/>
            <p:nvPr/>
          </p:nvSpPr>
          <p:spPr>
            <a:xfrm>
              <a:off x="4691165" y="2293130"/>
              <a:ext cx="788229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根据人物卡模板创建人物卡</a:t>
              </a:r>
            </a:p>
          </p:txBody>
        </p:sp>
      </p:grp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36688E6A-3726-55A7-2B1D-40C95135D2F5}"/>
              </a:ext>
            </a:extLst>
          </p:cNvPr>
          <p:cNvGrpSpPr/>
          <p:nvPr/>
        </p:nvGrpSpPr>
        <p:grpSpPr>
          <a:xfrm>
            <a:off x="5111881" y="3148874"/>
            <a:ext cx="818744" cy="357826"/>
            <a:chOff x="4661171" y="2277270"/>
            <a:chExt cx="797668" cy="337226"/>
          </a:xfrm>
        </p:grpSpPr>
        <p:sp>
          <p:nvSpPr>
            <p:cNvPr id="272" name="矩形: 圆角 271">
              <a:extLst>
                <a:ext uri="{FF2B5EF4-FFF2-40B4-BE49-F238E27FC236}">
                  <a16:creationId xmlns:a16="http://schemas.microsoft.com/office/drawing/2014/main" id="{DAA267AC-4095-D628-DC23-C63A14FC56F1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38012486-FB30-490E-8CE8-8F3030AA6F28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进入房间成为玩家</a:t>
              </a:r>
            </a:p>
          </p:txBody>
        </p:sp>
      </p:grp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03CDC1A0-1E29-01B7-9856-DFDDE291D27B}"/>
              </a:ext>
            </a:extLst>
          </p:cNvPr>
          <p:cNvGrpSpPr/>
          <p:nvPr/>
        </p:nvGrpSpPr>
        <p:grpSpPr>
          <a:xfrm>
            <a:off x="6053844" y="3151318"/>
            <a:ext cx="818744" cy="357826"/>
            <a:chOff x="4661171" y="2277270"/>
            <a:chExt cx="797668" cy="337226"/>
          </a:xfrm>
        </p:grpSpPr>
        <p:sp>
          <p:nvSpPr>
            <p:cNvPr id="275" name="矩形: 圆角 274">
              <a:extLst>
                <a:ext uri="{FF2B5EF4-FFF2-40B4-BE49-F238E27FC236}">
                  <a16:creationId xmlns:a16="http://schemas.microsoft.com/office/drawing/2014/main" id="{B19AF35E-929C-1388-5518-30D7CFEF99BB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6" name="文本框 275">
              <a:extLst>
                <a:ext uri="{FF2B5EF4-FFF2-40B4-BE49-F238E27FC236}">
                  <a16:creationId xmlns:a16="http://schemas.microsoft.com/office/drawing/2014/main" id="{543DF6AC-9E0A-A1DA-62DF-6F4589FBE9E3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玩家使用自己人物卡</a:t>
              </a:r>
            </a:p>
          </p:txBody>
        </p:sp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FD829A8A-BEE6-BB18-7B03-A420131546E7}"/>
              </a:ext>
            </a:extLst>
          </p:cNvPr>
          <p:cNvGrpSpPr/>
          <p:nvPr/>
        </p:nvGrpSpPr>
        <p:grpSpPr>
          <a:xfrm>
            <a:off x="7942634" y="3148874"/>
            <a:ext cx="818744" cy="357826"/>
            <a:chOff x="4661171" y="2277270"/>
            <a:chExt cx="797668" cy="337226"/>
          </a:xfrm>
        </p:grpSpPr>
        <p:sp>
          <p:nvSpPr>
            <p:cNvPr id="281" name="矩形: 圆角 280">
              <a:extLst>
                <a:ext uri="{FF2B5EF4-FFF2-40B4-BE49-F238E27FC236}">
                  <a16:creationId xmlns:a16="http://schemas.microsoft.com/office/drawing/2014/main" id="{A946DAF1-587B-2CFC-AF72-C4233FEF792C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9C7452F6-D125-640C-3351-752845FB59A1}"/>
                </a:ext>
              </a:extLst>
            </p:cNvPr>
            <p:cNvSpPr txBox="1"/>
            <p:nvPr/>
          </p:nvSpPr>
          <p:spPr>
            <a:xfrm>
              <a:off x="4684826" y="2339687"/>
              <a:ext cx="737681" cy="20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玩家聊天</a:t>
              </a:r>
            </a:p>
          </p:txBody>
        </p:sp>
      </p:grpSp>
      <p:grpSp>
        <p:nvGrpSpPr>
          <p:cNvPr id="301" name="组合 300">
            <a:extLst>
              <a:ext uri="{FF2B5EF4-FFF2-40B4-BE49-F238E27FC236}">
                <a16:creationId xmlns:a16="http://schemas.microsoft.com/office/drawing/2014/main" id="{9E0A6610-F0C7-E975-AA83-E00A26740A0B}"/>
              </a:ext>
            </a:extLst>
          </p:cNvPr>
          <p:cNvGrpSpPr/>
          <p:nvPr/>
        </p:nvGrpSpPr>
        <p:grpSpPr>
          <a:xfrm>
            <a:off x="3223091" y="3674168"/>
            <a:ext cx="818744" cy="357826"/>
            <a:chOff x="4661171" y="2277270"/>
            <a:chExt cx="797668" cy="337226"/>
          </a:xfrm>
        </p:grpSpPr>
        <p:sp>
          <p:nvSpPr>
            <p:cNvPr id="302" name="矩形: 圆角 301">
              <a:extLst>
                <a:ext uri="{FF2B5EF4-FFF2-40B4-BE49-F238E27FC236}">
                  <a16:creationId xmlns:a16="http://schemas.microsoft.com/office/drawing/2014/main" id="{D1CBB431-E375-7C96-EAA2-01AC89168F16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FEFA8768-FD37-B76A-6A38-F1CDBC426357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剧本编辑中脚本设置</a:t>
              </a:r>
            </a:p>
          </p:txBody>
        </p:sp>
      </p:grp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01955F7E-E97F-1A08-DA31-CD1724BF91C0}"/>
              </a:ext>
            </a:extLst>
          </p:cNvPr>
          <p:cNvGrpSpPr/>
          <p:nvPr/>
        </p:nvGrpSpPr>
        <p:grpSpPr>
          <a:xfrm>
            <a:off x="4182879" y="3678916"/>
            <a:ext cx="818744" cy="395450"/>
            <a:chOff x="4661171" y="2277270"/>
            <a:chExt cx="797668" cy="372684"/>
          </a:xfrm>
        </p:grpSpPr>
        <p:sp>
          <p:nvSpPr>
            <p:cNvPr id="305" name="矩形: 圆角 304">
              <a:extLst>
                <a:ext uri="{FF2B5EF4-FFF2-40B4-BE49-F238E27FC236}">
                  <a16:creationId xmlns:a16="http://schemas.microsoft.com/office/drawing/2014/main" id="{23BABB52-2B33-43EE-6CD1-B56E4C301E39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75905738-5D60-F5BC-733A-9ED01DE23C3C}"/>
                </a:ext>
              </a:extLst>
            </p:cNvPr>
            <p:cNvSpPr txBox="1"/>
            <p:nvPr/>
          </p:nvSpPr>
          <p:spPr>
            <a:xfrm>
              <a:off x="4678468" y="2330891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人物卡内容编辑</a:t>
              </a:r>
            </a:p>
          </p:txBody>
        </p:sp>
      </p:grp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126ABB77-0BFB-34D4-E495-2D651427D7F7}"/>
              </a:ext>
            </a:extLst>
          </p:cNvPr>
          <p:cNvGrpSpPr/>
          <p:nvPr/>
        </p:nvGrpSpPr>
        <p:grpSpPr>
          <a:xfrm>
            <a:off x="6053842" y="3674168"/>
            <a:ext cx="867431" cy="357826"/>
            <a:chOff x="4661171" y="2277270"/>
            <a:chExt cx="845102" cy="337226"/>
          </a:xfrm>
        </p:grpSpPr>
        <p:sp>
          <p:nvSpPr>
            <p:cNvPr id="311" name="矩形: 圆角 310">
              <a:extLst>
                <a:ext uri="{FF2B5EF4-FFF2-40B4-BE49-F238E27FC236}">
                  <a16:creationId xmlns:a16="http://schemas.microsoft.com/office/drawing/2014/main" id="{6C00C4D2-6176-791E-E8D1-2551B5AFB3C4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2" name="文本框 311">
              <a:extLst>
                <a:ext uri="{FF2B5EF4-FFF2-40B4-BE49-F238E27FC236}">
                  <a16:creationId xmlns:a16="http://schemas.microsoft.com/office/drawing/2014/main" id="{3F8ADDC2-2EC8-8735-1930-119CB3203A85}"/>
                </a:ext>
              </a:extLst>
            </p:cNvPr>
            <p:cNvSpPr txBox="1"/>
            <p:nvPr/>
          </p:nvSpPr>
          <p:spPr>
            <a:xfrm>
              <a:off x="4691165" y="2293130"/>
              <a:ext cx="815108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玩家根据模板创建新人物卡</a:t>
              </a:r>
            </a:p>
          </p:txBody>
        </p:sp>
      </p:grpSp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5B130827-488B-64EF-6529-041B8CC8FB9B}"/>
              </a:ext>
            </a:extLst>
          </p:cNvPr>
          <p:cNvGrpSpPr/>
          <p:nvPr/>
        </p:nvGrpSpPr>
        <p:grpSpPr>
          <a:xfrm>
            <a:off x="6040811" y="4707943"/>
            <a:ext cx="818744" cy="357826"/>
            <a:chOff x="4661171" y="2277270"/>
            <a:chExt cx="797668" cy="337226"/>
          </a:xfrm>
        </p:grpSpPr>
        <p:sp>
          <p:nvSpPr>
            <p:cNvPr id="383" name="矩形: 圆角 382">
              <a:extLst>
                <a:ext uri="{FF2B5EF4-FFF2-40B4-BE49-F238E27FC236}">
                  <a16:creationId xmlns:a16="http://schemas.microsoft.com/office/drawing/2014/main" id="{A3395F98-184B-4088-B267-2FC7D64D195F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4" name="文本框 383">
              <a:extLst>
                <a:ext uri="{FF2B5EF4-FFF2-40B4-BE49-F238E27FC236}">
                  <a16:creationId xmlns:a16="http://schemas.microsoft.com/office/drawing/2014/main" id="{06809D7F-BE3B-2B27-7C30-7FE5124D7DF6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主持人与玩家之间交流</a:t>
              </a:r>
            </a:p>
          </p:txBody>
        </p:sp>
      </p:grpSp>
      <p:grpSp>
        <p:nvGrpSpPr>
          <p:cNvPr id="436" name="组合 435">
            <a:extLst>
              <a:ext uri="{FF2B5EF4-FFF2-40B4-BE49-F238E27FC236}">
                <a16:creationId xmlns:a16="http://schemas.microsoft.com/office/drawing/2014/main" id="{190B0C74-246F-6907-43DC-A7568EFC848F}"/>
              </a:ext>
            </a:extLst>
          </p:cNvPr>
          <p:cNvGrpSpPr/>
          <p:nvPr/>
        </p:nvGrpSpPr>
        <p:grpSpPr>
          <a:xfrm>
            <a:off x="2315188" y="3671724"/>
            <a:ext cx="818744" cy="357826"/>
            <a:chOff x="4661171" y="2277270"/>
            <a:chExt cx="797668" cy="337226"/>
          </a:xfrm>
        </p:grpSpPr>
        <p:sp>
          <p:nvSpPr>
            <p:cNvPr id="437" name="矩形: 圆角 436">
              <a:extLst>
                <a:ext uri="{FF2B5EF4-FFF2-40B4-BE49-F238E27FC236}">
                  <a16:creationId xmlns:a16="http://schemas.microsoft.com/office/drawing/2014/main" id="{BCF2CE35-E28C-9FBD-2B5C-03A29B2D48A3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8" name="文本框 437">
              <a:extLst>
                <a:ext uri="{FF2B5EF4-FFF2-40B4-BE49-F238E27FC236}">
                  <a16:creationId xmlns:a16="http://schemas.microsoft.com/office/drawing/2014/main" id="{0F9A0C9B-D22E-371C-11E5-8E1D0A7FC914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人物卡模版区域编辑</a:t>
              </a:r>
            </a:p>
          </p:txBody>
        </p:sp>
      </p:grpSp>
      <p:grpSp>
        <p:nvGrpSpPr>
          <p:cNvPr id="439" name="组合 438">
            <a:extLst>
              <a:ext uri="{FF2B5EF4-FFF2-40B4-BE49-F238E27FC236}">
                <a16:creationId xmlns:a16="http://schemas.microsoft.com/office/drawing/2014/main" id="{C8A43F59-05C9-D8CE-5466-1D4283F64273}"/>
              </a:ext>
            </a:extLst>
          </p:cNvPr>
          <p:cNvGrpSpPr/>
          <p:nvPr/>
        </p:nvGrpSpPr>
        <p:grpSpPr>
          <a:xfrm>
            <a:off x="2308642" y="4176685"/>
            <a:ext cx="818744" cy="357826"/>
            <a:chOff x="4661171" y="2277270"/>
            <a:chExt cx="797668" cy="337226"/>
          </a:xfrm>
        </p:grpSpPr>
        <p:sp>
          <p:nvSpPr>
            <p:cNvPr id="440" name="矩形: 圆角 439">
              <a:extLst>
                <a:ext uri="{FF2B5EF4-FFF2-40B4-BE49-F238E27FC236}">
                  <a16:creationId xmlns:a16="http://schemas.microsoft.com/office/drawing/2014/main" id="{E6A0E160-CD3E-B773-9379-FC28D5361F0F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1" name="文本框 440">
              <a:extLst>
                <a:ext uri="{FF2B5EF4-FFF2-40B4-BE49-F238E27FC236}">
                  <a16:creationId xmlns:a16="http://schemas.microsoft.com/office/drawing/2014/main" id="{8B8730E1-3B11-0B2F-DFFB-F969B7729B56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人物卡模板行与列编辑</a:t>
              </a:r>
            </a:p>
          </p:txBody>
        </p:sp>
      </p:grpSp>
      <p:grpSp>
        <p:nvGrpSpPr>
          <p:cNvPr id="442" name="组合 441">
            <a:extLst>
              <a:ext uri="{FF2B5EF4-FFF2-40B4-BE49-F238E27FC236}">
                <a16:creationId xmlns:a16="http://schemas.microsoft.com/office/drawing/2014/main" id="{79644FF3-745E-76FC-F465-81DA9B31864E}"/>
              </a:ext>
            </a:extLst>
          </p:cNvPr>
          <p:cNvGrpSpPr/>
          <p:nvPr/>
        </p:nvGrpSpPr>
        <p:grpSpPr>
          <a:xfrm>
            <a:off x="5115156" y="3683929"/>
            <a:ext cx="818744" cy="357826"/>
            <a:chOff x="4661171" y="2277270"/>
            <a:chExt cx="797668" cy="337226"/>
          </a:xfrm>
        </p:grpSpPr>
        <p:sp>
          <p:nvSpPr>
            <p:cNvPr id="443" name="矩形: 圆角 442">
              <a:extLst>
                <a:ext uri="{FF2B5EF4-FFF2-40B4-BE49-F238E27FC236}">
                  <a16:creationId xmlns:a16="http://schemas.microsoft.com/office/drawing/2014/main" id="{C24B8207-8E8F-2DEC-29ED-CFD5C40B0907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4" name="文本框 443">
              <a:extLst>
                <a:ext uri="{FF2B5EF4-FFF2-40B4-BE49-F238E27FC236}">
                  <a16:creationId xmlns:a16="http://schemas.microsoft.com/office/drawing/2014/main" id="{27E67F2F-6D9F-EFBF-802A-1FBE2AD87CC3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玩家数量限制管理</a:t>
              </a:r>
            </a:p>
          </p:txBody>
        </p:sp>
      </p:grpSp>
      <p:grpSp>
        <p:nvGrpSpPr>
          <p:cNvPr id="445" name="组合 444">
            <a:extLst>
              <a:ext uri="{FF2B5EF4-FFF2-40B4-BE49-F238E27FC236}">
                <a16:creationId xmlns:a16="http://schemas.microsoft.com/office/drawing/2014/main" id="{CAF857AE-6E02-A639-5653-40677698AF6A}"/>
              </a:ext>
            </a:extLst>
          </p:cNvPr>
          <p:cNvGrpSpPr/>
          <p:nvPr/>
        </p:nvGrpSpPr>
        <p:grpSpPr>
          <a:xfrm>
            <a:off x="6051361" y="5236248"/>
            <a:ext cx="818744" cy="357826"/>
            <a:chOff x="4661171" y="2277270"/>
            <a:chExt cx="797668" cy="337226"/>
          </a:xfrm>
        </p:grpSpPr>
        <p:sp>
          <p:nvSpPr>
            <p:cNvPr id="446" name="矩形: 圆角 445">
              <a:extLst>
                <a:ext uri="{FF2B5EF4-FFF2-40B4-BE49-F238E27FC236}">
                  <a16:creationId xmlns:a16="http://schemas.microsoft.com/office/drawing/2014/main" id="{F1BBDC89-3B09-3682-7897-908093A85271}"/>
                </a:ext>
              </a:extLst>
            </p:cNvPr>
            <p:cNvSpPr/>
            <p:nvPr/>
          </p:nvSpPr>
          <p:spPr>
            <a:xfrm>
              <a:off x="4661171" y="2277270"/>
              <a:ext cx="797668" cy="337226"/>
            </a:xfrm>
            <a:prstGeom prst="round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7" name="文本框 446">
              <a:extLst>
                <a:ext uri="{FF2B5EF4-FFF2-40B4-BE49-F238E27FC236}">
                  <a16:creationId xmlns:a16="http://schemas.microsoft.com/office/drawing/2014/main" id="{0DBF78D8-B499-613D-A558-21E97A791699}"/>
                </a:ext>
              </a:extLst>
            </p:cNvPr>
            <p:cNvSpPr txBox="1"/>
            <p:nvPr/>
          </p:nvSpPr>
          <p:spPr>
            <a:xfrm>
              <a:off x="4691165" y="2293130"/>
              <a:ext cx="737681" cy="31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主持人审查人物卡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00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宽屏</PresentationFormat>
  <Paragraphs>55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等线</vt:lpstr>
      <vt:lpstr>等线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 峻帆</dc:creator>
  <cp:lastModifiedBy>白 峻帆</cp:lastModifiedBy>
  <cp:revision>1</cp:revision>
  <dcterms:created xsi:type="dcterms:W3CDTF">2022-10-25T14:09:40Z</dcterms:created>
  <dcterms:modified xsi:type="dcterms:W3CDTF">2022-10-25T14:09:44Z</dcterms:modified>
</cp:coreProperties>
</file>