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" y="9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067B-52BE-415E-A583-D080B3282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3F479-8D5B-4D73-898C-61E9DF62B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7AB08-2158-4C92-B79D-7780B9F4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8314-BBD2-42B9-A2B4-4FAE340E71C2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3AD03-94B2-4F9C-BA97-96951213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BDABA-BDC4-41FC-B8DB-AF988B8F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4B7-DE1C-47D1-9E9F-68EF6E21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5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6A61-91FB-4BDE-B0A2-EB5753D4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2127A-B3D0-495C-8B4C-D31F0605C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33E4F-63AF-491C-AD65-37156738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8314-BBD2-42B9-A2B4-4FAE340E71C2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3FEA-CEAC-4837-AD1E-B010D64A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D985-390A-4558-9750-8FD95FF4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4B7-DE1C-47D1-9E9F-68EF6E21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F1F43-5D15-4EC7-9C81-B4B8CDDEF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6A7F1-5417-439B-AE04-33057AA23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9EF4E-E9BA-4B22-AD25-D9E3ADB7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8314-BBD2-42B9-A2B4-4FAE340E71C2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45FDD-FC8C-4F1C-956A-148EFE20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C493-B4FB-4309-AEDC-A0D71EFF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4B7-DE1C-47D1-9E9F-68EF6E21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1207-89C5-443F-858E-DC122BFE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78C6-FE80-4DFA-93F8-94355C08D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DAEB-2312-4301-83E9-0DAA1147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8314-BBD2-42B9-A2B4-4FAE340E71C2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B5E70-8613-4D89-A8A7-0E36F4FF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E363A-4BCA-49E4-9944-B6E93115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4B7-DE1C-47D1-9E9F-68EF6E21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3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DF87-C8AD-4645-8E86-9AC8A534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C7D2F-3582-46DB-BE59-B9CE8F9B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A174-9F91-4B54-9E71-BD86A97A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8314-BBD2-42B9-A2B4-4FAE340E71C2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AE09E-978D-4DC4-B8FF-C6BFA87E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1B29-BD76-4733-B650-B2D1362C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4B7-DE1C-47D1-9E9F-68EF6E21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0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6468-4A41-4E4C-BF8D-8DC9A2E3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B0FF-EC1E-412E-B7A1-EC7862D1C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4F9D9-13BC-4281-81AA-07C9974A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1D9E-4070-4906-8899-F5FF0511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8314-BBD2-42B9-A2B4-4FAE340E71C2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50159-E95D-46C0-8A3F-EC1FF2D4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CC5B1-BB02-48FD-9FFB-E9D68FE2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4B7-DE1C-47D1-9E9F-68EF6E21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292D-C23B-4FB6-B605-963ED39C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CDA9-9303-40D1-B263-633E1F58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9C8A-957B-451B-8577-02C4E3D61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36F24-E5ED-4C23-8943-F99C18884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1A839-D742-4AA2-807D-FC7FEDF8D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5E814-460F-43BD-8099-4A302139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8314-BBD2-42B9-A2B4-4FAE340E71C2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6510D-3BC4-4CBD-B54D-8FA0D98D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9F769-915B-4A2F-A60C-1ECC2AC2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4B7-DE1C-47D1-9E9F-68EF6E21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72D9-C7A9-4A08-BDF7-2B871ECA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6FB32-8DB4-4C2E-8F23-5534055E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8314-BBD2-42B9-A2B4-4FAE340E71C2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74415-1044-4D16-85FB-02C130D0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085A5-3816-46BA-BD74-19AAD997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4B7-DE1C-47D1-9E9F-68EF6E21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6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4A68A-F856-45C5-ABC0-606D8F6A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8314-BBD2-42B9-A2B4-4FAE340E71C2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E3FA4-2F18-4D09-AFDA-618846D5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8FFB4-F072-4DA4-94FD-093DA6FB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4B7-DE1C-47D1-9E9F-68EF6E21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4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CC2D-AF3D-4D7D-912F-05EA2D92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994B-3E17-47DB-A9FE-36C13C795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5C0EF-96F1-4FF3-8780-E99186238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CA002-49DB-44AC-B9B2-B14B6352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8314-BBD2-42B9-A2B4-4FAE340E71C2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6E1AD-FF39-4D87-8DFB-6CF9D13C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56388-D87F-4FE6-8368-85CC8E1E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4B7-DE1C-47D1-9E9F-68EF6E21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1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ABAD-FFB9-4C80-8BE5-58BD487D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502A0-B261-46EC-9562-A49F5A644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25607-9CDB-43A2-9812-A2A34F882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425B9-FA49-42E5-AB29-1E030D62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8314-BBD2-42B9-A2B4-4FAE340E71C2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842DA-0CBB-46DB-B18F-266984D4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F09EC-A62A-4E50-A1E5-3D045DA5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4B7-DE1C-47D1-9E9F-68EF6E21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8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1BE3A-3677-4565-AAB6-7EEFDE7F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7D56C-0DA1-4578-B9CA-214A627B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1C993-A512-43F6-8371-6223E5300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8314-BBD2-42B9-A2B4-4FAE340E71C2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A78B-64DF-4DA0-BA59-CEFBC04B3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E928-C5BD-4618-84D2-D947C0BDF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FF4B7-DE1C-47D1-9E9F-68EF6E21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7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919B3C5-80DA-4F1D-944E-9F0F23C53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3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Pangburn</dc:creator>
  <cp:lastModifiedBy>Dustin Pangburn</cp:lastModifiedBy>
  <cp:revision>1</cp:revision>
  <dcterms:created xsi:type="dcterms:W3CDTF">2017-07-05T09:42:08Z</dcterms:created>
  <dcterms:modified xsi:type="dcterms:W3CDTF">2017-07-05T09:42:49Z</dcterms:modified>
</cp:coreProperties>
</file>