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22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4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6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7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3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9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6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FBE2-F46A-41A8-A436-AB3B5BDFF74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21F0DD-6D28-4B62-A16A-1FB3407EE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.me/Chasmicco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asmiccoder@gmail.com" TargetMode="External"/><Relationship Id="rId4" Type="http://schemas.openxmlformats.org/officeDocument/2006/relationships/hyperlink" Target="mailto:aryamankolhe@acm.or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B58A-8316-4F76-8D2F-FA05A1B2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5C1AB-7648-4FCD-90C2-5F0D5E1A6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28049-24D2-4ECC-AC75-3823204B6285}"/>
              </a:ext>
            </a:extLst>
          </p:cNvPr>
          <p:cNvSpPr txBox="1"/>
          <p:nvPr/>
        </p:nvSpPr>
        <p:spPr>
          <a:xfrm>
            <a:off x="5828402" y="2440483"/>
            <a:ext cx="13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53745074-7A92-4CDC-9B48-7035FB88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57" y="2936080"/>
            <a:ext cx="985839" cy="985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93C56-1938-4556-A7E1-A0276B2B494E}"/>
              </a:ext>
            </a:extLst>
          </p:cNvPr>
          <p:cNvSpPr txBox="1"/>
          <p:nvPr/>
        </p:nvSpPr>
        <p:spPr>
          <a:xfrm>
            <a:off x="4733026" y="2936081"/>
            <a:ext cx="404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effectLst/>
                <a:latin typeface="-apple-system"/>
                <a:hlinkClick r:id="rId4"/>
              </a:rPr>
              <a:t>aryamankolhe@acm.org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76C44-90CD-4F23-A7D4-A5E5E84EDEA2}"/>
              </a:ext>
            </a:extLst>
          </p:cNvPr>
          <p:cNvSpPr txBox="1"/>
          <p:nvPr/>
        </p:nvSpPr>
        <p:spPr>
          <a:xfrm>
            <a:off x="4733025" y="3431679"/>
            <a:ext cx="404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effectLst/>
                <a:latin typeface="-apple-system"/>
                <a:hlinkClick r:id="rId5"/>
              </a:rPr>
              <a:t>chasmiccoder@gmail.com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80D4523-B116-4C06-B678-783466DF8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71" y="2956619"/>
            <a:ext cx="985839" cy="9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6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89463-8D2A-4BBD-A908-5D338BFAC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2"/>
          <a:stretch/>
        </p:blipFill>
        <p:spPr>
          <a:xfrm>
            <a:off x="2866689" y="1466850"/>
            <a:ext cx="1114848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944BB-ABD3-49CC-9787-4E2347B31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39" y="1419225"/>
            <a:ext cx="949034" cy="949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930E2-66A5-42B7-97A0-E934AE62D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323" y="1466850"/>
            <a:ext cx="751751" cy="849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BBD88-2CBF-406C-A62B-8127597BD0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1604"/>
          <a:stretch/>
        </p:blipFill>
        <p:spPr>
          <a:xfrm>
            <a:off x="5581687" y="1299590"/>
            <a:ext cx="949035" cy="118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9CB9A-0BB9-476C-9E41-9D0928D68D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2" r="67950"/>
          <a:stretch/>
        </p:blipFill>
        <p:spPr>
          <a:xfrm>
            <a:off x="6414570" y="1323976"/>
            <a:ext cx="982174" cy="110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6815B-3141-4E30-9F93-FEFE697BCB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6" t="18919" r="35588"/>
          <a:stretch/>
        </p:blipFill>
        <p:spPr>
          <a:xfrm>
            <a:off x="7363236" y="1354283"/>
            <a:ext cx="933103" cy="1101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42C7E-10FE-4944-9E10-3618F5914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52" y="2423088"/>
            <a:ext cx="855627" cy="8556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CBBFF5-84E3-481E-90F8-B4D5258F4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68" y="2400300"/>
            <a:ext cx="806379" cy="862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2A90E3-A10B-449F-B370-F4EC4715E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90" y="2316092"/>
            <a:ext cx="1071897" cy="1071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E1AA86-3C4F-480E-B87B-1657A749E85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7" t="23965" r="62559" b="20997"/>
          <a:stretch/>
        </p:blipFill>
        <p:spPr>
          <a:xfrm>
            <a:off x="5949965" y="2432613"/>
            <a:ext cx="762221" cy="893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A91524-D45D-4B9B-991A-73D1E33D11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2426604"/>
            <a:ext cx="949035" cy="949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DEC3F-918A-4EBC-A770-FCDD4CAF85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28" y="3525716"/>
            <a:ext cx="1609906" cy="8680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FBE5FC-3C4B-4612-96A5-28F9A050399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94"/>
          <a:stretch/>
        </p:blipFill>
        <p:spPr>
          <a:xfrm>
            <a:off x="3071345" y="3385710"/>
            <a:ext cx="868502" cy="1078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1BBDF5-C1BF-4C3E-BC9F-D3132EB80C2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8" b="14440"/>
          <a:stretch/>
        </p:blipFill>
        <p:spPr>
          <a:xfrm>
            <a:off x="3939847" y="3401972"/>
            <a:ext cx="1449356" cy="10525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2D400B-ACF2-4DC9-94C3-D617146B5D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17" y="2476602"/>
            <a:ext cx="704807" cy="8680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1060BA-F8C4-47E3-9957-B91351863B5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12261" b="16232"/>
          <a:stretch/>
        </p:blipFill>
        <p:spPr>
          <a:xfrm>
            <a:off x="6999109" y="3525716"/>
            <a:ext cx="1150399" cy="8680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723336-7EF0-46C0-807F-4300E146EB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49" y="3648356"/>
            <a:ext cx="754972" cy="7549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106D89-E00F-445B-A0E7-32237089B318}"/>
              </a:ext>
            </a:extLst>
          </p:cNvPr>
          <p:cNvSpPr txBox="1"/>
          <p:nvPr/>
        </p:nvSpPr>
        <p:spPr>
          <a:xfrm>
            <a:off x="3884821" y="943155"/>
            <a:ext cx="404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I’m familiar with: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28234D-9E34-4168-A4EA-3B085B592ADC}"/>
              </a:ext>
            </a:extLst>
          </p:cNvPr>
          <p:cNvSpPr/>
          <p:nvPr/>
        </p:nvSpPr>
        <p:spPr>
          <a:xfrm>
            <a:off x="2095501" y="666750"/>
            <a:ext cx="7581900" cy="435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99E642-B4E4-4C9B-9003-4C4011EF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281112"/>
            <a:ext cx="74866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473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Aryaman Kolhe</dc:creator>
  <cp:lastModifiedBy>Aryaman Kolhe</cp:lastModifiedBy>
  <cp:revision>25</cp:revision>
  <dcterms:created xsi:type="dcterms:W3CDTF">2021-08-21T05:22:23Z</dcterms:created>
  <dcterms:modified xsi:type="dcterms:W3CDTF">2021-08-21T07:28:22Z</dcterms:modified>
</cp:coreProperties>
</file>