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9180-FF71-4694-9F2F-EBB672529E1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7F2F3-4782-4669-A77D-E3E206F7F9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56D57-F3C3-4ACC-90B1-46ADF3110E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445C10-E41E-4AB8-978B-0F843A989985}" type="datetime1">
              <a:rPr lang="en-GB"/>
              <a:pPr lvl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B3FD0-62FE-4C16-894A-C695BB2045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C40D4-CD1D-44E0-82CF-210A6D98A6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F588E3-CF15-45F1-8B0B-80B7B564178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5140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EF27-98FA-4AF7-8A1A-E6EAC097D5D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1A8B-E37F-4590-BC4F-0B24D0881D3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779E6-AAA0-4ADB-A4F9-09F67AE4FE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BB96F2-F8E6-4FAE-86E4-E7CD7EF49388}" type="datetime1">
              <a:rPr lang="en-GB"/>
              <a:pPr lvl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8D393-F892-40D8-9144-F76FC73A3D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7004-65D1-45AF-B639-D5A0F6FC74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A16B06-7CD3-4D60-A653-1736C3F50BC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03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ED853-BEA6-49FD-BAB2-6CD2E55E4E8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E3ED1-22E7-48E8-9E32-9628AC55074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3A138-35A5-485C-ABC7-AAD7D7D9D1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E17886-ACDA-49B8-B88D-FF50E1672F31}" type="datetime1">
              <a:rPr lang="en-GB"/>
              <a:pPr lvl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8F7F6-76DC-410E-8A1E-A07E143EE7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4EF22-4E73-4ADD-904A-9D6C3B26CA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8953E0-05AA-496A-BFA2-0268E1516D3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20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C596-5152-447C-8897-73073D9214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6907-C191-4B67-B6FD-020317AFA79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424AF-CB30-4718-9355-A967F69C3B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E84BB1-CDB9-4F2E-8171-E522C4FA0BE6}" type="datetime1">
              <a:rPr lang="en-GB"/>
              <a:pPr lvl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F0037-5C00-4535-A593-78F3D1F565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7609-5B26-4596-8FC6-3A9BC8D639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D96E22-9908-4C3C-A613-8F8B74B5AF4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6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49D4-F80D-4D4F-A5BE-EC97420CAC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AA104-851E-4BAC-BC62-F8E98AE504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19B5E-A533-455A-A382-4C58E51182D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030134-2617-49EE-A27C-8E308C30DE07}" type="datetime1">
              <a:rPr lang="en-GB"/>
              <a:pPr lvl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AA77B-D62B-418C-AABB-66643F5488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F615C-AA55-4949-9FB2-DD9F27D7CF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554C6F-08E6-45E2-ABAD-67CC2D706B3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91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6C42-7BE5-42DA-8D1E-89083CC0E6A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2075B-F9D2-4986-9D9D-87922DD9C15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FEE91-5AF8-480E-96E9-5F248275730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66A48-37B6-409C-837E-1E1306F5D83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551B6A-8E01-40E0-86DF-43428B9A82EA}" type="datetime1">
              <a:rPr lang="en-GB"/>
              <a:pPr lvl="0"/>
              <a:t>25/01/2022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CDAD0-9367-4D83-8E26-48315D4DF3D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A3379-9D68-494B-8470-4D316E7792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FEF870-CF9E-4157-BB03-38A798076A7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18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64A2-1468-46F1-9545-A635658CCF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C7F2A-46D8-43C5-92EF-8C9B7F0BD2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6D19-69D0-4E42-B8F5-4D34A8075FA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BD95E-AB0B-4A04-9122-AF5FE05BD3F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27B1A-4454-441B-A015-4B59E58D1D9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6C998-792F-46B5-984F-0DE4B216EC3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27716B-FB38-41CF-8A92-B949447A35A1}" type="datetime1">
              <a:rPr lang="en-GB"/>
              <a:pPr lvl="0"/>
              <a:t>25/01/2022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FE6AD-B331-4E14-ADA5-A2A0A2852FD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9F485F-394B-474E-980D-79889043F9D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F4A201-302F-4718-B25F-D228EF65392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81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16C9-CDFD-4B65-8CC1-3EF58F13A3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5F25C-7F42-4C1D-A8AE-BA931897A2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E719AC-7647-4815-AA2D-7F89A160664C}" type="datetime1">
              <a:rPr lang="en-GB"/>
              <a:pPr lvl="0"/>
              <a:t>25/01/2022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B9B1B-976A-4969-B0CB-2445660B6F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ABD7A-34DC-4DA3-88B0-639D7F19AA5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D1BE83-9465-4179-80CB-7892F7E3C23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24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FB25F8-67A5-4FA6-9AAA-4AF23007D0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103CF2-B2E2-46F4-9458-DCF76AFC01A6}" type="datetime1">
              <a:rPr lang="en-GB"/>
              <a:pPr lvl="0"/>
              <a:t>25/01/2022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7A373-C931-4E3E-9388-A85601EDB9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81039-53E3-4E66-B9E5-A6EAE3FBCE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872BC6-B271-4C33-B152-17AB1E1FCE0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77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ACD1-98B8-4EE8-BD61-01D51125F8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D24A3-9CF1-435B-92CC-1346FABB89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20A92-1C0C-4052-924D-6D73B7E12C6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784D1-EB85-44AE-848A-1F00476E52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9CC2A8-B459-4228-A6E9-4D0A59AC13E3}" type="datetime1">
              <a:rPr lang="en-GB"/>
              <a:pPr lvl="0"/>
              <a:t>25/01/2022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B23E4-B1D4-4562-B3C6-69388A65F55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7ADE6-DBB6-42AF-9993-F948D3F6959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558ED0-2528-4BC4-994D-3FC19229E63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04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A6C9-3AC9-4629-856D-93F8878EB9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9A5FF-FE46-443A-9791-9C8E22A3826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681D3-15B1-4D5F-BC4D-E444D76809E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35ABD-7068-4298-AED3-58E853DA1D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A80B7-2CFC-4925-96B7-F015EBF2D48D}" type="datetime1">
              <a:rPr lang="en-GB"/>
              <a:pPr lvl="0"/>
              <a:t>25/01/2022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A8A08-F642-48E8-A787-48D9FCC1D55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1F836-6E44-426A-AF66-A81BC327FB4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3CAB84-E317-4C43-ACF3-FC99CD5C940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640A2-940F-4A50-898E-C5E65FE537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248ED-AE43-43B2-891F-2AEA7114CC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3D41-5EC9-4EC7-9A08-2634327128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C6622E1-23DA-492A-8980-D55707FDE100}" type="datetime1">
              <a:rPr lang="en-GB"/>
              <a:pPr lvl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5C078-5E20-41CF-B02E-DFCF6C5558C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AE757-29C8-43A0-9877-10AA9515F30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0460CF5-FC89-4CCE-8A47-0D84C040B1CA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0">
            <a:extLst>
              <a:ext uri="{FF2B5EF4-FFF2-40B4-BE49-F238E27FC236}">
                <a16:creationId xmlns:a16="http://schemas.microsoft.com/office/drawing/2014/main" id="{261F7D9D-C6FB-4186-9D47-C2ECD4992667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1A454-4C56-4F33-AF1C-03BF494CA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4"/>
          <a:stretch/>
        </p:blipFill>
        <p:spPr>
          <a:xfrm>
            <a:off x="3523484" y="9"/>
            <a:ext cx="8668512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72">
            <a:extLst>
              <a:ext uri="{FF2B5EF4-FFF2-40B4-BE49-F238E27FC236}">
                <a16:creationId xmlns:a16="http://schemas.microsoft.com/office/drawing/2014/main" id="{4E109B5B-A645-460C-A190-C53FBB68AF3D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4000"/>
                </a:srgbClr>
              </a:gs>
            </a:gsLst>
            <a:lin ang="10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1219C5-B23B-460D-86CC-0BA91CA6B6C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77984" y="1122361"/>
            <a:ext cx="2894815" cy="3253791"/>
          </a:xfrm>
        </p:spPr>
        <p:txBody>
          <a:bodyPr anchorCtr="0">
            <a:normAutofit/>
          </a:bodyPr>
          <a:lstStyle/>
          <a:p>
            <a:pPr lvl="0" algn="l"/>
            <a:r>
              <a:rPr lang="en-GB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Eras Light ITC" panose="020B0402030504020804" pitchFamily="34" charset="0"/>
              </a:rPr>
              <a:t>It doesn’t have to be like this…</a:t>
            </a:r>
          </a:p>
        </p:txBody>
      </p:sp>
      <p:sp>
        <p:nvSpPr>
          <p:cNvPr id="7" name="Rectangle 76">
            <a:extLst>
              <a:ext uri="{FF2B5EF4-FFF2-40B4-BE49-F238E27FC236}">
                <a16:creationId xmlns:a16="http://schemas.microsoft.com/office/drawing/2014/main" id="{B35821F6-91CE-495A-82AF-DBB9B73B0887}"/>
              </a:ext>
            </a:extLst>
          </p:cNvPr>
          <p:cNvSpPr>
            <a:spLocks noMove="1" noResize="1"/>
          </p:cNvSpPr>
          <p:nvPr/>
        </p:nvSpPr>
        <p:spPr>
          <a:xfrm>
            <a:off x="481029" y="4546918"/>
            <a:ext cx="3977639" cy="18288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856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0">
            <a:extLst>
              <a:ext uri="{FF2B5EF4-FFF2-40B4-BE49-F238E27FC236}">
                <a16:creationId xmlns:a16="http://schemas.microsoft.com/office/drawing/2014/main" id="{261F7D9D-C6FB-4186-9D47-C2ECD4992667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1A454-4C56-4F33-AF1C-03BF494CAC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505" t="2881" r="13898" b="-1"/>
          <a:stretch>
            <a:fillRect/>
          </a:stretch>
        </p:blipFill>
        <p:spPr>
          <a:xfrm>
            <a:off x="3523484" y="9"/>
            <a:ext cx="8668512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72">
            <a:extLst>
              <a:ext uri="{FF2B5EF4-FFF2-40B4-BE49-F238E27FC236}">
                <a16:creationId xmlns:a16="http://schemas.microsoft.com/office/drawing/2014/main" id="{4E109B5B-A645-460C-A190-C53FBB68AF3D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4000"/>
                </a:srgbClr>
              </a:gs>
            </a:gsLst>
            <a:lin ang="10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1219C5-B23B-460D-86CC-0BA91CA6B6C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77985" y="1122361"/>
            <a:ext cx="2374810" cy="3253791"/>
          </a:xfrm>
        </p:spPr>
        <p:txBody>
          <a:bodyPr anchorCtr="0">
            <a:normAutofit/>
          </a:bodyPr>
          <a:lstStyle/>
          <a:p>
            <a:pPr lvl="0" algn="l"/>
            <a:r>
              <a:rPr lang="en-GB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Eras Light ITC" panose="020B0402030504020804" pitchFamily="34" charset="0"/>
              </a:rPr>
              <a:t>…when it could be like this.</a:t>
            </a:r>
          </a:p>
        </p:txBody>
      </p:sp>
      <p:sp>
        <p:nvSpPr>
          <p:cNvPr id="7" name="Rectangle 76">
            <a:extLst>
              <a:ext uri="{FF2B5EF4-FFF2-40B4-BE49-F238E27FC236}">
                <a16:creationId xmlns:a16="http://schemas.microsoft.com/office/drawing/2014/main" id="{B35821F6-91CE-495A-82AF-DBB9B73B0887}"/>
              </a:ext>
            </a:extLst>
          </p:cNvPr>
          <p:cNvSpPr>
            <a:spLocks noMove="1" noResize="1"/>
          </p:cNvSpPr>
          <p:nvPr/>
        </p:nvSpPr>
        <p:spPr>
          <a:xfrm>
            <a:off x="481029" y="4546918"/>
            <a:ext cx="3977639" cy="18288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632D342-D584-43F6-B74F-4528A5F291D0}"/>
              </a:ext>
            </a:extLst>
          </p:cNvPr>
          <p:cNvSpPr txBox="1"/>
          <p:nvPr/>
        </p:nvSpPr>
        <p:spPr>
          <a:xfrm>
            <a:off x="4458668" y="2088051"/>
            <a:ext cx="7390820" cy="3416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i="0" u="none" strike="noStrike" kern="1200" spc="0" dirty="0">
                <a:solidFill>
                  <a:srgbClr val="FFFFFF"/>
                </a:solidFill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Create and configure your own playlist for each day</a:t>
            </a:r>
          </a:p>
          <a:p>
            <a:pPr marL="285750" marR="0" lvl="0" indent="-285750" algn="l" defTabSz="9144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i="0" u="none" strike="noStrike" kern="1200" spc="0" dirty="0">
                <a:solidFill>
                  <a:srgbClr val="FFFFFF"/>
                </a:solidFill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Set an ambient light preference for each playlist</a:t>
            </a:r>
          </a:p>
          <a:p>
            <a:pPr marL="285750" indent="-285750">
              <a:lnSpc>
                <a:spcPct val="200000"/>
              </a:lnSpc>
              <a:buSzPct val="100000"/>
              <a:buFontTx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Multiple user support</a:t>
            </a:r>
            <a:endParaRPr lang="en-GB" sz="2400" i="0" u="none" strike="noStrike" kern="1200" spc="0" dirty="0">
              <a:solidFill>
                <a:srgbClr val="FFFFFF"/>
              </a:solidFill>
              <a:uFillTx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marR="0" lvl="0" indent="-285750" algn="l" defTabSz="9144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i="0" u="none" strike="noStrike" kern="1200" spc="0" dirty="0">
                <a:solidFill>
                  <a:srgbClr val="FFFFFF"/>
                </a:solidFill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Get it </a:t>
            </a:r>
            <a:r>
              <a:rPr lang="en-GB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lang="en-GB" sz="2400" i="0" u="none" strike="noStrike" kern="1200" spc="0" dirty="0">
                <a:solidFill>
                  <a:srgbClr val="FFFFFF"/>
                </a:solidFill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 just one touch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0">
            <a:extLst>
              <a:ext uri="{FF2B5EF4-FFF2-40B4-BE49-F238E27FC236}">
                <a16:creationId xmlns:a16="http://schemas.microsoft.com/office/drawing/2014/main" id="{EC84B02A-1491-4263-AE9C-3C4BA1E4C867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6D54E7-0A7B-4225-9677-1C525EC4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505" t="2881" r="13898" b="-1"/>
          <a:stretch>
            <a:fillRect/>
          </a:stretch>
        </p:blipFill>
        <p:spPr>
          <a:xfrm>
            <a:off x="3523484" y="9"/>
            <a:ext cx="8668512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72">
            <a:extLst>
              <a:ext uri="{FF2B5EF4-FFF2-40B4-BE49-F238E27FC236}">
                <a16:creationId xmlns:a16="http://schemas.microsoft.com/office/drawing/2014/main" id="{BBC7D345-E358-48F0-9909-5907A30B2FA9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4000"/>
                </a:srgbClr>
              </a:gs>
            </a:gsLst>
            <a:lin ang="10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271573-C59A-4542-95AB-5180CD3B08C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77985" y="1122361"/>
            <a:ext cx="2887008" cy="3253791"/>
          </a:xfrm>
        </p:spPr>
        <p:txBody>
          <a:bodyPr anchorCtr="0">
            <a:normAutofit/>
          </a:bodyPr>
          <a:lstStyle/>
          <a:p>
            <a:pPr algn="l"/>
            <a:r>
              <a:rPr lang="en-GB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Eras Light ITC" panose="020B0402030504020804" pitchFamily="34" charset="0"/>
              </a:rPr>
              <a:t>ONE TOUCH </a:t>
            </a:r>
            <a:br>
              <a:rPr lang="en-GB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Eras Light ITC" panose="020B0402030504020804" pitchFamily="34" charset="0"/>
              </a:rPr>
            </a:br>
            <a:r>
              <a:rPr lang="en-GB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Eras Light ITC" panose="020B0402030504020804" pitchFamily="34" charset="0"/>
              </a:rPr>
              <a:t>COZY MOOD</a:t>
            </a:r>
          </a:p>
        </p:txBody>
      </p:sp>
      <p:sp>
        <p:nvSpPr>
          <p:cNvPr id="7" name="Rectangle 76">
            <a:extLst>
              <a:ext uri="{FF2B5EF4-FFF2-40B4-BE49-F238E27FC236}">
                <a16:creationId xmlns:a16="http://schemas.microsoft.com/office/drawing/2014/main" id="{19E15164-4F50-46BB-B833-487CF9789593}"/>
              </a:ext>
            </a:extLst>
          </p:cNvPr>
          <p:cNvSpPr>
            <a:spLocks noMove="1" noResize="1"/>
          </p:cNvSpPr>
          <p:nvPr/>
        </p:nvSpPr>
        <p:spPr>
          <a:xfrm>
            <a:off x="481029" y="4546918"/>
            <a:ext cx="3977639" cy="18288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260BACE-77B3-47D2-90F7-51C877114108}"/>
              </a:ext>
            </a:extLst>
          </p:cNvPr>
          <p:cNvSpPr txBox="1"/>
          <p:nvPr/>
        </p:nvSpPr>
        <p:spPr>
          <a:xfrm>
            <a:off x="5245331" y="2078496"/>
            <a:ext cx="5091047" cy="36933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are using:</a:t>
            </a:r>
          </a:p>
          <a:p>
            <a:pPr>
              <a:lnSpc>
                <a:spcPct val="150000"/>
              </a:lnSpc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-Raspberry Pi</a:t>
            </a:r>
          </a:p>
          <a:p>
            <a:pPr>
              <a:lnSpc>
                <a:spcPct val="150000"/>
              </a:lnSpc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-Web Application with user-friendly GUI</a:t>
            </a:r>
          </a:p>
          <a:p>
            <a:pPr>
              <a:lnSpc>
                <a:spcPct val="150000"/>
              </a:lnSpc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-Fingerprint sensor</a:t>
            </a:r>
          </a:p>
          <a:p>
            <a:pPr>
              <a:lnSpc>
                <a:spcPct val="150000"/>
              </a:lnSpc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-Bluetooth speaker</a:t>
            </a:r>
          </a:p>
          <a:p>
            <a:pPr>
              <a:lnSpc>
                <a:spcPct val="150000"/>
              </a:lnSpc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-LED RGB lights</a:t>
            </a:r>
            <a:r>
              <a:rPr lang="en-GB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71</Words>
  <Application>Microsoft Office PowerPoint</Application>
  <PresentationFormat>Ευρεία οθόνη</PresentationFormat>
  <Paragraphs>14</Paragraphs>
  <Slides>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Eras Light ITC</vt:lpstr>
      <vt:lpstr>Office Theme</vt:lpstr>
      <vt:lpstr>It doesn’t have to be like this…</vt:lpstr>
      <vt:lpstr>…when it could be like this.</vt:lpstr>
      <vt:lpstr>ONE TOUCH  COZY MOOD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TOUCH  COZY MOOD</dc:title>
  <dc:creator>Amit Rajendra Relan (student)</dc:creator>
  <cp:lastModifiedBy>Andreas Tsolkas</cp:lastModifiedBy>
  <cp:revision>7</cp:revision>
  <dcterms:created xsi:type="dcterms:W3CDTF">2022-01-25T19:22:19Z</dcterms:created>
  <dcterms:modified xsi:type="dcterms:W3CDTF">2022-01-25T21:53:38Z</dcterms:modified>
</cp:coreProperties>
</file>