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1" r:id="rId9"/>
    <p:sldId id="269" r:id="rId10"/>
    <p:sldId id="271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68CE6-8542-E15C-AD00-B0C9C187D024}" v="10" dt="2019-11-09T11:04:24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F3E39-D9FD-4941-A9F1-F31A8CC7F4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B27384D-8525-44E2-BF90-5C482C2BB128}">
      <dgm:prSet/>
      <dgm:spPr/>
      <dgm:t>
        <a:bodyPr/>
        <a:lstStyle/>
        <a:p>
          <a:r>
            <a:rPr lang="cs-CZ"/>
            <a:t>Slack</a:t>
          </a:r>
          <a:endParaRPr lang="en-US"/>
        </a:p>
      </dgm:t>
    </dgm:pt>
    <dgm:pt modelId="{B1CFC423-5C13-41A1-B4EB-CDDBBADC93A3}" type="parTrans" cxnId="{A545E26C-17F9-4A40-BC44-87DF2CE289BA}">
      <dgm:prSet/>
      <dgm:spPr/>
      <dgm:t>
        <a:bodyPr/>
        <a:lstStyle/>
        <a:p>
          <a:endParaRPr lang="en-US"/>
        </a:p>
      </dgm:t>
    </dgm:pt>
    <dgm:pt modelId="{F4C516FD-DE8B-4772-9544-175E956F00E5}" type="sibTrans" cxnId="{A545E26C-17F9-4A40-BC44-87DF2CE289BA}">
      <dgm:prSet/>
      <dgm:spPr/>
      <dgm:t>
        <a:bodyPr/>
        <a:lstStyle/>
        <a:p>
          <a:endParaRPr lang="en-US"/>
        </a:p>
      </dgm:t>
    </dgm:pt>
    <dgm:pt modelId="{361EF7FF-C934-4997-9D05-07319F52CEC9}">
      <dgm:prSet/>
      <dgm:spPr/>
      <dgm:t>
        <a:bodyPr/>
        <a:lstStyle/>
        <a:p>
          <a:r>
            <a:rPr lang="cs-CZ"/>
            <a:t>FB konference</a:t>
          </a:r>
          <a:endParaRPr lang="en-US"/>
        </a:p>
      </dgm:t>
    </dgm:pt>
    <dgm:pt modelId="{5D1DFC43-9101-46CD-A1D0-1D63D6293E21}" type="parTrans" cxnId="{B3DECC2C-E859-4F9A-BFA7-A0E877DF2123}">
      <dgm:prSet/>
      <dgm:spPr/>
      <dgm:t>
        <a:bodyPr/>
        <a:lstStyle/>
        <a:p>
          <a:endParaRPr lang="en-US"/>
        </a:p>
      </dgm:t>
    </dgm:pt>
    <dgm:pt modelId="{049808E4-B5A4-4D24-B639-EF9A4534DD8E}" type="sibTrans" cxnId="{B3DECC2C-E859-4F9A-BFA7-A0E877DF2123}">
      <dgm:prSet/>
      <dgm:spPr/>
      <dgm:t>
        <a:bodyPr/>
        <a:lstStyle/>
        <a:p>
          <a:endParaRPr lang="en-US"/>
        </a:p>
      </dgm:t>
    </dgm:pt>
    <dgm:pt modelId="{14432800-93C8-42AD-A78D-8D3639AFDE75}">
      <dgm:prSet/>
      <dgm:spPr/>
      <dgm:t>
        <a:bodyPr/>
        <a:lstStyle/>
        <a:p>
          <a:r>
            <a:rPr lang="cs-CZ"/>
            <a:t>GitHub</a:t>
          </a:r>
          <a:endParaRPr lang="en-US"/>
        </a:p>
      </dgm:t>
    </dgm:pt>
    <dgm:pt modelId="{CA3B3748-A9A4-4956-9DB8-881FFB1B6AA4}" type="parTrans" cxnId="{60B79122-5E89-40AE-B99E-044F75EE67DD}">
      <dgm:prSet/>
      <dgm:spPr/>
      <dgm:t>
        <a:bodyPr/>
        <a:lstStyle/>
        <a:p>
          <a:endParaRPr lang="en-US"/>
        </a:p>
      </dgm:t>
    </dgm:pt>
    <dgm:pt modelId="{1FB443F2-AF0E-49C1-97A5-507DAEDEB6A8}" type="sibTrans" cxnId="{60B79122-5E89-40AE-B99E-044F75EE67DD}">
      <dgm:prSet/>
      <dgm:spPr/>
      <dgm:t>
        <a:bodyPr/>
        <a:lstStyle/>
        <a:p>
          <a:endParaRPr lang="en-US"/>
        </a:p>
      </dgm:t>
    </dgm:pt>
    <dgm:pt modelId="{728465C2-1F0D-4436-BBBA-C857A572DFF0}" type="pres">
      <dgm:prSet presAssocID="{5D0F3E39-D9FD-4941-A9F1-F31A8CC7F4A5}" presName="root" presStyleCnt="0">
        <dgm:presLayoutVars>
          <dgm:dir/>
          <dgm:resizeHandles val="exact"/>
        </dgm:presLayoutVars>
      </dgm:prSet>
      <dgm:spPr/>
    </dgm:pt>
    <dgm:pt modelId="{E6F29DA8-C2F7-43BC-8321-9485C3B35E3B}" type="pres">
      <dgm:prSet presAssocID="{5B27384D-8525-44E2-BF90-5C482C2BB128}" presName="compNode" presStyleCnt="0"/>
      <dgm:spPr/>
    </dgm:pt>
    <dgm:pt modelId="{35204205-39EE-4802-B9EE-665A04F4DDC9}" type="pres">
      <dgm:prSet presAssocID="{5B27384D-8525-44E2-BF90-5C482C2BB1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72A160E-0435-4861-B069-D2990542E250}" type="pres">
      <dgm:prSet presAssocID="{5B27384D-8525-44E2-BF90-5C482C2BB128}" presName="spaceRect" presStyleCnt="0"/>
      <dgm:spPr/>
    </dgm:pt>
    <dgm:pt modelId="{E89426CE-44D8-4725-816F-A343889DC861}" type="pres">
      <dgm:prSet presAssocID="{5B27384D-8525-44E2-BF90-5C482C2BB128}" presName="textRect" presStyleLbl="revTx" presStyleIdx="0" presStyleCnt="3">
        <dgm:presLayoutVars>
          <dgm:chMax val="1"/>
          <dgm:chPref val="1"/>
        </dgm:presLayoutVars>
      </dgm:prSet>
      <dgm:spPr/>
    </dgm:pt>
    <dgm:pt modelId="{9456EBFE-5038-40FA-BF1A-2713548AC1EF}" type="pres">
      <dgm:prSet presAssocID="{F4C516FD-DE8B-4772-9544-175E956F00E5}" presName="sibTrans" presStyleCnt="0"/>
      <dgm:spPr/>
    </dgm:pt>
    <dgm:pt modelId="{7D0C7A93-F2B4-49F9-949E-225C3E8D28B4}" type="pres">
      <dgm:prSet presAssocID="{361EF7FF-C934-4997-9D05-07319F52CEC9}" presName="compNode" presStyleCnt="0"/>
      <dgm:spPr/>
    </dgm:pt>
    <dgm:pt modelId="{22F4A4A6-15C4-44AE-BC54-5CDDD56430B8}" type="pres">
      <dgm:prSet presAssocID="{361EF7FF-C934-4997-9D05-07319F52CE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2E292C2-1AFD-491E-9652-CB88349735E1}" type="pres">
      <dgm:prSet presAssocID="{361EF7FF-C934-4997-9D05-07319F52CEC9}" presName="spaceRect" presStyleCnt="0"/>
      <dgm:spPr/>
    </dgm:pt>
    <dgm:pt modelId="{ED511E51-EDD1-4801-A7ED-FCF224D8825A}" type="pres">
      <dgm:prSet presAssocID="{361EF7FF-C934-4997-9D05-07319F52CEC9}" presName="textRect" presStyleLbl="revTx" presStyleIdx="1" presStyleCnt="3">
        <dgm:presLayoutVars>
          <dgm:chMax val="1"/>
          <dgm:chPref val="1"/>
        </dgm:presLayoutVars>
      </dgm:prSet>
      <dgm:spPr/>
    </dgm:pt>
    <dgm:pt modelId="{A56AF48A-57C2-4319-91D2-0913D9E2BE72}" type="pres">
      <dgm:prSet presAssocID="{049808E4-B5A4-4D24-B639-EF9A4534DD8E}" presName="sibTrans" presStyleCnt="0"/>
      <dgm:spPr/>
    </dgm:pt>
    <dgm:pt modelId="{23631EFA-5D74-44E0-B930-B585DDF56586}" type="pres">
      <dgm:prSet presAssocID="{14432800-93C8-42AD-A78D-8D3639AFDE75}" presName="compNode" presStyleCnt="0"/>
      <dgm:spPr/>
    </dgm:pt>
    <dgm:pt modelId="{833D96B8-824E-4BBA-9356-BA1543872C2D}" type="pres">
      <dgm:prSet presAssocID="{14432800-93C8-42AD-A78D-8D3639AFDE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2AC546C-74FB-4DFC-8CFE-B738B22ED03F}" type="pres">
      <dgm:prSet presAssocID="{14432800-93C8-42AD-A78D-8D3639AFDE75}" presName="spaceRect" presStyleCnt="0"/>
      <dgm:spPr/>
    </dgm:pt>
    <dgm:pt modelId="{AF83D054-4839-420E-9B64-A5E17C1CF734}" type="pres">
      <dgm:prSet presAssocID="{14432800-93C8-42AD-A78D-8D3639AFDE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B79122-5E89-40AE-B99E-044F75EE67DD}" srcId="{5D0F3E39-D9FD-4941-A9F1-F31A8CC7F4A5}" destId="{14432800-93C8-42AD-A78D-8D3639AFDE75}" srcOrd="2" destOrd="0" parTransId="{CA3B3748-A9A4-4956-9DB8-881FFB1B6AA4}" sibTransId="{1FB443F2-AF0E-49C1-97A5-507DAEDEB6A8}"/>
    <dgm:cxn modelId="{B3DECC2C-E859-4F9A-BFA7-A0E877DF2123}" srcId="{5D0F3E39-D9FD-4941-A9F1-F31A8CC7F4A5}" destId="{361EF7FF-C934-4997-9D05-07319F52CEC9}" srcOrd="1" destOrd="0" parTransId="{5D1DFC43-9101-46CD-A1D0-1D63D6293E21}" sibTransId="{049808E4-B5A4-4D24-B639-EF9A4534DD8E}"/>
    <dgm:cxn modelId="{549FF564-EF46-4065-B926-3B8672C02D5E}" type="presOf" srcId="{14432800-93C8-42AD-A78D-8D3639AFDE75}" destId="{AF83D054-4839-420E-9B64-A5E17C1CF734}" srcOrd="0" destOrd="0" presId="urn:microsoft.com/office/officeart/2018/2/layout/IconLabelList"/>
    <dgm:cxn modelId="{F068B66A-7AEA-4669-B4F0-AF2174053C76}" type="presOf" srcId="{361EF7FF-C934-4997-9D05-07319F52CEC9}" destId="{ED511E51-EDD1-4801-A7ED-FCF224D8825A}" srcOrd="0" destOrd="0" presId="urn:microsoft.com/office/officeart/2018/2/layout/IconLabelList"/>
    <dgm:cxn modelId="{A545E26C-17F9-4A40-BC44-87DF2CE289BA}" srcId="{5D0F3E39-D9FD-4941-A9F1-F31A8CC7F4A5}" destId="{5B27384D-8525-44E2-BF90-5C482C2BB128}" srcOrd="0" destOrd="0" parTransId="{B1CFC423-5C13-41A1-B4EB-CDDBBADC93A3}" sibTransId="{F4C516FD-DE8B-4772-9544-175E956F00E5}"/>
    <dgm:cxn modelId="{B2021F76-0F2A-4FCC-9F04-291227F65745}" type="presOf" srcId="{5B27384D-8525-44E2-BF90-5C482C2BB128}" destId="{E89426CE-44D8-4725-816F-A343889DC861}" srcOrd="0" destOrd="0" presId="urn:microsoft.com/office/officeart/2018/2/layout/IconLabelList"/>
    <dgm:cxn modelId="{49E12CC6-D2E1-4D65-BDFF-0EE59F90481A}" type="presOf" srcId="{5D0F3E39-D9FD-4941-A9F1-F31A8CC7F4A5}" destId="{728465C2-1F0D-4436-BBBA-C857A572DFF0}" srcOrd="0" destOrd="0" presId="urn:microsoft.com/office/officeart/2018/2/layout/IconLabelList"/>
    <dgm:cxn modelId="{366A492C-050D-4F92-BDED-0FC91F2D2FF2}" type="presParOf" srcId="{728465C2-1F0D-4436-BBBA-C857A572DFF0}" destId="{E6F29DA8-C2F7-43BC-8321-9485C3B35E3B}" srcOrd="0" destOrd="0" presId="urn:microsoft.com/office/officeart/2018/2/layout/IconLabelList"/>
    <dgm:cxn modelId="{C21E259B-311A-44BF-909E-2156492998CE}" type="presParOf" srcId="{E6F29DA8-C2F7-43BC-8321-9485C3B35E3B}" destId="{35204205-39EE-4802-B9EE-665A04F4DDC9}" srcOrd="0" destOrd="0" presId="urn:microsoft.com/office/officeart/2018/2/layout/IconLabelList"/>
    <dgm:cxn modelId="{A1B08795-1447-4BED-8A17-0BA15032FE7E}" type="presParOf" srcId="{E6F29DA8-C2F7-43BC-8321-9485C3B35E3B}" destId="{B72A160E-0435-4861-B069-D2990542E250}" srcOrd="1" destOrd="0" presId="urn:microsoft.com/office/officeart/2018/2/layout/IconLabelList"/>
    <dgm:cxn modelId="{8F9A826B-3F2F-468C-8695-B3E73BD4794F}" type="presParOf" srcId="{E6F29DA8-C2F7-43BC-8321-9485C3B35E3B}" destId="{E89426CE-44D8-4725-816F-A343889DC861}" srcOrd="2" destOrd="0" presId="urn:microsoft.com/office/officeart/2018/2/layout/IconLabelList"/>
    <dgm:cxn modelId="{7D2ECA1D-3760-4D50-9814-FFFECC243ED0}" type="presParOf" srcId="{728465C2-1F0D-4436-BBBA-C857A572DFF0}" destId="{9456EBFE-5038-40FA-BF1A-2713548AC1EF}" srcOrd="1" destOrd="0" presId="urn:microsoft.com/office/officeart/2018/2/layout/IconLabelList"/>
    <dgm:cxn modelId="{CA1C9F7F-F7AB-4B86-A3DD-899110D83148}" type="presParOf" srcId="{728465C2-1F0D-4436-BBBA-C857A572DFF0}" destId="{7D0C7A93-F2B4-49F9-949E-225C3E8D28B4}" srcOrd="2" destOrd="0" presId="urn:microsoft.com/office/officeart/2018/2/layout/IconLabelList"/>
    <dgm:cxn modelId="{E55C3E2B-E2EF-49EA-8554-8C20A7D4708F}" type="presParOf" srcId="{7D0C7A93-F2B4-49F9-949E-225C3E8D28B4}" destId="{22F4A4A6-15C4-44AE-BC54-5CDDD56430B8}" srcOrd="0" destOrd="0" presId="urn:microsoft.com/office/officeart/2018/2/layout/IconLabelList"/>
    <dgm:cxn modelId="{287AC1CA-BF12-4086-B193-60527591792A}" type="presParOf" srcId="{7D0C7A93-F2B4-49F9-949E-225C3E8D28B4}" destId="{D2E292C2-1AFD-491E-9652-CB88349735E1}" srcOrd="1" destOrd="0" presId="urn:microsoft.com/office/officeart/2018/2/layout/IconLabelList"/>
    <dgm:cxn modelId="{DA0B5AC8-ECEA-4E4B-8387-81E3AE9DE511}" type="presParOf" srcId="{7D0C7A93-F2B4-49F9-949E-225C3E8D28B4}" destId="{ED511E51-EDD1-4801-A7ED-FCF224D8825A}" srcOrd="2" destOrd="0" presId="urn:microsoft.com/office/officeart/2018/2/layout/IconLabelList"/>
    <dgm:cxn modelId="{E0392FF1-EDEF-42BD-A691-747D2B35E585}" type="presParOf" srcId="{728465C2-1F0D-4436-BBBA-C857A572DFF0}" destId="{A56AF48A-57C2-4319-91D2-0913D9E2BE72}" srcOrd="3" destOrd="0" presId="urn:microsoft.com/office/officeart/2018/2/layout/IconLabelList"/>
    <dgm:cxn modelId="{0559610B-8144-46AF-B452-7038937585D2}" type="presParOf" srcId="{728465C2-1F0D-4436-BBBA-C857A572DFF0}" destId="{23631EFA-5D74-44E0-B930-B585DDF56586}" srcOrd="4" destOrd="0" presId="urn:microsoft.com/office/officeart/2018/2/layout/IconLabelList"/>
    <dgm:cxn modelId="{5CF6B197-795C-4C87-9DBE-B96D75DBAD09}" type="presParOf" srcId="{23631EFA-5D74-44E0-B930-B585DDF56586}" destId="{833D96B8-824E-4BBA-9356-BA1543872C2D}" srcOrd="0" destOrd="0" presId="urn:microsoft.com/office/officeart/2018/2/layout/IconLabelList"/>
    <dgm:cxn modelId="{B1ADF771-3CEF-49B8-BCE3-2131F06AD204}" type="presParOf" srcId="{23631EFA-5D74-44E0-B930-B585DDF56586}" destId="{92AC546C-74FB-4DFC-8CFE-B738B22ED03F}" srcOrd="1" destOrd="0" presId="urn:microsoft.com/office/officeart/2018/2/layout/IconLabelList"/>
    <dgm:cxn modelId="{E96FDBC5-2D86-449D-BE51-E899E0A04385}" type="presParOf" srcId="{23631EFA-5D74-44E0-B930-B585DDF56586}" destId="{AF83D054-4839-420E-9B64-A5E17C1CF7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E44DC-C35E-418B-8632-78B93871F7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0EC33CE-3BDD-4CF6-AA2C-3E95A68275C3}">
      <dgm:prSet/>
      <dgm:spPr/>
      <dgm:t>
        <a:bodyPr/>
        <a:lstStyle/>
        <a:p>
          <a:r>
            <a:rPr lang="cs-CZ"/>
            <a:t>Řešení požadavků teamu na zadání</a:t>
          </a:r>
          <a:endParaRPr lang="en-US"/>
        </a:p>
      </dgm:t>
    </dgm:pt>
    <dgm:pt modelId="{A758CA9B-BD82-4722-9A6C-DC31CE2253A0}" type="parTrans" cxnId="{A2C6D0F1-0D8B-4C86-B483-E80EC9DB8075}">
      <dgm:prSet/>
      <dgm:spPr/>
      <dgm:t>
        <a:bodyPr/>
        <a:lstStyle/>
        <a:p>
          <a:endParaRPr lang="en-US"/>
        </a:p>
      </dgm:t>
    </dgm:pt>
    <dgm:pt modelId="{83C56AA8-B255-4D3E-ACDC-7DEED7AA89C1}" type="sibTrans" cxnId="{A2C6D0F1-0D8B-4C86-B483-E80EC9DB8075}">
      <dgm:prSet/>
      <dgm:spPr/>
      <dgm:t>
        <a:bodyPr/>
        <a:lstStyle/>
        <a:p>
          <a:endParaRPr lang="en-US"/>
        </a:p>
      </dgm:t>
    </dgm:pt>
    <dgm:pt modelId="{57B6FCD0-AACE-4290-B626-D6808A837039}">
      <dgm:prSet/>
      <dgm:spPr/>
      <dgm:t>
        <a:bodyPr/>
        <a:lstStyle/>
        <a:p>
          <a:r>
            <a:rPr lang="cs-CZ"/>
            <a:t>Komunikace se zákazníkem</a:t>
          </a:r>
          <a:endParaRPr lang="en-US"/>
        </a:p>
      </dgm:t>
    </dgm:pt>
    <dgm:pt modelId="{CE7A6DF0-AF3C-49D0-9A53-7FCBA68F78AE}" type="parTrans" cxnId="{38F89983-18FD-4AB7-9320-232CD94DD902}">
      <dgm:prSet/>
      <dgm:spPr/>
      <dgm:t>
        <a:bodyPr/>
        <a:lstStyle/>
        <a:p>
          <a:endParaRPr lang="en-US"/>
        </a:p>
      </dgm:t>
    </dgm:pt>
    <dgm:pt modelId="{96370E27-4692-4E45-BA37-8864906C8C5E}" type="sibTrans" cxnId="{38F89983-18FD-4AB7-9320-232CD94DD902}">
      <dgm:prSet/>
      <dgm:spPr/>
      <dgm:t>
        <a:bodyPr/>
        <a:lstStyle/>
        <a:p>
          <a:endParaRPr lang="en-US"/>
        </a:p>
      </dgm:t>
    </dgm:pt>
    <dgm:pt modelId="{1DBCE987-0A66-4847-A771-041B3435889E}">
      <dgm:prSet/>
      <dgm:spPr/>
      <dgm:t>
        <a:bodyPr/>
        <a:lstStyle/>
        <a:p>
          <a:r>
            <a:rPr lang="cs-CZ"/>
            <a:t>Administrativní práce</a:t>
          </a:r>
          <a:endParaRPr lang="en-US"/>
        </a:p>
      </dgm:t>
    </dgm:pt>
    <dgm:pt modelId="{135BBFE8-3116-4A06-9AF5-9AD0BEE8D0C2}" type="parTrans" cxnId="{43165E72-07C2-4D4E-A010-A38E7A64E5B4}">
      <dgm:prSet/>
      <dgm:spPr/>
      <dgm:t>
        <a:bodyPr/>
        <a:lstStyle/>
        <a:p>
          <a:endParaRPr lang="en-US"/>
        </a:p>
      </dgm:t>
    </dgm:pt>
    <dgm:pt modelId="{A7B5D3A1-D7A8-41A4-8960-E72CC4B32EA9}" type="sibTrans" cxnId="{43165E72-07C2-4D4E-A010-A38E7A64E5B4}">
      <dgm:prSet/>
      <dgm:spPr/>
      <dgm:t>
        <a:bodyPr/>
        <a:lstStyle/>
        <a:p>
          <a:endParaRPr lang="en-US"/>
        </a:p>
      </dgm:t>
    </dgm:pt>
    <dgm:pt modelId="{2980960B-8D2C-4ABD-8A22-2F2A851D1869}" type="pres">
      <dgm:prSet presAssocID="{FFDE44DC-C35E-418B-8632-78B93871F7C7}" presName="root" presStyleCnt="0">
        <dgm:presLayoutVars>
          <dgm:dir/>
          <dgm:resizeHandles val="exact"/>
        </dgm:presLayoutVars>
      </dgm:prSet>
      <dgm:spPr/>
    </dgm:pt>
    <dgm:pt modelId="{0D855548-AA8B-4333-8DEF-F3AC2C206941}" type="pres">
      <dgm:prSet presAssocID="{80EC33CE-3BDD-4CF6-AA2C-3E95A68275C3}" presName="compNode" presStyleCnt="0"/>
      <dgm:spPr/>
    </dgm:pt>
    <dgm:pt modelId="{4D79368F-597D-4342-A506-1BA92E7442DC}" type="pres">
      <dgm:prSet presAssocID="{80EC33CE-3BDD-4CF6-AA2C-3E95A68275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51446776-F191-4010-B851-0251825FC57B}" type="pres">
      <dgm:prSet presAssocID="{80EC33CE-3BDD-4CF6-AA2C-3E95A68275C3}" presName="spaceRect" presStyleCnt="0"/>
      <dgm:spPr/>
    </dgm:pt>
    <dgm:pt modelId="{B0E1FC6D-0E01-4763-B014-45BF92DBF270}" type="pres">
      <dgm:prSet presAssocID="{80EC33CE-3BDD-4CF6-AA2C-3E95A68275C3}" presName="textRect" presStyleLbl="revTx" presStyleIdx="0" presStyleCnt="3">
        <dgm:presLayoutVars>
          <dgm:chMax val="1"/>
          <dgm:chPref val="1"/>
        </dgm:presLayoutVars>
      </dgm:prSet>
      <dgm:spPr/>
    </dgm:pt>
    <dgm:pt modelId="{1FFCC7F1-5ADA-4AC5-AF8F-9567E4C959FA}" type="pres">
      <dgm:prSet presAssocID="{83C56AA8-B255-4D3E-ACDC-7DEED7AA89C1}" presName="sibTrans" presStyleCnt="0"/>
      <dgm:spPr/>
    </dgm:pt>
    <dgm:pt modelId="{69799C58-0A14-426A-99BE-732E4B60D93F}" type="pres">
      <dgm:prSet presAssocID="{57B6FCD0-AACE-4290-B626-D6808A837039}" presName="compNode" presStyleCnt="0"/>
      <dgm:spPr/>
    </dgm:pt>
    <dgm:pt modelId="{0739AE9D-CB65-415E-BAC2-8E5ED9A2B99C}" type="pres">
      <dgm:prSet presAssocID="{57B6FCD0-AACE-4290-B626-D6808A837039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08D694B-6CD6-4021-A8A9-C8EAC9723183}" type="pres">
      <dgm:prSet presAssocID="{57B6FCD0-AACE-4290-B626-D6808A837039}" presName="spaceRect" presStyleCnt="0"/>
      <dgm:spPr/>
    </dgm:pt>
    <dgm:pt modelId="{B66951C1-E86D-4282-80E0-EC19B336781F}" type="pres">
      <dgm:prSet presAssocID="{57B6FCD0-AACE-4290-B626-D6808A837039}" presName="textRect" presStyleLbl="revTx" presStyleIdx="1" presStyleCnt="3">
        <dgm:presLayoutVars>
          <dgm:chMax val="1"/>
          <dgm:chPref val="1"/>
        </dgm:presLayoutVars>
      </dgm:prSet>
      <dgm:spPr/>
    </dgm:pt>
    <dgm:pt modelId="{29BA571D-2997-47D0-933D-7772CD54AD96}" type="pres">
      <dgm:prSet presAssocID="{96370E27-4692-4E45-BA37-8864906C8C5E}" presName="sibTrans" presStyleCnt="0"/>
      <dgm:spPr/>
    </dgm:pt>
    <dgm:pt modelId="{330825A7-B828-410E-9F41-57902A40DC1F}" type="pres">
      <dgm:prSet presAssocID="{1DBCE987-0A66-4847-A771-041B3435889E}" presName="compNode" presStyleCnt="0"/>
      <dgm:spPr/>
    </dgm:pt>
    <dgm:pt modelId="{C372400B-AE19-450E-8781-C2A0BDF200BC}" type="pres">
      <dgm:prSet presAssocID="{1DBCE987-0A66-4847-A771-041B3435889E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A96F2B2-7ED7-492C-BC7F-545F670842C6}" type="pres">
      <dgm:prSet presAssocID="{1DBCE987-0A66-4847-A771-041B3435889E}" presName="spaceRect" presStyleCnt="0"/>
      <dgm:spPr/>
    </dgm:pt>
    <dgm:pt modelId="{3626D31C-5733-42A1-86FE-88D4D1587587}" type="pres">
      <dgm:prSet presAssocID="{1DBCE987-0A66-4847-A771-041B343588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1D335B-925F-4A5F-87F6-FD0BA512667A}" type="presOf" srcId="{80EC33CE-3BDD-4CF6-AA2C-3E95A68275C3}" destId="{B0E1FC6D-0E01-4763-B014-45BF92DBF270}" srcOrd="0" destOrd="0" presId="urn:microsoft.com/office/officeart/2018/2/layout/IconLabelList"/>
    <dgm:cxn modelId="{43165E72-07C2-4D4E-A010-A38E7A64E5B4}" srcId="{FFDE44DC-C35E-418B-8632-78B93871F7C7}" destId="{1DBCE987-0A66-4847-A771-041B3435889E}" srcOrd="2" destOrd="0" parTransId="{135BBFE8-3116-4A06-9AF5-9AD0BEE8D0C2}" sibTransId="{A7B5D3A1-D7A8-41A4-8960-E72CC4B32EA9}"/>
    <dgm:cxn modelId="{38F89983-18FD-4AB7-9320-232CD94DD902}" srcId="{FFDE44DC-C35E-418B-8632-78B93871F7C7}" destId="{57B6FCD0-AACE-4290-B626-D6808A837039}" srcOrd="1" destOrd="0" parTransId="{CE7A6DF0-AF3C-49D0-9A53-7FCBA68F78AE}" sibTransId="{96370E27-4692-4E45-BA37-8864906C8C5E}"/>
    <dgm:cxn modelId="{F0B77E90-616B-412D-926D-2C2DD32E8CCA}" type="presOf" srcId="{57B6FCD0-AACE-4290-B626-D6808A837039}" destId="{B66951C1-E86D-4282-80E0-EC19B336781F}" srcOrd="0" destOrd="0" presId="urn:microsoft.com/office/officeart/2018/2/layout/IconLabelList"/>
    <dgm:cxn modelId="{51B596A4-922D-417E-BBB9-047003CEE0E8}" type="presOf" srcId="{FFDE44DC-C35E-418B-8632-78B93871F7C7}" destId="{2980960B-8D2C-4ABD-8A22-2F2A851D1869}" srcOrd="0" destOrd="0" presId="urn:microsoft.com/office/officeart/2018/2/layout/IconLabelList"/>
    <dgm:cxn modelId="{D66B2BE3-5298-42BB-9FE6-86644FA0FD29}" type="presOf" srcId="{1DBCE987-0A66-4847-A771-041B3435889E}" destId="{3626D31C-5733-42A1-86FE-88D4D1587587}" srcOrd="0" destOrd="0" presId="urn:microsoft.com/office/officeart/2018/2/layout/IconLabelList"/>
    <dgm:cxn modelId="{A2C6D0F1-0D8B-4C86-B483-E80EC9DB8075}" srcId="{FFDE44DC-C35E-418B-8632-78B93871F7C7}" destId="{80EC33CE-3BDD-4CF6-AA2C-3E95A68275C3}" srcOrd="0" destOrd="0" parTransId="{A758CA9B-BD82-4722-9A6C-DC31CE2253A0}" sibTransId="{83C56AA8-B255-4D3E-ACDC-7DEED7AA89C1}"/>
    <dgm:cxn modelId="{3AC491EF-C37F-4757-97F3-851BEC4634AE}" type="presParOf" srcId="{2980960B-8D2C-4ABD-8A22-2F2A851D1869}" destId="{0D855548-AA8B-4333-8DEF-F3AC2C206941}" srcOrd="0" destOrd="0" presId="urn:microsoft.com/office/officeart/2018/2/layout/IconLabelList"/>
    <dgm:cxn modelId="{5FA67A10-8BA1-494A-8C2E-FE13A9025196}" type="presParOf" srcId="{0D855548-AA8B-4333-8DEF-F3AC2C206941}" destId="{4D79368F-597D-4342-A506-1BA92E7442DC}" srcOrd="0" destOrd="0" presId="urn:microsoft.com/office/officeart/2018/2/layout/IconLabelList"/>
    <dgm:cxn modelId="{2EEFC36F-6EA6-4FBA-8D14-3C24678A2854}" type="presParOf" srcId="{0D855548-AA8B-4333-8DEF-F3AC2C206941}" destId="{51446776-F191-4010-B851-0251825FC57B}" srcOrd="1" destOrd="0" presId="urn:microsoft.com/office/officeart/2018/2/layout/IconLabelList"/>
    <dgm:cxn modelId="{A542737F-FDE2-471C-BAE9-51D167C0FD56}" type="presParOf" srcId="{0D855548-AA8B-4333-8DEF-F3AC2C206941}" destId="{B0E1FC6D-0E01-4763-B014-45BF92DBF270}" srcOrd="2" destOrd="0" presId="urn:microsoft.com/office/officeart/2018/2/layout/IconLabelList"/>
    <dgm:cxn modelId="{A9435DD5-3250-48C5-A066-1425C109C999}" type="presParOf" srcId="{2980960B-8D2C-4ABD-8A22-2F2A851D1869}" destId="{1FFCC7F1-5ADA-4AC5-AF8F-9567E4C959FA}" srcOrd="1" destOrd="0" presId="urn:microsoft.com/office/officeart/2018/2/layout/IconLabelList"/>
    <dgm:cxn modelId="{2B788CE0-1D44-4B08-B0E5-3A4C4A23FC57}" type="presParOf" srcId="{2980960B-8D2C-4ABD-8A22-2F2A851D1869}" destId="{69799C58-0A14-426A-99BE-732E4B60D93F}" srcOrd="2" destOrd="0" presId="urn:microsoft.com/office/officeart/2018/2/layout/IconLabelList"/>
    <dgm:cxn modelId="{96745176-408B-4987-B99A-5E190BA6D551}" type="presParOf" srcId="{69799C58-0A14-426A-99BE-732E4B60D93F}" destId="{0739AE9D-CB65-415E-BAC2-8E5ED9A2B99C}" srcOrd="0" destOrd="0" presId="urn:microsoft.com/office/officeart/2018/2/layout/IconLabelList"/>
    <dgm:cxn modelId="{C732E14F-1810-4E81-8B38-230217D186F3}" type="presParOf" srcId="{69799C58-0A14-426A-99BE-732E4B60D93F}" destId="{308D694B-6CD6-4021-A8A9-C8EAC9723183}" srcOrd="1" destOrd="0" presId="urn:microsoft.com/office/officeart/2018/2/layout/IconLabelList"/>
    <dgm:cxn modelId="{F547F051-33A0-4FE4-9CED-E97705C63FDA}" type="presParOf" srcId="{69799C58-0A14-426A-99BE-732E4B60D93F}" destId="{B66951C1-E86D-4282-80E0-EC19B336781F}" srcOrd="2" destOrd="0" presId="urn:microsoft.com/office/officeart/2018/2/layout/IconLabelList"/>
    <dgm:cxn modelId="{7FD5D12F-390C-489E-AE23-9ECCEB30AFD7}" type="presParOf" srcId="{2980960B-8D2C-4ABD-8A22-2F2A851D1869}" destId="{29BA571D-2997-47D0-933D-7772CD54AD96}" srcOrd="3" destOrd="0" presId="urn:microsoft.com/office/officeart/2018/2/layout/IconLabelList"/>
    <dgm:cxn modelId="{557444C9-FB31-4C73-AADE-3492BD8AC78B}" type="presParOf" srcId="{2980960B-8D2C-4ABD-8A22-2F2A851D1869}" destId="{330825A7-B828-410E-9F41-57902A40DC1F}" srcOrd="4" destOrd="0" presId="urn:microsoft.com/office/officeart/2018/2/layout/IconLabelList"/>
    <dgm:cxn modelId="{A10C1374-00EA-4D1E-968C-74C9C4FC08C7}" type="presParOf" srcId="{330825A7-B828-410E-9F41-57902A40DC1F}" destId="{C372400B-AE19-450E-8781-C2A0BDF200BC}" srcOrd="0" destOrd="0" presId="urn:microsoft.com/office/officeart/2018/2/layout/IconLabelList"/>
    <dgm:cxn modelId="{0DE8BE71-75FA-4848-95D1-4854983EA675}" type="presParOf" srcId="{330825A7-B828-410E-9F41-57902A40DC1F}" destId="{6A96F2B2-7ED7-492C-BC7F-545F670842C6}" srcOrd="1" destOrd="0" presId="urn:microsoft.com/office/officeart/2018/2/layout/IconLabelList"/>
    <dgm:cxn modelId="{62C936C3-1C41-4FDF-A40C-1A4A116DCF5B}" type="presParOf" srcId="{330825A7-B828-410E-9F41-57902A40DC1F}" destId="{3626D31C-5733-42A1-86FE-88D4D15875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24F159-1419-43AC-90E5-EB86F0DA8A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73A90-83FD-4046-940E-05FA95803149}">
      <dgm:prSet/>
      <dgm:spPr/>
      <dgm:t>
        <a:bodyPr/>
        <a:lstStyle/>
        <a:p>
          <a:r>
            <a:rPr lang="cs-CZ"/>
            <a:t>Přidělování úkolů</a:t>
          </a:r>
          <a:endParaRPr lang="en-US"/>
        </a:p>
      </dgm:t>
    </dgm:pt>
    <dgm:pt modelId="{FB936B9E-0F22-48FB-A990-3341AE3A14FF}" type="parTrans" cxnId="{1D9C47CC-B16F-493D-BFCE-C01DF08AC575}">
      <dgm:prSet/>
      <dgm:spPr/>
      <dgm:t>
        <a:bodyPr/>
        <a:lstStyle/>
        <a:p>
          <a:endParaRPr lang="en-US"/>
        </a:p>
      </dgm:t>
    </dgm:pt>
    <dgm:pt modelId="{0F321FBB-9A4B-46D9-8ED5-7BEBF9AB9463}" type="sibTrans" cxnId="{1D9C47CC-B16F-493D-BFCE-C01DF08AC575}">
      <dgm:prSet/>
      <dgm:spPr/>
      <dgm:t>
        <a:bodyPr/>
        <a:lstStyle/>
        <a:p>
          <a:endParaRPr lang="en-US"/>
        </a:p>
      </dgm:t>
    </dgm:pt>
    <dgm:pt modelId="{9A685A8B-910A-4677-9373-90846B0F7242}">
      <dgm:prSet/>
      <dgm:spPr/>
      <dgm:t>
        <a:bodyPr/>
        <a:lstStyle/>
        <a:p>
          <a:r>
            <a:rPr lang="cs-CZ"/>
            <a:t>Kontrola tasků</a:t>
          </a:r>
          <a:endParaRPr lang="en-US"/>
        </a:p>
      </dgm:t>
    </dgm:pt>
    <dgm:pt modelId="{93079E80-B95B-499F-AA97-EE88F8A2D293}" type="parTrans" cxnId="{98D44A91-DB05-4C2D-994B-B7AE9BB5AC37}">
      <dgm:prSet/>
      <dgm:spPr/>
      <dgm:t>
        <a:bodyPr/>
        <a:lstStyle/>
        <a:p>
          <a:endParaRPr lang="en-US"/>
        </a:p>
      </dgm:t>
    </dgm:pt>
    <dgm:pt modelId="{8696578D-7405-45F9-9302-81CC1E214EE8}" type="sibTrans" cxnId="{98D44A91-DB05-4C2D-994B-B7AE9BB5AC37}">
      <dgm:prSet/>
      <dgm:spPr/>
      <dgm:t>
        <a:bodyPr/>
        <a:lstStyle/>
        <a:p>
          <a:endParaRPr lang="en-US"/>
        </a:p>
      </dgm:t>
    </dgm:pt>
    <dgm:pt modelId="{C9E4FB52-AF58-4B83-84CC-4500085C448A}">
      <dgm:prSet/>
      <dgm:spPr/>
      <dgm:t>
        <a:bodyPr/>
        <a:lstStyle/>
        <a:p>
          <a:r>
            <a:rPr lang="cs-CZ"/>
            <a:t>Revize a testing</a:t>
          </a:r>
          <a:endParaRPr lang="en-US"/>
        </a:p>
      </dgm:t>
    </dgm:pt>
    <dgm:pt modelId="{8F3776EE-619F-4D23-9157-38367F02C550}" type="parTrans" cxnId="{CC8DECAF-68D1-4C48-B829-4A283A060BA2}">
      <dgm:prSet/>
      <dgm:spPr/>
      <dgm:t>
        <a:bodyPr/>
        <a:lstStyle/>
        <a:p>
          <a:endParaRPr lang="en-US"/>
        </a:p>
      </dgm:t>
    </dgm:pt>
    <dgm:pt modelId="{174B3B3B-99B4-4849-8A95-B8E997A4FA6E}" type="sibTrans" cxnId="{CC8DECAF-68D1-4C48-B829-4A283A060BA2}">
      <dgm:prSet/>
      <dgm:spPr/>
      <dgm:t>
        <a:bodyPr/>
        <a:lstStyle/>
        <a:p>
          <a:endParaRPr lang="en-US"/>
        </a:p>
      </dgm:t>
    </dgm:pt>
    <dgm:pt modelId="{196BE9EE-55C8-41F7-9E76-1CE839158F85}" type="pres">
      <dgm:prSet presAssocID="{DC24F159-1419-43AC-90E5-EB86F0DA8AE5}" presName="root" presStyleCnt="0">
        <dgm:presLayoutVars>
          <dgm:dir/>
          <dgm:resizeHandles val="exact"/>
        </dgm:presLayoutVars>
      </dgm:prSet>
      <dgm:spPr/>
    </dgm:pt>
    <dgm:pt modelId="{3D9E03BF-FFE6-4C44-BB83-288AE1230D9F}" type="pres">
      <dgm:prSet presAssocID="{A5773A90-83FD-4046-940E-05FA95803149}" presName="compNode" presStyleCnt="0"/>
      <dgm:spPr/>
    </dgm:pt>
    <dgm:pt modelId="{2CA1FDAB-3FA1-46FD-92FD-5987CABC6F72}" type="pres">
      <dgm:prSet presAssocID="{A5773A90-83FD-4046-940E-05FA95803149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93FE1A5-02EF-4D44-949F-A03925915623}" type="pres">
      <dgm:prSet presAssocID="{A5773A90-83FD-4046-940E-05FA95803149}" presName="spaceRect" presStyleCnt="0"/>
      <dgm:spPr/>
    </dgm:pt>
    <dgm:pt modelId="{023C02AB-3EFD-4956-9F21-F57E7D056800}" type="pres">
      <dgm:prSet presAssocID="{A5773A90-83FD-4046-940E-05FA95803149}" presName="textRect" presStyleLbl="revTx" presStyleIdx="0" presStyleCnt="3">
        <dgm:presLayoutVars>
          <dgm:chMax val="1"/>
          <dgm:chPref val="1"/>
        </dgm:presLayoutVars>
      </dgm:prSet>
      <dgm:spPr/>
    </dgm:pt>
    <dgm:pt modelId="{348955EE-9409-4CA8-9FE0-EEA7C8B98833}" type="pres">
      <dgm:prSet presAssocID="{0F321FBB-9A4B-46D9-8ED5-7BEBF9AB9463}" presName="sibTrans" presStyleCnt="0"/>
      <dgm:spPr/>
    </dgm:pt>
    <dgm:pt modelId="{E3FB4931-A10F-48FB-9F72-99CC6AE8B948}" type="pres">
      <dgm:prSet presAssocID="{9A685A8B-910A-4677-9373-90846B0F7242}" presName="compNode" presStyleCnt="0"/>
      <dgm:spPr/>
    </dgm:pt>
    <dgm:pt modelId="{60CA1803-2A0A-4BB8-AE07-A012183C0C03}" type="pres">
      <dgm:prSet presAssocID="{9A685A8B-910A-4677-9373-90846B0F72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388D027-5016-4D5C-A878-5339EEA93077}" type="pres">
      <dgm:prSet presAssocID="{9A685A8B-910A-4677-9373-90846B0F7242}" presName="spaceRect" presStyleCnt="0"/>
      <dgm:spPr/>
    </dgm:pt>
    <dgm:pt modelId="{330AE4DB-EC6E-4EEB-9084-A9773223A638}" type="pres">
      <dgm:prSet presAssocID="{9A685A8B-910A-4677-9373-90846B0F7242}" presName="textRect" presStyleLbl="revTx" presStyleIdx="1" presStyleCnt="3">
        <dgm:presLayoutVars>
          <dgm:chMax val="1"/>
          <dgm:chPref val="1"/>
        </dgm:presLayoutVars>
      </dgm:prSet>
      <dgm:spPr/>
    </dgm:pt>
    <dgm:pt modelId="{C20C7D81-6C18-4FD4-9A40-F2F309A9074A}" type="pres">
      <dgm:prSet presAssocID="{8696578D-7405-45F9-9302-81CC1E214EE8}" presName="sibTrans" presStyleCnt="0"/>
      <dgm:spPr/>
    </dgm:pt>
    <dgm:pt modelId="{22A9CC61-9330-4756-8F54-398A4BFDBDEC}" type="pres">
      <dgm:prSet presAssocID="{C9E4FB52-AF58-4B83-84CC-4500085C448A}" presName="compNode" presStyleCnt="0"/>
      <dgm:spPr/>
    </dgm:pt>
    <dgm:pt modelId="{6108514D-9780-48E5-B513-3A89EEB9A529}" type="pres">
      <dgm:prSet presAssocID="{C9E4FB52-AF58-4B83-84CC-4500085C448A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8653D74-B0A9-49F5-8CAA-CE549DABB7C4}" type="pres">
      <dgm:prSet presAssocID="{C9E4FB52-AF58-4B83-84CC-4500085C448A}" presName="spaceRect" presStyleCnt="0"/>
      <dgm:spPr/>
    </dgm:pt>
    <dgm:pt modelId="{B24EA36D-7321-43C0-AE4D-808119999FA3}" type="pres">
      <dgm:prSet presAssocID="{C9E4FB52-AF58-4B83-84CC-4500085C448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959B76-E8A8-481E-89A9-85D7041BDA86}" type="presOf" srcId="{C9E4FB52-AF58-4B83-84CC-4500085C448A}" destId="{B24EA36D-7321-43C0-AE4D-808119999FA3}" srcOrd="0" destOrd="0" presId="urn:microsoft.com/office/officeart/2018/2/layout/IconLabelList"/>
    <dgm:cxn modelId="{98D44A91-DB05-4C2D-994B-B7AE9BB5AC37}" srcId="{DC24F159-1419-43AC-90E5-EB86F0DA8AE5}" destId="{9A685A8B-910A-4677-9373-90846B0F7242}" srcOrd="1" destOrd="0" parTransId="{93079E80-B95B-499F-AA97-EE88F8A2D293}" sibTransId="{8696578D-7405-45F9-9302-81CC1E214EE8}"/>
    <dgm:cxn modelId="{5879D1AE-062D-4251-921B-26AEDC296319}" type="presOf" srcId="{9A685A8B-910A-4677-9373-90846B0F7242}" destId="{330AE4DB-EC6E-4EEB-9084-A9773223A638}" srcOrd="0" destOrd="0" presId="urn:microsoft.com/office/officeart/2018/2/layout/IconLabelList"/>
    <dgm:cxn modelId="{CC8DECAF-68D1-4C48-B829-4A283A060BA2}" srcId="{DC24F159-1419-43AC-90E5-EB86F0DA8AE5}" destId="{C9E4FB52-AF58-4B83-84CC-4500085C448A}" srcOrd="2" destOrd="0" parTransId="{8F3776EE-619F-4D23-9157-38367F02C550}" sibTransId="{174B3B3B-99B4-4849-8A95-B8E997A4FA6E}"/>
    <dgm:cxn modelId="{E1E6F6B5-F287-4594-B55C-091FCEDC2F54}" type="presOf" srcId="{DC24F159-1419-43AC-90E5-EB86F0DA8AE5}" destId="{196BE9EE-55C8-41F7-9E76-1CE839158F85}" srcOrd="0" destOrd="0" presId="urn:microsoft.com/office/officeart/2018/2/layout/IconLabelList"/>
    <dgm:cxn modelId="{1F18DFC0-ECD1-4FA0-A296-83C1A643B212}" type="presOf" srcId="{A5773A90-83FD-4046-940E-05FA95803149}" destId="{023C02AB-3EFD-4956-9F21-F57E7D056800}" srcOrd="0" destOrd="0" presId="urn:microsoft.com/office/officeart/2018/2/layout/IconLabelList"/>
    <dgm:cxn modelId="{1D9C47CC-B16F-493D-BFCE-C01DF08AC575}" srcId="{DC24F159-1419-43AC-90E5-EB86F0DA8AE5}" destId="{A5773A90-83FD-4046-940E-05FA95803149}" srcOrd="0" destOrd="0" parTransId="{FB936B9E-0F22-48FB-A990-3341AE3A14FF}" sibTransId="{0F321FBB-9A4B-46D9-8ED5-7BEBF9AB9463}"/>
    <dgm:cxn modelId="{323575F8-47D4-4142-BE0B-2CB8A48BD4CA}" type="presParOf" srcId="{196BE9EE-55C8-41F7-9E76-1CE839158F85}" destId="{3D9E03BF-FFE6-4C44-BB83-288AE1230D9F}" srcOrd="0" destOrd="0" presId="urn:microsoft.com/office/officeart/2018/2/layout/IconLabelList"/>
    <dgm:cxn modelId="{CE84D410-CCCE-418C-8F33-BEF8886A9AAE}" type="presParOf" srcId="{3D9E03BF-FFE6-4C44-BB83-288AE1230D9F}" destId="{2CA1FDAB-3FA1-46FD-92FD-5987CABC6F72}" srcOrd="0" destOrd="0" presId="urn:microsoft.com/office/officeart/2018/2/layout/IconLabelList"/>
    <dgm:cxn modelId="{F93FF96A-D977-4343-B335-149585637AB4}" type="presParOf" srcId="{3D9E03BF-FFE6-4C44-BB83-288AE1230D9F}" destId="{F93FE1A5-02EF-4D44-949F-A03925915623}" srcOrd="1" destOrd="0" presId="urn:microsoft.com/office/officeart/2018/2/layout/IconLabelList"/>
    <dgm:cxn modelId="{EF706239-BA82-4F9A-8990-FD0C9A19290D}" type="presParOf" srcId="{3D9E03BF-FFE6-4C44-BB83-288AE1230D9F}" destId="{023C02AB-3EFD-4956-9F21-F57E7D056800}" srcOrd="2" destOrd="0" presId="urn:microsoft.com/office/officeart/2018/2/layout/IconLabelList"/>
    <dgm:cxn modelId="{A51D2C9A-4B1C-4B9C-9F41-C6EEA4A0E466}" type="presParOf" srcId="{196BE9EE-55C8-41F7-9E76-1CE839158F85}" destId="{348955EE-9409-4CA8-9FE0-EEA7C8B98833}" srcOrd="1" destOrd="0" presId="urn:microsoft.com/office/officeart/2018/2/layout/IconLabelList"/>
    <dgm:cxn modelId="{3E0FD0B9-2777-4FE4-9B72-7AFC245B9FFD}" type="presParOf" srcId="{196BE9EE-55C8-41F7-9E76-1CE839158F85}" destId="{E3FB4931-A10F-48FB-9F72-99CC6AE8B948}" srcOrd="2" destOrd="0" presId="urn:microsoft.com/office/officeart/2018/2/layout/IconLabelList"/>
    <dgm:cxn modelId="{55AC4959-86A6-4541-BF84-790B0AB787F3}" type="presParOf" srcId="{E3FB4931-A10F-48FB-9F72-99CC6AE8B948}" destId="{60CA1803-2A0A-4BB8-AE07-A012183C0C03}" srcOrd="0" destOrd="0" presId="urn:microsoft.com/office/officeart/2018/2/layout/IconLabelList"/>
    <dgm:cxn modelId="{58E1EB6E-C064-462D-AF56-9CE50947417C}" type="presParOf" srcId="{E3FB4931-A10F-48FB-9F72-99CC6AE8B948}" destId="{D388D027-5016-4D5C-A878-5339EEA93077}" srcOrd="1" destOrd="0" presId="urn:microsoft.com/office/officeart/2018/2/layout/IconLabelList"/>
    <dgm:cxn modelId="{589C23DC-F7DE-45A6-9622-66A85647E434}" type="presParOf" srcId="{E3FB4931-A10F-48FB-9F72-99CC6AE8B948}" destId="{330AE4DB-EC6E-4EEB-9084-A9773223A638}" srcOrd="2" destOrd="0" presId="urn:microsoft.com/office/officeart/2018/2/layout/IconLabelList"/>
    <dgm:cxn modelId="{531AEC95-FF87-4366-BD98-31141F870445}" type="presParOf" srcId="{196BE9EE-55C8-41F7-9E76-1CE839158F85}" destId="{C20C7D81-6C18-4FD4-9A40-F2F309A9074A}" srcOrd="3" destOrd="0" presId="urn:microsoft.com/office/officeart/2018/2/layout/IconLabelList"/>
    <dgm:cxn modelId="{B4012267-5FBF-43AF-9A69-6B45CCDF112B}" type="presParOf" srcId="{196BE9EE-55C8-41F7-9E76-1CE839158F85}" destId="{22A9CC61-9330-4756-8F54-398A4BFDBDEC}" srcOrd="4" destOrd="0" presId="urn:microsoft.com/office/officeart/2018/2/layout/IconLabelList"/>
    <dgm:cxn modelId="{7367A1FD-F649-4EA9-8F9A-EA2BB3C83740}" type="presParOf" srcId="{22A9CC61-9330-4756-8F54-398A4BFDBDEC}" destId="{6108514D-9780-48E5-B513-3A89EEB9A529}" srcOrd="0" destOrd="0" presId="urn:microsoft.com/office/officeart/2018/2/layout/IconLabelList"/>
    <dgm:cxn modelId="{0026F52E-6E24-4A3D-8EA7-AF7975EF76F9}" type="presParOf" srcId="{22A9CC61-9330-4756-8F54-398A4BFDBDEC}" destId="{E8653D74-B0A9-49F5-8CAA-CE549DABB7C4}" srcOrd="1" destOrd="0" presId="urn:microsoft.com/office/officeart/2018/2/layout/IconLabelList"/>
    <dgm:cxn modelId="{D86DF933-FF9D-4A5E-877E-759243ED8066}" type="presParOf" srcId="{22A9CC61-9330-4756-8F54-398A4BFDBDEC}" destId="{B24EA36D-7321-43C0-AE4D-808119999F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C6488F-2D9F-4E0C-B515-5341BFA1BF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45194-912D-4EBC-BDC7-0CEB05720780}">
      <dgm:prSet/>
      <dgm:spPr/>
      <dgm:t>
        <a:bodyPr/>
        <a:lstStyle/>
        <a:p>
          <a:r>
            <a:rPr lang="cs-CZ"/>
            <a:t>Řešení tasků</a:t>
          </a:r>
          <a:endParaRPr lang="en-US"/>
        </a:p>
      </dgm:t>
    </dgm:pt>
    <dgm:pt modelId="{746B5981-FD7A-4927-94A6-9593377A6EDB}" type="parTrans" cxnId="{73D4AF80-13E1-4486-892C-53222BB71979}">
      <dgm:prSet/>
      <dgm:spPr/>
      <dgm:t>
        <a:bodyPr/>
        <a:lstStyle/>
        <a:p>
          <a:endParaRPr lang="en-US"/>
        </a:p>
      </dgm:t>
    </dgm:pt>
    <dgm:pt modelId="{783F63EE-276A-41D3-AFA7-576B6DB637DC}" type="sibTrans" cxnId="{73D4AF80-13E1-4486-892C-53222BB71979}">
      <dgm:prSet/>
      <dgm:spPr/>
      <dgm:t>
        <a:bodyPr/>
        <a:lstStyle/>
        <a:p>
          <a:endParaRPr lang="en-US"/>
        </a:p>
      </dgm:t>
    </dgm:pt>
    <dgm:pt modelId="{BDEB43BF-8909-4256-AD73-785ACB0CD09C}">
      <dgm:prSet/>
      <dgm:spPr/>
      <dgm:t>
        <a:bodyPr/>
        <a:lstStyle/>
        <a:p>
          <a:r>
            <a:rPr lang="cs-CZ"/>
            <a:t>Administrace ScrumDesk</a:t>
          </a:r>
          <a:endParaRPr lang="en-US"/>
        </a:p>
      </dgm:t>
    </dgm:pt>
    <dgm:pt modelId="{7390E259-C689-4C12-813C-067A9C08F10B}" type="parTrans" cxnId="{5063B76A-5611-4310-8366-E02102CE1A7D}">
      <dgm:prSet/>
      <dgm:spPr/>
      <dgm:t>
        <a:bodyPr/>
        <a:lstStyle/>
        <a:p>
          <a:endParaRPr lang="en-US"/>
        </a:p>
      </dgm:t>
    </dgm:pt>
    <dgm:pt modelId="{9ECFDE69-1505-45AB-BA62-F6AD5FE7733B}" type="sibTrans" cxnId="{5063B76A-5611-4310-8366-E02102CE1A7D}">
      <dgm:prSet/>
      <dgm:spPr/>
      <dgm:t>
        <a:bodyPr/>
        <a:lstStyle/>
        <a:p>
          <a:endParaRPr lang="en-US"/>
        </a:p>
      </dgm:t>
    </dgm:pt>
    <dgm:pt modelId="{6500CF95-E65A-4BF9-B450-D0E40C026567}">
      <dgm:prSet/>
      <dgm:spPr/>
      <dgm:t>
        <a:bodyPr/>
        <a:lstStyle/>
        <a:p>
          <a:r>
            <a:rPr lang="cs-CZ" dirty="0"/>
            <a:t>Programování, design</a:t>
          </a:r>
          <a:endParaRPr lang="en-US" dirty="0"/>
        </a:p>
      </dgm:t>
    </dgm:pt>
    <dgm:pt modelId="{C32A53B7-F0B0-4EEF-8B3E-9CE9DEE8DFB8}" type="parTrans" cxnId="{740EFFC1-2ADB-44E4-99ED-904BF03E55CE}">
      <dgm:prSet/>
      <dgm:spPr/>
      <dgm:t>
        <a:bodyPr/>
        <a:lstStyle/>
        <a:p>
          <a:endParaRPr lang="en-US"/>
        </a:p>
      </dgm:t>
    </dgm:pt>
    <dgm:pt modelId="{64446C49-8C80-4B3A-B803-EFA906791F85}" type="sibTrans" cxnId="{740EFFC1-2ADB-44E4-99ED-904BF03E55CE}">
      <dgm:prSet/>
      <dgm:spPr/>
      <dgm:t>
        <a:bodyPr/>
        <a:lstStyle/>
        <a:p>
          <a:endParaRPr lang="en-US"/>
        </a:p>
      </dgm:t>
    </dgm:pt>
    <dgm:pt modelId="{015E4DD5-6EE7-49C2-8A6F-9DCDDC627C6C}" type="pres">
      <dgm:prSet presAssocID="{4FC6488F-2D9F-4E0C-B515-5341BFA1BF5E}" presName="root" presStyleCnt="0">
        <dgm:presLayoutVars>
          <dgm:dir/>
          <dgm:resizeHandles val="exact"/>
        </dgm:presLayoutVars>
      </dgm:prSet>
      <dgm:spPr/>
    </dgm:pt>
    <dgm:pt modelId="{D48934B3-8C93-4290-9BB1-741B6CE12DF8}" type="pres">
      <dgm:prSet presAssocID="{73445194-912D-4EBC-BDC7-0CEB05720780}" presName="compNode" presStyleCnt="0"/>
      <dgm:spPr/>
    </dgm:pt>
    <dgm:pt modelId="{40E5AE4B-C885-4B98-86B8-71E7CDE57564}" type="pres">
      <dgm:prSet presAssocID="{73445194-912D-4EBC-BDC7-0CEB05720780}" presName="bgRect" presStyleLbl="bgShp" presStyleIdx="0" presStyleCnt="3"/>
      <dgm:spPr/>
    </dgm:pt>
    <dgm:pt modelId="{948FD99D-4AFE-49F6-AD5C-48B1A7738E7F}" type="pres">
      <dgm:prSet presAssocID="{73445194-912D-4EBC-BDC7-0CEB05720780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1280D39-DF8A-487B-AA00-B25926130584}" type="pres">
      <dgm:prSet presAssocID="{73445194-912D-4EBC-BDC7-0CEB05720780}" presName="spaceRect" presStyleCnt="0"/>
      <dgm:spPr/>
    </dgm:pt>
    <dgm:pt modelId="{549ED97A-1EA8-450D-8262-650E751BA68A}" type="pres">
      <dgm:prSet presAssocID="{73445194-912D-4EBC-BDC7-0CEB05720780}" presName="parTx" presStyleLbl="revTx" presStyleIdx="0" presStyleCnt="3">
        <dgm:presLayoutVars>
          <dgm:chMax val="0"/>
          <dgm:chPref val="0"/>
        </dgm:presLayoutVars>
      </dgm:prSet>
      <dgm:spPr/>
    </dgm:pt>
    <dgm:pt modelId="{A6749D88-5DFD-4F5D-9516-3B0BAB7B612F}" type="pres">
      <dgm:prSet presAssocID="{783F63EE-276A-41D3-AFA7-576B6DB637DC}" presName="sibTrans" presStyleCnt="0"/>
      <dgm:spPr/>
    </dgm:pt>
    <dgm:pt modelId="{268D6FBA-A76C-46AD-A957-95AC245DBC6A}" type="pres">
      <dgm:prSet presAssocID="{BDEB43BF-8909-4256-AD73-785ACB0CD09C}" presName="compNode" presStyleCnt="0"/>
      <dgm:spPr/>
    </dgm:pt>
    <dgm:pt modelId="{DB3B9E80-8DE7-4762-9292-B6A405C3D77D}" type="pres">
      <dgm:prSet presAssocID="{BDEB43BF-8909-4256-AD73-785ACB0CD09C}" presName="bgRect" presStyleLbl="bgShp" presStyleIdx="1" presStyleCnt="3"/>
      <dgm:spPr/>
    </dgm:pt>
    <dgm:pt modelId="{BE094972-45E6-4063-93EE-7EC70311317D}" type="pres">
      <dgm:prSet presAssocID="{BDEB43BF-8909-4256-AD73-785ACB0CD09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467738A-6CB6-4868-86A7-FD21FBD78987}" type="pres">
      <dgm:prSet presAssocID="{BDEB43BF-8909-4256-AD73-785ACB0CD09C}" presName="spaceRect" presStyleCnt="0"/>
      <dgm:spPr/>
    </dgm:pt>
    <dgm:pt modelId="{34557D6C-488C-4651-B46E-2C5334C27D27}" type="pres">
      <dgm:prSet presAssocID="{BDEB43BF-8909-4256-AD73-785ACB0CD09C}" presName="parTx" presStyleLbl="revTx" presStyleIdx="1" presStyleCnt="3">
        <dgm:presLayoutVars>
          <dgm:chMax val="0"/>
          <dgm:chPref val="0"/>
        </dgm:presLayoutVars>
      </dgm:prSet>
      <dgm:spPr/>
    </dgm:pt>
    <dgm:pt modelId="{3CFB8D6D-7DDF-4B9C-8339-206194D4EBAC}" type="pres">
      <dgm:prSet presAssocID="{9ECFDE69-1505-45AB-BA62-F6AD5FE7733B}" presName="sibTrans" presStyleCnt="0"/>
      <dgm:spPr/>
    </dgm:pt>
    <dgm:pt modelId="{85E3900D-8CBA-4A31-807F-AE4DC4F1D5B9}" type="pres">
      <dgm:prSet presAssocID="{6500CF95-E65A-4BF9-B450-D0E40C026567}" presName="compNode" presStyleCnt="0"/>
      <dgm:spPr/>
    </dgm:pt>
    <dgm:pt modelId="{67CFF77D-A9A7-4E98-9ACC-2A2165C58876}" type="pres">
      <dgm:prSet presAssocID="{6500CF95-E65A-4BF9-B450-D0E40C026567}" presName="bgRect" presStyleLbl="bgShp" presStyleIdx="2" presStyleCnt="3"/>
      <dgm:spPr/>
    </dgm:pt>
    <dgm:pt modelId="{512B3755-0C57-45DE-9393-E88428569C08}" type="pres">
      <dgm:prSet presAssocID="{6500CF95-E65A-4BF9-B450-D0E40C02656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F84C4C8-CB37-4446-98A8-7874D3CEF035}" type="pres">
      <dgm:prSet presAssocID="{6500CF95-E65A-4BF9-B450-D0E40C026567}" presName="spaceRect" presStyleCnt="0"/>
      <dgm:spPr/>
    </dgm:pt>
    <dgm:pt modelId="{C7CE1C04-6443-4B55-91BC-43BEF54A1C6E}" type="pres">
      <dgm:prSet presAssocID="{6500CF95-E65A-4BF9-B450-D0E40C0265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DA4511-1988-43DB-9C4D-3553F0F71E29}" type="presOf" srcId="{BDEB43BF-8909-4256-AD73-785ACB0CD09C}" destId="{34557D6C-488C-4651-B46E-2C5334C27D27}" srcOrd="0" destOrd="0" presId="urn:microsoft.com/office/officeart/2018/2/layout/IconVerticalSolidList"/>
    <dgm:cxn modelId="{06DB6E11-5722-4AE2-AB3F-E71BDA7AE011}" type="presOf" srcId="{4FC6488F-2D9F-4E0C-B515-5341BFA1BF5E}" destId="{015E4DD5-6EE7-49C2-8A6F-9DCDDC627C6C}" srcOrd="0" destOrd="0" presId="urn:microsoft.com/office/officeart/2018/2/layout/IconVerticalSolidList"/>
    <dgm:cxn modelId="{A2451E34-DE6F-48F4-A7B2-89953216A8F6}" type="presOf" srcId="{73445194-912D-4EBC-BDC7-0CEB05720780}" destId="{549ED97A-1EA8-450D-8262-650E751BA68A}" srcOrd="0" destOrd="0" presId="urn:microsoft.com/office/officeart/2018/2/layout/IconVerticalSolidList"/>
    <dgm:cxn modelId="{5063B76A-5611-4310-8366-E02102CE1A7D}" srcId="{4FC6488F-2D9F-4E0C-B515-5341BFA1BF5E}" destId="{BDEB43BF-8909-4256-AD73-785ACB0CD09C}" srcOrd="1" destOrd="0" parTransId="{7390E259-C689-4C12-813C-067A9C08F10B}" sibTransId="{9ECFDE69-1505-45AB-BA62-F6AD5FE7733B}"/>
    <dgm:cxn modelId="{73D4AF80-13E1-4486-892C-53222BB71979}" srcId="{4FC6488F-2D9F-4E0C-B515-5341BFA1BF5E}" destId="{73445194-912D-4EBC-BDC7-0CEB05720780}" srcOrd="0" destOrd="0" parTransId="{746B5981-FD7A-4927-94A6-9593377A6EDB}" sibTransId="{783F63EE-276A-41D3-AFA7-576B6DB637DC}"/>
    <dgm:cxn modelId="{49F4C185-E901-43D1-B8EE-55123C1B6C81}" type="presOf" srcId="{6500CF95-E65A-4BF9-B450-D0E40C026567}" destId="{C7CE1C04-6443-4B55-91BC-43BEF54A1C6E}" srcOrd="0" destOrd="0" presId="urn:microsoft.com/office/officeart/2018/2/layout/IconVerticalSolidList"/>
    <dgm:cxn modelId="{740EFFC1-2ADB-44E4-99ED-904BF03E55CE}" srcId="{4FC6488F-2D9F-4E0C-B515-5341BFA1BF5E}" destId="{6500CF95-E65A-4BF9-B450-D0E40C026567}" srcOrd="2" destOrd="0" parTransId="{C32A53B7-F0B0-4EEF-8B3E-9CE9DEE8DFB8}" sibTransId="{64446C49-8C80-4B3A-B803-EFA906791F85}"/>
    <dgm:cxn modelId="{C8DF44AC-0ED3-4C84-A325-6627945728F7}" type="presParOf" srcId="{015E4DD5-6EE7-49C2-8A6F-9DCDDC627C6C}" destId="{D48934B3-8C93-4290-9BB1-741B6CE12DF8}" srcOrd="0" destOrd="0" presId="urn:microsoft.com/office/officeart/2018/2/layout/IconVerticalSolidList"/>
    <dgm:cxn modelId="{74E4A8FF-EDDB-41F4-9D9C-A7BC20E2C97C}" type="presParOf" srcId="{D48934B3-8C93-4290-9BB1-741B6CE12DF8}" destId="{40E5AE4B-C885-4B98-86B8-71E7CDE57564}" srcOrd="0" destOrd="0" presId="urn:microsoft.com/office/officeart/2018/2/layout/IconVerticalSolidList"/>
    <dgm:cxn modelId="{F75A8643-C699-4EA0-9151-BFC6A903279E}" type="presParOf" srcId="{D48934B3-8C93-4290-9BB1-741B6CE12DF8}" destId="{948FD99D-4AFE-49F6-AD5C-48B1A7738E7F}" srcOrd="1" destOrd="0" presId="urn:microsoft.com/office/officeart/2018/2/layout/IconVerticalSolidList"/>
    <dgm:cxn modelId="{71C42618-4656-4AD8-B557-AD4CFD4D44A6}" type="presParOf" srcId="{D48934B3-8C93-4290-9BB1-741B6CE12DF8}" destId="{81280D39-DF8A-487B-AA00-B25926130584}" srcOrd="2" destOrd="0" presId="urn:microsoft.com/office/officeart/2018/2/layout/IconVerticalSolidList"/>
    <dgm:cxn modelId="{4F4C69D2-725F-4ADC-8C57-FAA25D851D63}" type="presParOf" srcId="{D48934B3-8C93-4290-9BB1-741B6CE12DF8}" destId="{549ED97A-1EA8-450D-8262-650E751BA68A}" srcOrd="3" destOrd="0" presId="urn:microsoft.com/office/officeart/2018/2/layout/IconVerticalSolidList"/>
    <dgm:cxn modelId="{AE3B3FE4-198A-4124-9FE1-53D54F5BDD73}" type="presParOf" srcId="{015E4DD5-6EE7-49C2-8A6F-9DCDDC627C6C}" destId="{A6749D88-5DFD-4F5D-9516-3B0BAB7B612F}" srcOrd="1" destOrd="0" presId="urn:microsoft.com/office/officeart/2018/2/layout/IconVerticalSolidList"/>
    <dgm:cxn modelId="{4FEC2570-569B-44B5-851E-3F518747D805}" type="presParOf" srcId="{015E4DD5-6EE7-49C2-8A6F-9DCDDC627C6C}" destId="{268D6FBA-A76C-46AD-A957-95AC245DBC6A}" srcOrd="2" destOrd="0" presId="urn:microsoft.com/office/officeart/2018/2/layout/IconVerticalSolidList"/>
    <dgm:cxn modelId="{55EE7A4E-6C1F-4448-A57E-922044DB285A}" type="presParOf" srcId="{268D6FBA-A76C-46AD-A957-95AC245DBC6A}" destId="{DB3B9E80-8DE7-4762-9292-B6A405C3D77D}" srcOrd="0" destOrd="0" presId="urn:microsoft.com/office/officeart/2018/2/layout/IconVerticalSolidList"/>
    <dgm:cxn modelId="{4C6D679B-25E2-4C16-AC6C-0CB9C8EE7F76}" type="presParOf" srcId="{268D6FBA-A76C-46AD-A957-95AC245DBC6A}" destId="{BE094972-45E6-4063-93EE-7EC70311317D}" srcOrd="1" destOrd="0" presId="urn:microsoft.com/office/officeart/2018/2/layout/IconVerticalSolidList"/>
    <dgm:cxn modelId="{91504100-F4EF-4279-886D-F4223122EC9E}" type="presParOf" srcId="{268D6FBA-A76C-46AD-A957-95AC245DBC6A}" destId="{9467738A-6CB6-4868-86A7-FD21FBD78987}" srcOrd="2" destOrd="0" presId="urn:microsoft.com/office/officeart/2018/2/layout/IconVerticalSolidList"/>
    <dgm:cxn modelId="{9C164C1F-4838-459B-89C2-E7F2BE5A9ADC}" type="presParOf" srcId="{268D6FBA-A76C-46AD-A957-95AC245DBC6A}" destId="{34557D6C-488C-4651-B46E-2C5334C27D27}" srcOrd="3" destOrd="0" presId="urn:microsoft.com/office/officeart/2018/2/layout/IconVerticalSolidList"/>
    <dgm:cxn modelId="{FBADB7ED-64AC-40AA-A1AA-21E3F40A4E6B}" type="presParOf" srcId="{015E4DD5-6EE7-49C2-8A6F-9DCDDC627C6C}" destId="{3CFB8D6D-7DDF-4B9C-8339-206194D4EBAC}" srcOrd="3" destOrd="0" presId="urn:microsoft.com/office/officeart/2018/2/layout/IconVerticalSolidList"/>
    <dgm:cxn modelId="{ED334BFB-15A4-4DE3-A602-B7596F51DF29}" type="presParOf" srcId="{015E4DD5-6EE7-49C2-8A6F-9DCDDC627C6C}" destId="{85E3900D-8CBA-4A31-807F-AE4DC4F1D5B9}" srcOrd="4" destOrd="0" presId="urn:microsoft.com/office/officeart/2018/2/layout/IconVerticalSolidList"/>
    <dgm:cxn modelId="{CE540179-95C7-4A84-A4F9-22CAE94F93D9}" type="presParOf" srcId="{85E3900D-8CBA-4A31-807F-AE4DC4F1D5B9}" destId="{67CFF77D-A9A7-4E98-9ACC-2A2165C58876}" srcOrd="0" destOrd="0" presId="urn:microsoft.com/office/officeart/2018/2/layout/IconVerticalSolidList"/>
    <dgm:cxn modelId="{DE5F0EBF-70AE-4CF5-B5A2-6735360992E9}" type="presParOf" srcId="{85E3900D-8CBA-4A31-807F-AE4DC4F1D5B9}" destId="{512B3755-0C57-45DE-9393-E88428569C08}" srcOrd="1" destOrd="0" presId="urn:microsoft.com/office/officeart/2018/2/layout/IconVerticalSolidList"/>
    <dgm:cxn modelId="{A081FF4F-A9E4-4A37-A004-F5BD587B0785}" type="presParOf" srcId="{85E3900D-8CBA-4A31-807F-AE4DC4F1D5B9}" destId="{0F84C4C8-CB37-4446-98A8-7874D3CEF035}" srcOrd="2" destOrd="0" presId="urn:microsoft.com/office/officeart/2018/2/layout/IconVerticalSolidList"/>
    <dgm:cxn modelId="{4E5BCE3F-154E-4FE0-BED2-33328030E8AC}" type="presParOf" srcId="{85E3900D-8CBA-4A31-807F-AE4DC4F1D5B9}" destId="{C7CE1C04-6443-4B55-91BC-43BEF54A1C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AFCAA2-A674-4621-9D45-B8EDB4DD9A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438F40-1A73-4966-A799-CDD4943F6B9B}">
      <dgm:prSet/>
      <dgm:spPr/>
      <dgm:t>
        <a:bodyPr/>
        <a:lstStyle/>
        <a:p>
          <a:r>
            <a:rPr lang="cs-CZ"/>
            <a:t>Tasky</a:t>
          </a:r>
          <a:endParaRPr lang="en-US"/>
        </a:p>
      </dgm:t>
    </dgm:pt>
    <dgm:pt modelId="{B9C60879-09B1-4B37-AACB-EE6D7D27D8FC}" type="parTrans" cxnId="{4CAC663A-2229-4083-8C01-D7484A0CBD79}">
      <dgm:prSet/>
      <dgm:spPr/>
      <dgm:t>
        <a:bodyPr/>
        <a:lstStyle/>
        <a:p>
          <a:endParaRPr lang="en-US"/>
        </a:p>
      </dgm:t>
    </dgm:pt>
    <dgm:pt modelId="{E80EB61F-6D66-4669-BE2C-42E94904AE9A}" type="sibTrans" cxnId="{4CAC663A-2229-4083-8C01-D7484A0CBD79}">
      <dgm:prSet/>
      <dgm:spPr/>
      <dgm:t>
        <a:bodyPr/>
        <a:lstStyle/>
        <a:p>
          <a:endParaRPr lang="en-US"/>
        </a:p>
      </dgm:t>
    </dgm:pt>
    <dgm:pt modelId="{F8959E41-67AA-4816-B205-9D8D843B4FAD}">
      <dgm:prSet/>
      <dgm:spPr/>
      <dgm:t>
        <a:bodyPr/>
        <a:lstStyle/>
        <a:p>
          <a:r>
            <a:rPr lang="cs-CZ"/>
            <a:t>Konzultace</a:t>
          </a:r>
          <a:endParaRPr lang="en-US"/>
        </a:p>
      </dgm:t>
    </dgm:pt>
    <dgm:pt modelId="{09371B70-627F-4542-A0D0-41114FFF4923}" type="parTrans" cxnId="{7524CEDD-47AF-4A1D-B565-A0DF3F775270}">
      <dgm:prSet/>
      <dgm:spPr/>
      <dgm:t>
        <a:bodyPr/>
        <a:lstStyle/>
        <a:p>
          <a:endParaRPr lang="en-US"/>
        </a:p>
      </dgm:t>
    </dgm:pt>
    <dgm:pt modelId="{148AD2F9-7C2A-4FAA-9EB7-70C54D6AC536}" type="sibTrans" cxnId="{7524CEDD-47AF-4A1D-B565-A0DF3F775270}">
      <dgm:prSet/>
      <dgm:spPr/>
      <dgm:t>
        <a:bodyPr/>
        <a:lstStyle/>
        <a:p>
          <a:endParaRPr lang="en-US"/>
        </a:p>
      </dgm:t>
    </dgm:pt>
    <dgm:pt modelId="{24573DE3-AB6F-4A82-9B55-CE0B9E3E609F}">
      <dgm:prSet/>
      <dgm:spPr/>
      <dgm:t>
        <a:bodyPr/>
        <a:lstStyle/>
        <a:p>
          <a:r>
            <a:rPr lang="cs-CZ"/>
            <a:t>Řešení problémů</a:t>
          </a:r>
          <a:endParaRPr lang="en-US"/>
        </a:p>
      </dgm:t>
    </dgm:pt>
    <dgm:pt modelId="{78A45E5D-9147-4D5B-8BF7-70FD99D07182}" type="parTrans" cxnId="{215C7138-4399-44AC-88D7-C3653F056B41}">
      <dgm:prSet/>
      <dgm:spPr/>
      <dgm:t>
        <a:bodyPr/>
        <a:lstStyle/>
        <a:p>
          <a:endParaRPr lang="en-US"/>
        </a:p>
      </dgm:t>
    </dgm:pt>
    <dgm:pt modelId="{48CFE6F9-DE7A-44E7-BA22-DC8147E3FE12}" type="sibTrans" cxnId="{215C7138-4399-44AC-88D7-C3653F056B41}">
      <dgm:prSet/>
      <dgm:spPr/>
      <dgm:t>
        <a:bodyPr/>
        <a:lstStyle/>
        <a:p>
          <a:endParaRPr lang="en-US"/>
        </a:p>
      </dgm:t>
    </dgm:pt>
    <dgm:pt modelId="{2BB10227-D21A-4867-8FBC-1510E16A4A6A}">
      <dgm:prSet/>
      <dgm:spPr/>
      <dgm:t>
        <a:bodyPr/>
        <a:lstStyle/>
        <a:p>
          <a:r>
            <a:rPr lang="cs-CZ"/>
            <a:t>Vzájemná výpomoc</a:t>
          </a:r>
          <a:endParaRPr lang="en-US"/>
        </a:p>
      </dgm:t>
    </dgm:pt>
    <dgm:pt modelId="{EE1BD08F-0AB3-4F7B-AD42-389A8A54D744}" type="parTrans" cxnId="{D3F6C970-3F25-4D82-BEC3-957171511EDC}">
      <dgm:prSet/>
      <dgm:spPr/>
      <dgm:t>
        <a:bodyPr/>
        <a:lstStyle/>
        <a:p>
          <a:endParaRPr lang="en-US"/>
        </a:p>
      </dgm:t>
    </dgm:pt>
    <dgm:pt modelId="{4ED4E8F0-0E16-42F6-8628-211862D122FC}" type="sibTrans" cxnId="{D3F6C970-3F25-4D82-BEC3-957171511EDC}">
      <dgm:prSet/>
      <dgm:spPr/>
      <dgm:t>
        <a:bodyPr/>
        <a:lstStyle/>
        <a:p>
          <a:endParaRPr lang="en-US"/>
        </a:p>
      </dgm:t>
    </dgm:pt>
    <dgm:pt modelId="{9E738F3D-AD82-49BE-B153-50E9EB0F61EE}">
      <dgm:prSet/>
      <dgm:spPr/>
      <dgm:t>
        <a:bodyPr/>
        <a:lstStyle/>
        <a:p>
          <a:r>
            <a:rPr lang="cs-CZ" dirty="0"/>
            <a:t>4x Sprint</a:t>
          </a:r>
          <a:endParaRPr lang="en-US" dirty="0"/>
        </a:p>
      </dgm:t>
    </dgm:pt>
    <dgm:pt modelId="{4758A163-DEB3-4460-942D-8F9F347244CD}" type="parTrans" cxnId="{79620D37-9E42-4D11-A270-779880E4F87A}">
      <dgm:prSet/>
      <dgm:spPr/>
      <dgm:t>
        <a:bodyPr/>
        <a:lstStyle/>
        <a:p>
          <a:endParaRPr lang="en-US"/>
        </a:p>
      </dgm:t>
    </dgm:pt>
    <dgm:pt modelId="{DED45F0D-EEC7-4705-BE0B-258CE5C4E369}" type="sibTrans" cxnId="{79620D37-9E42-4D11-A270-779880E4F87A}">
      <dgm:prSet/>
      <dgm:spPr/>
      <dgm:t>
        <a:bodyPr/>
        <a:lstStyle/>
        <a:p>
          <a:endParaRPr lang="en-US"/>
        </a:p>
      </dgm:t>
    </dgm:pt>
    <dgm:pt modelId="{A10FE98D-0395-436F-8CA8-934051EBEF97}">
      <dgm:prSet/>
      <dgm:spPr/>
      <dgm:t>
        <a:bodyPr/>
        <a:lstStyle/>
        <a:p>
          <a:r>
            <a:rPr lang="cs-CZ"/>
            <a:t>2x Release (1. Release 15.11.)</a:t>
          </a:r>
          <a:endParaRPr lang="en-US"/>
        </a:p>
      </dgm:t>
    </dgm:pt>
    <dgm:pt modelId="{3193A471-9C32-4310-83E0-FCDBFCC4A3EA}" type="parTrans" cxnId="{05A3658D-38D0-4758-9722-8A7EBA50CCFC}">
      <dgm:prSet/>
      <dgm:spPr/>
      <dgm:t>
        <a:bodyPr/>
        <a:lstStyle/>
        <a:p>
          <a:endParaRPr lang="en-US"/>
        </a:p>
      </dgm:t>
    </dgm:pt>
    <dgm:pt modelId="{2F291D72-9548-45F5-828C-EAEA139656AF}" type="sibTrans" cxnId="{05A3658D-38D0-4758-9722-8A7EBA50CCFC}">
      <dgm:prSet/>
      <dgm:spPr/>
      <dgm:t>
        <a:bodyPr/>
        <a:lstStyle/>
        <a:p>
          <a:endParaRPr lang="en-US"/>
        </a:p>
      </dgm:t>
    </dgm:pt>
    <dgm:pt modelId="{8C480D9A-B406-40BB-B70B-720440D59379}" type="pres">
      <dgm:prSet presAssocID="{56AFCAA2-A674-4621-9D45-B8EDB4DD9A25}" presName="root" presStyleCnt="0">
        <dgm:presLayoutVars>
          <dgm:dir/>
          <dgm:resizeHandles val="exact"/>
        </dgm:presLayoutVars>
      </dgm:prSet>
      <dgm:spPr/>
    </dgm:pt>
    <dgm:pt modelId="{34778857-2800-4B7C-A7D0-041D91E69FD8}" type="pres">
      <dgm:prSet presAssocID="{56AFCAA2-A674-4621-9D45-B8EDB4DD9A25}" presName="container" presStyleCnt="0">
        <dgm:presLayoutVars>
          <dgm:dir/>
          <dgm:resizeHandles val="exact"/>
        </dgm:presLayoutVars>
      </dgm:prSet>
      <dgm:spPr/>
    </dgm:pt>
    <dgm:pt modelId="{E665E8F1-56D6-4110-9C2B-271B310A04A4}" type="pres">
      <dgm:prSet presAssocID="{14438F40-1A73-4966-A799-CDD4943F6B9B}" presName="compNode" presStyleCnt="0"/>
      <dgm:spPr/>
    </dgm:pt>
    <dgm:pt modelId="{4A016135-86DC-4924-BFED-A47B0BA0DD74}" type="pres">
      <dgm:prSet presAssocID="{14438F40-1A73-4966-A799-CDD4943F6B9B}" presName="iconBgRect" presStyleLbl="bgShp" presStyleIdx="0" presStyleCnt="6"/>
      <dgm:spPr/>
    </dgm:pt>
    <dgm:pt modelId="{29D0100E-A8BE-48EB-A950-6A3760C29E77}" type="pres">
      <dgm:prSet presAssocID="{14438F40-1A73-4966-A799-CDD4943F6B9B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45659AE-C9E7-492A-9893-5F8FB5BECF91}" type="pres">
      <dgm:prSet presAssocID="{14438F40-1A73-4966-A799-CDD4943F6B9B}" presName="spaceRect" presStyleCnt="0"/>
      <dgm:spPr/>
    </dgm:pt>
    <dgm:pt modelId="{DC2008B9-EA86-4685-99EA-E001C710FFBB}" type="pres">
      <dgm:prSet presAssocID="{14438F40-1A73-4966-A799-CDD4943F6B9B}" presName="textRect" presStyleLbl="revTx" presStyleIdx="0" presStyleCnt="6">
        <dgm:presLayoutVars>
          <dgm:chMax val="1"/>
          <dgm:chPref val="1"/>
        </dgm:presLayoutVars>
      </dgm:prSet>
      <dgm:spPr/>
    </dgm:pt>
    <dgm:pt modelId="{75E0CA5A-649C-404E-B185-A344910A6985}" type="pres">
      <dgm:prSet presAssocID="{E80EB61F-6D66-4669-BE2C-42E94904AE9A}" presName="sibTrans" presStyleLbl="sibTrans2D1" presStyleIdx="0" presStyleCnt="0"/>
      <dgm:spPr/>
    </dgm:pt>
    <dgm:pt modelId="{CD892991-CA33-4D18-984C-549F94C91AF0}" type="pres">
      <dgm:prSet presAssocID="{F8959E41-67AA-4816-B205-9D8D843B4FAD}" presName="compNode" presStyleCnt="0"/>
      <dgm:spPr/>
    </dgm:pt>
    <dgm:pt modelId="{328FF370-C1E6-4079-B879-A7DA7AF92398}" type="pres">
      <dgm:prSet presAssocID="{F8959E41-67AA-4816-B205-9D8D843B4FAD}" presName="iconBgRect" presStyleLbl="bgShp" presStyleIdx="1" presStyleCnt="6"/>
      <dgm:spPr/>
    </dgm:pt>
    <dgm:pt modelId="{4AD686C5-AAD3-4E2A-8A96-6922CF2C3488}" type="pres">
      <dgm:prSet presAssocID="{F8959E41-67AA-4816-B205-9D8D843B4FAD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B9D7A7A-9A47-459B-B116-414B92430B16}" type="pres">
      <dgm:prSet presAssocID="{F8959E41-67AA-4816-B205-9D8D843B4FAD}" presName="spaceRect" presStyleCnt="0"/>
      <dgm:spPr/>
    </dgm:pt>
    <dgm:pt modelId="{A334C729-3890-4FBF-A43B-161FA2259792}" type="pres">
      <dgm:prSet presAssocID="{F8959E41-67AA-4816-B205-9D8D843B4FAD}" presName="textRect" presStyleLbl="revTx" presStyleIdx="1" presStyleCnt="6">
        <dgm:presLayoutVars>
          <dgm:chMax val="1"/>
          <dgm:chPref val="1"/>
        </dgm:presLayoutVars>
      </dgm:prSet>
      <dgm:spPr/>
    </dgm:pt>
    <dgm:pt modelId="{3207C30A-A15F-49B2-B9A4-D970D448AF88}" type="pres">
      <dgm:prSet presAssocID="{148AD2F9-7C2A-4FAA-9EB7-70C54D6AC536}" presName="sibTrans" presStyleLbl="sibTrans2D1" presStyleIdx="0" presStyleCnt="0"/>
      <dgm:spPr/>
    </dgm:pt>
    <dgm:pt modelId="{E62D7FAA-D6EB-4255-8F1B-64B452E609C6}" type="pres">
      <dgm:prSet presAssocID="{24573DE3-AB6F-4A82-9B55-CE0B9E3E609F}" presName="compNode" presStyleCnt="0"/>
      <dgm:spPr/>
    </dgm:pt>
    <dgm:pt modelId="{35814AFA-C4AB-43AB-9A11-BB2739B05B04}" type="pres">
      <dgm:prSet presAssocID="{24573DE3-AB6F-4A82-9B55-CE0B9E3E609F}" presName="iconBgRect" presStyleLbl="bgShp" presStyleIdx="2" presStyleCnt="6"/>
      <dgm:spPr/>
    </dgm:pt>
    <dgm:pt modelId="{01A51462-6D04-4364-8FBF-37A05A5F8DD5}" type="pres">
      <dgm:prSet presAssocID="{24573DE3-AB6F-4A82-9B55-CE0B9E3E609F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16A526-2733-44BC-AA1B-39D0980F061A}" type="pres">
      <dgm:prSet presAssocID="{24573DE3-AB6F-4A82-9B55-CE0B9E3E609F}" presName="spaceRect" presStyleCnt="0"/>
      <dgm:spPr/>
    </dgm:pt>
    <dgm:pt modelId="{B8B76255-0115-47B7-8D05-37A3E636A46F}" type="pres">
      <dgm:prSet presAssocID="{24573DE3-AB6F-4A82-9B55-CE0B9E3E609F}" presName="textRect" presStyleLbl="revTx" presStyleIdx="2" presStyleCnt="6">
        <dgm:presLayoutVars>
          <dgm:chMax val="1"/>
          <dgm:chPref val="1"/>
        </dgm:presLayoutVars>
      </dgm:prSet>
      <dgm:spPr/>
    </dgm:pt>
    <dgm:pt modelId="{D3EF3EC9-20B9-43C8-9DF9-44C2ED2B5D2C}" type="pres">
      <dgm:prSet presAssocID="{48CFE6F9-DE7A-44E7-BA22-DC8147E3FE12}" presName="sibTrans" presStyleLbl="sibTrans2D1" presStyleIdx="0" presStyleCnt="0"/>
      <dgm:spPr/>
    </dgm:pt>
    <dgm:pt modelId="{D9BE9775-6AAC-4039-A7B2-23E35B675E4D}" type="pres">
      <dgm:prSet presAssocID="{2BB10227-D21A-4867-8FBC-1510E16A4A6A}" presName="compNode" presStyleCnt="0"/>
      <dgm:spPr/>
    </dgm:pt>
    <dgm:pt modelId="{9854BEA9-65F5-4189-AA2C-1BB46D7B7269}" type="pres">
      <dgm:prSet presAssocID="{2BB10227-D21A-4867-8FBC-1510E16A4A6A}" presName="iconBgRect" presStyleLbl="bgShp" presStyleIdx="3" presStyleCnt="6"/>
      <dgm:spPr/>
    </dgm:pt>
    <dgm:pt modelId="{A867F1D3-596D-457E-B094-5D630959A561}" type="pres">
      <dgm:prSet presAssocID="{2BB10227-D21A-4867-8FBC-1510E16A4A6A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E480F9CC-37BB-4F27-9EDB-F3AF1F9323A4}" type="pres">
      <dgm:prSet presAssocID="{2BB10227-D21A-4867-8FBC-1510E16A4A6A}" presName="spaceRect" presStyleCnt="0"/>
      <dgm:spPr/>
    </dgm:pt>
    <dgm:pt modelId="{D851CEC2-E504-4625-AF4E-26FFBEEECC63}" type="pres">
      <dgm:prSet presAssocID="{2BB10227-D21A-4867-8FBC-1510E16A4A6A}" presName="textRect" presStyleLbl="revTx" presStyleIdx="3" presStyleCnt="6">
        <dgm:presLayoutVars>
          <dgm:chMax val="1"/>
          <dgm:chPref val="1"/>
        </dgm:presLayoutVars>
      </dgm:prSet>
      <dgm:spPr/>
    </dgm:pt>
    <dgm:pt modelId="{CA18AEF0-AA28-45A9-A7F5-5D99306695F1}" type="pres">
      <dgm:prSet presAssocID="{4ED4E8F0-0E16-42F6-8628-211862D122FC}" presName="sibTrans" presStyleLbl="sibTrans2D1" presStyleIdx="0" presStyleCnt="0"/>
      <dgm:spPr/>
    </dgm:pt>
    <dgm:pt modelId="{4BA2CCD2-C381-4B2B-B2BD-3247FF2355E7}" type="pres">
      <dgm:prSet presAssocID="{9E738F3D-AD82-49BE-B153-50E9EB0F61EE}" presName="compNode" presStyleCnt="0"/>
      <dgm:spPr/>
    </dgm:pt>
    <dgm:pt modelId="{849D6518-6F01-4CE5-B4F4-0DA34CA10419}" type="pres">
      <dgm:prSet presAssocID="{9E738F3D-AD82-49BE-B153-50E9EB0F61EE}" presName="iconBgRect" presStyleLbl="bgShp" presStyleIdx="4" presStyleCnt="6"/>
      <dgm:spPr/>
    </dgm:pt>
    <dgm:pt modelId="{01BEF29D-3DA7-4484-933E-8EF4BF9E7480}" type="pres">
      <dgm:prSet presAssocID="{9E738F3D-AD82-49BE-B153-50E9EB0F61EE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B8A32118-BC4F-43E0-9B9C-DBD58244622A}" type="pres">
      <dgm:prSet presAssocID="{9E738F3D-AD82-49BE-B153-50E9EB0F61EE}" presName="spaceRect" presStyleCnt="0"/>
      <dgm:spPr/>
    </dgm:pt>
    <dgm:pt modelId="{A9CD202A-5E2F-48BB-BFED-3F5B432078C2}" type="pres">
      <dgm:prSet presAssocID="{9E738F3D-AD82-49BE-B153-50E9EB0F61EE}" presName="textRect" presStyleLbl="revTx" presStyleIdx="4" presStyleCnt="6">
        <dgm:presLayoutVars>
          <dgm:chMax val="1"/>
          <dgm:chPref val="1"/>
        </dgm:presLayoutVars>
      </dgm:prSet>
      <dgm:spPr/>
    </dgm:pt>
    <dgm:pt modelId="{9ABD9E6E-B69F-4A61-9D5D-88835DF80FB1}" type="pres">
      <dgm:prSet presAssocID="{DED45F0D-EEC7-4705-BE0B-258CE5C4E369}" presName="sibTrans" presStyleLbl="sibTrans2D1" presStyleIdx="0" presStyleCnt="0"/>
      <dgm:spPr/>
    </dgm:pt>
    <dgm:pt modelId="{F038E0CD-5DCB-47DE-BD31-AEC9FA35415E}" type="pres">
      <dgm:prSet presAssocID="{A10FE98D-0395-436F-8CA8-934051EBEF97}" presName="compNode" presStyleCnt="0"/>
      <dgm:spPr/>
    </dgm:pt>
    <dgm:pt modelId="{ABFE6062-38D9-44FB-8206-F3EBF7F1996F}" type="pres">
      <dgm:prSet presAssocID="{A10FE98D-0395-436F-8CA8-934051EBEF97}" presName="iconBgRect" presStyleLbl="bgShp" presStyleIdx="5" presStyleCnt="6"/>
      <dgm:spPr/>
    </dgm:pt>
    <dgm:pt modelId="{1D41E97F-BC9F-4852-A4C7-B16DAAEEF463}" type="pres">
      <dgm:prSet presAssocID="{A10FE98D-0395-436F-8CA8-934051EBEF97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66AEA48-7A6B-4278-8A26-BBD9BDE246C4}" type="pres">
      <dgm:prSet presAssocID="{A10FE98D-0395-436F-8CA8-934051EBEF97}" presName="spaceRect" presStyleCnt="0"/>
      <dgm:spPr/>
    </dgm:pt>
    <dgm:pt modelId="{B939CCB5-4D6E-42DB-A647-C7D7A10D6B6D}" type="pres">
      <dgm:prSet presAssocID="{A10FE98D-0395-436F-8CA8-934051EBEF9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B18F0A-05D4-43C4-86DA-1CE28E593CD0}" type="presOf" srcId="{48CFE6F9-DE7A-44E7-BA22-DC8147E3FE12}" destId="{D3EF3EC9-20B9-43C8-9DF9-44C2ED2B5D2C}" srcOrd="0" destOrd="0" presId="urn:microsoft.com/office/officeart/2018/2/layout/IconCircleList"/>
    <dgm:cxn modelId="{B0234110-0A0D-4F5A-81A6-A88DF26A0041}" type="presOf" srcId="{E80EB61F-6D66-4669-BE2C-42E94904AE9A}" destId="{75E0CA5A-649C-404E-B185-A344910A6985}" srcOrd="0" destOrd="0" presId="urn:microsoft.com/office/officeart/2018/2/layout/IconCircleList"/>
    <dgm:cxn modelId="{DA17531A-23A1-4136-9C2D-A23150AB0269}" type="presOf" srcId="{56AFCAA2-A674-4621-9D45-B8EDB4DD9A25}" destId="{8C480D9A-B406-40BB-B70B-720440D59379}" srcOrd="0" destOrd="0" presId="urn:microsoft.com/office/officeart/2018/2/layout/IconCircleList"/>
    <dgm:cxn modelId="{79620D37-9E42-4D11-A270-779880E4F87A}" srcId="{56AFCAA2-A674-4621-9D45-B8EDB4DD9A25}" destId="{9E738F3D-AD82-49BE-B153-50E9EB0F61EE}" srcOrd="4" destOrd="0" parTransId="{4758A163-DEB3-4460-942D-8F9F347244CD}" sibTransId="{DED45F0D-EEC7-4705-BE0B-258CE5C4E369}"/>
    <dgm:cxn modelId="{215C7138-4399-44AC-88D7-C3653F056B41}" srcId="{56AFCAA2-A674-4621-9D45-B8EDB4DD9A25}" destId="{24573DE3-AB6F-4A82-9B55-CE0B9E3E609F}" srcOrd="2" destOrd="0" parTransId="{78A45E5D-9147-4D5B-8BF7-70FD99D07182}" sibTransId="{48CFE6F9-DE7A-44E7-BA22-DC8147E3FE12}"/>
    <dgm:cxn modelId="{4CAC663A-2229-4083-8C01-D7484A0CBD79}" srcId="{56AFCAA2-A674-4621-9D45-B8EDB4DD9A25}" destId="{14438F40-1A73-4966-A799-CDD4943F6B9B}" srcOrd="0" destOrd="0" parTransId="{B9C60879-09B1-4B37-AACB-EE6D7D27D8FC}" sibTransId="{E80EB61F-6D66-4669-BE2C-42E94904AE9A}"/>
    <dgm:cxn modelId="{FFF6E15B-E686-49FE-851B-60506BA111F3}" type="presOf" srcId="{148AD2F9-7C2A-4FAA-9EB7-70C54D6AC536}" destId="{3207C30A-A15F-49B2-B9A4-D970D448AF88}" srcOrd="0" destOrd="0" presId="urn:microsoft.com/office/officeart/2018/2/layout/IconCircleList"/>
    <dgm:cxn modelId="{191DB142-E2DA-40A1-8FB5-B676AEF310A5}" type="presOf" srcId="{2BB10227-D21A-4867-8FBC-1510E16A4A6A}" destId="{D851CEC2-E504-4625-AF4E-26FFBEEECC63}" srcOrd="0" destOrd="0" presId="urn:microsoft.com/office/officeart/2018/2/layout/IconCircleList"/>
    <dgm:cxn modelId="{D3F6C970-3F25-4D82-BEC3-957171511EDC}" srcId="{56AFCAA2-A674-4621-9D45-B8EDB4DD9A25}" destId="{2BB10227-D21A-4867-8FBC-1510E16A4A6A}" srcOrd="3" destOrd="0" parTransId="{EE1BD08F-0AB3-4F7B-AD42-389A8A54D744}" sibTransId="{4ED4E8F0-0E16-42F6-8628-211862D122FC}"/>
    <dgm:cxn modelId="{05A3658D-38D0-4758-9722-8A7EBA50CCFC}" srcId="{56AFCAA2-A674-4621-9D45-B8EDB4DD9A25}" destId="{A10FE98D-0395-436F-8CA8-934051EBEF97}" srcOrd="5" destOrd="0" parTransId="{3193A471-9C32-4310-83E0-FCDBFCC4A3EA}" sibTransId="{2F291D72-9548-45F5-828C-EAEA139656AF}"/>
    <dgm:cxn modelId="{B2731DA0-ADCC-4E35-BB4C-3D2D6F116C90}" type="presOf" srcId="{24573DE3-AB6F-4A82-9B55-CE0B9E3E609F}" destId="{B8B76255-0115-47B7-8D05-37A3E636A46F}" srcOrd="0" destOrd="0" presId="urn:microsoft.com/office/officeart/2018/2/layout/IconCircleList"/>
    <dgm:cxn modelId="{1E61CDA0-8B0C-4DDE-B0F7-F633BE268C57}" type="presOf" srcId="{A10FE98D-0395-436F-8CA8-934051EBEF97}" destId="{B939CCB5-4D6E-42DB-A647-C7D7A10D6B6D}" srcOrd="0" destOrd="0" presId="urn:microsoft.com/office/officeart/2018/2/layout/IconCircleList"/>
    <dgm:cxn modelId="{5A5FA2A5-C803-46CE-BDD6-4CC05FDA5AF7}" type="presOf" srcId="{14438F40-1A73-4966-A799-CDD4943F6B9B}" destId="{DC2008B9-EA86-4685-99EA-E001C710FFBB}" srcOrd="0" destOrd="0" presId="urn:microsoft.com/office/officeart/2018/2/layout/IconCircleList"/>
    <dgm:cxn modelId="{E1F2D9B3-2721-4084-A839-DE3729B07D7B}" type="presOf" srcId="{9E738F3D-AD82-49BE-B153-50E9EB0F61EE}" destId="{A9CD202A-5E2F-48BB-BFED-3F5B432078C2}" srcOrd="0" destOrd="0" presId="urn:microsoft.com/office/officeart/2018/2/layout/IconCircleList"/>
    <dgm:cxn modelId="{8BDE0ECA-2A22-4178-934C-1424BCDB52D3}" type="presOf" srcId="{4ED4E8F0-0E16-42F6-8628-211862D122FC}" destId="{CA18AEF0-AA28-45A9-A7F5-5D99306695F1}" srcOrd="0" destOrd="0" presId="urn:microsoft.com/office/officeart/2018/2/layout/IconCircleList"/>
    <dgm:cxn modelId="{4EF9E3CC-2ECE-4CDF-A854-330CF82628D5}" type="presOf" srcId="{DED45F0D-EEC7-4705-BE0B-258CE5C4E369}" destId="{9ABD9E6E-B69F-4A61-9D5D-88835DF80FB1}" srcOrd="0" destOrd="0" presId="urn:microsoft.com/office/officeart/2018/2/layout/IconCircleList"/>
    <dgm:cxn modelId="{7524CEDD-47AF-4A1D-B565-A0DF3F775270}" srcId="{56AFCAA2-A674-4621-9D45-B8EDB4DD9A25}" destId="{F8959E41-67AA-4816-B205-9D8D843B4FAD}" srcOrd="1" destOrd="0" parTransId="{09371B70-627F-4542-A0D0-41114FFF4923}" sibTransId="{148AD2F9-7C2A-4FAA-9EB7-70C54D6AC536}"/>
    <dgm:cxn modelId="{E52FF5E7-A8A4-499A-9332-6A0D49740966}" type="presOf" srcId="{F8959E41-67AA-4816-B205-9D8D843B4FAD}" destId="{A334C729-3890-4FBF-A43B-161FA2259792}" srcOrd="0" destOrd="0" presId="urn:microsoft.com/office/officeart/2018/2/layout/IconCircleList"/>
    <dgm:cxn modelId="{5F062B84-3CE3-4D93-B326-8DD8B2924B12}" type="presParOf" srcId="{8C480D9A-B406-40BB-B70B-720440D59379}" destId="{34778857-2800-4B7C-A7D0-041D91E69FD8}" srcOrd="0" destOrd="0" presId="urn:microsoft.com/office/officeart/2018/2/layout/IconCircleList"/>
    <dgm:cxn modelId="{7ED2109F-1DE7-4C1A-A1E4-8563588DCE51}" type="presParOf" srcId="{34778857-2800-4B7C-A7D0-041D91E69FD8}" destId="{E665E8F1-56D6-4110-9C2B-271B310A04A4}" srcOrd="0" destOrd="0" presId="urn:microsoft.com/office/officeart/2018/2/layout/IconCircleList"/>
    <dgm:cxn modelId="{6440F90B-DD1B-4004-B030-152BB041DB27}" type="presParOf" srcId="{E665E8F1-56D6-4110-9C2B-271B310A04A4}" destId="{4A016135-86DC-4924-BFED-A47B0BA0DD74}" srcOrd="0" destOrd="0" presId="urn:microsoft.com/office/officeart/2018/2/layout/IconCircleList"/>
    <dgm:cxn modelId="{2CE8E5DF-D592-45D5-912C-ED6AE01230D9}" type="presParOf" srcId="{E665E8F1-56D6-4110-9C2B-271B310A04A4}" destId="{29D0100E-A8BE-48EB-A950-6A3760C29E77}" srcOrd="1" destOrd="0" presId="urn:microsoft.com/office/officeart/2018/2/layout/IconCircleList"/>
    <dgm:cxn modelId="{3A78591B-0786-410A-A4F6-17DD1D2BE9BB}" type="presParOf" srcId="{E665E8F1-56D6-4110-9C2B-271B310A04A4}" destId="{445659AE-C9E7-492A-9893-5F8FB5BECF91}" srcOrd="2" destOrd="0" presId="urn:microsoft.com/office/officeart/2018/2/layout/IconCircleList"/>
    <dgm:cxn modelId="{3860CA4D-A503-4F1D-8AA9-C7790A27A3B2}" type="presParOf" srcId="{E665E8F1-56D6-4110-9C2B-271B310A04A4}" destId="{DC2008B9-EA86-4685-99EA-E001C710FFBB}" srcOrd="3" destOrd="0" presId="urn:microsoft.com/office/officeart/2018/2/layout/IconCircleList"/>
    <dgm:cxn modelId="{94645EF9-0DF4-493C-B88F-51A97EB8D115}" type="presParOf" srcId="{34778857-2800-4B7C-A7D0-041D91E69FD8}" destId="{75E0CA5A-649C-404E-B185-A344910A6985}" srcOrd="1" destOrd="0" presId="urn:microsoft.com/office/officeart/2018/2/layout/IconCircleList"/>
    <dgm:cxn modelId="{25EDDBA3-DB1D-4011-A637-61A89A6280ED}" type="presParOf" srcId="{34778857-2800-4B7C-A7D0-041D91E69FD8}" destId="{CD892991-CA33-4D18-984C-549F94C91AF0}" srcOrd="2" destOrd="0" presId="urn:microsoft.com/office/officeart/2018/2/layout/IconCircleList"/>
    <dgm:cxn modelId="{5EAEC0F3-BF31-466F-8A35-6CC0EBFBECC5}" type="presParOf" srcId="{CD892991-CA33-4D18-984C-549F94C91AF0}" destId="{328FF370-C1E6-4079-B879-A7DA7AF92398}" srcOrd="0" destOrd="0" presId="urn:microsoft.com/office/officeart/2018/2/layout/IconCircleList"/>
    <dgm:cxn modelId="{2B4F09D2-90F2-46A9-9575-C7D1AB0748C0}" type="presParOf" srcId="{CD892991-CA33-4D18-984C-549F94C91AF0}" destId="{4AD686C5-AAD3-4E2A-8A96-6922CF2C3488}" srcOrd="1" destOrd="0" presId="urn:microsoft.com/office/officeart/2018/2/layout/IconCircleList"/>
    <dgm:cxn modelId="{9B46CCEC-23C4-434D-966A-BEF52D0D7218}" type="presParOf" srcId="{CD892991-CA33-4D18-984C-549F94C91AF0}" destId="{5B9D7A7A-9A47-459B-B116-414B92430B16}" srcOrd="2" destOrd="0" presId="urn:microsoft.com/office/officeart/2018/2/layout/IconCircleList"/>
    <dgm:cxn modelId="{9EDEBF8B-19C7-4E4B-8881-553E659A699E}" type="presParOf" srcId="{CD892991-CA33-4D18-984C-549F94C91AF0}" destId="{A334C729-3890-4FBF-A43B-161FA2259792}" srcOrd="3" destOrd="0" presId="urn:microsoft.com/office/officeart/2018/2/layout/IconCircleList"/>
    <dgm:cxn modelId="{DD180CBF-9A3B-475E-87BC-27755B4B76BF}" type="presParOf" srcId="{34778857-2800-4B7C-A7D0-041D91E69FD8}" destId="{3207C30A-A15F-49B2-B9A4-D970D448AF88}" srcOrd="3" destOrd="0" presId="urn:microsoft.com/office/officeart/2018/2/layout/IconCircleList"/>
    <dgm:cxn modelId="{DC7B0563-8C4B-4C31-A14A-2DC8AF36B25F}" type="presParOf" srcId="{34778857-2800-4B7C-A7D0-041D91E69FD8}" destId="{E62D7FAA-D6EB-4255-8F1B-64B452E609C6}" srcOrd="4" destOrd="0" presId="urn:microsoft.com/office/officeart/2018/2/layout/IconCircleList"/>
    <dgm:cxn modelId="{234AE1DC-97F7-43FB-A193-CEC893CC56DA}" type="presParOf" srcId="{E62D7FAA-D6EB-4255-8F1B-64B452E609C6}" destId="{35814AFA-C4AB-43AB-9A11-BB2739B05B04}" srcOrd="0" destOrd="0" presId="urn:microsoft.com/office/officeart/2018/2/layout/IconCircleList"/>
    <dgm:cxn modelId="{5FCEC09B-BC26-42C0-A114-28790CC34649}" type="presParOf" srcId="{E62D7FAA-D6EB-4255-8F1B-64B452E609C6}" destId="{01A51462-6D04-4364-8FBF-37A05A5F8DD5}" srcOrd="1" destOrd="0" presId="urn:microsoft.com/office/officeart/2018/2/layout/IconCircleList"/>
    <dgm:cxn modelId="{414C0931-273F-469C-9BA5-3057EE174939}" type="presParOf" srcId="{E62D7FAA-D6EB-4255-8F1B-64B452E609C6}" destId="{3716A526-2733-44BC-AA1B-39D0980F061A}" srcOrd="2" destOrd="0" presId="urn:microsoft.com/office/officeart/2018/2/layout/IconCircleList"/>
    <dgm:cxn modelId="{C7EB6B0C-D372-4434-994C-DAD17C36AE4B}" type="presParOf" srcId="{E62D7FAA-D6EB-4255-8F1B-64B452E609C6}" destId="{B8B76255-0115-47B7-8D05-37A3E636A46F}" srcOrd="3" destOrd="0" presId="urn:microsoft.com/office/officeart/2018/2/layout/IconCircleList"/>
    <dgm:cxn modelId="{B53485A2-E886-4A40-BAD3-CF84DA71DF96}" type="presParOf" srcId="{34778857-2800-4B7C-A7D0-041D91E69FD8}" destId="{D3EF3EC9-20B9-43C8-9DF9-44C2ED2B5D2C}" srcOrd="5" destOrd="0" presId="urn:microsoft.com/office/officeart/2018/2/layout/IconCircleList"/>
    <dgm:cxn modelId="{883F963E-A1EC-420C-AEEA-D4D24985B86A}" type="presParOf" srcId="{34778857-2800-4B7C-A7D0-041D91E69FD8}" destId="{D9BE9775-6AAC-4039-A7B2-23E35B675E4D}" srcOrd="6" destOrd="0" presId="urn:microsoft.com/office/officeart/2018/2/layout/IconCircleList"/>
    <dgm:cxn modelId="{772402AF-2910-4FA1-9E3E-D0E7DDD1FF2A}" type="presParOf" srcId="{D9BE9775-6AAC-4039-A7B2-23E35B675E4D}" destId="{9854BEA9-65F5-4189-AA2C-1BB46D7B7269}" srcOrd="0" destOrd="0" presId="urn:microsoft.com/office/officeart/2018/2/layout/IconCircleList"/>
    <dgm:cxn modelId="{39829768-B4EA-42A5-AF6B-2F05446158EA}" type="presParOf" srcId="{D9BE9775-6AAC-4039-A7B2-23E35B675E4D}" destId="{A867F1D3-596D-457E-B094-5D630959A561}" srcOrd="1" destOrd="0" presId="urn:microsoft.com/office/officeart/2018/2/layout/IconCircleList"/>
    <dgm:cxn modelId="{D8EA2D71-BE9C-47C5-B5BA-8659748FB1A8}" type="presParOf" srcId="{D9BE9775-6AAC-4039-A7B2-23E35B675E4D}" destId="{E480F9CC-37BB-4F27-9EDB-F3AF1F9323A4}" srcOrd="2" destOrd="0" presId="urn:microsoft.com/office/officeart/2018/2/layout/IconCircleList"/>
    <dgm:cxn modelId="{D6674A82-59A5-46FE-9C79-3A2E059D04A7}" type="presParOf" srcId="{D9BE9775-6AAC-4039-A7B2-23E35B675E4D}" destId="{D851CEC2-E504-4625-AF4E-26FFBEEECC63}" srcOrd="3" destOrd="0" presId="urn:microsoft.com/office/officeart/2018/2/layout/IconCircleList"/>
    <dgm:cxn modelId="{FFC163DB-6186-425F-8A6D-82E125E92C80}" type="presParOf" srcId="{34778857-2800-4B7C-A7D0-041D91E69FD8}" destId="{CA18AEF0-AA28-45A9-A7F5-5D99306695F1}" srcOrd="7" destOrd="0" presId="urn:microsoft.com/office/officeart/2018/2/layout/IconCircleList"/>
    <dgm:cxn modelId="{93299FD5-D3EB-4547-8C40-2A06C44D9769}" type="presParOf" srcId="{34778857-2800-4B7C-A7D0-041D91E69FD8}" destId="{4BA2CCD2-C381-4B2B-B2BD-3247FF2355E7}" srcOrd="8" destOrd="0" presId="urn:microsoft.com/office/officeart/2018/2/layout/IconCircleList"/>
    <dgm:cxn modelId="{F224E64F-8D01-4BF6-B07A-7859AC9AA317}" type="presParOf" srcId="{4BA2CCD2-C381-4B2B-B2BD-3247FF2355E7}" destId="{849D6518-6F01-4CE5-B4F4-0DA34CA10419}" srcOrd="0" destOrd="0" presId="urn:microsoft.com/office/officeart/2018/2/layout/IconCircleList"/>
    <dgm:cxn modelId="{EB05D176-B18D-4B3F-8973-52B535B29A8E}" type="presParOf" srcId="{4BA2CCD2-C381-4B2B-B2BD-3247FF2355E7}" destId="{01BEF29D-3DA7-4484-933E-8EF4BF9E7480}" srcOrd="1" destOrd="0" presId="urn:microsoft.com/office/officeart/2018/2/layout/IconCircleList"/>
    <dgm:cxn modelId="{F8DB2332-01C9-4352-8F1C-CA94FD2E26A3}" type="presParOf" srcId="{4BA2CCD2-C381-4B2B-B2BD-3247FF2355E7}" destId="{B8A32118-BC4F-43E0-9B9C-DBD58244622A}" srcOrd="2" destOrd="0" presId="urn:microsoft.com/office/officeart/2018/2/layout/IconCircleList"/>
    <dgm:cxn modelId="{8F587138-18CD-45FE-B2D1-4BA3CF7F669B}" type="presParOf" srcId="{4BA2CCD2-C381-4B2B-B2BD-3247FF2355E7}" destId="{A9CD202A-5E2F-48BB-BFED-3F5B432078C2}" srcOrd="3" destOrd="0" presId="urn:microsoft.com/office/officeart/2018/2/layout/IconCircleList"/>
    <dgm:cxn modelId="{9C9F68C8-9EAC-4218-973A-52B345DECF66}" type="presParOf" srcId="{34778857-2800-4B7C-A7D0-041D91E69FD8}" destId="{9ABD9E6E-B69F-4A61-9D5D-88835DF80FB1}" srcOrd="9" destOrd="0" presId="urn:microsoft.com/office/officeart/2018/2/layout/IconCircleList"/>
    <dgm:cxn modelId="{E0D0F307-FE45-4F0D-8275-C8AF1F9D693A}" type="presParOf" srcId="{34778857-2800-4B7C-A7D0-041D91E69FD8}" destId="{F038E0CD-5DCB-47DE-BD31-AEC9FA35415E}" srcOrd="10" destOrd="0" presId="urn:microsoft.com/office/officeart/2018/2/layout/IconCircleList"/>
    <dgm:cxn modelId="{2E0A0710-DE92-4FCA-BE59-88D9934F2E16}" type="presParOf" srcId="{F038E0CD-5DCB-47DE-BD31-AEC9FA35415E}" destId="{ABFE6062-38D9-44FB-8206-F3EBF7F1996F}" srcOrd="0" destOrd="0" presId="urn:microsoft.com/office/officeart/2018/2/layout/IconCircleList"/>
    <dgm:cxn modelId="{99DB28C8-6B08-4E2D-B398-2EBB35C727DF}" type="presParOf" srcId="{F038E0CD-5DCB-47DE-BD31-AEC9FA35415E}" destId="{1D41E97F-BC9F-4852-A4C7-B16DAAEEF463}" srcOrd="1" destOrd="0" presId="urn:microsoft.com/office/officeart/2018/2/layout/IconCircleList"/>
    <dgm:cxn modelId="{A803D34E-7D05-4CA6-9AF6-0DE86792CF33}" type="presParOf" srcId="{F038E0CD-5DCB-47DE-BD31-AEC9FA35415E}" destId="{766AEA48-7A6B-4278-8A26-BBD9BDE246C4}" srcOrd="2" destOrd="0" presId="urn:microsoft.com/office/officeart/2018/2/layout/IconCircleList"/>
    <dgm:cxn modelId="{DC40FA7F-2F87-4EF6-BBED-F16A55C281CF}" type="presParOf" srcId="{F038E0CD-5DCB-47DE-BD31-AEC9FA35415E}" destId="{B939CCB5-4D6E-42DB-A647-C7D7A10D6B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04205-39EE-4802-B9EE-665A04F4DDC9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426CE-44D8-4725-816F-A343889DC861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Slack</a:t>
          </a:r>
          <a:endParaRPr lang="en-US" sz="2900" kern="1200"/>
        </a:p>
      </dsp:txBody>
      <dsp:txXfrm>
        <a:off x="173669" y="1841540"/>
        <a:ext cx="2161845" cy="720000"/>
      </dsp:txXfrm>
    </dsp:sp>
    <dsp:sp modelId="{22F4A4A6-15C4-44AE-BC54-5CDDD56430B8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11E51-EDD1-4801-A7ED-FCF224D8825A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FB konference</a:t>
          </a:r>
          <a:endParaRPr lang="en-US" sz="2900" kern="1200"/>
        </a:p>
      </dsp:txBody>
      <dsp:txXfrm>
        <a:off x="2713837" y="1841540"/>
        <a:ext cx="2161845" cy="720000"/>
      </dsp:txXfrm>
    </dsp:sp>
    <dsp:sp modelId="{833D96B8-824E-4BBA-9356-BA1543872C2D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3D054-4839-420E-9B64-A5E17C1CF734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GitHub</a:t>
          </a:r>
          <a:endParaRPr lang="en-US" sz="2900" kern="1200"/>
        </a:p>
      </dsp:txBody>
      <dsp:txXfrm>
        <a:off x="5254005" y="1841540"/>
        <a:ext cx="216184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9368F-597D-4342-A506-1BA92E7442DC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1FC6D-0E01-4763-B014-45BF92DBF270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Řešení požadavků teamu na zadání</a:t>
          </a:r>
          <a:endParaRPr lang="en-US" sz="2300" kern="1200"/>
        </a:p>
      </dsp:txBody>
      <dsp:txXfrm>
        <a:off x="173669" y="1841540"/>
        <a:ext cx="2161845" cy="720000"/>
      </dsp:txXfrm>
    </dsp:sp>
    <dsp:sp modelId="{0739AE9D-CB65-415E-BAC2-8E5ED9A2B99C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951C1-E86D-4282-80E0-EC19B336781F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Komunikace se zákazníkem</a:t>
          </a:r>
          <a:endParaRPr lang="en-US" sz="2300" kern="1200"/>
        </a:p>
      </dsp:txBody>
      <dsp:txXfrm>
        <a:off x="2713837" y="1841540"/>
        <a:ext cx="2161845" cy="720000"/>
      </dsp:txXfrm>
    </dsp:sp>
    <dsp:sp modelId="{C372400B-AE19-450E-8781-C2A0BDF200BC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6D31C-5733-42A1-86FE-88D4D1587587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Administrativní práce</a:t>
          </a:r>
          <a:endParaRPr lang="en-US" sz="2300" kern="1200"/>
        </a:p>
      </dsp:txBody>
      <dsp:txXfrm>
        <a:off x="5254005" y="1841540"/>
        <a:ext cx="216184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1FDAB-3FA1-46FD-92FD-5987CABC6F72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C02AB-3EFD-4956-9F21-F57E7D056800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Přidělování úkolů</a:t>
          </a:r>
          <a:endParaRPr lang="en-US" sz="2500" kern="1200"/>
        </a:p>
      </dsp:txBody>
      <dsp:txXfrm>
        <a:off x="173669" y="1841540"/>
        <a:ext cx="2161845" cy="720000"/>
      </dsp:txXfrm>
    </dsp:sp>
    <dsp:sp modelId="{60CA1803-2A0A-4BB8-AE07-A012183C0C03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AE4DB-EC6E-4EEB-9084-A9773223A638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Kontrola tasků</a:t>
          </a:r>
          <a:endParaRPr lang="en-US" sz="2500" kern="1200"/>
        </a:p>
      </dsp:txBody>
      <dsp:txXfrm>
        <a:off x="2713837" y="1841540"/>
        <a:ext cx="2161845" cy="720000"/>
      </dsp:txXfrm>
    </dsp:sp>
    <dsp:sp modelId="{6108514D-9780-48E5-B513-3A89EEB9A529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EA36D-7321-43C0-AE4D-808119999FA3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Revize a testing</a:t>
          </a:r>
          <a:endParaRPr lang="en-US" sz="2500" kern="1200"/>
        </a:p>
      </dsp:txBody>
      <dsp:txXfrm>
        <a:off x="5254005" y="1841540"/>
        <a:ext cx="216184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5AE4B-C885-4B98-86B8-71E7CDE57564}">
      <dsp:nvSpPr>
        <dsp:cNvPr id="0" name=""/>
        <dsp:cNvSpPr/>
      </dsp:nvSpPr>
      <dsp:spPr>
        <a:xfrm>
          <a:off x="0" y="382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FD99D-4AFE-49F6-AD5C-48B1A7738E7F}">
      <dsp:nvSpPr>
        <dsp:cNvPr id="0" name=""/>
        <dsp:cNvSpPr/>
      </dsp:nvSpPr>
      <dsp:spPr>
        <a:xfrm>
          <a:off x="270573" y="201635"/>
          <a:ext cx="491951" cy="49195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ED97A-1EA8-450D-8262-650E751BA68A}">
      <dsp:nvSpPr>
        <dsp:cNvPr id="0" name=""/>
        <dsp:cNvSpPr/>
      </dsp:nvSpPr>
      <dsp:spPr>
        <a:xfrm>
          <a:off x="1033097" y="382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Řešení tasků</a:t>
          </a:r>
          <a:endParaRPr lang="en-US" sz="2500" kern="1200"/>
        </a:p>
      </dsp:txBody>
      <dsp:txXfrm>
        <a:off x="1033097" y="382"/>
        <a:ext cx="6556422" cy="894457"/>
      </dsp:txXfrm>
    </dsp:sp>
    <dsp:sp modelId="{DB3B9E80-8DE7-4762-9292-B6A405C3D77D}">
      <dsp:nvSpPr>
        <dsp:cNvPr id="0" name=""/>
        <dsp:cNvSpPr/>
      </dsp:nvSpPr>
      <dsp:spPr>
        <a:xfrm>
          <a:off x="0" y="1118453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94972-45E6-4063-93EE-7EC70311317D}">
      <dsp:nvSpPr>
        <dsp:cNvPr id="0" name=""/>
        <dsp:cNvSpPr/>
      </dsp:nvSpPr>
      <dsp:spPr>
        <a:xfrm>
          <a:off x="270573" y="1319706"/>
          <a:ext cx="491951" cy="49195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57D6C-488C-4651-B46E-2C5334C27D27}">
      <dsp:nvSpPr>
        <dsp:cNvPr id="0" name=""/>
        <dsp:cNvSpPr/>
      </dsp:nvSpPr>
      <dsp:spPr>
        <a:xfrm>
          <a:off x="1033097" y="1118453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Administrace ScrumDesk</a:t>
          </a:r>
          <a:endParaRPr lang="en-US" sz="2500" kern="1200"/>
        </a:p>
      </dsp:txBody>
      <dsp:txXfrm>
        <a:off x="1033097" y="1118453"/>
        <a:ext cx="6556422" cy="894457"/>
      </dsp:txXfrm>
    </dsp:sp>
    <dsp:sp modelId="{67CFF77D-A9A7-4E98-9ACC-2A2165C58876}">
      <dsp:nvSpPr>
        <dsp:cNvPr id="0" name=""/>
        <dsp:cNvSpPr/>
      </dsp:nvSpPr>
      <dsp:spPr>
        <a:xfrm>
          <a:off x="0" y="2236524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B3755-0C57-45DE-9393-E88428569C08}">
      <dsp:nvSpPr>
        <dsp:cNvPr id="0" name=""/>
        <dsp:cNvSpPr/>
      </dsp:nvSpPr>
      <dsp:spPr>
        <a:xfrm>
          <a:off x="270573" y="2437777"/>
          <a:ext cx="491951" cy="49195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E1C04-6443-4B55-91BC-43BEF54A1C6E}">
      <dsp:nvSpPr>
        <dsp:cNvPr id="0" name=""/>
        <dsp:cNvSpPr/>
      </dsp:nvSpPr>
      <dsp:spPr>
        <a:xfrm>
          <a:off x="1033097" y="2236524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Programování, design</a:t>
          </a:r>
          <a:endParaRPr lang="en-US" sz="2500" kern="1200" dirty="0"/>
        </a:p>
      </dsp:txBody>
      <dsp:txXfrm>
        <a:off x="1033097" y="2236524"/>
        <a:ext cx="6556422" cy="8944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16135-86DC-4924-BFED-A47B0BA0DD74}">
      <dsp:nvSpPr>
        <dsp:cNvPr id="0" name=""/>
        <dsp:cNvSpPr/>
      </dsp:nvSpPr>
      <dsp:spPr>
        <a:xfrm>
          <a:off x="32338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0100E-A8BE-48EB-A950-6A3760C29E77}">
      <dsp:nvSpPr>
        <dsp:cNvPr id="0" name=""/>
        <dsp:cNvSpPr/>
      </dsp:nvSpPr>
      <dsp:spPr>
        <a:xfrm>
          <a:off x="169323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008B9-EA86-4685-99EA-E001C710FFBB}">
      <dsp:nvSpPr>
        <dsp:cNvPr id="0" name=""/>
        <dsp:cNvSpPr/>
      </dsp:nvSpPr>
      <dsp:spPr>
        <a:xfrm>
          <a:off x="824427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Tasky</a:t>
          </a:r>
          <a:endParaRPr lang="en-US" sz="1900" kern="1200"/>
        </a:p>
      </dsp:txBody>
      <dsp:txXfrm>
        <a:off x="824427" y="647207"/>
        <a:ext cx="1537583" cy="652308"/>
      </dsp:txXfrm>
    </dsp:sp>
    <dsp:sp modelId="{328FF370-C1E6-4079-B879-A7DA7AF92398}">
      <dsp:nvSpPr>
        <dsp:cNvPr id="0" name=""/>
        <dsp:cNvSpPr/>
      </dsp:nvSpPr>
      <dsp:spPr>
        <a:xfrm>
          <a:off x="2629923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686C5-AAD3-4E2A-8A96-6922CF2C3488}">
      <dsp:nvSpPr>
        <dsp:cNvPr id="0" name=""/>
        <dsp:cNvSpPr/>
      </dsp:nvSpPr>
      <dsp:spPr>
        <a:xfrm>
          <a:off x="2766908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4C729-3890-4FBF-A43B-161FA2259792}">
      <dsp:nvSpPr>
        <dsp:cNvPr id="0" name=""/>
        <dsp:cNvSpPr/>
      </dsp:nvSpPr>
      <dsp:spPr>
        <a:xfrm>
          <a:off x="3422012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Konzultace</a:t>
          </a:r>
          <a:endParaRPr lang="en-US" sz="1900" kern="1200"/>
        </a:p>
      </dsp:txBody>
      <dsp:txXfrm>
        <a:off x="3422012" y="647207"/>
        <a:ext cx="1537583" cy="652308"/>
      </dsp:txXfrm>
    </dsp:sp>
    <dsp:sp modelId="{35814AFA-C4AB-43AB-9A11-BB2739B05B04}">
      <dsp:nvSpPr>
        <dsp:cNvPr id="0" name=""/>
        <dsp:cNvSpPr/>
      </dsp:nvSpPr>
      <dsp:spPr>
        <a:xfrm>
          <a:off x="5227508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51462-6D04-4364-8FBF-37A05A5F8DD5}">
      <dsp:nvSpPr>
        <dsp:cNvPr id="0" name=""/>
        <dsp:cNvSpPr/>
      </dsp:nvSpPr>
      <dsp:spPr>
        <a:xfrm>
          <a:off x="5364493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76255-0115-47B7-8D05-37A3E636A46F}">
      <dsp:nvSpPr>
        <dsp:cNvPr id="0" name=""/>
        <dsp:cNvSpPr/>
      </dsp:nvSpPr>
      <dsp:spPr>
        <a:xfrm>
          <a:off x="6019597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Řešení problémů</a:t>
          </a:r>
          <a:endParaRPr lang="en-US" sz="1900" kern="1200"/>
        </a:p>
      </dsp:txBody>
      <dsp:txXfrm>
        <a:off x="6019597" y="647207"/>
        <a:ext cx="1537583" cy="652308"/>
      </dsp:txXfrm>
    </dsp:sp>
    <dsp:sp modelId="{9854BEA9-65F5-4189-AA2C-1BB46D7B7269}">
      <dsp:nvSpPr>
        <dsp:cNvPr id="0" name=""/>
        <dsp:cNvSpPr/>
      </dsp:nvSpPr>
      <dsp:spPr>
        <a:xfrm>
          <a:off x="32338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7F1D3-596D-457E-B094-5D630959A561}">
      <dsp:nvSpPr>
        <dsp:cNvPr id="0" name=""/>
        <dsp:cNvSpPr/>
      </dsp:nvSpPr>
      <dsp:spPr>
        <a:xfrm>
          <a:off x="169323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1CEC2-E504-4625-AF4E-26FFBEEECC63}">
      <dsp:nvSpPr>
        <dsp:cNvPr id="0" name=""/>
        <dsp:cNvSpPr/>
      </dsp:nvSpPr>
      <dsp:spPr>
        <a:xfrm>
          <a:off x="824427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Vzájemná výpomoc</a:t>
          </a:r>
          <a:endParaRPr lang="en-US" sz="1900" kern="1200"/>
        </a:p>
      </dsp:txBody>
      <dsp:txXfrm>
        <a:off x="824427" y="1831847"/>
        <a:ext cx="1537583" cy="652308"/>
      </dsp:txXfrm>
    </dsp:sp>
    <dsp:sp modelId="{849D6518-6F01-4CE5-B4F4-0DA34CA10419}">
      <dsp:nvSpPr>
        <dsp:cNvPr id="0" name=""/>
        <dsp:cNvSpPr/>
      </dsp:nvSpPr>
      <dsp:spPr>
        <a:xfrm>
          <a:off x="2629923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EF29D-3DA7-4484-933E-8EF4BF9E7480}">
      <dsp:nvSpPr>
        <dsp:cNvPr id="0" name=""/>
        <dsp:cNvSpPr/>
      </dsp:nvSpPr>
      <dsp:spPr>
        <a:xfrm>
          <a:off x="2766908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D202A-5E2F-48BB-BFED-3F5B432078C2}">
      <dsp:nvSpPr>
        <dsp:cNvPr id="0" name=""/>
        <dsp:cNvSpPr/>
      </dsp:nvSpPr>
      <dsp:spPr>
        <a:xfrm>
          <a:off x="3422012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4x Sprint</a:t>
          </a:r>
          <a:endParaRPr lang="en-US" sz="1900" kern="1200" dirty="0"/>
        </a:p>
      </dsp:txBody>
      <dsp:txXfrm>
        <a:off x="3422012" y="1831847"/>
        <a:ext cx="1537583" cy="652308"/>
      </dsp:txXfrm>
    </dsp:sp>
    <dsp:sp modelId="{ABFE6062-38D9-44FB-8206-F3EBF7F1996F}">
      <dsp:nvSpPr>
        <dsp:cNvPr id="0" name=""/>
        <dsp:cNvSpPr/>
      </dsp:nvSpPr>
      <dsp:spPr>
        <a:xfrm>
          <a:off x="5227508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1E97F-BC9F-4852-A4C7-B16DAAEEF463}">
      <dsp:nvSpPr>
        <dsp:cNvPr id="0" name=""/>
        <dsp:cNvSpPr/>
      </dsp:nvSpPr>
      <dsp:spPr>
        <a:xfrm>
          <a:off x="5364493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9CCB5-4D6E-42DB-A647-C7D7A10D6B6D}">
      <dsp:nvSpPr>
        <dsp:cNvPr id="0" name=""/>
        <dsp:cNvSpPr/>
      </dsp:nvSpPr>
      <dsp:spPr>
        <a:xfrm>
          <a:off x="6019597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2x Release (1. Release 15.11.)</a:t>
          </a:r>
          <a:endParaRPr lang="en-US" sz="1900" kern="1200"/>
        </a:p>
      </dsp:txBody>
      <dsp:txXfrm>
        <a:off x="6019597" y="1831847"/>
        <a:ext cx="1537583" cy="65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8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7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6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8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lpha.kei.vspj.cz/VSPJphpMyAdmin" TargetMode="External"/><Relationship Id="rId2" Type="http://schemas.openxmlformats.org/officeDocument/2006/relationships/hyperlink" Target="https://195.113.207.163/~ruzick34/rsp_ver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Chasníci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cs-CZ" sz="2000">
                <a:solidFill>
                  <a:srgbClr val="FFFFFF"/>
                </a:solidFill>
              </a:rPr>
              <a:t>Filip Růžička, David Severa, Ondřej Stejskal, Lukáš Láník, Tomáš Kolda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</a:t>
            </a:r>
            <a:r>
              <a:rPr lang="cs-CZ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Report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4">
            <a:extLst>
              <a:ext uri="{FF2B5EF4-FFF2-40B4-BE49-F238E27FC236}">
                <a16:creationId xmlns:a16="http://schemas.microsoft.com/office/drawing/2014/main" id="{BAF9A4E8-B764-45D2-80E9-CA0B13C1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65" y="1825625"/>
            <a:ext cx="5519136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983" y="953311"/>
            <a:ext cx="7952362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0060" y="640080"/>
            <a:ext cx="2064265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Model</a:t>
            </a:r>
          </a:p>
        </p:txBody>
      </p:sp>
      <p:pic>
        <p:nvPicPr>
          <p:cNvPr id="4" name="Picture 1" descr="C:\Users\Yed\Downloads\praxe\72255310_737312563363594_2843002856548597760_n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2998" y="1780001"/>
            <a:ext cx="5103059" cy="36104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1026" name="Picture 2" descr="https://raw.githubusercontent.com/Chasnici/Logos-Polytechnikos/master/diagram%20databaz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8650" y="1848280"/>
            <a:ext cx="7886700" cy="43060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24579" name="Picture 3" descr="C:\Users\Ondra\Picture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178653" cy="4857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>
                <a:hlinkClick r:id="rId2"/>
              </a:rPr>
              <a:t>https://195.113.207.163/~ruzick34/rsp_ver2/</a:t>
            </a:r>
            <a:endParaRPr lang="cs-CZ"/>
          </a:p>
          <a:p>
            <a:r>
              <a:rPr lang="cs-CZ" u="sng">
                <a:hlinkClick r:id="rId3"/>
              </a:rPr>
              <a:t>https</a:t>
            </a:r>
            <a:r>
              <a:rPr lang="cs-CZ" u="sng" dirty="0">
                <a:hlinkClick r:id="rId3"/>
              </a:rPr>
              <a:t>://alpha.kei.vspj.cz/VSPJphpMyAdmin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Zadání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cs-CZ" sz="1700">
                <a:solidFill>
                  <a:srgbClr val="000000"/>
                </a:solidFill>
              </a:rPr>
              <a:t>Logos polytechnikos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Komunikační prvky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02282D04-8EAF-4104-B524-119C3D85A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8809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Platforma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cs-CZ" sz="1700">
                <a:solidFill>
                  <a:srgbClr val="000000"/>
                </a:solidFill>
              </a:rPr>
              <a:t>Webová applikace</a:t>
            </a:r>
          </a:p>
          <a:p>
            <a:r>
              <a:rPr lang="cs-CZ" sz="1700">
                <a:solidFill>
                  <a:srgbClr val="000000"/>
                </a:solidFill>
              </a:rPr>
              <a:t>PHP Slimframework</a:t>
            </a:r>
          </a:p>
          <a:p>
            <a:r>
              <a:rPr lang="cs-CZ" sz="1700">
                <a:solidFill>
                  <a:srgbClr val="000000"/>
                </a:solidFill>
              </a:rPr>
              <a:t>Bootstrap</a:t>
            </a:r>
          </a:p>
          <a:p>
            <a:r>
              <a:rPr lang="cs-CZ" sz="1700">
                <a:solidFill>
                  <a:srgbClr val="000000"/>
                </a:solidFill>
              </a:rPr>
              <a:t>Doctrine</a:t>
            </a:r>
          </a:p>
          <a:p>
            <a:r>
              <a:rPr lang="cs-CZ" sz="1700">
                <a:solidFill>
                  <a:srgbClr val="000000"/>
                </a:solidFill>
              </a:rPr>
              <a:t>jquery, ajax, sql, atd.,</a:t>
            </a:r>
          </a:p>
          <a:p>
            <a:r>
              <a:rPr lang="cs-CZ" sz="1700">
                <a:solidFill>
                  <a:srgbClr val="000000"/>
                </a:solidFill>
              </a:rPr>
              <a:t>Školní server</a:t>
            </a:r>
          </a:p>
          <a:p>
            <a:r>
              <a:rPr lang="cs-CZ" sz="1700">
                <a:solidFill>
                  <a:srgbClr val="000000"/>
                </a:solidFill>
              </a:rPr>
              <a:t>Doména ?</a:t>
            </a:r>
          </a:p>
          <a:p>
            <a:pPr>
              <a:buNone/>
            </a:pPr>
            <a:endParaRPr lang="cs-CZ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Product Owner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5B68008D-C0B5-4460-9ECE-DE11F62D2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37463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Scrum Master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BC19EB7D-1910-4EF0-8F36-E2EC4ED0B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084538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Developers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FC17DBF9-6BE8-4304-898E-A5780F310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63306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Agilní práce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F0982679-A24D-4A97-A72B-076B4161E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580284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1 Report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65366" y="872993"/>
            <a:ext cx="4915159" cy="51199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tf22531373</Template>
  <TotalTime>60</TotalTime>
  <Words>124</Words>
  <Application>Microsoft Office PowerPoint</Application>
  <PresentationFormat>Předvádění na obrazovce (4:3)</PresentationFormat>
  <Paragraphs>43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Chasníci</vt:lpstr>
      <vt:lpstr>Zadání projektu</vt:lpstr>
      <vt:lpstr>Komunikační prvky</vt:lpstr>
      <vt:lpstr>Platforma projektu</vt:lpstr>
      <vt:lpstr>Product Owner</vt:lpstr>
      <vt:lpstr>Scrum Master</vt:lpstr>
      <vt:lpstr>Developers</vt:lpstr>
      <vt:lpstr>Agilní práce</vt:lpstr>
      <vt:lpstr>Sprint 1 Report</vt:lpstr>
      <vt:lpstr>Sprint 2 Report</vt:lpstr>
      <vt:lpstr>Business Model</vt:lpstr>
      <vt:lpstr>Databáze</vt:lpstr>
      <vt:lpstr>Databáze</vt:lpstr>
      <vt:lpstr>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Chasníci</dc:title>
  <dc:creator>Ondra</dc:creator>
  <cp:lastModifiedBy>Ondřej Stejskal</cp:lastModifiedBy>
  <cp:revision>32</cp:revision>
  <dcterms:created xsi:type="dcterms:W3CDTF">2019-11-09T10:06:57Z</dcterms:created>
  <dcterms:modified xsi:type="dcterms:W3CDTF">2019-11-12T07:10:48Z</dcterms:modified>
</cp:coreProperties>
</file>