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5400675"/>
  <p:notesSz cx="20926425" cy="29818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FFFFFF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92929"/>
    <a:srgbClr val="5F5F5F"/>
    <a:srgbClr val="777777"/>
    <a:srgbClr val="969696"/>
    <a:srgbClr val="B2B2B2"/>
    <a:srgbClr val="C0C0C0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456" y="-90"/>
      </p:cViewPr>
      <p:guideLst>
        <p:guide orient="horz" pos="1701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86F93-2823-4172-8AEE-8E7C5C7FC49C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B3096-5C78-4847-A053-B0D100EFEAF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E0A172-1C07-4963-BAFC-EACCFF53D576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69015-3AB3-4D5E-9CFE-9903D8EA85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E22B6-C44C-4F53-A939-14ED382BFFA6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0E3A19-4C0D-470C-9E7C-4CDD74BA97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C9D87-4E8B-47F9-BD89-175A5D116A39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8C256-D540-4527-8DD5-B959482A3A7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62441-E4B3-41E8-9C03-E14F2D4A6C2E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7C62C-6A69-41D4-AAED-7CBF7C2E2D5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9F753-D208-47A9-87C5-312B51DFF6F6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B755F-BBCA-4FA9-97E7-2157DCBFB2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ADE42-1312-4E80-AE85-BA41FC20C20C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FAC5D-3037-4AE5-BB24-EEB2D61FEAE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54F9-F860-4FBE-BC27-542CFE40C99E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47770-1B8D-4A71-8AFB-C8121D2CBE5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F5FF6A-B198-45D5-8C42-092F614EBC4B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71414-E564-415F-A288-FB4C28EA399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A4625-7B80-4179-AA54-9194E56362A1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6325D-BDB3-4A6E-9ACE-CF13EFDE7EF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28FAC-DB1D-49F0-9F81-DA2D890ACFF3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44D76-23CB-47E5-AFE7-ED20FC05D82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6480175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260475"/>
            <a:ext cx="6480175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360363" y="5005388"/>
            <a:ext cx="16795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>
            <a:lvl1pPr algn="l" defTabSz="720725">
              <a:defRPr sz="900">
                <a:solidFill>
                  <a:srgbClr val="898989"/>
                </a:solidFill>
              </a:defRPr>
            </a:lvl1pPr>
          </a:lstStyle>
          <a:p>
            <a:fld id="{1C3CE676-3D19-40A0-AC72-BD10FAE139ED}" type="datetimeFigureOut">
              <a:rPr lang="en-GB"/>
              <a:pPr/>
              <a:t>01/03/2011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460625" y="5005388"/>
            <a:ext cx="22796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>
            <a:lvl1pPr defTabSz="720725">
              <a:defRPr sz="900">
                <a:solidFill>
                  <a:srgbClr val="898989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5160963" y="5005388"/>
            <a:ext cx="16795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9" tIns="36005" rIns="72009" bIns="36005" numCol="1" anchor="ctr" anchorCtr="0" compatLnSpc="1">
            <a:prstTxWarp prst="textNoShape">
              <a:avLst/>
            </a:prstTxWarp>
          </a:bodyPr>
          <a:lstStyle>
            <a:lvl1pPr algn="r" defTabSz="720725">
              <a:defRPr sz="900">
                <a:solidFill>
                  <a:srgbClr val="898989"/>
                </a:solidFill>
              </a:defRPr>
            </a:lvl1pPr>
          </a:lstStyle>
          <a:p>
            <a:fld id="{A3F5BC94-F63C-423A-8528-8A4BC6037D51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720725" rtl="0" eaLnBrk="0" fontAlgn="base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72072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2pPr>
      <a:lvl3pPr algn="ctr" defTabSz="72072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3pPr>
      <a:lvl4pPr algn="ctr" defTabSz="72072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4pPr>
      <a:lvl5pPr algn="ctr" defTabSz="720725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9875" indent="-269875" algn="l" defTabSz="720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788" indent="-225425" algn="l" defTabSz="720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79388" algn="l" defTabSz="720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0975" algn="l" defTabSz="7207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838" indent="-180975" algn="l" defTabSz="7207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3" name="Group 61"/>
          <p:cNvGrpSpPr>
            <a:grpSpLocks noChangeAspect="1"/>
          </p:cNvGrpSpPr>
          <p:nvPr/>
        </p:nvGrpSpPr>
        <p:grpSpPr bwMode="auto">
          <a:xfrm>
            <a:off x="-28575" y="90488"/>
            <a:ext cx="6935788" cy="4257675"/>
            <a:chOff x="-18" y="57"/>
            <a:chExt cx="3830" cy="2351"/>
          </a:xfrm>
        </p:grpSpPr>
        <p:sp>
          <p:nvSpPr>
            <p:cNvPr id="61" name="Notched Right Arrow 60"/>
            <p:cNvSpPr>
              <a:spLocks noChangeAspect="1" noChangeArrowheads="1"/>
            </p:cNvSpPr>
            <p:nvPr/>
          </p:nvSpPr>
          <p:spPr bwMode="auto">
            <a:xfrm flipH="1">
              <a:off x="1223" y="754"/>
              <a:ext cx="363" cy="91"/>
            </a:xfrm>
            <a:prstGeom prst="notchedRightArrow">
              <a:avLst>
                <a:gd name="adj1" fmla="val 50000"/>
                <a:gd name="adj2" fmla="val 49863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59" name="Rectangle 58"/>
            <p:cNvSpPr>
              <a:spLocks noChangeAspect="1" noChangeArrowheads="1"/>
            </p:cNvSpPr>
            <p:nvPr/>
          </p:nvSpPr>
          <p:spPr bwMode="auto">
            <a:xfrm>
              <a:off x="1617" y="209"/>
              <a:ext cx="605" cy="2119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8" name="Rectangle 7"/>
            <p:cNvSpPr>
              <a:spLocks noChangeAspect="1" noChangeArrowheads="1"/>
            </p:cNvSpPr>
            <p:nvPr/>
          </p:nvSpPr>
          <p:spPr bwMode="auto">
            <a:xfrm>
              <a:off x="285" y="57"/>
              <a:ext cx="1059" cy="18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Model Repository</a:t>
              </a:r>
            </a:p>
          </p:txBody>
        </p:sp>
        <p:sp>
          <p:nvSpPr>
            <p:cNvPr id="9" name="Rectangle 8"/>
            <p:cNvSpPr>
              <a:spLocks noChangeAspect="1" noChangeArrowheads="1"/>
            </p:cNvSpPr>
            <p:nvPr/>
          </p:nvSpPr>
          <p:spPr bwMode="auto">
            <a:xfrm>
              <a:off x="1647" y="875"/>
              <a:ext cx="545" cy="30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6700" tIns="36005" rIns="56700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Semantics </a:t>
              </a:r>
              <a:r>
                <a:rPr lang="en-GB" sz="1200">
                  <a:latin typeface="Calibri"/>
                </a:rPr>
                <a:t>–</a:t>
              </a:r>
              <a:r>
                <a:rPr lang="en-GB" sz="1200">
                  <a:latin typeface="Arial" charset="0"/>
                </a:rPr>
                <a:t> Ontologies</a:t>
              </a:r>
            </a:p>
          </p:txBody>
        </p:sp>
        <p:sp>
          <p:nvSpPr>
            <p:cNvPr id="10" name="Rectangle 9"/>
            <p:cNvSpPr>
              <a:spLocks noChangeAspect="1" noChangeArrowheads="1"/>
            </p:cNvSpPr>
            <p:nvPr/>
          </p:nvSpPr>
          <p:spPr bwMode="auto">
            <a:xfrm>
              <a:off x="1647" y="1356"/>
              <a:ext cx="545" cy="27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6700" tIns="36005" rIns="56700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Units Map / Definitions</a:t>
              </a:r>
            </a:p>
          </p:txBody>
        </p:sp>
        <p:sp>
          <p:nvSpPr>
            <p:cNvPr id="20" name="Rectangle 19"/>
            <p:cNvSpPr>
              <a:spLocks noChangeAspect="1" noChangeArrowheads="1"/>
            </p:cNvSpPr>
            <p:nvPr/>
          </p:nvSpPr>
          <p:spPr bwMode="auto">
            <a:xfrm>
              <a:off x="285" y="512"/>
              <a:ext cx="1059" cy="18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Models</a:t>
              </a:r>
            </a:p>
          </p:txBody>
        </p:sp>
        <p:sp>
          <p:nvSpPr>
            <p:cNvPr id="21" name="Rectangle 20"/>
            <p:cNvSpPr>
              <a:spLocks noChangeAspect="1" noChangeArrowheads="1"/>
            </p:cNvSpPr>
            <p:nvPr/>
          </p:nvSpPr>
          <p:spPr bwMode="auto">
            <a:xfrm>
              <a:off x="2495" y="391"/>
              <a:ext cx="1317" cy="1997"/>
            </a:xfrm>
            <a:prstGeom prst="rect">
              <a:avLst/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23" name="Rectangle 22"/>
            <p:cNvSpPr>
              <a:spLocks noChangeAspect="1" noChangeArrowheads="1"/>
            </p:cNvSpPr>
            <p:nvPr/>
          </p:nvSpPr>
          <p:spPr bwMode="auto">
            <a:xfrm>
              <a:off x="2555" y="633"/>
              <a:ext cx="848" cy="30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Boundary / Initial Conditions</a:t>
              </a:r>
            </a:p>
          </p:txBody>
        </p:sp>
        <p:sp>
          <p:nvSpPr>
            <p:cNvPr id="25" name="Rectangle 24"/>
            <p:cNvSpPr>
              <a:spLocks noChangeAspect="1" noChangeArrowheads="1"/>
            </p:cNvSpPr>
            <p:nvPr/>
          </p:nvSpPr>
          <p:spPr bwMode="auto">
            <a:xfrm>
              <a:off x="2555" y="1541"/>
              <a:ext cx="848" cy="30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Post-processing</a:t>
              </a:r>
            </a:p>
          </p:txBody>
        </p:sp>
        <p:sp>
          <p:nvSpPr>
            <p:cNvPr id="26" name="Rectangle 25"/>
            <p:cNvSpPr>
              <a:spLocks noChangeAspect="1" noChangeArrowheads="1"/>
            </p:cNvSpPr>
            <p:nvPr/>
          </p:nvSpPr>
          <p:spPr bwMode="auto">
            <a:xfrm>
              <a:off x="2555" y="1995"/>
              <a:ext cx="848" cy="30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Graphical Output</a:t>
              </a:r>
            </a:p>
          </p:txBody>
        </p:sp>
        <p:sp>
          <p:nvSpPr>
            <p:cNvPr id="32" name="Rectangle 31"/>
            <p:cNvSpPr>
              <a:spLocks noChangeAspect="1" noChangeArrowheads="1"/>
            </p:cNvSpPr>
            <p:nvPr/>
          </p:nvSpPr>
          <p:spPr bwMode="auto">
            <a:xfrm>
              <a:off x="285" y="965"/>
              <a:ext cx="1059" cy="18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Equations for Simulation </a:t>
              </a:r>
            </a:p>
          </p:txBody>
        </p:sp>
        <p:sp>
          <p:nvSpPr>
            <p:cNvPr id="37" name="Right Arrow 36"/>
            <p:cNvSpPr>
              <a:spLocks noChangeAspect="1" noChangeArrowheads="1"/>
            </p:cNvSpPr>
            <p:nvPr/>
          </p:nvSpPr>
          <p:spPr bwMode="auto">
            <a:xfrm rot="16200000" flipH="1">
              <a:off x="696" y="303"/>
              <a:ext cx="207" cy="151"/>
            </a:xfrm>
            <a:prstGeom prst="rightArrow">
              <a:avLst>
                <a:gd name="adj1" fmla="val 50667"/>
                <a:gd name="adj2" fmla="val 38035"/>
              </a:avLst>
            </a:prstGeom>
            <a:solidFill>
              <a:srgbClr val="D9D9D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40" name="Rectangle 39"/>
            <p:cNvSpPr>
              <a:spLocks noChangeAspect="1" noChangeArrowheads="1"/>
            </p:cNvSpPr>
            <p:nvPr/>
          </p:nvSpPr>
          <p:spPr bwMode="auto">
            <a:xfrm>
              <a:off x="285" y="1451"/>
              <a:ext cx="1059" cy="181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Outputs</a:t>
              </a:r>
            </a:p>
          </p:txBody>
        </p:sp>
        <p:sp>
          <p:nvSpPr>
            <p:cNvPr id="45" name="Right Arrow 44"/>
            <p:cNvSpPr>
              <a:spLocks noChangeAspect="1" noChangeArrowheads="1"/>
            </p:cNvSpPr>
            <p:nvPr/>
          </p:nvSpPr>
          <p:spPr bwMode="auto">
            <a:xfrm rot="16200000" flipH="1">
              <a:off x="694" y="754"/>
              <a:ext cx="212" cy="151"/>
            </a:xfrm>
            <a:prstGeom prst="rightArrow">
              <a:avLst>
                <a:gd name="adj1" fmla="val 50667"/>
                <a:gd name="adj2" fmla="val 43270"/>
              </a:avLst>
            </a:prstGeom>
            <a:solidFill>
              <a:srgbClr val="D9D9D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46" name="Right Arrow 45"/>
            <p:cNvSpPr>
              <a:spLocks noChangeAspect="1" noChangeArrowheads="1"/>
            </p:cNvSpPr>
            <p:nvPr/>
          </p:nvSpPr>
          <p:spPr bwMode="auto">
            <a:xfrm rot="16200000" flipH="1">
              <a:off x="680" y="1226"/>
              <a:ext cx="239" cy="151"/>
            </a:xfrm>
            <a:prstGeom prst="rightArrow">
              <a:avLst>
                <a:gd name="adj1" fmla="val 49787"/>
                <a:gd name="adj2" fmla="val 41233"/>
              </a:avLst>
            </a:prstGeom>
            <a:solidFill>
              <a:srgbClr val="D9D9D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50" name="Rectangle 49"/>
            <p:cNvSpPr>
              <a:spLocks noChangeAspect="1" noChangeArrowheads="1"/>
            </p:cNvSpPr>
            <p:nvPr/>
          </p:nvSpPr>
          <p:spPr bwMode="auto">
            <a:xfrm>
              <a:off x="285" y="2226"/>
              <a:ext cx="1059" cy="182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Graphical Output</a:t>
              </a:r>
            </a:p>
          </p:txBody>
        </p:sp>
        <p:sp>
          <p:nvSpPr>
            <p:cNvPr id="52" name="Circular Arrow 51"/>
            <p:cNvSpPr>
              <a:spLocks noChangeAspect="1"/>
            </p:cNvSpPr>
            <p:nvPr/>
          </p:nvSpPr>
          <p:spPr bwMode="auto">
            <a:xfrm rot="4311571" flipH="1" flipV="1">
              <a:off x="149" y="1314"/>
              <a:ext cx="302" cy="636"/>
            </a:xfrm>
            <a:custGeom>
              <a:avLst/>
              <a:gdLst>
                <a:gd name="T0" fmla="*/ 113372 w 503237"/>
                <a:gd name="T1" fmla="*/ 460118 h 598488"/>
                <a:gd name="T2" fmla="*/ 496457 w 503237"/>
                <a:gd name="T3" fmla="*/ 236462 h 598488"/>
                <a:gd name="T4" fmla="*/ 440332 w 503237"/>
                <a:gd name="T5" fmla="*/ 299244 h 598488"/>
                <a:gd name="T6" fmla="*/ 370648 w 503237"/>
                <a:gd name="T7" fmla="*/ 236462 h 598488"/>
                <a:gd name="T8" fmla="*/ 0 60000 65536"/>
                <a:gd name="T9" fmla="*/ 0 60000 65536"/>
                <a:gd name="T10" fmla="*/ 5898240 60000 65536"/>
                <a:gd name="T11" fmla="*/ 11796480 60000 65536"/>
                <a:gd name="T12" fmla="*/ 95938 w 503237"/>
                <a:gd name="T13" fmla="*/ 109887 h 598488"/>
                <a:gd name="T14" fmla="*/ 407299 w 503237"/>
                <a:gd name="T15" fmla="*/ 488601 h 598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3237" h="598488">
                  <a:moveTo>
                    <a:pt x="92533" y="484368"/>
                  </a:moveTo>
                  <a:lnTo>
                    <a:pt x="92533" y="484367"/>
                  </a:lnTo>
                  <a:cubicBezTo>
                    <a:pt x="53332" y="434529"/>
                    <a:pt x="31453" y="368216"/>
                    <a:pt x="31453" y="299244"/>
                  </a:cubicBezTo>
                  <a:cubicBezTo>
                    <a:pt x="31453" y="151346"/>
                    <a:pt x="130024" y="31452"/>
                    <a:pt x="251619" y="31452"/>
                  </a:cubicBezTo>
                  <a:cubicBezTo>
                    <a:pt x="353330" y="31451"/>
                    <a:pt x="441803" y="116196"/>
                    <a:pt x="465649" y="236462"/>
                  </a:cubicBezTo>
                  <a:lnTo>
                    <a:pt x="496457" y="236462"/>
                  </a:lnTo>
                  <a:lnTo>
                    <a:pt x="440332" y="299244"/>
                  </a:lnTo>
                  <a:lnTo>
                    <a:pt x="370648" y="236462"/>
                  </a:lnTo>
                  <a:lnTo>
                    <a:pt x="401315" y="236462"/>
                  </a:lnTo>
                  <a:lnTo>
                    <a:pt x="401315" y="236461"/>
                  </a:lnTo>
                  <a:cubicBezTo>
                    <a:pt x="380389" y="151773"/>
                    <a:pt x="319906" y="94357"/>
                    <a:pt x="251618" y="94357"/>
                  </a:cubicBezTo>
                  <a:cubicBezTo>
                    <a:pt x="164764" y="94357"/>
                    <a:pt x="94356" y="186088"/>
                    <a:pt x="94356" y="299244"/>
                  </a:cubicBezTo>
                  <a:cubicBezTo>
                    <a:pt x="94355" y="349592"/>
                    <a:pt x="108585" y="398178"/>
                    <a:pt x="134328" y="435729"/>
                  </a:cubicBezTo>
                  <a:close/>
                </a:path>
              </a:pathLst>
            </a:cu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6" name="Notched Right Arrow 65"/>
            <p:cNvSpPr>
              <a:spLocks noChangeAspect="1" noChangeArrowheads="1"/>
            </p:cNvSpPr>
            <p:nvPr/>
          </p:nvSpPr>
          <p:spPr bwMode="auto">
            <a:xfrm flipH="1">
              <a:off x="2252" y="754"/>
              <a:ext cx="212" cy="91"/>
            </a:xfrm>
            <a:prstGeom prst="notchedRightArrow">
              <a:avLst>
                <a:gd name="adj1" fmla="val 50000"/>
                <a:gd name="adj2" fmla="val 49969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67" name="Notched Right Arrow 66"/>
            <p:cNvSpPr>
              <a:spLocks noChangeAspect="1" noChangeArrowheads="1"/>
            </p:cNvSpPr>
            <p:nvPr/>
          </p:nvSpPr>
          <p:spPr bwMode="auto">
            <a:xfrm flipH="1">
              <a:off x="1223" y="1208"/>
              <a:ext cx="363" cy="91"/>
            </a:xfrm>
            <a:prstGeom prst="notchedRightArrow">
              <a:avLst>
                <a:gd name="adj1" fmla="val 50000"/>
                <a:gd name="adj2" fmla="val 49863"/>
              </a:avLst>
            </a:prstGeom>
            <a:solidFill>
              <a:srgbClr val="9696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68" name="Notched Right Arrow 67"/>
            <p:cNvSpPr>
              <a:spLocks noChangeAspect="1" noChangeArrowheads="1"/>
            </p:cNvSpPr>
            <p:nvPr/>
          </p:nvSpPr>
          <p:spPr bwMode="auto">
            <a:xfrm flipH="1">
              <a:off x="2252" y="1208"/>
              <a:ext cx="212" cy="91"/>
            </a:xfrm>
            <a:prstGeom prst="notchedRightArrow">
              <a:avLst>
                <a:gd name="adj1" fmla="val 50000"/>
                <a:gd name="adj2" fmla="val 49969"/>
              </a:avLst>
            </a:prstGeom>
            <a:solidFill>
              <a:srgbClr val="9696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71" name="Notched Right Arrow 70"/>
            <p:cNvSpPr>
              <a:spLocks noChangeAspect="1" noChangeArrowheads="1"/>
            </p:cNvSpPr>
            <p:nvPr/>
          </p:nvSpPr>
          <p:spPr bwMode="auto">
            <a:xfrm flipH="1">
              <a:off x="496" y="1701"/>
              <a:ext cx="1090" cy="91"/>
            </a:xfrm>
            <a:prstGeom prst="notchedRightArrow">
              <a:avLst>
                <a:gd name="adj1" fmla="val 50009"/>
                <a:gd name="adj2" fmla="val 66766"/>
              </a:avLst>
            </a:prstGeom>
            <a:solidFill>
              <a:srgbClr val="5F5F5F">
                <a:alpha val="8999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72" name="Notched Right Arrow 71"/>
            <p:cNvSpPr>
              <a:spLocks noChangeAspect="1" noChangeArrowheads="1"/>
            </p:cNvSpPr>
            <p:nvPr/>
          </p:nvSpPr>
          <p:spPr bwMode="auto">
            <a:xfrm flipH="1">
              <a:off x="2252" y="1701"/>
              <a:ext cx="212" cy="91"/>
            </a:xfrm>
            <a:prstGeom prst="notchedRightArrow">
              <a:avLst>
                <a:gd name="adj1" fmla="val 50000"/>
                <a:gd name="adj2" fmla="val 58242"/>
              </a:avLst>
            </a:prstGeom>
            <a:solidFill>
              <a:srgbClr val="5F5F5F">
                <a:alpha val="89999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73" name="Notched Right Arrow 72"/>
            <p:cNvSpPr>
              <a:spLocks noChangeAspect="1" noChangeArrowheads="1"/>
            </p:cNvSpPr>
            <p:nvPr/>
          </p:nvSpPr>
          <p:spPr bwMode="auto">
            <a:xfrm flipH="1">
              <a:off x="1223" y="2056"/>
              <a:ext cx="363" cy="91"/>
            </a:xfrm>
            <a:prstGeom prst="notchedRightArrow">
              <a:avLst>
                <a:gd name="adj1" fmla="val 50000"/>
                <a:gd name="adj2" fmla="val 49863"/>
              </a:avLst>
            </a:prstGeom>
            <a:solidFill>
              <a:srgbClr val="333333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74" name="Notched Right Arrow 73"/>
            <p:cNvSpPr>
              <a:spLocks noChangeAspect="1" noChangeArrowheads="1"/>
            </p:cNvSpPr>
            <p:nvPr/>
          </p:nvSpPr>
          <p:spPr bwMode="auto">
            <a:xfrm flipH="1">
              <a:off x="2252" y="2056"/>
              <a:ext cx="212" cy="91"/>
            </a:xfrm>
            <a:prstGeom prst="notchedRightArrow">
              <a:avLst>
                <a:gd name="adj1" fmla="val 50000"/>
                <a:gd name="adj2" fmla="val 49969"/>
              </a:avLst>
            </a:prstGeom>
            <a:solidFill>
              <a:srgbClr val="333333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75" name="Notched Right Arrow 74"/>
            <p:cNvSpPr>
              <a:spLocks noChangeAspect="1" noChangeArrowheads="1"/>
            </p:cNvSpPr>
            <p:nvPr/>
          </p:nvSpPr>
          <p:spPr bwMode="auto">
            <a:xfrm flipH="1">
              <a:off x="1223" y="331"/>
              <a:ext cx="363" cy="90"/>
            </a:xfrm>
            <a:prstGeom prst="notchedRightArrow">
              <a:avLst>
                <a:gd name="adj1" fmla="val 50000"/>
                <a:gd name="adj2" fmla="val 50417"/>
              </a:avLst>
            </a:prstGeom>
            <a:solidFill>
              <a:srgbClr val="EAEAEA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76" name="Rectangle 75"/>
            <p:cNvSpPr>
              <a:spLocks noChangeAspect="1" noChangeArrowheads="1"/>
            </p:cNvSpPr>
            <p:nvPr/>
          </p:nvSpPr>
          <p:spPr bwMode="auto">
            <a:xfrm>
              <a:off x="2555" y="1088"/>
              <a:ext cx="848" cy="30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Simulation Definition</a:t>
              </a:r>
            </a:p>
          </p:txBody>
        </p:sp>
        <p:sp>
          <p:nvSpPr>
            <p:cNvPr id="13344" name="TextBox 80"/>
            <p:cNvSpPr txBox="1">
              <a:spLocks noChangeAspect="1" noChangeArrowheads="1"/>
            </p:cNvSpPr>
            <p:nvPr/>
          </p:nvSpPr>
          <p:spPr bwMode="auto">
            <a:xfrm>
              <a:off x="2737" y="421"/>
              <a:ext cx="83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2009" tIns="36005" rIns="72009" bIns="36005">
              <a:spAutoFit/>
            </a:bodyPr>
            <a:lstStyle/>
            <a:p>
              <a:pPr algn="l" defTabSz="720725"/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Protocol Definition</a:t>
              </a:r>
            </a:p>
          </p:txBody>
        </p:sp>
        <p:sp>
          <p:nvSpPr>
            <p:cNvPr id="13345" name="TextBox 81"/>
            <p:cNvSpPr txBox="1">
              <a:spLocks noChangeAspect="1" noChangeArrowheads="1"/>
            </p:cNvSpPr>
            <p:nvPr/>
          </p:nvSpPr>
          <p:spPr bwMode="auto">
            <a:xfrm>
              <a:off x="1677" y="239"/>
              <a:ext cx="485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2009" tIns="36005" rIns="72009" bIns="36005">
              <a:spAutoFit/>
            </a:bodyPr>
            <a:lstStyle/>
            <a:p>
              <a:pPr algn="l" defTabSz="720725"/>
              <a:r>
                <a:rPr lang="en-GB" sz="1200" b="1">
                  <a:solidFill>
                    <a:schemeClr val="tx1"/>
                  </a:solidFill>
                  <a:latin typeface="Arial" charset="0"/>
                </a:rPr>
                <a:t>Interfaces</a:t>
              </a:r>
            </a:p>
          </p:txBody>
        </p:sp>
        <p:sp>
          <p:nvSpPr>
            <p:cNvPr id="85" name="Rectangle 84"/>
            <p:cNvSpPr>
              <a:spLocks noChangeAspect="1" noChangeArrowheads="1"/>
            </p:cNvSpPr>
            <p:nvPr/>
          </p:nvSpPr>
          <p:spPr bwMode="auto">
            <a:xfrm rot="16200000">
              <a:off x="3090" y="1136"/>
              <a:ext cx="1160" cy="183"/>
            </a:xfrm>
            <a:prstGeom prst="rect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r>
                <a:rPr lang="en-GB" sz="1200">
                  <a:latin typeface="Arial" charset="0"/>
                </a:rPr>
                <a:t>Variables and Equations</a:t>
              </a:r>
            </a:p>
          </p:txBody>
        </p:sp>
        <p:sp>
          <p:nvSpPr>
            <p:cNvPr id="47" name="Right Arrow 46"/>
            <p:cNvSpPr>
              <a:spLocks noChangeAspect="1" noChangeArrowheads="1"/>
            </p:cNvSpPr>
            <p:nvPr/>
          </p:nvSpPr>
          <p:spPr bwMode="auto">
            <a:xfrm rot="16200000" flipH="1">
              <a:off x="538" y="1849"/>
              <a:ext cx="526" cy="151"/>
            </a:xfrm>
            <a:prstGeom prst="rightArrow">
              <a:avLst>
                <a:gd name="adj1" fmla="val 51546"/>
                <a:gd name="adj2" fmla="val 53058"/>
              </a:avLst>
            </a:prstGeom>
            <a:solidFill>
              <a:srgbClr val="D9D9D9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13357" name="Text Box 45"/>
            <p:cNvSpPr txBox="1">
              <a:spLocks noChangeAspect="1" noChangeArrowheads="1"/>
            </p:cNvSpPr>
            <p:nvPr/>
          </p:nvSpPr>
          <p:spPr bwMode="auto">
            <a:xfrm>
              <a:off x="614" y="341"/>
              <a:ext cx="125" cy="14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72009" tIns="36005" rIns="72009" bIns="36005">
              <a:spAutoFit/>
            </a:bodyPr>
            <a:lstStyle/>
            <a:p>
              <a:pPr defTabSz="720725"/>
              <a:r>
                <a:rPr lang="en-GB" sz="120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3358" name="Text Box 46"/>
            <p:cNvSpPr txBox="1">
              <a:spLocks noChangeAspect="1" noChangeArrowheads="1"/>
            </p:cNvSpPr>
            <p:nvPr/>
          </p:nvSpPr>
          <p:spPr bwMode="auto">
            <a:xfrm>
              <a:off x="614" y="794"/>
              <a:ext cx="125" cy="14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72009" tIns="36005" rIns="72009" bIns="36005">
              <a:spAutoFit/>
            </a:bodyPr>
            <a:lstStyle/>
            <a:p>
              <a:pPr defTabSz="720725"/>
              <a:r>
                <a:rPr lang="en-GB" sz="120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3359" name="Text Box 47"/>
            <p:cNvSpPr txBox="1">
              <a:spLocks noChangeAspect="1" noChangeArrowheads="1"/>
            </p:cNvSpPr>
            <p:nvPr/>
          </p:nvSpPr>
          <p:spPr bwMode="auto">
            <a:xfrm>
              <a:off x="606" y="1274"/>
              <a:ext cx="126" cy="14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72009" tIns="36005" rIns="72009" bIns="36005">
              <a:spAutoFit/>
            </a:bodyPr>
            <a:lstStyle/>
            <a:p>
              <a:pPr defTabSz="720725"/>
              <a:r>
                <a:rPr lang="en-GB" sz="120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3361" name="Text Box 49"/>
            <p:cNvSpPr txBox="1">
              <a:spLocks noChangeAspect="1" noChangeArrowheads="1"/>
            </p:cNvSpPr>
            <p:nvPr/>
          </p:nvSpPr>
          <p:spPr bwMode="auto">
            <a:xfrm>
              <a:off x="614" y="2032"/>
              <a:ext cx="125" cy="14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72009" tIns="36005" rIns="72009" bIns="36005">
              <a:spAutoFit/>
            </a:bodyPr>
            <a:lstStyle/>
            <a:p>
              <a:pPr defTabSz="720725"/>
              <a:r>
                <a:rPr lang="en-GB" sz="1200">
                  <a:solidFill>
                    <a:schemeClr val="tx1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3362" name="Text Box 50"/>
            <p:cNvSpPr txBox="1">
              <a:spLocks noChangeAspect="1" noChangeArrowheads="1"/>
            </p:cNvSpPr>
            <p:nvPr/>
          </p:nvSpPr>
          <p:spPr bwMode="auto">
            <a:xfrm>
              <a:off x="88" y="1417"/>
              <a:ext cx="125" cy="14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lIns="72009" tIns="36005" rIns="72009" bIns="36005">
              <a:spAutoFit/>
            </a:bodyPr>
            <a:lstStyle/>
            <a:p>
              <a:pPr defTabSz="720725"/>
              <a:r>
                <a:rPr lang="en-GB" sz="1200">
                  <a:solidFill>
                    <a:schemeClr val="tx1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" name="Notched Right Arrow 65"/>
            <p:cNvSpPr>
              <a:spLocks noChangeAspect="1" noChangeArrowheads="1"/>
            </p:cNvSpPr>
            <p:nvPr/>
          </p:nvSpPr>
          <p:spPr bwMode="auto">
            <a:xfrm flipH="1">
              <a:off x="3426" y="754"/>
              <a:ext cx="122" cy="91"/>
            </a:xfrm>
            <a:prstGeom prst="notchedRightArrow">
              <a:avLst>
                <a:gd name="adj1" fmla="val 61769"/>
                <a:gd name="adj2" fmla="val 45185"/>
              </a:avLst>
            </a:prstGeom>
            <a:solidFill>
              <a:srgbClr val="C0C0C0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3" name="Notched Right Arrow 65"/>
            <p:cNvSpPr>
              <a:spLocks noChangeAspect="1" noChangeArrowheads="1"/>
            </p:cNvSpPr>
            <p:nvPr/>
          </p:nvSpPr>
          <p:spPr bwMode="auto">
            <a:xfrm flipH="1">
              <a:off x="3424" y="1182"/>
              <a:ext cx="121" cy="91"/>
            </a:xfrm>
            <a:prstGeom prst="notchedRightArrow">
              <a:avLst>
                <a:gd name="adj1" fmla="val 61769"/>
                <a:gd name="adj2" fmla="val 44815"/>
              </a:avLst>
            </a:prstGeom>
            <a:solidFill>
              <a:srgbClr val="969696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  <p:sp>
          <p:nvSpPr>
            <p:cNvPr id="4" name="Notched Right Arrow 65"/>
            <p:cNvSpPr>
              <a:spLocks noChangeAspect="1" noChangeArrowheads="1"/>
            </p:cNvSpPr>
            <p:nvPr/>
          </p:nvSpPr>
          <p:spPr bwMode="auto">
            <a:xfrm flipH="1">
              <a:off x="3424" y="1646"/>
              <a:ext cx="121" cy="90"/>
            </a:xfrm>
            <a:prstGeom prst="notchedRightArrow">
              <a:avLst>
                <a:gd name="adj1" fmla="val 61769"/>
                <a:gd name="adj2" fmla="val 45313"/>
              </a:avLst>
            </a:prstGeom>
            <a:solidFill>
              <a:srgbClr val="5F5F5F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9" tIns="36005" rIns="72009" bIns="36005" anchor="ctr"/>
            <a:lstStyle/>
            <a:p>
              <a:pPr defTabSz="720725"/>
              <a:endParaRPr lang="en-GB" sz="120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69696"/>
      </a:accent1>
      <a:accent2>
        <a:srgbClr val="C0504D"/>
      </a:accent2>
      <a:accent3>
        <a:srgbClr val="FFFFFF"/>
      </a:accent3>
      <a:accent4>
        <a:srgbClr val="000000"/>
      </a:accent4>
      <a:accent5>
        <a:srgbClr val="C9C9C9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969696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Oxford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</dc:creator>
  <cp:lastModifiedBy>Jonathan Cooper</cp:lastModifiedBy>
  <cp:revision>11</cp:revision>
  <dcterms:created xsi:type="dcterms:W3CDTF">2011-02-28T14:53:07Z</dcterms:created>
  <dcterms:modified xsi:type="dcterms:W3CDTF">2011-03-01T13:45:10Z</dcterms:modified>
</cp:coreProperties>
</file>