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7"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Lst>
  <p:sldSz cy="5143500" cx="9144000"/>
  <p:notesSz cx="6858000" cy="9144000"/>
  <p:embeddedFontLst>
    <p:embeddedFont>
      <p:font typeface="Covered By Your Grace"/>
      <p:regular r:id="rId29"/>
    </p:embeddedFont>
    <p:embeddedFont>
      <p:font typeface="Lato"/>
      <p:regular r:id="rId30"/>
      <p:bold r:id="rId31"/>
      <p:italic r:id="rId32"/>
      <p:boldItalic r:id="rId33"/>
    </p:embeddedFont>
    <p:embeddedFont>
      <p:font typeface="Permanent Marker"/>
      <p:regular r:id="rId34"/>
    </p:embeddedFont>
    <p:embeddedFont>
      <p:font typeface="Didact Gothic"/>
      <p:regular r:id="rId35"/>
    </p:embeddedFont>
    <p:embeddedFont>
      <p:font typeface="Average"/>
      <p:regular r:id="rId36"/>
    </p:embeddedFont>
    <p:embeddedFont>
      <p:font typeface="Comfortaa"/>
      <p:regular r:id="rId37"/>
      <p:bold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CoveredByYourGrace-regular.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Lato-bold.fntdata"/><Relationship Id="rId30" Type="http://schemas.openxmlformats.org/officeDocument/2006/relationships/font" Target="fonts/Lato-regular.fntdata"/><Relationship Id="rId11" Type="http://schemas.openxmlformats.org/officeDocument/2006/relationships/slide" Target="slides/slide7.xml"/><Relationship Id="rId33" Type="http://schemas.openxmlformats.org/officeDocument/2006/relationships/font" Target="fonts/Lato-boldItalic.fntdata"/><Relationship Id="rId10" Type="http://schemas.openxmlformats.org/officeDocument/2006/relationships/slide" Target="slides/slide6.xml"/><Relationship Id="rId32" Type="http://schemas.openxmlformats.org/officeDocument/2006/relationships/font" Target="fonts/Lato-italic.fntdata"/><Relationship Id="rId13" Type="http://schemas.openxmlformats.org/officeDocument/2006/relationships/slide" Target="slides/slide9.xml"/><Relationship Id="rId35" Type="http://schemas.openxmlformats.org/officeDocument/2006/relationships/font" Target="fonts/DidactGothic-regular.fntdata"/><Relationship Id="rId12" Type="http://schemas.openxmlformats.org/officeDocument/2006/relationships/slide" Target="slides/slide8.xml"/><Relationship Id="rId34" Type="http://schemas.openxmlformats.org/officeDocument/2006/relationships/font" Target="fonts/PermanentMarker-regular.fntdata"/><Relationship Id="rId15" Type="http://schemas.openxmlformats.org/officeDocument/2006/relationships/slide" Target="slides/slide11.xml"/><Relationship Id="rId37" Type="http://schemas.openxmlformats.org/officeDocument/2006/relationships/font" Target="fonts/Comfortaa-regular.fntdata"/><Relationship Id="rId14" Type="http://schemas.openxmlformats.org/officeDocument/2006/relationships/slide" Target="slides/slide10.xml"/><Relationship Id="rId36" Type="http://schemas.openxmlformats.org/officeDocument/2006/relationships/font" Target="fonts/Average-regular.fntdata"/><Relationship Id="rId17" Type="http://schemas.openxmlformats.org/officeDocument/2006/relationships/slide" Target="slides/slide13.xml"/><Relationship Id="rId16" Type="http://schemas.openxmlformats.org/officeDocument/2006/relationships/slide" Target="slides/slide12.xml"/><Relationship Id="rId38" Type="http://schemas.openxmlformats.org/officeDocument/2006/relationships/font" Target="fonts/Comfortaa-bold.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322" name="Google Shape;32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Danny</a:t>
            </a:r>
            <a:endParaRPr b="1"/>
          </a:p>
          <a:p>
            <a:pPr indent="0" lvl="0" marL="0" rtl="0" algn="l">
              <a:spcBef>
                <a:spcPts val="0"/>
              </a:spcBef>
              <a:spcAft>
                <a:spcPts val="0"/>
              </a:spcAft>
              <a:buNone/>
            </a:pPr>
            <a:r>
              <a:t/>
            </a:r>
            <a:endParaRPr/>
          </a:p>
          <a:p>
            <a:pPr indent="0" lvl="0" marL="0" rtl="0" algn="l">
              <a:spcBef>
                <a:spcPts val="0"/>
              </a:spcBef>
              <a:spcAft>
                <a:spcPts val="0"/>
              </a:spcAft>
              <a:buNone/>
            </a:pPr>
            <a:r>
              <a:rPr lang="en"/>
              <a:t>Hello everyone! Our presentation today is ‘How To Detect Job Recruiting Fraud’. We are Team REAL.</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(introduce names by ourselves)</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4" name="Shape 654"/>
        <p:cNvGrpSpPr/>
        <p:nvPr/>
      </p:nvGrpSpPr>
      <p:grpSpPr>
        <a:xfrm>
          <a:off x="0" y="0"/>
          <a:ext cx="0" cy="0"/>
          <a:chOff x="0" y="0"/>
          <a:chExt cx="0" cy="0"/>
        </a:xfrm>
      </p:grpSpPr>
      <p:sp>
        <p:nvSpPr>
          <p:cNvPr id="655" name="Google Shape;655;g11dfc91c91e_0_4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6" name="Google Shape;656;g11dfc91c91e_0_4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rPr>
              <a:t>Allen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also have some analysis related to major categorical features.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On the left hand side, we have our employment type. Most of them are Full-time. By seeing the average fraudulent rate by </a:t>
            </a:r>
            <a:r>
              <a:rPr lang="en"/>
              <a:t>employment</a:t>
            </a:r>
            <a:r>
              <a:rPr lang="en"/>
              <a:t> type, we can see that fraudulent occurs more with part-time jobs and other unclarified jobs.</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3" name="Shape 663"/>
        <p:cNvGrpSpPr/>
        <p:nvPr/>
      </p:nvGrpSpPr>
      <p:grpSpPr>
        <a:xfrm>
          <a:off x="0" y="0"/>
          <a:ext cx="0" cy="0"/>
          <a:chOff x="0" y="0"/>
          <a:chExt cx="0" cy="0"/>
        </a:xfrm>
      </p:grpSpPr>
      <p:sp>
        <p:nvSpPr>
          <p:cNvPr id="664" name="Google Shape;664;g11dfc91c91e_0_4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5" name="Google Shape;665;g11dfc91c91e_0_4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dk1"/>
                </a:solidFill>
              </a:rPr>
              <a:t>Allen</a:t>
            </a:r>
            <a:endParaRPr b="1">
              <a:solidFill>
                <a:schemeClr val="dk1"/>
              </a:solidFill>
            </a:endParaRPr>
          </a:p>
          <a:p>
            <a:pPr indent="0" lvl="0" marL="0" rtl="0" algn="l">
              <a:spcBef>
                <a:spcPts val="0"/>
              </a:spcBef>
              <a:spcAft>
                <a:spcPts val="0"/>
              </a:spcAft>
              <a:buNone/>
            </a:pPr>
            <a:r>
              <a:t/>
            </a:r>
            <a:endParaRPr/>
          </a:p>
          <a:p>
            <a:pPr indent="0" lvl="0" marL="0" rtl="0" algn="l">
              <a:spcBef>
                <a:spcPts val="0"/>
              </a:spcBef>
              <a:spcAft>
                <a:spcPts val="0"/>
              </a:spcAft>
              <a:buNone/>
            </a:pPr>
            <a:r>
              <a:rPr lang="en"/>
              <a:t>The left hand plot indicates that fraudulent occurs more often among entry-level and executive levels. Either the position is quite low, or quite high.</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right hand plot shows that fraudulent occurs more among people equipped with high-school or lower education degree. This maybe a signal that relatively uneducated group can be manipulated by fake job recruiting more easily.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(These are just our primary findings and guesses. Then I’ll hand over to Tommy and introduce our models.)</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2" name="Shape 672"/>
        <p:cNvGrpSpPr/>
        <p:nvPr/>
      </p:nvGrpSpPr>
      <p:grpSpPr>
        <a:xfrm>
          <a:off x="0" y="0"/>
          <a:ext cx="0" cy="0"/>
          <a:chOff x="0" y="0"/>
          <a:chExt cx="0" cy="0"/>
        </a:xfrm>
      </p:grpSpPr>
      <p:sp>
        <p:nvSpPr>
          <p:cNvPr id="673" name="Google Shape;673;g11dfc91c91e_0_4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4" name="Google Shape;674;g11dfc91c91e_0_4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Tommy</a:t>
            </a:r>
            <a:endParaRPr b="1"/>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(Thank you Allen. Let’s dive into our models.)</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2" name="Shape 702"/>
        <p:cNvGrpSpPr/>
        <p:nvPr/>
      </p:nvGrpSpPr>
      <p:grpSpPr>
        <a:xfrm>
          <a:off x="0" y="0"/>
          <a:ext cx="0" cy="0"/>
          <a:chOff x="0" y="0"/>
          <a:chExt cx="0" cy="0"/>
        </a:xfrm>
      </p:grpSpPr>
      <p:sp>
        <p:nvSpPr>
          <p:cNvPr id="703" name="Google Shape;703;g11dfc91c91e_0_4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4" name="Google Shape;704;g11dfc91c91e_0_4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dk1"/>
                </a:solidFill>
              </a:rPr>
              <a:t>Tommy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To start with, we are going to introduce how we dealt with those text and numerical values.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For the text ones, we used TextVectorization() layer to preprocess our text, which is quite common. Then we tried one-hot encoding, to pass these integer sequences but we got crashed. So basically, we just passed them directly into embedding layer.</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For the numerical ones, after preprocessing, we added another layer dealing with all the numerical values.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Combining them together, let’s move to our model summary.</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7" name="Shape 717"/>
        <p:cNvGrpSpPr/>
        <p:nvPr/>
      </p:nvGrpSpPr>
      <p:grpSpPr>
        <a:xfrm>
          <a:off x="0" y="0"/>
          <a:ext cx="0" cy="0"/>
          <a:chOff x="0" y="0"/>
          <a:chExt cx="0" cy="0"/>
        </a:xfrm>
      </p:grpSpPr>
      <p:sp>
        <p:nvSpPr>
          <p:cNvPr id="718" name="Google Shape;718;g11dfc91c91e_0_4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9" name="Google Shape;719;g11dfc91c91e_0_4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dk1"/>
                </a:solidFill>
              </a:rPr>
              <a:t>Tommy</a:t>
            </a:r>
            <a:endParaRPr b="1">
              <a:solidFill>
                <a:schemeClr val="dk1"/>
              </a:solidFill>
            </a:endParaRPr>
          </a:p>
          <a:p>
            <a:pPr indent="0" lvl="0" marL="0" rtl="0" algn="l">
              <a:spcBef>
                <a:spcPts val="0"/>
              </a:spcBef>
              <a:spcAft>
                <a:spcPts val="0"/>
              </a:spcAft>
              <a:buClr>
                <a:schemeClr val="dk1"/>
              </a:buClr>
              <a:buSzPts val="1100"/>
              <a:buFont typeface="Arial"/>
              <a:buNone/>
            </a:pPr>
            <a:r>
              <a:rPr b="1" lang="en">
                <a:solidFill>
                  <a:schemeClr val="dk1"/>
                </a:solidFill>
              </a:rPr>
              <a:t>1. use a TextVectorization() layer, with integer encoding, and then pass that into an embedding layer to reduce its dimensionality</a:t>
            </a:r>
            <a:endParaRPr b="1">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2. we feed these sequences of vectors into our bidirectional long short term memory network. We merged the outputs for both embeddings layer and numeric input layer, and we choose binary crossentropy as our loss function</a:t>
            </a:r>
            <a:endParaRPr b="1">
              <a:solidFill>
                <a:schemeClr val="dk1"/>
              </a:solidFill>
            </a:endParaRPr>
          </a:p>
          <a:p>
            <a:pPr indent="0" lvl="0" marL="0" rtl="0" algn="l">
              <a:spcBef>
                <a:spcPts val="0"/>
              </a:spcBef>
              <a:spcAft>
                <a:spcPts val="0"/>
              </a:spcAft>
              <a:buClr>
                <a:schemeClr val="dk1"/>
              </a:buClr>
              <a:buSzPts val="1100"/>
              <a:buFont typeface="Arial"/>
              <a:buNone/>
            </a:pPr>
            <a:r>
              <a:rPr b="1" lang="en">
                <a:solidFill>
                  <a:schemeClr val="dk1"/>
                </a:solidFill>
              </a:rPr>
              <a:t>3. </a:t>
            </a:r>
            <a:r>
              <a:rPr lang="en">
                <a:solidFill>
                  <a:schemeClr val="dk1"/>
                </a:solidFill>
              </a:rPr>
              <a:t>We split the 30% of data as our holdout samples. We also employed a cross validation in our training data</a:t>
            </a:r>
            <a:endParaRPr b="1">
              <a:solidFill>
                <a:schemeClr val="dk1"/>
              </a:solidFil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9" name="Shape 729"/>
        <p:cNvGrpSpPr/>
        <p:nvPr/>
      </p:nvGrpSpPr>
      <p:grpSpPr>
        <a:xfrm>
          <a:off x="0" y="0"/>
          <a:ext cx="0" cy="0"/>
          <a:chOff x="0" y="0"/>
          <a:chExt cx="0" cy="0"/>
        </a:xfrm>
      </p:grpSpPr>
      <p:sp>
        <p:nvSpPr>
          <p:cNvPr id="730" name="Google Shape;730;g11dfc91c91e_0_5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1" name="Google Shape;731;g11dfc91c91e_0_5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rPr>
              <a:t>Tommy </a:t>
            </a:r>
            <a:endParaRPr b="1">
              <a:solidFill>
                <a:schemeClr val="dk1"/>
              </a:solidFill>
            </a:endParaRPr>
          </a:p>
          <a:p>
            <a:pPr indent="-298450" lvl="0" marL="457200" rtl="0" algn="l">
              <a:spcBef>
                <a:spcPts val="0"/>
              </a:spcBef>
              <a:spcAft>
                <a:spcPts val="0"/>
              </a:spcAft>
              <a:buClr>
                <a:schemeClr val="dk1"/>
              </a:buClr>
              <a:buSzPts val="1100"/>
              <a:buAutoNum type="arabicPeriod"/>
            </a:pPr>
            <a:r>
              <a:rPr lang="en">
                <a:solidFill>
                  <a:schemeClr val="dk1"/>
                </a:solidFill>
              </a:rPr>
              <a:t>we noticed there are about 1.2 million words in the English language. We constructed the embedding matrix to map the word tokens and their vector representations</a:t>
            </a:r>
            <a:endParaRPr>
              <a:solidFill>
                <a:schemeClr val="dk1"/>
              </a:solidFill>
            </a:endParaRPr>
          </a:p>
          <a:p>
            <a:pPr indent="-298450" lvl="0" marL="457200" rtl="0" algn="l">
              <a:spcBef>
                <a:spcPts val="0"/>
              </a:spcBef>
              <a:spcAft>
                <a:spcPts val="0"/>
              </a:spcAft>
              <a:buClr>
                <a:schemeClr val="dk1"/>
              </a:buClr>
              <a:buSzPts val="1100"/>
              <a:buAutoNum type="arabicPeriod"/>
            </a:pPr>
            <a:r>
              <a:rPr lang="en">
                <a:solidFill>
                  <a:schemeClr val="dk1"/>
                </a:solidFill>
              </a:rPr>
              <a:t>used these vector representations to instantiate our embedding layer. Rather than learning the embedding layer weight, we fit the weights to the glove embeddings, and make them non-trainable.</a:t>
            </a:r>
            <a:endParaRPr>
              <a:solidFill>
                <a:schemeClr val="dk1"/>
              </a:solidFill>
            </a:endParaRPr>
          </a:p>
          <a:p>
            <a:pPr indent="-298450" lvl="0" marL="457200" rtl="0" algn="l">
              <a:spcBef>
                <a:spcPts val="0"/>
              </a:spcBef>
              <a:spcAft>
                <a:spcPts val="0"/>
              </a:spcAft>
              <a:buClr>
                <a:schemeClr val="dk1"/>
              </a:buClr>
              <a:buSzPts val="1100"/>
              <a:buFont typeface="Calibri"/>
              <a:buAutoNum type="arabicPeriod"/>
            </a:pPr>
            <a:r>
              <a:rPr lang="en">
                <a:solidFill>
                  <a:schemeClr val="dk1"/>
                </a:solidFill>
              </a:rPr>
              <a:t>95.09% training accuracy and 95.24% validation accuracy. 84.06% accurate in the holdout sample.</a:t>
            </a:r>
            <a:endParaRPr>
              <a:solidFill>
                <a:schemeClr val="dk1"/>
              </a:solidFill>
            </a:endParaRPr>
          </a:p>
          <a:p>
            <a:pPr indent="0" lvl="0" marL="0" rtl="0" algn="l">
              <a:spcBef>
                <a:spcPts val="0"/>
              </a:spcBef>
              <a:spcAft>
                <a:spcPts val="0"/>
              </a:spcAft>
              <a:buNone/>
            </a:pPr>
            <a:r>
              <a:t/>
            </a:r>
            <a:endParaRPr b="1">
              <a:solidFill>
                <a:schemeClr val="dk1"/>
              </a:solidFill>
            </a:endParaRPr>
          </a:p>
          <a:p>
            <a:pPr indent="0" lvl="0" marL="0" rtl="0" algn="l">
              <a:spcBef>
                <a:spcPts val="0"/>
              </a:spcBef>
              <a:spcAft>
                <a:spcPts val="0"/>
              </a:spcAft>
              <a:buNone/>
            </a:pPr>
            <a:r>
              <a:t/>
            </a:r>
            <a:endParaRPr b="1">
              <a:solidFill>
                <a:schemeClr val="dk1"/>
              </a:solidFill>
            </a:endParaRPr>
          </a:p>
          <a:p>
            <a:pPr indent="0" lvl="0" marL="0" rtl="0" algn="l">
              <a:spcBef>
                <a:spcPts val="0"/>
              </a:spcBef>
              <a:spcAft>
                <a:spcPts val="0"/>
              </a:spcAft>
              <a:buNone/>
            </a:pPr>
            <a:r>
              <a:t/>
            </a:r>
            <a:endParaRPr b="1">
              <a:solidFill>
                <a:schemeClr val="dk1"/>
              </a:solidFill>
            </a:endParaRPr>
          </a:p>
          <a:p>
            <a:pPr indent="0" lvl="0" marL="0" rtl="0" algn="l">
              <a:spcBef>
                <a:spcPts val="0"/>
              </a:spcBef>
              <a:spcAft>
                <a:spcPts val="0"/>
              </a:spcAft>
              <a:buNone/>
            </a:pPr>
            <a:r>
              <a:t/>
            </a:r>
            <a:endParaRPr b="1">
              <a:solidFill>
                <a:schemeClr val="dk1"/>
              </a:solidFill>
            </a:endParaRPr>
          </a:p>
          <a:p>
            <a:pPr indent="0" lvl="0" marL="0" rtl="0" algn="l">
              <a:spcBef>
                <a:spcPts val="0"/>
              </a:spcBef>
              <a:spcAft>
                <a:spcPts val="0"/>
              </a:spcAft>
              <a:buNone/>
            </a:pPr>
            <a:r>
              <a:t/>
            </a:r>
            <a:endParaRPr b="1">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(And I’ll pass to Caroline to talk about some interesting findings)</a:t>
            </a:r>
            <a:endParaRPr>
              <a:solidFill>
                <a:schemeClr val="dk1"/>
              </a:solidFil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0" name="Shape 740"/>
        <p:cNvGrpSpPr/>
        <p:nvPr/>
      </p:nvGrpSpPr>
      <p:grpSpPr>
        <a:xfrm>
          <a:off x="0" y="0"/>
          <a:ext cx="0" cy="0"/>
          <a:chOff x="0" y="0"/>
          <a:chExt cx="0" cy="0"/>
        </a:xfrm>
      </p:grpSpPr>
      <p:sp>
        <p:nvSpPr>
          <p:cNvPr id="741" name="Google Shape;741;g11dfc91c91e_0_5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2" name="Google Shape;742;g11dfc91c91e_0_5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Caroline</a:t>
            </a:r>
            <a:endParaRPr b="1"/>
          </a:p>
          <a:p>
            <a:pPr indent="0" lvl="0" marL="0" rtl="0" algn="l">
              <a:spcBef>
                <a:spcPts val="0"/>
              </a:spcBef>
              <a:spcAft>
                <a:spcPts val="0"/>
              </a:spcAft>
              <a:buNone/>
            </a:pPr>
            <a:r>
              <a:t/>
            </a:r>
            <a:endParaRPr b="1"/>
          </a:p>
          <a:p>
            <a:pPr indent="0" lvl="0" marL="0" rtl="0" algn="l">
              <a:spcBef>
                <a:spcPts val="0"/>
              </a:spcBef>
              <a:spcAft>
                <a:spcPts val="0"/>
              </a:spcAft>
              <a:buNone/>
            </a:pPr>
            <a:r>
              <a:rPr lang="en"/>
              <a:t>(Thanks Tommy. We also combined some other related tools to deepen our understanding.)</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0" name="Shape 770"/>
        <p:cNvGrpSpPr/>
        <p:nvPr/>
      </p:nvGrpSpPr>
      <p:grpSpPr>
        <a:xfrm>
          <a:off x="0" y="0"/>
          <a:ext cx="0" cy="0"/>
          <a:chOff x="0" y="0"/>
          <a:chExt cx="0" cy="0"/>
        </a:xfrm>
      </p:grpSpPr>
      <p:sp>
        <p:nvSpPr>
          <p:cNvPr id="771" name="Google Shape;771;g11dfc91c91e_0_5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2" name="Google Shape;772;g11dfc91c91e_0_5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rPr>
              <a:t>Caroline</a:t>
            </a:r>
            <a:endParaRPr b="1">
              <a:solidFill>
                <a:schemeClr val="dk1"/>
              </a:solidFill>
            </a:endParaRPr>
          </a:p>
          <a:p>
            <a:pPr indent="0" lvl="0" marL="0" rtl="0" algn="l">
              <a:spcBef>
                <a:spcPts val="0"/>
              </a:spcBef>
              <a:spcAft>
                <a:spcPts val="0"/>
              </a:spcAft>
              <a:buNone/>
            </a:pPr>
            <a:r>
              <a:t/>
            </a:r>
            <a:endParaRPr b="1">
              <a:solidFill>
                <a:schemeClr val="dk1"/>
              </a:solidFill>
            </a:endParaRPr>
          </a:p>
          <a:p>
            <a:pPr indent="0" lvl="0" marL="0" rtl="0" algn="l">
              <a:spcBef>
                <a:spcPts val="0"/>
              </a:spcBef>
              <a:spcAft>
                <a:spcPts val="0"/>
              </a:spcAft>
              <a:buNone/>
            </a:pPr>
            <a:r>
              <a:rPr lang="en">
                <a:solidFill>
                  <a:schemeClr val="dk1"/>
                </a:solidFill>
              </a:rPr>
              <a:t>The first one we did it LIME - we would like to check the effect of text related to our model accuracy.</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Like Tommy just described, we trained our model. Specifically, we focused on all the text entries. After checking the model accuracy on our test set, it turned out that we have accuracy = 98.34%, which is quite good.</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Randomly calling the 14600th observation out, the ground truth label for it is ‘deceptive’.</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Based on our model, we have 99% probability that we can predict the job posting is indeed fake. Results showed as above.</a:t>
            </a:r>
            <a:endParaRPr>
              <a:solidFill>
                <a:schemeClr val="dk1"/>
              </a:solidFil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9" name="Shape 799"/>
        <p:cNvGrpSpPr/>
        <p:nvPr/>
      </p:nvGrpSpPr>
      <p:grpSpPr>
        <a:xfrm>
          <a:off x="0" y="0"/>
          <a:ext cx="0" cy="0"/>
          <a:chOff x="0" y="0"/>
          <a:chExt cx="0" cy="0"/>
        </a:xfrm>
      </p:grpSpPr>
      <p:sp>
        <p:nvSpPr>
          <p:cNvPr id="800" name="Google Shape;800;g11dfc91c91e_0_6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1" name="Google Shape;801;g11dfc91c91e_0_6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rPr>
              <a:t>Caroline </a:t>
            </a:r>
            <a:endParaRPr b="1">
              <a:solidFill>
                <a:schemeClr val="dk1"/>
              </a:solidFill>
            </a:endParaRPr>
          </a:p>
          <a:p>
            <a:pPr indent="0" lvl="0" marL="0" rtl="0" algn="l">
              <a:spcBef>
                <a:spcPts val="0"/>
              </a:spcBef>
              <a:spcAft>
                <a:spcPts val="0"/>
              </a:spcAft>
              <a:buNone/>
            </a:pPr>
            <a:r>
              <a:t/>
            </a:r>
            <a:endParaRPr b="1">
              <a:solidFill>
                <a:schemeClr val="dk1"/>
              </a:solidFill>
            </a:endParaRPr>
          </a:p>
          <a:p>
            <a:pPr indent="0" lvl="0" marL="0" rtl="0" algn="l">
              <a:spcBef>
                <a:spcPts val="0"/>
              </a:spcBef>
              <a:spcAft>
                <a:spcPts val="0"/>
              </a:spcAft>
              <a:buNone/>
            </a:pPr>
            <a:r>
              <a:rPr lang="en">
                <a:solidFill>
                  <a:schemeClr val="dk1"/>
                </a:solidFill>
              </a:rPr>
              <a:t>We would also like to know what’s the emotional difference between real and fake job recruiting news. Our guess were that, maybe fake ones tend to talk big and give really positive nudges to job seekers. So they have much more chance of scam.</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Results shows that ….  So as a job seeker, when you feel xxxx, be careful! It might be a scam luring you.</a:t>
            </a:r>
            <a:endParaRPr>
              <a:solidFill>
                <a:schemeClr val="dk1"/>
              </a:solidFil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0" name="Shape 810"/>
        <p:cNvGrpSpPr/>
        <p:nvPr/>
      </p:nvGrpSpPr>
      <p:grpSpPr>
        <a:xfrm>
          <a:off x="0" y="0"/>
          <a:ext cx="0" cy="0"/>
          <a:chOff x="0" y="0"/>
          <a:chExt cx="0" cy="0"/>
        </a:xfrm>
      </p:grpSpPr>
      <p:sp>
        <p:nvSpPr>
          <p:cNvPr id="811" name="Google Shape;811;g11dfc91c91e_0_6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2" name="Google Shape;812;g11dfc91c91e_0_6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rPr>
              <a:t>Caroline </a:t>
            </a:r>
            <a:endParaRPr b="1">
              <a:solidFill>
                <a:schemeClr val="dk1"/>
              </a:solidFill>
            </a:endParaRPr>
          </a:p>
          <a:p>
            <a:pPr indent="0" lvl="0" marL="0" rtl="0" algn="l">
              <a:spcBef>
                <a:spcPts val="0"/>
              </a:spcBef>
              <a:spcAft>
                <a:spcPts val="0"/>
              </a:spcAft>
              <a:buNone/>
            </a:pPr>
            <a:r>
              <a:t/>
            </a:r>
            <a:endParaRPr b="1">
              <a:solidFill>
                <a:schemeClr val="dk1"/>
              </a:solidFill>
            </a:endParaRPr>
          </a:p>
          <a:p>
            <a:pPr indent="0" lvl="0" marL="0" rtl="0" algn="l">
              <a:spcBef>
                <a:spcPts val="0"/>
              </a:spcBef>
              <a:spcAft>
                <a:spcPts val="0"/>
              </a:spcAft>
              <a:buNone/>
            </a:pPr>
            <a:r>
              <a:rPr lang="en">
                <a:solidFill>
                  <a:schemeClr val="dk1"/>
                </a:solidFill>
              </a:rPr>
              <a:t>Lastly, we did a word cloud separately for real job postings and fake ones. We are curious that whether those fake ones promise higher salary, or focus on some specific industries.</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It turns out that …. </a:t>
            </a:r>
            <a:endParaRPr>
              <a:solidFill>
                <a:schemeClr val="dk1"/>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9" name="Shape 429"/>
        <p:cNvGrpSpPr/>
        <p:nvPr/>
      </p:nvGrpSpPr>
      <p:grpSpPr>
        <a:xfrm>
          <a:off x="0" y="0"/>
          <a:ext cx="0" cy="0"/>
          <a:chOff x="0" y="0"/>
          <a:chExt cx="0" cy="0"/>
        </a:xfrm>
      </p:grpSpPr>
      <p:sp>
        <p:nvSpPr>
          <p:cNvPr id="430" name="Google Shape;430;g6018115d82_1_7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1" name="Google Shape;431;g6018115d82_1_7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Danny</a:t>
            </a:r>
            <a:endParaRPr b="1"/>
          </a:p>
          <a:p>
            <a:pPr indent="0" lvl="0" marL="0" rtl="0" algn="l">
              <a:spcBef>
                <a:spcPts val="0"/>
              </a:spcBef>
              <a:spcAft>
                <a:spcPts val="0"/>
              </a:spcAft>
              <a:buNone/>
            </a:pPr>
            <a:r>
              <a:t/>
            </a:r>
            <a:endParaRPr/>
          </a:p>
          <a:p>
            <a:pPr indent="0" lvl="0" marL="0" rtl="0" algn="l">
              <a:spcBef>
                <a:spcPts val="0"/>
              </a:spcBef>
              <a:spcAft>
                <a:spcPts val="0"/>
              </a:spcAft>
              <a:buNone/>
            </a:pPr>
            <a:r>
              <a:rPr lang="en"/>
              <a:t>This is today’s agenda.</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have background introductions, data preprocessing and some initial EDA, NN architecture and pre-trained model, also have some other interesting &amp; related findings.</a:t>
            </a:r>
            <a:endParaRPr/>
          </a:p>
          <a:p>
            <a:pPr indent="0" lvl="0" marL="0" rtl="0" algn="l">
              <a:spcBef>
                <a:spcPts val="0"/>
              </a:spcBef>
              <a:spcAft>
                <a:spcPts val="0"/>
              </a:spcAft>
              <a:buNone/>
            </a:pPr>
            <a:r>
              <a:rPr lang="en"/>
              <a:t>Based on what we covered, we will do a brief conclusion.</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0" name="Shape 820"/>
        <p:cNvGrpSpPr/>
        <p:nvPr/>
      </p:nvGrpSpPr>
      <p:grpSpPr>
        <a:xfrm>
          <a:off x="0" y="0"/>
          <a:ext cx="0" cy="0"/>
          <a:chOff x="0" y="0"/>
          <a:chExt cx="0" cy="0"/>
        </a:xfrm>
      </p:grpSpPr>
      <p:sp>
        <p:nvSpPr>
          <p:cNvPr id="821" name="Google Shape;821;g11e0e7fa717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2" name="Google Shape;822;g11e0e7fa717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rPr>
              <a:t>Caroline </a:t>
            </a:r>
            <a:endParaRPr b="1">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It turns out that (</a:t>
            </a:r>
            <a:r>
              <a:rPr lang="en">
                <a:solidFill>
                  <a:schemeClr val="dk1"/>
                </a:solidFill>
                <a:highlight>
                  <a:srgbClr val="FFFFFE"/>
                </a:highlight>
              </a:rPr>
              <a:t>The fake job recruiting postings tend to describe their projects or products, we may assume they are just empty talk. For the requirements, they tend to stress experience - something can not be quantified.)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So as a job seeker, once you see essential words like xx, xx or xx, be cautious! It might be a trap.</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(After all these, I’ll hand over to Mochi and do a brief conclusion. After which, we also generated some tiny suggestions.)</a:t>
            </a:r>
            <a:endParaRPr>
              <a:solidFill>
                <a:schemeClr val="dk1"/>
              </a:solidFil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0" name="Shape 830"/>
        <p:cNvGrpSpPr/>
        <p:nvPr/>
      </p:nvGrpSpPr>
      <p:grpSpPr>
        <a:xfrm>
          <a:off x="0" y="0"/>
          <a:ext cx="0" cy="0"/>
          <a:chOff x="0" y="0"/>
          <a:chExt cx="0" cy="0"/>
        </a:xfrm>
      </p:grpSpPr>
      <p:sp>
        <p:nvSpPr>
          <p:cNvPr id="831" name="Google Shape;831;g11dfc91c91e_0_6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2" name="Google Shape;832;g11dfc91c91e_0_6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Mochi</a:t>
            </a:r>
            <a:endParaRPr b="1"/>
          </a:p>
          <a:p>
            <a:pPr indent="0" lvl="0" marL="0" rtl="0" algn="l">
              <a:spcBef>
                <a:spcPts val="0"/>
              </a:spcBef>
              <a:spcAft>
                <a:spcPts val="0"/>
              </a:spcAft>
              <a:buNone/>
            </a:pPr>
            <a:r>
              <a:t/>
            </a:r>
            <a:endParaRPr b="1"/>
          </a:p>
          <a:p>
            <a:pPr indent="0" lvl="0" marL="0" rtl="0" algn="l">
              <a:spcBef>
                <a:spcPts val="0"/>
              </a:spcBef>
              <a:spcAft>
                <a:spcPts val="0"/>
              </a:spcAft>
              <a:buNone/>
            </a:pPr>
            <a:r>
              <a:rPr lang="en"/>
              <a:t>(All right. Let’s </a:t>
            </a:r>
            <a:r>
              <a:rPr lang="en"/>
              <a:t>start with our conclusions.)</a:t>
            </a:r>
            <a:endParaRPr/>
          </a:p>
          <a:p>
            <a:pPr indent="0" lvl="0" marL="0" rtl="0" algn="l">
              <a:spcBef>
                <a:spcPts val="0"/>
              </a:spcBef>
              <a:spcAft>
                <a:spcPts val="0"/>
              </a:spcAft>
              <a:buNone/>
            </a:pPr>
            <a:r>
              <a:t/>
            </a:r>
            <a:endParaRPr/>
          </a:p>
          <a:p>
            <a:pPr indent="0" lvl="0" marL="0" rtl="0" algn="l">
              <a:lnSpc>
                <a:spcPct val="135714"/>
              </a:lnSpc>
              <a:spcBef>
                <a:spcPts val="0"/>
              </a:spcBef>
              <a:spcAft>
                <a:spcPts val="0"/>
              </a:spcAft>
              <a:buClr>
                <a:schemeClr val="dk1"/>
              </a:buClr>
              <a:buSzPts val="1100"/>
              <a:buFont typeface="Arial"/>
              <a:buNone/>
            </a:pPr>
            <a:r>
              <a:rPr lang="en">
                <a:solidFill>
                  <a:schemeClr val="dk1"/>
                </a:solidFill>
                <a:highlight>
                  <a:srgbClr val="FFFFFE"/>
                </a:highlight>
              </a:rPr>
              <a:t>Our self designed model has validation accuracy around 97%, which is slightly higher than 95% (considering our imbalanced dataset)</a:t>
            </a:r>
            <a:endParaRPr>
              <a:solidFill>
                <a:schemeClr val="dk1"/>
              </a:solidFill>
              <a:highlight>
                <a:srgbClr val="FFFFFE"/>
              </a:highlight>
            </a:endParaRPr>
          </a:p>
          <a:p>
            <a:pPr indent="0" lvl="0" marL="0" rtl="0" algn="l">
              <a:lnSpc>
                <a:spcPct val="135714"/>
              </a:lnSpc>
              <a:spcBef>
                <a:spcPts val="0"/>
              </a:spcBef>
              <a:spcAft>
                <a:spcPts val="0"/>
              </a:spcAft>
              <a:buNone/>
            </a:pPr>
            <a:r>
              <a:rPr lang="en">
                <a:solidFill>
                  <a:schemeClr val="dk1"/>
                </a:solidFill>
                <a:highlight>
                  <a:srgbClr val="FFFFFE"/>
                </a:highlight>
              </a:rPr>
              <a:t>The pre-trained model has validation accuracy around 95%, slightly better than our self designed one.</a:t>
            </a:r>
            <a:endParaRPr>
              <a:solidFill>
                <a:schemeClr val="dk1"/>
              </a:solidFill>
              <a:highlight>
                <a:srgbClr val="FFFFFE"/>
              </a:highlight>
            </a:endParaRPr>
          </a:p>
          <a:p>
            <a:pPr indent="0" lvl="0" marL="0" rtl="0" algn="l">
              <a:lnSpc>
                <a:spcPct val="135714"/>
              </a:lnSpc>
              <a:spcBef>
                <a:spcPts val="0"/>
              </a:spcBef>
              <a:spcAft>
                <a:spcPts val="0"/>
              </a:spcAft>
              <a:buNone/>
            </a:pPr>
            <a:r>
              <a:t/>
            </a:r>
            <a:endParaRPr>
              <a:solidFill>
                <a:schemeClr val="dk1"/>
              </a:solidFill>
              <a:highlight>
                <a:srgbClr val="FFFFFE"/>
              </a:highlight>
            </a:endParaRPr>
          </a:p>
          <a:p>
            <a:pPr indent="0" lvl="0" marL="0" rtl="0" algn="l">
              <a:lnSpc>
                <a:spcPct val="135714"/>
              </a:lnSpc>
              <a:spcBef>
                <a:spcPts val="0"/>
              </a:spcBef>
              <a:spcAft>
                <a:spcPts val="0"/>
              </a:spcAft>
              <a:buNone/>
            </a:pPr>
            <a:r>
              <a:rPr lang="en">
                <a:solidFill>
                  <a:schemeClr val="dk1"/>
                </a:solidFill>
                <a:highlight>
                  <a:srgbClr val="FFFFFE"/>
                </a:highlight>
              </a:rPr>
              <a:t>For the LIME, only focused on text, the accuracy among test set is around 98%.</a:t>
            </a:r>
            <a:endParaRPr>
              <a:solidFill>
                <a:schemeClr val="dk1"/>
              </a:solidFill>
              <a:highlight>
                <a:srgbClr val="FFFFFE"/>
              </a:highlight>
            </a:endParaRPr>
          </a:p>
          <a:p>
            <a:pPr indent="0" lvl="0" marL="0" rtl="0" algn="l">
              <a:lnSpc>
                <a:spcPct val="135714"/>
              </a:lnSpc>
              <a:spcBef>
                <a:spcPts val="0"/>
              </a:spcBef>
              <a:spcAft>
                <a:spcPts val="0"/>
              </a:spcAft>
              <a:buClr>
                <a:schemeClr val="dk1"/>
              </a:buClr>
              <a:buSzPts val="1100"/>
              <a:buFont typeface="Arial"/>
              <a:buNone/>
            </a:pPr>
            <a:r>
              <a:rPr lang="en">
                <a:solidFill>
                  <a:schemeClr val="dk1"/>
                </a:solidFill>
                <a:highlight>
                  <a:srgbClr val="FFFFFE"/>
                </a:highlight>
              </a:rPr>
              <a:t>After sentiment and word cloud, fake ones tend to talk big and guarantee great welfare.</a:t>
            </a:r>
            <a:endParaRPr>
              <a:solidFill>
                <a:schemeClr val="dk1"/>
              </a:solidFill>
              <a:highlight>
                <a:srgbClr val="FFFFFE"/>
              </a:highlight>
            </a:endParaRPr>
          </a:p>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1" name="Shape 871"/>
        <p:cNvGrpSpPr/>
        <p:nvPr/>
      </p:nvGrpSpPr>
      <p:grpSpPr>
        <a:xfrm>
          <a:off x="0" y="0"/>
          <a:ext cx="0" cy="0"/>
          <a:chOff x="0" y="0"/>
          <a:chExt cx="0" cy="0"/>
        </a:xfrm>
      </p:grpSpPr>
      <p:sp>
        <p:nvSpPr>
          <p:cNvPr id="872" name="Google Shape;872;g11dfc91c91e_0_7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3" name="Google Shape;873;g11dfc91c91e_0_7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rPr>
              <a:t>Mochi</a:t>
            </a:r>
            <a:endParaRPr b="1">
              <a:solidFill>
                <a:schemeClr val="dk1"/>
              </a:solidFill>
            </a:endParaRPr>
          </a:p>
          <a:p>
            <a:pPr indent="0" lvl="0" marL="0" rtl="0" algn="l">
              <a:spcBef>
                <a:spcPts val="0"/>
              </a:spcBef>
              <a:spcAft>
                <a:spcPts val="0"/>
              </a:spcAft>
              <a:buNone/>
            </a:pPr>
            <a:r>
              <a:t/>
            </a:r>
            <a:endParaRPr b="1">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We also generated some realistic suggestions.</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Speaking of our model, We tried to implement one-hot encoding processing the integer sequences, only it got crashed. But for the first glance, the performance after one-hot is better. We may find out a way solving the GPU problem. Or for our model right now, we can also increase the depth of embeddings, to utilize more tokens.</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From the perspective of job seekers, fake job recruiting postings tend to focus on entry level or executive level; part-time job. Be cautious when applying for these types of positions.</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From of the features of all these fake positions, they tend to talk big about themselves, but avoid some essential information. When seeing great welfare and work environment, be cautious.</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1" name="Shape 941"/>
        <p:cNvGrpSpPr/>
        <p:nvPr/>
      </p:nvGrpSpPr>
      <p:grpSpPr>
        <a:xfrm>
          <a:off x="0" y="0"/>
          <a:ext cx="0" cy="0"/>
          <a:chOff x="0" y="0"/>
          <a:chExt cx="0" cy="0"/>
        </a:xfrm>
      </p:grpSpPr>
      <p:sp>
        <p:nvSpPr>
          <p:cNvPr id="942" name="Google Shape;942;g11dfc91c91e_0_2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3" name="Google Shape;943;g11dfc91c91e_0_2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dk1"/>
                </a:solidFill>
              </a:rPr>
              <a:t>Mochi</a:t>
            </a:r>
            <a:endParaRPr b="1">
              <a:solidFill>
                <a:schemeClr val="dk1"/>
              </a:solidFill>
            </a:endParaRPr>
          </a:p>
          <a:p>
            <a:pPr indent="0" lvl="0" marL="0" rtl="0" algn="l">
              <a:spcBef>
                <a:spcPts val="0"/>
              </a:spcBef>
              <a:spcAft>
                <a:spcPts val="0"/>
              </a:spcAft>
              <a:buNone/>
            </a:pPr>
            <a:r>
              <a:t/>
            </a:r>
            <a:endParaRPr/>
          </a:p>
          <a:p>
            <a:pPr indent="0" lvl="0" marL="0" rtl="0" algn="l">
              <a:spcBef>
                <a:spcPts val="0"/>
              </a:spcBef>
              <a:spcAft>
                <a:spcPts val="0"/>
              </a:spcAft>
              <a:buNone/>
            </a:pPr>
            <a:r>
              <a:rPr lang="en"/>
              <a:t>From all above, as a kind reminder from someone famous: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Job seekers, please think positive, but be cautious!</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8" name="Shape 958"/>
        <p:cNvGrpSpPr/>
        <p:nvPr/>
      </p:nvGrpSpPr>
      <p:grpSpPr>
        <a:xfrm>
          <a:off x="0" y="0"/>
          <a:ext cx="0" cy="0"/>
          <a:chOff x="0" y="0"/>
          <a:chExt cx="0" cy="0"/>
        </a:xfrm>
      </p:grpSpPr>
      <p:sp>
        <p:nvSpPr>
          <p:cNvPr id="959" name="Google Shape;959;g11dfc91c91e_0_7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0" name="Google Shape;960;g11dfc91c91e_0_7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rPr>
              <a:t>Mochi</a:t>
            </a:r>
            <a:endParaRPr b="1">
              <a:solidFill>
                <a:schemeClr val="dk1"/>
              </a:solidFill>
            </a:endParaRPr>
          </a:p>
          <a:p>
            <a:pPr indent="0" lvl="0" marL="0" rtl="0" algn="l">
              <a:spcBef>
                <a:spcPts val="0"/>
              </a:spcBef>
              <a:spcAft>
                <a:spcPts val="0"/>
              </a:spcAft>
              <a:buNone/>
            </a:pPr>
            <a:r>
              <a:t/>
            </a:r>
            <a:endParaRPr b="1">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And that’s all of our presentation today. Hope you enjoyed it, and thank you for listening! 👏</a:t>
            </a:r>
            <a:endParaRPr>
              <a:solidFill>
                <a:schemeClr val="dk1"/>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9" name="Shape 459"/>
        <p:cNvGrpSpPr/>
        <p:nvPr/>
      </p:nvGrpSpPr>
      <p:grpSpPr>
        <a:xfrm>
          <a:off x="0" y="0"/>
          <a:ext cx="0" cy="0"/>
          <a:chOff x="0" y="0"/>
          <a:chExt cx="0" cy="0"/>
        </a:xfrm>
      </p:grpSpPr>
      <p:sp>
        <p:nvSpPr>
          <p:cNvPr id="460" name="Google Shape;460;g11dfc91c91e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1" name="Google Shape;461;g11dfc91c91e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Danny</a:t>
            </a:r>
            <a:endParaRPr b="1"/>
          </a:p>
          <a:p>
            <a:pPr indent="0" lvl="0" marL="0" rtl="0" algn="l">
              <a:spcBef>
                <a:spcPts val="0"/>
              </a:spcBef>
              <a:spcAft>
                <a:spcPts val="0"/>
              </a:spcAft>
              <a:buNone/>
            </a:pPr>
            <a:r>
              <a:t/>
            </a:r>
            <a:endParaRPr/>
          </a:p>
          <a:p>
            <a:pPr indent="0" lvl="0" marL="0" rtl="0" algn="l">
              <a:spcBef>
                <a:spcPts val="0"/>
              </a:spcBef>
              <a:spcAft>
                <a:spcPts val="0"/>
              </a:spcAft>
              <a:buNone/>
            </a:pPr>
            <a:r>
              <a:rPr lang="en"/>
              <a:t>(Let’s start with our introduction.)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t>
            </a:r>
            <a:r>
              <a:rPr lang="en"/>
              <a:t>到这里最好30秒内结束）</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9" name="Shape 489"/>
        <p:cNvGrpSpPr/>
        <p:nvPr/>
      </p:nvGrpSpPr>
      <p:grpSpPr>
        <a:xfrm>
          <a:off x="0" y="0"/>
          <a:ext cx="0" cy="0"/>
          <a:chOff x="0" y="0"/>
          <a:chExt cx="0" cy="0"/>
        </a:xfrm>
      </p:grpSpPr>
      <p:sp>
        <p:nvSpPr>
          <p:cNvPr id="490" name="Google Shape;490;g6018115d82_1_8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1" name="Google Shape;491;g6018115d82_1_8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Danny</a:t>
            </a:r>
            <a:endParaRPr b="1"/>
          </a:p>
          <a:p>
            <a:pPr indent="0" lvl="0" marL="0" rtl="0" algn="l">
              <a:spcBef>
                <a:spcPts val="0"/>
              </a:spcBef>
              <a:spcAft>
                <a:spcPts val="0"/>
              </a:spcAft>
              <a:buNone/>
            </a:pPr>
            <a:r>
              <a:t/>
            </a:r>
            <a:endParaRPr/>
          </a:p>
          <a:p>
            <a:pPr indent="0" lvl="0" marL="0" rtl="0" algn="l">
              <a:spcBef>
                <a:spcPts val="0"/>
              </a:spcBef>
              <a:spcAft>
                <a:spcPts val="0"/>
              </a:spcAft>
              <a:buNone/>
            </a:pPr>
            <a:r>
              <a:rPr lang="en"/>
              <a:t>Have you ever seen this?</a:t>
            </a:r>
            <a:endParaRPr/>
          </a:p>
          <a:p>
            <a:pPr indent="0" lvl="0" marL="0" rtl="0" algn="l">
              <a:spcBef>
                <a:spcPts val="0"/>
              </a:spcBef>
              <a:spcAft>
                <a:spcPts val="0"/>
              </a:spcAft>
              <a:buNone/>
            </a:pPr>
            <a:r>
              <a:rPr lang="en"/>
              <a:t>Someone sends you an email describing a quite lucrative position. Be careful! </a:t>
            </a:r>
            <a:r>
              <a:rPr lang="en"/>
              <a:t>This can be job scam.</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6" name="Shape 496"/>
        <p:cNvGrpSpPr/>
        <p:nvPr/>
      </p:nvGrpSpPr>
      <p:grpSpPr>
        <a:xfrm>
          <a:off x="0" y="0"/>
          <a:ext cx="0" cy="0"/>
          <a:chOff x="0" y="0"/>
          <a:chExt cx="0" cy="0"/>
        </a:xfrm>
      </p:grpSpPr>
      <p:sp>
        <p:nvSpPr>
          <p:cNvPr id="497" name="Google Shape;497;g11dfc91c91e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8" name="Google Shape;498;g11dfc91c91e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dk1"/>
                </a:solidFill>
              </a:rPr>
              <a:t>Danny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So, why are there exist fake job recruitment news?</a:t>
            </a:r>
            <a:endParaRPr/>
          </a:p>
          <a:p>
            <a:pPr indent="0" lvl="0" marL="0" rtl="0" algn="l">
              <a:spcBef>
                <a:spcPts val="0"/>
              </a:spcBef>
              <a:spcAft>
                <a:spcPts val="0"/>
              </a:spcAft>
              <a:buNone/>
            </a:pPr>
            <a:r>
              <a:rPr lang="en"/>
              <a:t>Some of them aim at collecting personal information, even selling them; Others may aim at asking for so-called referral fee. We </a:t>
            </a:r>
            <a:r>
              <a:rPr lang="en"/>
              <a:t>would like to detect those fake ones.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methods we are considering includes but not limited to:</a:t>
            </a:r>
            <a:endParaRPr/>
          </a:p>
          <a:p>
            <a:pPr indent="-298450" lvl="0" marL="457200" rtl="0" algn="l">
              <a:spcBef>
                <a:spcPts val="0"/>
              </a:spcBef>
              <a:spcAft>
                <a:spcPts val="0"/>
              </a:spcAft>
              <a:buSzPts val="1100"/>
              <a:buChar char="●"/>
            </a:pPr>
            <a:r>
              <a:rPr lang="en"/>
              <a:t>Text transformation</a:t>
            </a:r>
            <a:endParaRPr/>
          </a:p>
          <a:p>
            <a:pPr indent="-298450" lvl="0" marL="457200" rtl="0" algn="l">
              <a:spcBef>
                <a:spcPts val="0"/>
              </a:spcBef>
              <a:spcAft>
                <a:spcPts val="0"/>
              </a:spcAft>
              <a:buSzPts val="1100"/>
              <a:buChar char="●"/>
            </a:pPr>
            <a:r>
              <a:rPr lang="en"/>
              <a:t>Adding different layers processing different information</a:t>
            </a:r>
            <a:endParaRPr/>
          </a:p>
          <a:p>
            <a:pPr indent="-298450" lvl="0" marL="457200" rtl="0" algn="l">
              <a:spcBef>
                <a:spcPts val="0"/>
              </a:spcBef>
              <a:spcAft>
                <a:spcPts val="0"/>
              </a:spcAft>
              <a:buSzPts val="1100"/>
              <a:buChar char="●"/>
            </a:pPr>
            <a:r>
              <a:rPr lang="en"/>
              <a:t>Utilizing LIME, sentiment analysis etc.</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6" name="Shape 576"/>
        <p:cNvGrpSpPr/>
        <p:nvPr/>
      </p:nvGrpSpPr>
      <p:grpSpPr>
        <a:xfrm>
          <a:off x="0" y="0"/>
          <a:ext cx="0" cy="0"/>
          <a:chOff x="0" y="0"/>
          <a:chExt cx="0" cy="0"/>
        </a:xfrm>
      </p:grpSpPr>
      <p:sp>
        <p:nvSpPr>
          <p:cNvPr id="577" name="Google Shape;577;g6018115d82_1_18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8" name="Google Shape;578;g6018115d82_1_18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dk1"/>
                </a:solidFill>
              </a:rPr>
              <a:t>Danny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Our Employment Scam Aegean Dataset is </a:t>
            </a:r>
            <a:r>
              <a:rPr lang="en"/>
              <a:t>originated</a:t>
            </a:r>
            <a:r>
              <a:rPr lang="en"/>
              <a:t> from the University of the Aegean. Out of over 17k entries, there are 866 are fake ones, accounted for 4.8%.</a:t>
            </a:r>
            <a:endParaRPr/>
          </a:p>
          <a:p>
            <a:pPr indent="0" lvl="0" marL="0" rtl="0" algn="l">
              <a:spcBef>
                <a:spcPts val="0"/>
              </a:spcBef>
              <a:spcAft>
                <a:spcPts val="0"/>
              </a:spcAft>
              <a:buNone/>
            </a:pPr>
            <a:r>
              <a:rPr lang="en"/>
              <a:t>This dataset is unbalanced, we should keep that in mind.</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(And I’ll pass to Allen to talk about preprocessing.) </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solidFill>
                  <a:schemeClr val="dk1"/>
                </a:solidFill>
              </a:rPr>
              <a:t>（到这里最好1:30结束）</a:t>
            </a:r>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0" name="Shape 590"/>
        <p:cNvGrpSpPr/>
        <p:nvPr/>
      </p:nvGrpSpPr>
      <p:grpSpPr>
        <a:xfrm>
          <a:off x="0" y="0"/>
          <a:ext cx="0" cy="0"/>
          <a:chOff x="0" y="0"/>
          <a:chExt cx="0" cy="0"/>
        </a:xfrm>
      </p:grpSpPr>
      <p:sp>
        <p:nvSpPr>
          <p:cNvPr id="591" name="Google Shape;591;g11dfc91c91e_0_2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2" name="Google Shape;592;g11dfc91c91e_0_2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Allen</a:t>
            </a:r>
            <a:endParaRPr b="1"/>
          </a:p>
          <a:p>
            <a:pPr indent="0" lvl="0" marL="0" rtl="0" algn="l">
              <a:spcBef>
                <a:spcPts val="0"/>
              </a:spcBef>
              <a:spcAft>
                <a:spcPts val="0"/>
              </a:spcAft>
              <a:buNone/>
            </a:pPr>
            <a:r>
              <a:t/>
            </a:r>
            <a:endParaRPr/>
          </a:p>
          <a:p>
            <a:pPr indent="0" lvl="0" marL="0" rtl="0" algn="l">
              <a:spcBef>
                <a:spcPts val="0"/>
              </a:spcBef>
              <a:spcAft>
                <a:spcPts val="0"/>
              </a:spcAft>
              <a:buNone/>
            </a:pPr>
            <a:r>
              <a:rPr lang="en"/>
              <a:t>(Thank you Danny)</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0" name="Shape 620"/>
        <p:cNvGrpSpPr/>
        <p:nvPr/>
      </p:nvGrpSpPr>
      <p:grpSpPr>
        <a:xfrm>
          <a:off x="0" y="0"/>
          <a:ext cx="0" cy="0"/>
          <a:chOff x="0" y="0"/>
          <a:chExt cx="0" cy="0"/>
        </a:xfrm>
      </p:grpSpPr>
      <p:sp>
        <p:nvSpPr>
          <p:cNvPr id="621" name="Google Shape;621;g11dfc91c91e_0_1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2" name="Google Shape;622;g11dfc91c91e_0_1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rPr>
              <a:t>Allen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Our raw dataset has 16 various features.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For the categorical ones, we gave them scale or get dummy; For the text ones, we combined them together and applied TextVectorization() to process. </a:t>
            </a:r>
            <a:endParaRPr/>
          </a:p>
          <a:p>
            <a:pPr indent="0" lvl="0" marL="0" rtl="0" algn="l">
              <a:spcBef>
                <a:spcPts val="0"/>
              </a:spcBef>
              <a:spcAft>
                <a:spcPts val="0"/>
              </a:spcAft>
              <a:buNone/>
            </a:pPr>
            <a:r>
              <a:rPr lang="en"/>
              <a:t>We also </a:t>
            </a:r>
            <a:r>
              <a:rPr lang="en"/>
              <a:t>separated the range of salary &amp; get upper and lower bound. For the location, we added them after text.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To deal with the missing values, we fill in numerical ones as ‘-1’, text ones with ‘unknown’.</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4" name="Shape 634"/>
        <p:cNvGrpSpPr/>
        <p:nvPr/>
      </p:nvGrpSpPr>
      <p:grpSpPr>
        <a:xfrm>
          <a:off x="0" y="0"/>
          <a:ext cx="0" cy="0"/>
          <a:chOff x="0" y="0"/>
          <a:chExt cx="0" cy="0"/>
        </a:xfrm>
      </p:grpSpPr>
      <p:sp>
        <p:nvSpPr>
          <p:cNvPr id="635" name="Google Shape;635;g11dfc91c91e_0_2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6" name="Google Shape;636;g11dfc91c91e_0_2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rPr>
              <a:t>Allen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Then we’ll introduce some primary exploratory data analysis.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This is our location map. After generating the latitude and longitude dataset of all the cities around the world, we plotted this map based on our dataset.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can see that majority of our job recruiting posts aggregated in North America and Europe.</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yoMsr" TargetMode="External"/><Relationship Id="rId5" Type="http://schemas.openxmlformats.org/officeDocument/2006/relationships/hyperlink" Target="http://bit.ly/2TtBDfr" TargetMode="Externa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PEN TITLE" type="title">
  <p:cSld name="TITLE">
    <p:spTree>
      <p:nvGrpSpPr>
        <p:cNvPr id="8" name="Shape 8"/>
        <p:cNvGrpSpPr/>
        <p:nvPr/>
      </p:nvGrpSpPr>
      <p:grpSpPr>
        <a:xfrm>
          <a:off x="0" y="0"/>
          <a:ext cx="0" cy="0"/>
          <a:chOff x="0" y="0"/>
          <a:chExt cx="0" cy="0"/>
        </a:xfrm>
      </p:grpSpPr>
      <p:grpSp>
        <p:nvGrpSpPr>
          <p:cNvPr id="9" name="Google Shape;9;p2"/>
          <p:cNvGrpSpPr/>
          <p:nvPr/>
        </p:nvGrpSpPr>
        <p:grpSpPr>
          <a:xfrm>
            <a:off x="-12452" y="310275"/>
            <a:ext cx="9180800" cy="4538300"/>
            <a:chOff x="-12452" y="310275"/>
            <a:chExt cx="9180800" cy="4538300"/>
          </a:xfrm>
        </p:grpSpPr>
        <p:cxnSp>
          <p:nvCxnSpPr>
            <p:cNvPr id="10" name="Google Shape;10;p2"/>
            <p:cNvCxnSpPr/>
            <p:nvPr/>
          </p:nvCxnSpPr>
          <p:spPr>
            <a:xfrm>
              <a:off x="-552" y="4023430"/>
              <a:ext cx="9168900" cy="0"/>
            </a:xfrm>
            <a:prstGeom prst="straightConnector1">
              <a:avLst/>
            </a:prstGeom>
            <a:noFill/>
            <a:ln cap="flat" cmpd="sng" w="9525">
              <a:solidFill>
                <a:schemeClr val="lt2"/>
              </a:solidFill>
              <a:prstDash val="solid"/>
              <a:round/>
              <a:headEnd len="med" w="med" type="none"/>
              <a:tailEnd len="med" w="med" type="none"/>
            </a:ln>
          </p:spPr>
        </p:cxnSp>
        <p:cxnSp>
          <p:nvCxnSpPr>
            <p:cNvPr id="11" name="Google Shape;11;p2"/>
            <p:cNvCxnSpPr/>
            <p:nvPr/>
          </p:nvCxnSpPr>
          <p:spPr>
            <a:xfrm>
              <a:off x="-12452" y="310275"/>
              <a:ext cx="9168900" cy="0"/>
            </a:xfrm>
            <a:prstGeom prst="straightConnector1">
              <a:avLst/>
            </a:prstGeom>
            <a:noFill/>
            <a:ln cap="flat" cmpd="sng" w="9525">
              <a:solidFill>
                <a:schemeClr val="lt2"/>
              </a:solidFill>
              <a:prstDash val="solid"/>
              <a:round/>
              <a:headEnd len="med" w="med" type="none"/>
              <a:tailEnd len="med" w="med" type="none"/>
            </a:ln>
          </p:spPr>
        </p:cxnSp>
        <p:cxnSp>
          <p:nvCxnSpPr>
            <p:cNvPr id="12" name="Google Shape;12;p2"/>
            <p:cNvCxnSpPr/>
            <p:nvPr/>
          </p:nvCxnSpPr>
          <p:spPr>
            <a:xfrm>
              <a:off x="-552" y="722848"/>
              <a:ext cx="9168900" cy="0"/>
            </a:xfrm>
            <a:prstGeom prst="straightConnector1">
              <a:avLst/>
            </a:prstGeom>
            <a:noFill/>
            <a:ln cap="flat" cmpd="sng" w="9525">
              <a:solidFill>
                <a:schemeClr val="lt2"/>
              </a:solidFill>
              <a:prstDash val="solid"/>
              <a:round/>
              <a:headEnd len="med" w="med" type="none"/>
              <a:tailEnd len="med" w="med" type="none"/>
            </a:ln>
          </p:spPr>
        </p:cxnSp>
        <p:cxnSp>
          <p:nvCxnSpPr>
            <p:cNvPr id="13" name="Google Shape;13;p2"/>
            <p:cNvCxnSpPr/>
            <p:nvPr/>
          </p:nvCxnSpPr>
          <p:spPr>
            <a:xfrm>
              <a:off x="-552" y="1135420"/>
              <a:ext cx="9168900" cy="0"/>
            </a:xfrm>
            <a:prstGeom prst="straightConnector1">
              <a:avLst/>
            </a:prstGeom>
            <a:noFill/>
            <a:ln cap="flat" cmpd="sng" w="9525">
              <a:solidFill>
                <a:schemeClr val="lt2"/>
              </a:solidFill>
              <a:prstDash val="solid"/>
              <a:round/>
              <a:headEnd len="med" w="med" type="none"/>
              <a:tailEnd len="med" w="med" type="none"/>
            </a:ln>
          </p:spPr>
        </p:cxnSp>
        <p:cxnSp>
          <p:nvCxnSpPr>
            <p:cNvPr id="14" name="Google Shape;14;p2"/>
            <p:cNvCxnSpPr/>
            <p:nvPr/>
          </p:nvCxnSpPr>
          <p:spPr>
            <a:xfrm>
              <a:off x="-552" y="1547993"/>
              <a:ext cx="9168900" cy="0"/>
            </a:xfrm>
            <a:prstGeom prst="straightConnector1">
              <a:avLst/>
            </a:prstGeom>
            <a:noFill/>
            <a:ln cap="flat" cmpd="sng" w="9525">
              <a:solidFill>
                <a:schemeClr val="lt2"/>
              </a:solidFill>
              <a:prstDash val="solid"/>
              <a:round/>
              <a:headEnd len="med" w="med" type="none"/>
              <a:tailEnd len="med" w="med" type="none"/>
            </a:ln>
          </p:spPr>
        </p:cxnSp>
        <p:cxnSp>
          <p:nvCxnSpPr>
            <p:cNvPr id="15" name="Google Shape;15;p2"/>
            <p:cNvCxnSpPr/>
            <p:nvPr/>
          </p:nvCxnSpPr>
          <p:spPr>
            <a:xfrm>
              <a:off x="-552" y="1960566"/>
              <a:ext cx="9168900" cy="0"/>
            </a:xfrm>
            <a:prstGeom prst="straightConnector1">
              <a:avLst/>
            </a:prstGeom>
            <a:noFill/>
            <a:ln cap="flat" cmpd="sng" w="9525">
              <a:solidFill>
                <a:schemeClr val="lt2"/>
              </a:solidFill>
              <a:prstDash val="solid"/>
              <a:round/>
              <a:headEnd len="med" w="med" type="none"/>
              <a:tailEnd len="med" w="med" type="none"/>
            </a:ln>
          </p:spPr>
        </p:cxnSp>
        <p:cxnSp>
          <p:nvCxnSpPr>
            <p:cNvPr id="16" name="Google Shape;16;p2"/>
            <p:cNvCxnSpPr/>
            <p:nvPr/>
          </p:nvCxnSpPr>
          <p:spPr>
            <a:xfrm>
              <a:off x="-552" y="2373139"/>
              <a:ext cx="9168900" cy="0"/>
            </a:xfrm>
            <a:prstGeom prst="straightConnector1">
              <a:avLst/>
            </a:prstGeom>
            <a:noFill/>
            <a:ln cap="flat" cmpd="sng" w="9525">
              <a:solidFill>
                <a:schemeClr val="lt2"/>
              </a:solidFill>
              <a:prstDash val="solid"/>
              <a:round/>
              <a:headEnd len="med" w="med" type="none"/>
              <a:tailEnd len="med" w="med" type="none"/>
            </a:ln>
          </p:spPr>
        </p:cxnSp>
        <p:cxnSp>
          <p:nvCxnSpPr>
            <p:cNvPr id="17" name="Google Shape;17;p2"/>
            <p:cNvCxnSpPr/>
            <p:nvPr/>
          </p:nvCxnSpPr>
          <p:spPr>
            <a:xfrm>
              <a:off x="-552" y="2785711"/>
              <a:ext cx="9168900" cy="0"/>
            </a:xfrm>
            <a:prstGeom prst="straightConnector1">
              <a:avLst/>
            </a:prstGeom>
            <a:noFill/>
            <a:ln cap="flat" cmpd="sng" w="9525">
              <a:solidFill>
                <a:schemeClr val="lt2"/>
              </a:solidFill>
              <a:prstDash val="solid"/>
              <a:round/>
              <a:headEnd len="med" w="med" type="none"/>
              <a:tailEnd len="med" w="med" type="none"/>
            </a:ln>
          </p:spPr>
        </p:cxnSp>
        <p:cxnSp>
          <p:nvCxnSpPr>
            <p:cNvPr id="18" name="Google Shape;18;p2"/>
            <p:cNvCxnSpPr/>
            <p:nvPr/>
          </p:nvCxnSpPr>
          <p:spPr>
            <a:xfrm>
              <a:off x="-552" y="3198284"/>
              <a:ext cx="9168900" cy="0"/>
            </a:xfrm>
            <a:prstGeom prst="straightConnector1">
              <a:avLst/>
            </a:prstGeom>
            <a:noFill/>
            <a:ln cap="flat" cmpd="sng" w="9525">
              <a:solidFill>
                <a:schemeClr val="lt2"/>
              </a:solidFill>
              <a:prstDash val="solid"/>
              <a:round/>
              <a:headEnd len="med" w="med" type="none"/>
              <a:tailEnd len="med" w="med" type="none"/>
            </a:ln>
          </p:spPr>
        </p:cxnSp>
        <p:cxnSp>
          <p:nvCxnSpPr>
            <p:cNvPr id="19" name="Google Shape;19;p2"/>
            <p:cNvCxnSpPr/>
            <p:nvPr/>
          </p:nvCxnSpPr>
          <p:spPr>
            <a:xfrm>
              <a:off x="-552" y="3610857"/>
              <a:ext cx="9168900" cy="0"/>
            </a:xfrm>
            <a:prstGeom prst="straightConnector1">
              <a:avLst/>
            </a:prstGeom>
            <a:noFill/>
            <a:ln cap="flat" cmpd="sng" w="9525">
              <a:solidFill>
                <a:schemeClr val="lt2"/>
              </a:solidFill>
              <a:prstDash val="solid"/>
              <a:round/>
              <a:headEnd len="med" w="med" type="none"/>
              <a:tailEnd len="med" w="med" type="none"/>
            </a:ln>
          </p:spPr>
        </p:cxnSp>
        <p:cxnSp>
          <p:nvCxnSpPr>
            <p:cNvPr id="20" name="Google Shape;20;p2"/>
            <p:cNvCxnSpPr/>
            <p:nvPr/>
          </p:nvCxnSpPr>
          <p:spPr>
            <a:xfrm>
              <a:off x="-552" y="4436002"/>
              <a:ext cx="9168900" cy="0"/>
            </a:xfrm>
            <a:prstGeom prst="straightConnector1">
              <a:avLst/>
            </a:prstGeom>
            <a:noFill/>
            <a:ln cap="flat" cmpd="sng" w="9525">
              <a:solidFill>
                <a:schemeClr val="lt2"/>
              </a:solidFill>
              <a:prstDash val="solid"/>
              <a:round/>
              <a:headEnd len="med" w="med" type="none"/>
              <a:tailEnd len="med" w="med" type="none"/>
            </a:ln>
          </p:spPr>
        </p:cxnSp>
        <p:cxnSp>
          <p:nvCxnSpPr>
            <p:cNvPr id="21" name="Google Shape;21;p2"/>
            <p:cNvCxnSpPr/>
            <p:nvPr/>
          </p:nvCxnSpPr>
          <p:spPr>
            <a:xfrm>
              <a:off x="-552" y="4848575"/>
              <a:ext cx="9168900" cy="0"/>
            </a:xfrm>
            <a:prstGeom prst="straightConnector1">
              <a:avLst/>
            </a:prstGeom>
            <a:noFill/>
            <a:ln cap="flat" cmpd="sng" w="9525">
              <a:solidFill>
                <a:schemeClr val="lt2"/>
              </a:solidFill>
              <a:prstDash val="solid"/>
              <a:round/>
              <a:headEnd len="med" w="med" type="none"/>
              <a:tailEnd len="med" w="med" type="none"/>
            </a:ln>
          </p:spPr>
        </p:cxnSp>
      </p:grpSp>
      <p:sp>
        <p:nvSpPr>
          <p:cNvPr id="22" name="Google Shape;22;p2"/>
          <p:cNvSpPr txBox="1"/>
          <p:nvPr>
            <p:ph type="ctrTitle"/>
          </p:nvPr>
        </p:nvSpPr>
        <p:spPr>
          <a:xfrm>
            <a:off x="311700" y="1447800"/>
            <a:ext cx="8520600" cy="1456500"/>
          </a:xfrm>
          <a:prstGeom prst="rect">
            <a:avLst/>
          </a:prstGeom>
        </p:spPr>
        <p:txBody>
          <a:bodyPr anchorCtr="0" anchor="b" bIns="91425" lIns="91425" spcFirstLastPara="1" rIns="91425" wrap="square" tIns="91425">
            <a:noAutofit/>
          </a:bodyPr>
          <a:lstStyle>
            <a:lvl1pPr lvl="0" algn="ctr">
              <a:spcBef>
                <a:spcPts val="0"/>
              </a:spcBef>
              <a:spcAft>
                <a:spcPts val="0"/>
              </a:spcAft>
              <a:buSzPts val="3600"/>
              <a:buFont typeface="Permanent Marker"/>
              <a:buNone/>
              <a:defRPr sz="3600">
                <a:latin typeface="Permanent Marker"/>
                <a:ea typeface="Permanent Marker"/>
                <a:cs typeface="Permanent Marker"/>
                <a:sym typeface="Permanent Marker"/>
              </a:defRPr>
            </a:lvl1pPr>
            <a:lvl2pPr lvl="1" algn="ctr">
              <a:spcBef>
                <a:spcPts val="0"/>
              </a:spcBef>
              <a:spcAft>
                <a:spcPts val="0"/>
              </a:spcAft>
              <a:buSzPts val="5200"/>
              <a:buFont typeface="Permanent Marker"/>
              <a:buNone/>
              <a:defRPr sz="5200">
                <a:latin typeface="Permanent Marker"/>
                <a:ea typeface="Permanent Marker"/>
                <a:cs typeface="Permanent Marker"/>
                <a:sym typeface="Permanent Marker"/>
              </a:defRPr>
            </a:lvl2pPr>
            <a:lvl3pPr lvl="2" algn="ctr">
              <a:spcBef>
                <a:spcPts val="0"/>
              </a:spcBef>
              <a:spcAft>
                <a:spcPts val="0"/>
              </a:spcAft>
              <a:buSzPts val="5200"/>
              <a:buFont typeface="Permanent Marker"/>
              <a:buNone/>
              <a:defRPr sz="5200">
                <a:latin typeface="Permanent Marker"/>
                <a:ea typeface="Permanent Marker"/>
                <a:cs typeface="Permanent Marker"/>
                <a:sym typeface="Permanent Marker"/>
              </a:defRPr>
            </a:lvl3pPr>
            <a:lvl4pPr lvl="3" algn="ctr">
              <a:spcBef>
                <a:spcPts val="0"/>
              </a:spcBef>
              <a:spcAft>
                <a:spcPts val="0"/>
              </a:spcAft>
              <a:buSzPts val="5200"/>
              <a:buFont typeface="Permanent Marker"/>
              <a:buNone/>
              <a:defRPr sz="5200">
                <a:latin typeface="Permanent Marker"/>
                <a:ea typeface="Permanent Marker"/>
                <a:cs typeface="Permanent Marker"/>
                <a:sym typeface="Permanent Marker"/>
              </a:defRPr>
            </a:lvl4pPr>
            <a:lvl5pPr lvl="4" algn="ctr">
              <a:spcBef>
                <a:spcPts val="0"/>
              </a:spcBef>
              <a:spcAft>
                <a:spcPts val="0"/>
              </a:spcAft>
              <a:buSzPts val="5200"/>
              <a:buFont typeface="Permanent Marker"/>
              <a:buNone/>
              <a:defRPr sz="5200">
                <a:latin typeface="Permanent Marker"/>
                <a:ea typeface="Permanent Marker"/>
                <a:cs typeface="Permanent Marker"/>
                <a:sym typeface="Permanent Marker"/>
              </a:defRPr>
            </a:lvl5pPr>
            <a:lvl6pPr lvl="5" algn="ctr">
              <a:spcBef>
                <a:spcPts val="0"/>
              </a:spcBef>
              <a:spcAft>
                <a:spcPts val="0"/>
              </a:spcAft>
              <a:buSzPts val="5200"/>
              <a:buFont typeface="Permanent Marker"/>
              <a:buNone/>
              <a:defRPr sz="5200">
                <a:latin typeface="Permanent Marker"/>
                <a:ea typeface="Permanent Marker"/>
                <a:cs typeface="Permanent Marker"/>
                <a:sym typeface="Permanent Marker"/>
              </a:defRPr>
            </a:lvl6pPr>
            <a:lvl7pPr lvl="6" algn="ctr">
              <a:spcBef>
                <a:spcPts val="0"/>
              </a:spcBef>
              <a:spcAft>
                <a:spcPts val="0"/>
              </a:spcAft>
              <a:buSzPts val="5200"/>
              <a:buFont typeface="Permanent Marker"/>
              <a:buNone/>
              <a:defRPr sz="5200">
                <a:latin typeface="Permanent Marker"/>
                <a:ea typeface="Permanent Marker"/>
                <a:cs typeface="Permanent Marker"/>
                <a:sym typeface="Permanent Marker"/>
              </a:defRPr>
            </a:lvl7pPr>
            <a:lvl8pPr lvl="7" algn="ctr">
              <a:spcBef>
                <a:spcPts val="0"/>
              </a:spcBef>
              <a:spcAft>
                <a:spcPts val="0"/>
              </a:spcAft>
              <a:buSzPts val="5200"/>
              <a:buFont typeface="Permanent Marker"/>
              <a:buNone/>
              <a:defRPr sz="5200">
                <a:latin typeface="Permanent Marker"/>
                <a:ea typeface="Permanent Marker"/>
                <a:cs typeface="Permanent Marker"/>
                <a:sym typeface="Permanent Marker"/>
              </a:defRPr>
            </a:lvl8pPr>
            <a:lvl9pPr lvl="8" algn="ctr">
              <a:spcBef>
                <a:spcPts val="0"/>
              </a:spcBef>
              <a:spcAft>
                <a:spcPts val="0"/>
              </a:spcAft>
              <a:buSzPts val="5200"/>
              <a:buFont typeface="Permanent Marker"/>
              <a:buNone/>
              <a:defRPr sz="5200">
                <a:latin typeface="Permanent Marker"/>
                <a:ea typeface="Permanent Marker"/>
                <a:cs typeface="Permanent Marker"/>
                <a:sym typeface="Permanent Marker"/>
              </a:defRPr>
            </a:lvl9pPr>
          </a:lstStyle>
          <a:p/>
        </p:txBody>
      </p:sp>
      <p:sp>
        <p:nvSpPr>
          <p:cNvPr id="23" name="Google Shape;23;p2"/>
          <p:cNvSpPr txBox="1"/>
          <p:nvPr>
            <p:ph idx="1" type="subTitle"/>
          </p:nvPr>
        </p:nvSpPr>
        <p:spPr>
          <a:xfrm>
            <a:off x="311700" y="2887400"/>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1100"/>
              <a:buNone/>
              <a:defRPr/>
            </a:lvl1pPr>
            <a:lvl2pPr lvl="1" algn="ctr">
              <a:lnSpc>
                <a:spcPct val="100000"/>
              </a:lnSpc>
              <a:spcBef>
                <a:spcPts val="0"/>
              </a:spcBef>
              <a:spcAft>
                <a:spcPts val="0"/>
              </a:spcAft>
              <a:buSzPts val="1100"/>
              <a:buNone/>
              <a:defRPr/>
            </a:lvl2pPr>
            <a:lvl3pPr lvl="2" algn="ctr">
              <a:lnSpc>
                <a:spcPct val="100000"/>
              </a:lnSpc>
              <a:spcBef>
                <a:spcPts val="0"/>
              </a:spcBef>
              <a:spcAft>
                <a:spcPts val="0"/>
              </a:spcAft>
              <a:buSzPts val="1100"/>
              <a:buNone/>
              <a:defRPr/>
            </a:lvl3pPr>
            <a:lvl4pPr lvl="3" algn="ctr">
              <a:lnSpc>
                <a:spcPct val="100000"/>
              </a:lnSpc>
              <a:spcBef>
                <a:spcPts val="0"/>
              </a:spcBef>
              <a:spcAft>
                <a:spcPts val="0"/>
              </a:spcAft>
              <a:buSzPts val="1100"/>
              <a:buNone/>
              <a:defRPr/>
            </a:lvl4pPr>
            <a:lvl5pPr lvl="4" algn="ctr">
              <a:lnSpc>
                <a:spcPct val="100000"/>
              </a:lnSpc>
              <a:spcBef>
                <a:spcPts val="0"/>
              </a:spcBef>
              <a:spcAft>
                <a:spcPts val="0"/>
              </a:spcAft>
              <a:buSzPts val="1100"/>
              <a:buNone/>
              <a:defRPr/>
            </a:lvl5pPr>
            <a:lvl6pPr lvl="5" algn="ctr">
              <a:lnSpc>
                <a:spcPct val="100000"/>
              </a:lnSpc>
              <a:spcBef>
                <a:spcPts val="0"/>
              </a:spcBef>
              <a:spcAft>
                <a:spcPts val="0"/>
              </a:spcAft>
              <a:buSzPts val="1100"/>
              <a:buNone/>
              <a:defRPr/>
            </a:lvl6pPr>
            <a:lvl7pPr lvl="6" algn="ctr">
              <a:lnSpc>
                <a:spcPct val="100000"/>
              </a:lnSpc>
              <a:spcBef>
                <a:spcPts val="0"/>
              </a:spcBef>
              <a:spcAft>
                <a:spcPts val="0"/>
              </a:spcAft>
              <a:buSzPts val="1100"/>
              <a:buNone/>
              <a:defRPr/>
            </a:lvl7pPr>
            <a:lvl8pPr lvl="7" algn="ctr">
              <a:lnSpc>
                <a:spcPct val="100000"/>
              </a:lnSpc>
              <a:spcBef>
                <a:spcPts val="0"/>
              </a:spcBef>
              <a:spcAft>
                <a:spcPts val="0"/>
              </a:spcAft>
              <a:buSzPts val="1100"/>
              <a:buNone/>
              <a:defRPr/>
            </a:lvl8pPr>
            <a:lvl9pPr lvl="8" algn="ctr">
              <a:lnSpc>
                <a:spcPct val="100000"/>
              </a:lnSpc>
              <a:spcBef>
                <a:spcPts val="0"/>
              </a:spcBef>
              <a:spcAft>
                <a:spcPts val="0"/>
              </a:spcAft>
              <a:buSzPts val="11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S">
  <p:cSld name="BLANK_2_1">
    <p:spTree>
      <p:nvGrpSpPr>
        <p:cNvPr id="158" name="Shape 158"/>
        <p:cNvGrpSpPr/>
        <p:nvPr/>
      </p:nvGrpSpPr>
      <p:grpSpPr>
        <a:xfrm>
          <a:off x="0" y="0"/>
          <a:ext cx="0" cy="0"/>
          <a:chOff x="0" y="0"/>
          <a:chExt cx="0" cy="0"/>
        </a:xfrm>
      </p:grpSpPr>
      <p:grpSp>
        <p:nvGrpSpPr>
          <p:cNvPr id="159" name="Google Shape;159;p11"/>
          <p:cNvGrpSpPr/>
          <p:nvPr/>
        </p:nvGrpSpPr>
        <p:grpSpPr>
          <a:xfrm>
            <a:off x="-12452" y="310275"/>
            <a:ext cx="9180800" cy="4538300"/>
            <a:chOff x="-12452" y="310275"/>
            <a:chExt cx="9180800" cy="4538300"/>
          </a:xfrm>
        </p:grpSpPr>
        <p:cxnSp>
          <p:nvCxnSpPr>
            <p:cNvPr id="160" name="Google Shape;160;p11"/>
            <p:cNvCxnSpPr/>
            <p:nvPr/>
          </p:nvCxnSpPr>
          <p:spPr>
            <a:xfrm>
              <a:off x="-552" y="4023430"/>
              <a:ext cx="9168900" cy="0"/>
            </a:xfrm>
            <a:prstGeom prst="straightConnector1">
              <a:avLst/>
            </a:prstGeom>
            <a:noFill/>
            <a:ln cap="flat" cmpd="sng" w="9525">
              <a:solidFill>
                <a:schemeClr val="lt2"/>
              </a:solidFill>
              <a:prstDash val="solid"/>
              <a:round/>
              <a:headEnd len="med" w="med" type="none"/>
              <a:tailEnd len="med" w="med" type="none"/>
            </a:ln>
          </p:spPr>
        </p:cxnSp>
        <p:cxnSp>
          <p:nvCxnSpPr>
            <p:cNvPr id="161" name="Google Shape;161;p11"/>
            <p:cNvCxnSpPr/>
            <p:nvPr/>
          </p:nvCxnSpPr>
          <p:spPr>
            <a:xfrm>
              <a:off x="-12452" y="310275"/>
              <a:ext cx="9168900" cy="0"/>
            </a:xfrm>
            <a:prstGeom prst="straightConnector1">
              <a:avLst/>
            </a:prstGeom>
            <a:noFill/>
            <a:ln cap="flat" cmpd="sng" w="9525">
              <a:solidFill>
                <a:schemeClr val="lt2"/>
              </a:solidFill>
              <a:prstDash val="solid"/>
              <a:round/>
              <a:headEnd len="med" w="med" type="none"/>
              <a:tailEnd len="med" w="med" type="none"/>
            </a:ln>
          </p:spPr>
        </p:cxnSp>
        <p:cxnSp>
          <p:nvCxnSpPr>
            <p:cNvPr id="162" name="Google Shape;162;p11"/>
            <p:cNvCxnSpPr/>
            <p:nvPr/>
          </p:nvCxnSpPr>
          <p:spPr>
            <a:xfrm>
              <a:off x="-552" y="722848"/>
              <a:ext cx="9168900" cy="0"/>
            </a:xfrm>
            <a:prstGeom prst="straightConnector1">
              <a:avLst/>
            </a:prstGeom>
            <a:noFill/>
            <a:ln cap="flat" cmpd="sng" w="9525">
              <a:solidFill>
                <a:schemeClr val="lt2"/>
              </a:solidFill>
              <a:prstDash val="solid"/>
              <a:round/>
              <a:headEnd len="med" w="med" type="none"/>
              <a:tailEnd len="med" w="med" type="none"/>
            </a:ln>
          </p:spPr>
        </p:cxnSp>
        <p:cxnSp>
          <p:nvCxnSpPr>
            <p:cNvPr id="163" name="Google Shape;163;p11"/>
            <p:cNvCxnSpPr/>
            <p:nvPr/>
          </p:nvCxnSpPr>
          <p:spPr>
            <a:xfrm>
              <a:off x="-552" y="1135420"/>
              <a:ext cx="9168900" cy="0"/>
            </a:xfrm>
            <a:prstGeom prst="straightConnector1">
              <a:avLst/>
            </a:prstGeom>
            <a:noFill/>
            <a:ln cap="flat" cmpd="sng" w="9525">
              <a:solidFill>
                <a:schemeClr val="lt2"/>
              </a:solidFill>
              <a:prstDash val="solid"/>
              <a:round/>
              <a:headEnd len="med" w="med" type="none"/>
              <a:tailEnd len="med" w="med" type="none"/>
            </a:ln>
          </p:spPr>
        </p:cxnSp>
        <p:cxnSp>
          <p:nvCxnSpPr>
            <p:cNvPr id="164" name="Google Shape;164;p11"/>
            <p:cNvCxnSpPr/>
            <p:nvPr/>
          </p:nvCxnSpPr>
          <p:spPr>
            <a:xfrm>
              <a:off x="-552" y="1547993"/>
              <a:ext cx="9168900" cy="0"/>
            </a:xfrm>
            <a:prstGeom prst="straightConnector1">
              <a:avLst/>
            </a:prstGeom>
            <a:noFill/>
            <a:ln cap="flat" cmpd="sng" w="9525">
              <a:solidFill>
                <a:schemeClr val="lt2"/>
              </a:solidFill>
              <a:prstDash val="solid"/>
              <a:round/>
              <a:headEnd len="med" w="med" type="none"/>
              <a:tailEnd len="med" w="med" type="none"/>
            </a:ln>
          </p:spPr>
        </p:cxnSp>
        <p:cxnSp>
          <p:nvCxnSpPr>
            <p:cNvPr id="165" name="Google Shape;165;p11"/>
            <p:cNvCxnSpPr/>
            <p:nvPr/>
          </p:nvCxnSpPr>
          <p:spPr>
            <a:xfrm>
              <a:off x="-552" y="1960566"/>
              <a:ext cx="9168900" cy="0"/>
            </a:xfrm>
            <a:prstGeom prst="straightConnector1">
              <a:avLst/>
            </a:prstGeom>
            <a:noFill/>
            <a:ln cap="flat" cmpd="sng" w="9525">
              <a:solidFill>
                <a:schemeClr val="lt2"/>
              </a:solidFill>
              <a:prstDash val="solid"/>
              <a:round/>
              <a:headEnd len="med" w="med" type="none"/>
              <a:tailEnd len="med" w="med" type="none"/>
            </a:ln>
          </p:spPr>
        </p:cxnSp>
        <p:cxnSp>
          <p:nvCxnSpPr>
            <p:cNvPr id="166" name="Google Shape;166;p11"/>
            <p:cNvCxnSpPr/>
            <p:nvPr/>
          </p:nvCxnSpPr>
          <p:spPr>
            <a:xfrm>
              <a:off x="-552" y="2373139"/>
              <a:ext cx="9168900" cy="0"/>
            </a:xfrm>
            <a:prstGeom prst="straightConnector1">
              <a:avLst/>
            </a:prstGeom>
            <a:noFill/>
            <a:ln cap="flat" cmpd="sng" w="9525">
              <a:solidFill>
                <a:schemeClr val="lt2"/>
              </a:solidFill>
              <a:prstDash val="solid"/>
              <a:round/>
              <a:headEnd len="med" w="med" type="none"/>
              <a:tailEnd len="med" w="med" type="none"/>
            </a:ln>
          </p:spPr>
        </p:cxnSp>
        <p:cxnSp>
          <p:nvCxnSpPr>
            <p:cNvPr id="167" name="Google Shape;167;p11"/>
            <p:cNvCxnSpPr/>
            <p:nvPr/>
          </p:nvCxnSpPr>
          <p:spPr>
            <a:xfrm>
              <a:off x="-552" y="2785711"/>
              <a:ext cx="9168900" cy="0"/>
            </a:xfrm>
            <a:prstGeom prst="straightConnector1">
              <a:avLst/>
            </a:prstGeom>
            <a:noFill/>
            <a:ln cap="flat" cmpd="sng" w="9525">
              <a:solidFill>
                <a:schemeClr val="lt2"/>
              </a:solidFill>
              <a:prstDash val="solid"/>
              <a:round/>
              <a:headEnd len="med" w="med" type="none"/>
              <a:tailEnd len="med" w="med" type="none"/>
            </a:ln>
          </p:spPr>
        </p:cxnSp>
        <p:cxnSp>
          <p:nvCxnSpPr>
            <p:cNvPr id="168" name="Google Shape;168;p11"/>
            <p:cNvCxnSpPr/>
            <p:nvPr/>
          </p:nvCxnSpPr>
          <p:spPr>
            <a:xfrm>
              <a:off x="-552" y="3198284"/>
              <a:ext cx="9168900" cy="0"/>
            </a:xfrm>
            <a:prstGeom prst="straightConnector1">
              <a:avLst/>
            </a:prstGeom>
            <a:noFill/>
            <a:ln cap="flat" cmpd="sng" w="9525">
              <a:solidFill>
                <a:schemeClr val="lt2"/>
              </a:solidFill>
              <a:prstDash val="solid"/>
              <a:round/>
              <a:headEnd len="med" w="med" type="none"/>
              <a:tailEnd len="med" w="med" type="none"/>
            </a:ln>
          </p:spPr>
        </p:cxnSp>
        <p:cxnSp>
          <p:nvCxnSpPr>
            <p:cNvPr id="169" name="Google Shape;169;p11"/>
            <p:cNvCxnSpPr/>
            <p:nvPr/>
          </p:nvCxnSpPr>
          <p:spPr>
            <a:xfrm>
              <a:off x="-552" y="3610857"/>
              <a:ext cx="9168900" cy="0"/>
            </a:xfrm>
            <a:prstGeom prst="straightConnector1">
              <a:avLst/>
            </a:prstGeom>
            <a:noFill/>
            <a:ln cap="flat" cmpd="sng" w="9525">
              <a:solidFill>
                <a:schemeClr val="lt2"/>
              </a:solidFill>
              <a:prstDash val="solid"/>
              <a:round/>
              <a:headEnd len="med" w="med" type="none"/>
              <a:tailEnd len="med" w="med" type="none"/>
            </a:ln>
          </p:spPr>
        </p:cxnSp>
        <p:cxnSp>
          <p:nvCxnSpPr>
            <p:cNvPr id="170" name="Google Shape;170;p11"/>
            <p:cNvCxnSpPr/>
            <p:nvPr/>
          </p:nvCxnSpPr>
          <p:spPr>
            <a:xfrm>
              <a:off x="-552" y="4436002"/>
              <a:ext cx="9168900" cy="0"/>
            </a:xfrm>
            <a:prstGeom prst="straightConnector1">
              <a:avLst/>
            </a:prstGeom>
            <a:noFill/>
            <a:ln cap="flat" cmpd="sng" w="9525">
              <a:solidFill>
                <a:schemeClr val="lt2"/>
              </a:solidFill>
              <a:prstDash val="solid"/>
              <a:round/>
              <a:headEnd len="med" w="med" type="none"/>
              <a:tailEnd len="med" w="med" type="none"/>
            </a:ln>
          </p:spPr>
        </p:cxnSp>
        <p:cxnSp>
          <p:nvCxnSpPr>
            <p:cNvPr id="171" name="Google Shape;171;p11"/>
            <p:cNvCxnSpPr/>
            <p:nvPr/>
          </p:nvCxnSpPr>
          <p:spPr>
            <a:xfrm>
              <a:off x="-552" y="4848575"/>
              <a:ext cx="9168900" cy="0"/>
            </a:xfrm>
            <a:prstGeom prst="straightConnector1">
              <a:avLst/>
            </a:prstGeom>
            <a:noFill/>
            <a:ln cap="flat" cmpd="sng" w="9525">
              <a:solidFill>
                <a:schemeClr val="lt2"/>
              </a:solidFill>
              <a:prstDash val="solid"/>
              <a:round/>
              <a:headEnd len="med" w="med" type="none"/>
              <a:tailEnd len="med" w="med" type="none"/>
            </a:ln>
          </p:spPr>
        </p:cxnSp>
      </p:grpSp>
      <p:sp>
        <p:nvSpPr>
          <p:cNvPr id="172" name="Google Shape;172;p11"/>
          <p:cNvSpPr txBox="1"/>
          <p:nvPr>
            <p:ph hasCustomPrompt="1" type="title"/>
          </p:nvPr>
        </p:nvSpPr>
        <p:spPr>
          <a:xfrm>
            <a:off x="2501250" y="700988"/>
            <a:ext cx="4141500" cy="598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60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a:r>
              <a:t>xx%</a:t>
            </a:r>
          </a:p>
        </p:txBody>
      </p:sp>
      <p:sp>
        <p:nvSpPr>
          <p:cNvPr id="173" name="Google Shape;173;p11"/>
          <p:cNvSpPr txBox="1"/>
          <p:nvPr>
            <p:ph hasCustomPrompt="1" idx="2" type="title"/>
          </p:nvPr>
        </p:nvSpPr>
        <p:spPr>
          <a:xfrm>
            <a:off x="2501250" y="2110688"/>
            <a:ext cx="4141500" cy="598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60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a:r>
              <a:t>xx%</a:t>
            </a:r>
          </a:p>
        </p:txBody>
      </p:sp>
      <p:sp>
        <p:nvSpPr>
          <p:cNvPr id="174" name="Google Shape;174;p11"/>
          <p:cNvSpPr txBox="1"/>
          <p:nvPr>
            <p:ph hasCustomPrompt="1" idx="3" type="title"/>
          </p:nvPr>
        </p:nvSpPr>
        <p:spPr>
          <a:xfrm>
            <a:off x="2501250" y="3520388"/>
            <a:ext cx="4141500" cy="598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60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a:r>
              <a:t>xx%</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DESIGN">
  <p:cSld name="BIG_NUMBER_1_1_2_1">
    <p:spTree>
      <p:nvGrpSpPr>
        <p:cNvPr id="175" name="Shape 175"/>
        <p:cNvGrpSpPr/>
        <p:nvPr/>
      </p:nvGrpSpPr>
      <p:grpSpPr>
        <a:xfrm>
          <a:off x="0" y="0"/>
          <a:ext cx="0" cy="0"/>
          <a:chOff x="0" y="0"/>
          <a:chExt cx="0" cy="0"/>
        </a:xfrm>
      </p:grpSpPr>
      <p:grpSp>
        <p:nvGrpSpPr>
          <p:cNvPr id="176" name="Google Shape;176;p12"/>
          <p:cNvGrpSpPr/>
          <p:nvPr/>
        </p:nvGrpSpPr>
        <p:grpSpPr>
          <a:xfrm>
            <a:off x="-12452" y="310275"/>
            <a:ext cx="9180800" cy="4538300"/>
            <a:chOff x="-12452" y="310275"/>
            <a:chExt cx="9180800" cy="4538300"/>
          </a:xfrm>
        </p:grpSpPr>
        <p:cxnSp>
          <p:nvCxnSpPr>
            <p:cNvPr id="177" name="Google Shape;177;p12"/>
            <p:cNvCxnSpPr/>
            <p:nvPr/>
          </p:nvCxnSpPr>
          <p:spPr>
            <a:xfrm>
              <a:off x="-552" y="4023430"/>
              <a:ext cx="9168900" cy="0"/>
            </a:xfrm>
            <a:prstGeom prst="straightConnector1">
              <a:avLst/>
            </a:prstGeom>
            <a:noFill/>
            <a:ln cap="flat" cmpd="sng" w="9525">
              <a:solidFill>
                <a:schemeClr val="lt2"/>
              </a:solidFill>
              <a:prstDash val="solid"/>
              <a:round/>
              <a:headEnd len="med" w="med" type="none"/>
              <a:tailEnd len="med" w="med" type="none"/>
            </a:ln>
          </p:spPr>
        </p:cxnSp>
        <p:cxnSp>
          <p:nvCxnSpPr>
            <p:cNvPr id="178" name="Google Shape;178;p12"/>
            <p:cNvCxnSpPr/>
            <p:nvPr/>
          </p:nvCxnSpPr>
          <p:spPr>
            <a:xfrm>
              <a:off x="-12452" y="310275"/>
              <a:ext cx="9168900" cy="0"/>
            </a:xfrm>
            <a:prstGeom prst="straightConnector1">
              <a:avLst/>
            </a:prstGeom>
            <a:noFill/>
            <a:ln cap="flat" cmpd="sng" w="9525">
              <a:solidFill>
                <a:schemeClr val="lt2"/>
              </a:solidFill>
              <a:prstDash val="solid"/>
              <a:round/>
              <a:headEnd len="med" w="med" type="none"/>
              <a:tailEnd len="med" w="med" type="none"/>
            </a:ln>
          </p:spPr>
        </p:cxnSp>
        <p:cxnSp>
          <p:nvCxnSpPr>
            <p:cNvPr id="179" name="Google Shape;179;p12"/>
            <p:cNvCxnSpPr/>
            <p:nvPr/>
          </p:nvCxnSpPr>
          <p:spPr>
            <a:xfrm>
              <a:off x="-552" y="722848"/>
              <a:ext cx="9168900" cy="0"/>
            </a:xfrm>
            <a:prstGeom prst="straightConnector1">
              <a:avLst/>
            </a:prstGeom>
            <a:noFill/>
            <a:ln cap="flat" cmpd="sng" w="9525">
              <a:solidFill>
                <a:schemeClr val="lt2"/>
              </a:solidFill>
              <a:prstDash val="solid"/>
              <a:round/>
              <a:headEnd len="med" w="med" type="none"/>
              <a:tailEnd len="med" w="med" type="none"/>
            </a:ln>
          </p:spPr>
        </p:cxnSp>
        <p:cxnSp>
          <p:nvCxnSpPr>
            <p:cNvPr id="180" name="Google Shape;180;p12"/>
            <p:cNvCxnSpPr/>
            <p:nvPr/>
          </p:nvCxnSpPr>
          <p:spPr>
            <a:xfrm>
              <a:off x="-552" y="1135420"/>
              <a:ext cx="9168900" cy="0"/>
            </a:xfrm>
            <a:prstGeom prst="straightConnector1">
              <a:avLst/>
            </a:prstGeom>
            <a:noFill/>
            <a:ln cap="flat" cmpd="sng" w="9525">
              <a:solidFill>
                <a:schemeClr val="lt2"/>
              </a:solidFill>
              <a:prstDash val="solid"/>
              <a:round/>
              <a:headEnd len="med" w="med" type="none"/>
              <a:tailEnd len="med" w="med" type="none"/>
            </a:ln>
          </p:spPr>
        </p:cxnSp>
        <p:cxnSp>
          <p:nvCxnSpPr>
            <p:cNvPr id="181" name="Google Shape;181;p12"/>
            <p:cNvCxnSpPr/>
            <p:nvPr/>
          </p:nvCxnSpPr>
          <p:spPr>
            <a:xfrm>
              <a:off x="-552" y="1547993"/>
              <a:ext cx="9168900" cy="0"/>
            </a:xfrm>
            <a:prstGeom prst="straightConnector1">
              <a:avLst/>
            </a:prstGeom>
            <a:noFill/>
            <a:ln cap="flat" cmpd="sng" w="9525">
              <a:solidFill>
                <a:schemeClr val="lt2"/>
              </a:solidFill>
              <a:prstDash val="solid"/>
              <a:round/>
              <a:headEnd len="med" w="med" type="none"/>
              <a:tailEnd len="med" w="med" type="none"/>
            </a:ln>
          </p:spPr>
        </p:cxnSp>
        <p:cxnSp>
          <p:nvCxnSpPr>
            <p:cNvPr id="182" name="Google Shape;182;p12"/>
            <p:cNvCxnSpPr/>
            <p:nvPr/>
          </p:nvCxnSpPr>
          <p:spPr>
            <a:xfrm>
              <a:off x="-552" y="1960566"/>
              <a:ext cx="9168900" cy="0"/>
            </a:xfrm>
            <a:prstGeom prst="straightConnector1">
              <a:avLst/>
            </a:prstGeom>
            <a:noFill/>
            <a:ln cap="flat" cmpd="sng" w="9525">
              <a:solidFill>
                <a:schemeClr val="lt2"/>
              </a:solidFill>
              <a:prstDash val="solid"/>
              <a:round/>
              <a:headEnd len="med" w="med" type="none"/>
              <a:tailEnd len="med" w="med" type="none"/>
            </a:ln>
          </p:spPr>
        </p:cxnSp>
        <p:cxnSp>
          <p:nvCxnSpPr>
            <p:cNvPr id="183" name="Google Shape;183;p12"/>
            <p:cNvCxnSpPr/>
            <p:nvPr/>
          </p:nvCxnSpPr>
          <p:spPr>
            <a:xfrm>
              <a:off x="-552" y="2373139"/>
              <a:ext cx="9168900" cy="0"/>
            </a:xfrm>
            <a:prstGeom prst="straightConnector1">
              <a:avLst/>
            </a:prstGeom>
            <a:noFill/>
            <a:ln cap="flat" cmpd="sng" w="9525">
              <a:solidFill>
                <a:schemeClr val="lt2"/>
              </a:solidFill>
              <a:prstDash val="solid"/>
              <a:round/>
              <a:headEnd len="med" w="med" type="none"/>
              <a:tailEnd len="med" w="med" type="none"/>
            </a:ln>
          </p:spPr>
        </p:cxnSp>
        <p:cxnSp>
          <p:nvCxnSpPr>
            <p:cNvPr id="184" name="Google Shape;184;p12"/>
            <p:cNvCxnSpPr/>
            <p:nvPr/>
          </p:nvCxnSpPr>
          <p:spPr>
            <a:xfrm>
              <a:off x="-552" y="2785711"/>
              <a:ext cx="9168900" cy="0"/>
            </a:xfrm>
            <a:prstGeom prst="straightConnector1">
              <a:avLst/>
            </a:prstGeom>
            <a:noFill/>
            <a:ln cap="flat" cmpd="sng" w="9525">
              <a:solidFill>
                <a:schemeClr val="lt2"/>
              </a:solidFill>
              <a:prstDash val="solid"/>
              <a:round/>
              <a:headEnd len="med" w="med" type="none"/>
              <a:tailEnd len="med" w="med" type="none"/>
            </a:ln>
          </p:spPr>
        </p:cxnSp>
        <p:cxnSp>
          <p:nvCxnSpPr>
            <p:cNvPr id="185" name="Google Shape;185;p12"/>
            <p:cNvCxnSpPr/>
            <p:nvPr/>
          </p:nvCxnSpPr>
          <p:spPr>
            <a:xfrm>
              <a:off x="-552" y="3198284"/>
              <a:ext cx="9168900" cy="0"/>
            </a:xfrm>
            <a:prstGeom prst="straightConnector1">
              <a:avLst/>
            </a:prstGeom>
            <a:noFill/>
            <a:ln cap="flat" cmpd="sng" w="9525">
              <a:solidFill>
                <a:schemeClr val="lt2"/>
              </a:solidFill>
              <a:prstDash val="solid"/>
              <a:round/>
              <a:headEnd len="med" w="med" type="none"/>
              <a:tailEnd len="med" w="med" type="none"/>
            </a:ln>
          </p:spPr>
        </p:cxnSp>
        <p:cxnSp>
          <p:nvCxnSpPr>
            <p:cNvPr id="186" name="Google Shape;186;p12"/>
            <p:cNvCxnSpPr/>
            <p:nvPr/>
          </p:nvCxnSpPr>
          <p:spPr>
            <a:xfrm>
              <a:off x="-552" y="3610857"/>
              <a:ext cx="9168900" cy="0"/>
            </a:xfrm>
            <a:prstGeom prst="straightConnector1">
              <a:avLst/>
            </a:prstGeom>
            <a:noFill/>
            <a:ln cap="flat" cmpd="sng" w="9525">
              <a:solidFill>
                <a:schemeClr val="lt2"/>
              </a:solidFill>
              <a:prstDash val="solid"/>
              <a:round/>
              <a:headEnd len="med" w="med" type="none"/>
              <a:tailEnd len="med" w="med" type="none"/>
            </a:ln>
          </p:spPr>
        </p:cxnSp>
        <p:cxnSp>
          <p:nvCxnSpPr>
            <p:cNvPr id="187" name="Google Shape;187;p12"/>
            <p:cNvCxnSpPr/>
            <p:nvPr/>
          </p:nvCxnSpPr>
          <p:spPr>
            <a:xfrm>
              <a:off x="-552" y="4436002"/>
              <a:ext cx="9168900" cy="0"/>
            </a:xfrm>
            <a:prstGeom prst="straightConnector1">
              <a:avLst/>
            </a:prstGeom>
            <a:noFill/>
            <a:ln cap="flat" cmpd="sng" w="9525">
              <a:solidFill>
                <a:schemeClr val="lt2"/>
              </a:solidFill>
              <a:prstDash val="solid"/>
              <a:round/>
              <a:headEnd len="med" w="med" type="none"/>
              <a:tailEnd len="med" w="med" type="none"/>
            </a:ln>
          </p:spPr>
        </p:cxnSp>
        <p:cxnSp>
          <p:nvCxnSpPr>
            <p:cNvPr id="188" name="Google Shape;188;p12"/>
            <p:cNvCxnSpPr/>
            <p:nvPr/>
          </p:nvCxnSpPr>
          <p:spPr>
            <a:xfrm>
              <a:off x="-552" y="4848575"/>
              <a:ext cx="9168900" cy="0"/>
            </a:xfrm>
            <a:prstGeom prst="straightConnector1">
              <a:avLst/>
            </a:prstGeom>
            <a:noFill/>
            <a:ln cap="flat" cmpd="sng" w="9525">
              <a:solidFill>
                <a:schemeClr val="lt2"/>
              </a:solidFill>
              <a:prstDash val="solid"/>
              <a:round/>
              <a:headEnd len="med" w="med" type="none"/>
              <a:tailEnd len="med" w="med" type="none"/>
            </a:ln>
          </p:spPr>
        </p:cxnSp>
      </p:grpSp>
      <p:sp>
        <p:nvSpPr>
          <p:cNvPr id="189" name="Google Shape;189;p12"/>
          <p:cNvSpPr txBox="1"/>
          <p:nvPr>
            <p:ph type="ctrTitle"/>
          </p:nvPr>
        </p:nvSpPr>
        <p:spPr>
          <a:xfrm>
            <a:off x="3312600" y="1202650"/>
            <a:ext cx="2518800" cy="732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Permanent Marker"/>
              <a:buNone/>
              <a:defRPr sz="2400">
                <a:latin typeface="Permanent Marker"/>
                <a:ea typeface="Permanent Marker"/>
                <a:cs typeface="Permanent Marker"/>
                <a:sym typeface="Permanent Marker"/>
              </a:defRPr>
            </a:lvl1pPr>
            <a:lvl2pPr lvl="1" rtl="0" algn="ctr">
              <a:spcBef>
                <a:spcPts val="0"/>
              </a:spcBef>
              <a:spcAft>
                <a:spcPts val="0"/>
              </a:spcAft>
              <a:buSzPts val="3000"/>
              <a:buFont typeface="Permanent Marker"/>
              <a:buNone/>
              <a:defRPr sz="3000">
                <a:latin typeface="Permanent Marker"/>
                <a:ea typeface="Permanent Marker"/>
                <a:cs typeface="Permanent Marker"/>
                <a:sym typeface="Permanent Marker"/>
              </a:defRPr>
            </a:lvl2pPr>
            <a:lvl3pPr lvl="2" rtl="0" algn="ctr">
              <a:spcBef>
                <a:spcPts val="0"/>
              </a:spcBef>
              <a:spcAft>
                <a:spcPts val="0"/>
              </a:spcAft>
              <a:buSzPts val="3000"/>
              <a:buFont typeface="Permanent Marker"/>
              <a:buNone/>
              <a:defRPr sz="3000">
                <a:latin typeface="Permanent Marker"/>
                <a:ea typeface="Permanent Marker"/>
                <a:cs typeface="Permanent Marker"/>
                <a:sym typeface="Permanent Marker"/>
              </a:defRPr>
            </a:lvl3pPr>
            <a:lvl4pPr lvl="3" rtl="0" algn="ctr">
              <a:spcBef>
                <a:spcPts val="0"/>
              </a:spcBef>
              <a:spcAft>
                <a:spcPts val="0"/>
              </a:spcAft>
              <a:buSzPts val="3000"/>
              <a:buFont typeface="Permanent Marker"/>
              <a:buNone/>
              <a:defRPr sz="3000">
                <a:latin typeface="Permanent Marker"/>
                <a:ea typeface="Permanent Marker"/>
                <a:cs typeface="Permanent Marker"/>
                <a:sym typeface="Permanent Marker"/>
              </a:defRPr>
            </a:lvl4pPr>
            <a:lvl5pPr lvl="4" rtl="0" algn="ctr">
              <a:spcBef>
                <a:spcPts val="0"/>
              </a:spcBef>
              <a:spcAft>
                <a:spcPts val="0"/>
              </a:spcAft>
              <a:buSzPts val="3000"/>
              <a:buFont typeface="Permanent Marker"/>
              <a:buNone/>
              <a:defRPr sz="3000">
                <a:latin typeface="Permanent Marker"/>
                <a:ea typeface="Permanent Marker"/>
                <a:cs typeface="Permanent Marker"/>
                <a:sym typeface="Permanent Marker"/>
              </a:defRPr>
            </a:lvl5pPr>
            <a:lvl6pPr lvl="5" rtl="0" algn="ctr">
              <a:spcBef>
                <a:spcPts val="0"/>
              </a:spcBef>
              <a:spcAft>
                <a:spcPts val="0"/>
              </a:spcAft>
              <a:buSzPts val="3000"/>
              <a:buFont typeface="Permanent Marker"/>
              <a:buNone/>
              <a:defRPr sz="3000">
                <a:latin typeface="Permanent Marker"/>
                <a:ea typeface="Permanent Marker"/>
                <a:cs typeface="Permanent Marker"/>
                <a:sym typeface="Permanent Marker"/>
              </a:defRPr>
            </a:lvl6pPr>
            <a:lvl7pPr lvl="6" rtl="0" algn="ctr">
              <a:spcBef>
                <a:spcPts val="0"/>
              </a:spcBef>
              <a:spcAft>
                <a:spcPts val="0"/>
              </a:spcAft>
              <a:buSzPts val="3000"/>
              <a:buFont typeface="Permanent Marker"/>
              <a:buNone/>
              <a:defRPr sz="3000">
                <a:latin typeface="Permanent Marker"/>
                <a:ea typeface="Permanent Marker"/>
                <a:cs typeface="Permanent Marker"/>
                <a:sym typeface="Permanent Marker"/>
              </a:defRPr>
            </a:lvl7pPr>
            <a:lvl8pPr lvl="7" rtl="0" algn="ctr">
              <a:spcBef>
                <a:spcPts val="0"/>
              </a:spcBef>
              <a:spcAft>
                <a:spcPts val="0"/>
              </a:spcAft>
              <a:buSzPts val="3000"/>
              <a:buFont typeface="Permanent Marker"/>
              <a:buNone/>
              <a:defRPr sz="3000">
                <a:latin typeface="Permanent Marker"/>
                <a:ea typeface="Permanent Marker"/>
                <a:cs typeface="Permanent Marker"/>
                <a:sym typeface="Permanent Marker"/>
              </a:defRPr>
            </a:lvl8pPr>
            <a:lvl9pPr lvl="8" rtl="0" algn="ctr">
              <a:spcBef>
                <a:spcPts val="0"/>
              </a:spcBef>
              <a:spcAft>
                <a:spcPts val="0"/>
              </a:spcAft>
              <a:buSzPts val="3000"/>
              <a:buFont typeface="Permanent Marker"/>
              <a:buNone/>
              <a:defRPr sz="3000">
                <a:latin typeface="Permanent Marker"/>
                <a:ea typeface="Permanent Marker"/>
                <a:cs typeface="Permanent Marker"/>
                <a:sym typeface="Permanent Marker"/>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HREE COLUMNS">
  <p:cSld name="BLANK_3">
    <p:spTree>
      <p:nvGrpSpPr>
        <p:cNvPr id="190" name="Shape 190"/>
        <p:cNvGrpSpPr/>
        <p:nvPr/>
      </p:nvGrpSpPr>
      <p:grpSpPr>
        <a:xfrm>
          <a:off x="0" y="0"/>
          <a:ext cx="0" cy="0"/>
          <a:chOff x="0" y="0"/>
          <a:chExt cx="0" cy="0"/>
        </a:xfrm>
      </p:grpSpPr>
      <p:grpSp>
        <p:nvGrpSpPr>
          <p:cNvPr id="191" name="Google Shape;191;p13"/>
          <p:cNvGrpSpPr/>
          <p:nvPr/>
        </p:nvGrpSpPr>
        <p:grpSpPr>
          <a:xfrm>
            <a:off x="-12452" y="310275"/>
            <a:ext cx="9180800" cy="4538300"/>
            <a:chOff x="-12452" y="310275"/>
            <a:chExt cx="9180800" cy="4538300"/>
          </a:xfrm>
        </p:grpSpPr>
        <p:cxnSp>
          <p:nvCxnSpPr>
            <p:cNvPr id="192" name="Google Shape;192;p13"/>
            <p:cNvCxnSpPr/>
            <p:nvPr/>
          </p:nvCxnSpPr>
          <p:spPr>
            <a:xfrm>
              <a:off x="-552" y="4023430"/>
              <a:ext cx="9168900" cy="0"/>
            </a:xfrm>
            <a:prstGeom prst="straightConnector1">
              <a:avLst/>
            </a:prstGeom>
            <a:noFill/>
            <a:ln cap="flat" cmpd="sng" w="9525">
              <a:solidFill>
                <a:schemeClr val="lt2"/>
              </a:solidFill>
              <a:prstDash val="solid"/>
              <a:round/>
              <a:headEnd len="med" w="med" type="none"/>
              <a:tailEnd len="med" w="med" type="none"/>
            </a:ln>
          </p:spPr>
        </p:cxnSp>
        <p:cxnSp>
          <p:nvCxnSpPr>
            <p:cNvPr id="193" name="Google Shape;193;p13"/>
            <p:cNvCxnSpPr/>
            <p:nvPr/>
          </p:nvCxnSpPr>
          <p:spPr>
            <a:xfrm>
              <a:off x="-12452" y="310275"/>
              <a:ext cx="9168900" cy="0"/>
            </a:xfrm>
            <a:prstGeom prst="straightConnector1">
              <a:avLst/>
            </a:prstGeom>
            <a:noFill/>
            <a:ln cap="flat" cmpd="sng" w="9525">
              <a:solidFill>
                <a:schemeClr val="lt2"/>
              </a:solidFill>
              <a:prstDash val="solid"/>
              <a:round/>
              <a:headEnd len="med" w="med" type="none"/>
              <a:tailEnd len="med" w="med" type="none"/>
            </a:ln>
          </p:spPr>
        </p:cxnSp>
        <p:cxnSp>
          <p:nvCxnSpPr>
            <p:cNvPr id="194" name="Google Shape;194;p13"/>
            <p:cNvCxnSpPr/>
            <p:nvPr/>
          </p:nvCxnSpPr>
          <p:spPr>
            <a:xfrm>
              <a:off x="-552" y="722848"/>
              <a:ext cx="9168900" cy="0"/>
            </a:xfrm>
            <a:prstGeom prst="straightConnector1">
              <a:avLst/>
            </a:prstGeom>
            <a:noFill/>
            <a:ln cap="flat" cmpd="sng" w="9525">
              <a:solidFill>
                <a:schemeClr val="lt2"/>
              </a:solidFill>
              <a:prstDash val="solid"/>
              <a:round/>
              <a:headEnd len="med" w="med" type="none"/>
              <a:tailEnd len="med" w="med" type="none"/>
            </a:ln>
          </p:spPr>
        </p:cxnSp>
        <p:cxnSp>
          <p:nvCxnSpPr>
            <p:cNvPr id="195" name="Google Shape;195;p13"/>
            <p:cNvCxnSpPr/>
            <p:nvPr/>
          </p:nvCxnSpPr>
          <p:spPr>
            <a:xfrm>
              <a:off x="-552" y="1135420"/>
              <a:ext cx="9168900" cy="0"/>
            </a:xfrm>
            <a:prstGeom prst="straightConnector1">
              <a:avLst/>
            </a:prstGeom>
            <a:noFill/>
            <a:ln cap="flat" cmpd="sng" w="9525">
              <a:solidFill>
                <a:schemeClr val="lt2"/>
              </a:solidFill>
              <a:prstDash val="solid"/>
              <a:round/>
              <a:headEnd len="med" w="med" type="none"/>
              <a:tailEnd len="med" w="med" type="none"/>
            </a:ln>
          </p:spPr>
        </p:cxnSp>
        <p:cxnSp>
          <p:nvCxnSpPr>
            <p:cNvPr id="196" name="Google Shape;196;p13"/>
            <p:cNvCxnSpPr/>
            <p:nvPr/>
          </p:nvCxnSpPr>
          <p:spPr>
            <a:xfrm>
              <a:off x="-552" y="1547993"/>
              <a:ext cx="9168900" cy="0"/>
            </a:xfrm>
            <a:prstGeom prst="straightConnector1">
              <a:avLst/>
            </a:prstGeom>
            <a:noFill/>
            <a:ln cap="flat" cmpd="sng" w="9525">
              <a:solidFill>
                <a:schemeClr val="lt2"/>
              </a:solidFill>
              <a:prstDash val="solid"/>
              <a:round/>
              <a:headEnd len="med" w="med" type="none"/>
              <a:tailEnd len="med" w="med" type="none"/>
            </a:ln>
          </p:spPr>
        </p:cxnSp>
        <p:cxnSp>
          <p:nvCxnSpPr>
            <p:cNvPr id="197" name="Google Shape;197;p13"/>
            <p:cNvCxnSpPr/>
            <p:nvPr/>
          </p:nvCxnSpPr>
          <p:spPr>
            <a:xfrm>
              <a:off x="-552" y="1960566"/>
              <a:ext cx="9168900" cy="0"/>
            </a:xfrm>
            <a:prstGeom prst="straightConnector1">
              <a:avLst/>
            </a:prstGeom>
            <a:noFill/>
            <a:ln cap="flat" cmpd="sng" w="9525">
              <a:solidFill>
                <a:schemeClr val="lt2"/>
              </a:solidFill>
              <a:prstDash val="solid"/>
              <a:round/>
              <a:headEnd len="med" w="med" type="none"/>
              <a:tailEnd len="med" w="med" type="none"/>
            </a:ln>
          </p:spPr>
        </p:cxnSp>
        <p:cxnSp>
          <p:nvCxnSpPr>
            <p:cNvPr id="198" name="Google Shape;198;p13"/>
            <p:cNvCxnSpPr/>
            <p:nvPr/>
          </p:nvCxnSpPr>
          <p:spPr>
            <a:xfrm>
              <a:off x="-552" y="2373139"/>
              <a:ext cx="9168900" cy="0"/>
            </a:xfrm>
            <a:prstGeom prst="straightConnector1">
              <a:avLst/>
            </a:prstGeom>
            <a:noFill/>
            <a:ln cap="flat" cmpd="sng" w="9525">
              <a:solidFill>
                <a:schemeClr val="lt2"/>
              </a:solidFill>
              <a:prstDash val="solid"/>
              <a:round/>
              <a:headEnd len="med" w="med" type="none"/>
              <a:tailEnd len="med" w="med" type="none"/>
            </a:ln>
          </p:spPr>
        </p:cxnSp>
        <p:cxnSp>
          <p:nvCxnSpPr>
            <p:cNvPr id="199" name="Google Shape;199;p13"/>
            <p:cNvCxnSpPr/>
            <p:nvPr/>
          </p:nvCxnSpPr>
          <p:spPr>
            <a:xfrm>
              <a:off x="-552" y="2785711"/>
              <a:ext cx="9168900" cy="0"/>
            </a:xfrm>
            <a:prstGeom prst="straightConnector1">
              <a:avLst/>
            </a:prstGeom>
            <a:noFill/>
            <a:ln cap="flat" cmpd="sng" w="9525">
              <a:solidFill>
                <a:schemeClr val="lt2"/>
              </a:solidFill>
              <a:prstDash val="solid"/>
              <a:round/>
              <a:headEnd len="med" w="med" type="none"/>
              <a:tailEnd len="med" w="med" type="none"/>
            </a:ln>
          </p:spPr>
        </p:cxnSp>
        <p:cxnSp>
          <p:nvCxnSpPr>
            <p:cNvPr id="200" name="Google Shape;200;p13"/>
            <p:cNvCxnSpPr/>
            <p:nvPr/>
          </p:nvCxnSpPr>
          <p:spPr>
            <a:xfrm>
              <a:off x="-552" y="3198284"/>
              <a:ext cx="9168900" cy="0"/>
            </a:xfrm>
            <a:prstGeom prst="straightConnector1">
              <a:avLst/>
            </a:prstGeom>
            <a:noFill/>
            <a:ln cap="flat" cmpd="sng" w="9525">
              <a:solidFill>
                <a:schemeClr val="lt2"/>
              </a:solidFill>
              <a:prstDash val="solid"/>
              <a:round/>
              <a:headEnd len="med" w="med" type="none"/>
              <a:tailEnd len="med" w="med" type="none"/>
            </a:ln>
          </p:spPr>
        </p:cxnSp>
        <p:cxnSp>
          <p:nvCxnSpPr>
            <p:cNvPr id="201" name="Google Shape;201;p13"/>
            <p:cNvCxnSpPr/>
            <p:nvPr/>
          </p:nvCxnSpPr>
          <p:spPr>
            <a:xfrm>
              <a:off x="-552" y="3610857"/>
              <a:ext cx="9168900" cy="0"/>
            </a:xfrm>
            <a:prstGeom prst="straightConnector1">
              <a:avLst/>
            </a:prstGeom>
            <a:noFill/>
            <a:ln cap="flat" cmpd="sng" w="9525">
              <a:solidFill>
                <a:schemeClr val="lt2"/>
              </a:solidFill>
              <a:prstDash val="solid"/>
              <a:round/>
              <a:headEnd len="med" w="med" type="none"/>
              <a:tailEnd len="med" w="med" type="none"/>
            </a:ln>
          </p:spPr>
        </p:cxnSp>
        <p:cxnSp>
          <p:nvCxnSpPr>
            <p:cNvPr id="202" name="Google Shape;202;p13"/>
            <p:cNvCxnSpPr/>
            <p:nvPr/>
          </p:nvCxnSpPr>
          <p:spPr>
            <a:xfrm>
              <a:off x="-552" y="4436002"/>
              <a:ext cx="9168900" cy="0"/>
            </a:xfrm>
            <a:prstGeom prst="straightConnector1">
              <a:avLst/>
            </a:prstGeom>
            <a:noFill/>
            <a:ln cap="flat" cmpd="sng" w="9525">
              <a:solidFill>
                <a:schemeClr val="lt2"/>
              </a:solidFill>
              <a:prstDash val="solid"/>
              <a:round/>
              <a:headEnd len="med" w="med" type="none"/>
              <a:tailEnd len="med" w="med" type="none"/>
            </a:ln>
          </p:spPr>
        </p:cxnSp>
        <p:cxnSp>
          <p:nvCxnSpPr>
            <p:cNvPr id="203" name="Google Shape;203;p13"/>
            <p:cNvCxnSpPr/>
            <p:nvPr/>
          </p:nvCxnSpPr>
          <p:spPr>
            <a:xfrm>
              <a:off x="-552" y="4848575"/>
              <a:ext cx="9168900" cy="0"/>
            </a:xfrm>
            <a:prstGeom prst="straightConnector1">
              <a:avLst/>
            </a:prstGeom>
            <a:noFill/>
            <a:ln cap="flat" cmpd="sng" w="9525">
              <a:solidFill>
                <a:schemeClr val="lt2"/>
              </a:solidFill>
              <a:prstDash val="solid"/>
              <a:round/>
              <a:headEnd len="med" w="med" type="none"/>
              <a:tailEnd len="med" w="med" type="none"/>
            </a:ln>
          </p:spPr>
        </p:cxnSp>
      </p:grpSp>
      <p:sp>
        <p:nvSpPr>
          <p:cNvPr id="204" name="Google Shape;204;p13"/>
          <p:cNvSpPr txBox="1"/>
          <p:nvPr>
            <p:ph idx="1" type="subTitle"/>
          </p:nvPr>
        </p:nvSpPr>
        <p:spPr>
          <a:xfrm>
            <a:off x="6227800" y="1951050"/>
            <a:ext cx="1896600" cy="469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100"/>
              <a:buNone/>
              <a:defRPr/>
            </a:lvl1pPr>
            <a:lvl2pPr lvl="1" rtl="0" algn="ctr">
              <a:lnSpc>
                <a:spcPct val="100000"/>
              </a:lnSpc>
              <a:spcBef>
                <a:spcPts val="0"/>
              </a:spcBef>
              <a:spcAft>
                <a:spcPts val="0"/>
              </a:spcAft>
              <a:buSzPts val="1100"/>
              <a:buNone/>
              <a:defRPr/>
            </a:lvl2pPr>
            <a:lvl3pPr lvl="2" rtl="0" algn="ctr">
              <a:lnSpc>
                <a:spcPct val="100000"/>
              </a:lnSpc>
              <a:spcBef>
                <a:spcPts val="0"/>
              </a:spcBef>
              <a:spcAft>
                <a:spcPts val="0"/>
              </a:spcAft>
              <a:buSzPts val="1100"/>
              <a:buNone/>
              <a:defRPr/>
            </a:lvl3pPr>
            <a:lvl4pPr lvl="3" rtl="0" algn="ctr">
              <a:lnSpc>
                <a:spcPct val="100000"/>
              </a:lnSpc>
              <a:spcBef>
                <a:spcPts val="0"/>
              </a:spcBef>
              <a:spcAft>
                <a:spcPts val="0"/>
              </a:spcAft>
              <a:buSzPts val="1100"/>
              <a:buNone/>
              <a:defRPr/>
            </a:lvl4pPr>
            <a:lvl5pPr lvl="4" rtl="0" algn="ctr">
              <a:lnSpc>
                <a:spcPct val="100000"/>
              </a:lnSpc>
              <a:spcBef>
                <a:spcPts val="0"/>
              </a:spcBef>
              <a:spcAft>
                <a:spcPts val="0"/>
              </a:spcAft>
              <a:buSzPts val="1100"/>
              <a:buNone/>
              <a:defRPr/>
            </a:lvl5pPr>
            <a:lvl6pPr lvl="5" rtl="0" algn="ctr">
              <a:lnSpc>
                <a:spcPct val="100000"/>
              </a:lnSpc>
              <a:spcBef>
                <a:spcPts val="0"/>
              </a:spcBef>
              <a:spcAft>
                <a:spcPts val="0"/>
              </a:spcAft>
              <a:buSzPts val="1100"/>
              <a:buNone/>
              <a:defRPr/>
            </a:lvl6pPr>
            <a:lvl7pPr lvl="6" rtl="0" algn="ctr">
              <a:lnSpc>
                <a:spcPct val="100000"/>
              </a:lnSpc>
              <a:spcBef>
                <a:spcPts val="0"/>
              </a:spcBef>
              <a:spcAft>
                <a:spcPts val="0"/>
              </a:spcAft>
              <a:buSzPts val="1100"/>
              <a:buNone/>
              <a:defRPr/>
            </a:lvl7pPr>
            <a:lvl8pPr lvl="7" rtl="0" algn="ctr">
              <a:lnSpc>
                <a:spcPct val="100000"/>
              </a:lnSpc>
              <a:spcBef>
                <a:spcPts val="0"/>
              </a:spcBef>
              <a:spcAft>
                <a:spcPts val="0"/>
              </a:spcAft>
              <a:buSzPts val="1100"/>
              <a:buNone/>
              <a:defRPr/>
            </a:lvl8pPr>
            <a:lvl9pPr lvl="8" rtl="0" algn="ctr">
              <a:lnSpc>
                <a:spcPct val="100000"/>
              </a:lnSpc>
              <a:spcBef>
                <a:spcPts val="0"/>
              </a:spcBef>
              <a:spcAft>
                <a:spcPts val="0"/>
              </a:spcAft>
              <a:buSzPts val="1100"/>
              <a:buNone/>
              <a:defRPr/>
            </a:lvl9pPr>
          </a:lstStyle>
          <a:p/>
        </p:txBody>
      </p:sp>
      <p:sp>
        <p:nvSpPr>
          <p:cNvPr id="205" name="Google Shape;205;p13"/>
          <p:cNvSpPr txBox="1"/>
          <p:nvPr>
            <p:ph type="ctrTitle"/>
          </p:nvPr>
        </p:nvSpPr>
        <p:spPr>
          <a:xfrm>
            <a:off x="6227800" y="1459825"/>
            <a:ext cx="2973600" cy="592800"/>
          </a:xfrm>
          <a:prstGeom prst="rect">
            <a:avLst/>
          </a:prstGeom>
        </p:spPr>
        <p:txBody>
          <a:bodyPr anchorCtr="0" anchor="b" bIns="91425" lIns="91425" spcFirstLastPara="1" rIns="91425" wrap="square" tIns="91425">
            <a:noAutofit/>
          </a:bodyPr>
          <a:lstStyle>
            <a:lvl1pPr lvl="0" rtl="0">
              <a:spcBef>
                <a:spcPts val="0"/>
              </a:spcBef>
              <a:spcAft>
                <a:spcPts val="0"/>
              </a:spcAft>
              <a:buSzPts val="1400"/>
              <a:buFont typeface="Permanent Marker"/>
              <a:buNone/>
              <a:defRPr sz="1400">
                <a:latin typeface="Permanent Marker"/>
                <a:ea typeface="Permanent Marker"/>
                <a:cs typeface="Permanent Marker"/>
                <a:sym typeface="Permanent Marker"/>
              </a:defRPr>
            </a:lvl1pPr>
            <a:lvl2pPr lvl="1" rtl="0">
              <a:spcBef>
                <a:spcPts val="0"/>
              </a:spcBef>
              <a:spcAft>
                <a:spcPts val="0"/>
              </a:spcAft>
              <a:buSzPts val="1400"/>
              <a:buFont typeface="Permanent Marker"/>
              <a:buNone/>
              <a:defRPr sz="1400">
                <a:latin typeface="Permanent Marker"/>
                <a:ea typeface="Permanent Marker"/>
                <a:cs typeface="Permanent Marker"/>
                <a:sym typeface="Permanent Marker"/>
              </a:defRPr>
            </a:lvl2pPr>
            <a:lvl3pPr lvl="2" rtl="0">
              <a:spcBef>
                <a:spcPts val="0"/>
              </a:spcBef>
              <a:spcAft>
                <a:spcPts val="0"/>
              </a:spcAft>
              <a:buSzPts val="1400"/>
              <a:buFont typeface="Permanent Marker"/>
              <a:buNone/>
              <a:defRPr sz="1400">
                <a:latin typeface="Permanent Marker"/>
                <a:ea typeface="Permanent Marker"/>
                <a:cs typeface="Permanent Marker"/>
                <a:sym typeface="Permanent Marker"/>
              </a:defRPr>
            </a:lvl3pPr>
            <a:lvl4pPr lvl="3" rtl="0">
              <a:spcBef>
                <a:spcPts val="0"/>
              </a:spcBef>
              <a:spcAft>
                <a:spcPts val="0"/>
              </a:spcAft>
              <a:buSzPts val="1400"/>
              <a:buFont typeface="Permanent Marker"/>
              <a:buNone/>
              <a:defRPr sz="1400">
                <a:latin typeface="Permanent Marker"/>
                <a:ea typeface="Permanent Marker"/>
                <a:cs typeface="Permanent Marker"/>
                <a:sym typeface="Permanent Marker"/>
              </a:defRPr>
            </a:lvl4pPr>
            <a:lvl5pPr lvl="4" rtl="0">
              <a:spcBef>
                <a:spcPts val="0"/>
              </a:spcBef>
              <a:spcAft>
                <a:spcPts val="0"/>
              </a:spcAft>
              <a:buSzPts val="1400"/>
              <a:buFont typeface="Permanent Marker"/>
              <a:buNone/>
              <a:defRPr sz="1400">
                <a:latin typeface="Permanent Marker"/>
                <a:ea typeface="Permanent Marker"/>
                <a:cs typeface="Permanent Marker"/>
                <a:sym typeface="Permanent Marker"/>
              </a:defRPr>
            </a:lvl5pPr>
            <a:lvl6pPr lvl="5" rtl="0">
              <a:spcBef>
                <a:spcPts val="0"/>
              </a:spcBef>
              <a:spcAft>
                <a:spcPts val="0"/>
              </a:spcAft>
              <a:buSzPts val="1400"/>
              <a:buFont typeface="Permanent Marker"/>
              <a:buNone/>
              <a:defRPr sz="1400">
                <a:latin typeface="Permanent Marker"/>
                <a:ea typeface="Permanent Marker"/>
                <a:cs typeface="Permanent Marker"/>
                <a:sym typeface="Permanent Marker"/>
              </a:defRPr>
            </a:lvl6pPr>
            <a:lvl7pPr lvl="6" rtl="0">
              <a:spcBef>
                <a:spcPts val="0"/>
              </a:spcBef>
              <a:spcAft>
                <a:spcPts val="0"/>
              </a:spcAft>
              <a:buSzPts val="1400"/>
              <a:buFont typeface="Permanent Marker"/>
              <a:buNone/>
              <a:defRPr sz="1400">
                <a:latin typeface="Permanent Marker"/>
                <a:ea typeface="Permanent Marker"/>
                <a:cs typeface="Permanent Marker"/>
                <a:sym typeface="Permanent Marker"/>
              </a:defRPr>
            </a:lvl7pPr>
            <a:lvl8pPr lvl="7" rtl="0">
              <a:spcBef>
                <a:spcPts val="0"/>
              </a:spcBef>
              <a:spcAft>
                <a:spcPts val="0"/>
              </a:spcAft>
              <a:buSzPts val="1400"/>
              <a:buFont typeface="Permanent Marker"/>
              <a:buNone/>
              <a:defRPr sz="1400">
                <a:latin typeface="Permanent Marker"/>
                <a:ea typeface="Permanent Marker"/>
                <a:cs typeface="Permanent Marker"/>
                <a:sym typeface="Permanent Marker"/>
              </a:defRPr>
            </a:lvl8pPr>
            <a:lvl9pPr lvl="8" rtl="0">
              <a:spcBef>
                <a:spcPts val="0"/>
              </a:spcBef>
              <a:spcAft>
                <a:spcPts val="0"/>
              </a:spcAft>
              <a:buSzPts val="1400"/>
              <a:buFont typeface="Permanent Marker"/>
              <a:buNone/>
              <a:defRPr sz="1400">
                <a:latin typeface="Permanent Marker"/>
                <a:ea typeface="Permanent Marker"/>
                <a:cs typeface="Permanent Marker"/>
                <a:sym typeface="Permanent Marker"/>
              </a:defRPr>
            </a:lvl9pPr>
          </a:lstStyle>
          <a:p/>
        </p:txBody>
      </p:sp>
      <p:sp>
        <p:nvSpPr>
          <p:cNvPr id="206" name="Google Shape;206;p13"/>
          <p:cNvSpPr txBox="1"/>
          <p:nvPr>
            <p:ph idx="2" type="subTitle"/>
          </p:nvPr>
        </p:nvSpPr>
        <p:spPr>
          <a:xfrm>
            <a:off x="6227800" y="2969450"/>
            <a:ext cx="1896600" cy="469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100"/>
              <a:buNone/>
              <a:defRPr/>
            </a:lvl1pPr>
            <a:lvl2pPr lvl="1" rtl="0" algn="ctr">
              <a:lnSpc>
                <a:spcPct val="100000"/>
              </a:lnSpc>
              <a:spcBef>
                <a:spcPts val="0"/>
              </a:spcBef>
              <a:spcAft>
                <a:spcPts val="0"/>
              </a:spcAft>
              <a:buSzPts val="1100"/>
              <a:buNone/>
              <a:defRPr/>
            </a:lvl2pPr>
            <a:lvl3pPr lvl="2" rtl="0" algn="ctr">
              <a:lnSpc>
                <a:spcPct val="100000"/>
              </a:lnSpc>
              <a:spcBef>
                <a:spcPts val="0"/>
              </a:spcBef>
              <a:spcAft>
                <a:spcPts val="0"/>
              </a:spcAft>
              <a:buSzPts val="1100"/>
              <a:buNone/>
              <a:defRPr/>
            </a:lvl3pPr>
            <a:lvl4pPr lvl="3" rtl="0" algn="ctr">
              <a:lnSpc>
                <a:spcPct val="100000"/>
              </a:lnSpc>
              <a:spcBef>
                <a:spcPts val="0"/>
              </a:spcBef>
              <a:spcAft>
                <a:spcPts val="0"/>
              </a:spcAft>
              <a:buSzPts val="1100"/>
              <a:buNone/>
              <a:defRPr/>
            </a:lvl4pPr>
            <a:lvl5pPr lvl="4" rtl="0" algn="ctr">
              <a:lnSpc>
                <a:spcPct val="100000"/>
              </a:lnSpc>
              <a:spcBef>
                <a:spcPts val="0"/>
              </a:spcBef>
              <a:spcAft>
                <a:spcPts val="0"/>
              </a:spcAft>
              <a:buSzPts val="1100"/>
              <a:buNone/>
              <a:defRPr/>
            </a:lvl5pPr>
            <a:lvl6pPr lvl="5" rtl="0" algn="ctr">
              <a:lnSpc>
                <a:spcPct val="100000"/>
              </a:lnSpc>
              <a:spcBef>
                <a:spcPts val="0"/>
              </a:spcBef>
              <a:spcAft>
                <a:spcPts val="0"/>
              </a:spcAft>
              <a:buSzPts val="1100"/>
              <a:buNone/>
              <a:defRPr/>
            </a:lvl6pPr>
            <a:lvl7pPr lvl="6" rtl="0" algn="ctr">
              <a:lnSpc>
                <a:spcPct val="100000"/>
              </a:lnSpc>
              <a:spcBef>
                <a:spcPts val="0"/>
              </a:spcBef>
              <a:spcAft>
                <a:spcPts val="0"/>
              </a:spcAft>
              <a:buSzPts val="1100"/>
              <a:buNone/>
              <a:defRPr/>
            </a:lvl7pPr>
            <a:lvl8pPr lvl="7" rtl="0" algn="ctr">
              <a:lnSpc>
                <a:spcPct val="100000"/>
              </a:lnSpc>
              <a:spcBef>
                <a:spcPts val="0"/>
              </a:spcBef>
              <a:spcAft>
                <a:spcPts val="0"/>
              </a:spcAft>
              <a:buSzPts val="1100"/>
              <a:buNone/>
              <a:defRPr/>
            </a:lvl8pPr>
            <a:lvl9pPr lvl="8" rtl="0" algn="ctr">
              <a:lnSpc>
                <a:spcPct val="100000"/>
              </a:lnSpc>
              <a:spcBef>
                <a:spcPts val="0"/>
              </a:spcBef>
              <a:spcAft>
                <a:spcPts val="0"/>
              </a:spcAft>
              <a:buSzPts val="1100"/>
              <a:buNone/>
              <a:defRPr/>
            </a:lvl9pPr>
          </a:lstStyle>
          <a:p/>
        </p:txBody>
      </p:sp>
      <p:sp>
        <p:nvSpPr>
          <p:cNvPr id="207" name="Google Shape;207;p13"/>
          <p:cNvSpPr txBox="1"/>
          <p:nvPr>
            <p:ph idx="3" type="ctrTitle"/>
          </p:nvPr>
        </p:nvSpPr>
        <p:spPr>
          <a:xfrm>
            <a:off x="6227800" y="2478225"/>
            <a:ext cx="2973600" cy="592800"/>
          </a:xfrm>
          <a:prstGeom prst="rect">
            <a:avLst/>
          </a:prstGeom>
        </p:spPr>
        <p:txBody>
          <a:bodyPr anchorCtr="0" anchor="b" bIns="91425" lIns="91425" spcFirstLastPara="1" rIns="91425" wrap="square" tIns="91425">
            <a:noAutofit/>
          </a:bodyPr>
          <a:lstStyle>
            <a:lvl1pPr lvl="0" rtl="0">
              <a:spcBef>
                <a:spcPts val="0"/>
              </a:spcBef>
              <a:spcAft>
                <a:spcPts val="0"/>
              </a:spcAft>
              <a:buSzPts val="1400"/>
              <a:buFont typeface="Permanent Marker"/>
              <a:buNone/>
              <a:defRPr sz="1400">
                <a:latin typeface="Permanent Marker"/>
                <a:ea typeface="Permanent Marker"/>
                <a:cs typeface="Permanent Marker"/>
                <a:sym typeface="Permanent Marker"/>
              </a:defRPr>
            </a:lvl1pPr>
            <a:lvl2pPr lvl="1" rtl="0">
              <a:spcBef>
                <a:spcPts val="0"/>
              </a:spcBef>
              <a:spcAft>
                <a:spcPts val="0"/>
              </a:spcAft>
              <a:buSzPts val="1400"/>
              <a:buFont typeface="Permanent Marker"/>
              <a:buNone/>
              <a:defRPr sz="1400">
                <a:latin typeface="Permanent Marker"/>
                <a:ea typeface="Permanent Marker"/>
                <a:cs typeface="Permanent Marker"/>
                <a:sym typeface="Permanent Marker"/>
              </a:defRPr>
            </a:lvl2pPr>
            <a:lvl3pPr lvl="2" rtl="0">
              <a:spcBef>
                <a:spcPts val="0"/>
              </a:spcBef>
              <a:spcAft>
                <a:spcPts val="0"/>
              </a:spcAft>
              <a:buSzPts val="1400"/>
              <a:buFont typeface="Permanent Marker"/>
              <a:buNone/>
              <a:defRPr sz="1400">
                <a:latin typeface="Permanent Marker"/>
                <a:ea typeface="Permanent Marker"/>
                <a:cs typeface="Permanent Marker"/>
                <a:sym typeface="Permanent Marker"/>
              </a:defRPr>
            </a:lvl3pPr>
            <a:lvl4pPr lvl="3" rtl="0">
              <a:spcBef>
                <a:spcPts val="0"/>
              </a:spcBef>
              <a:spcAft>
                <a:spcPts val="0"/>
              </a:spcAft>
              <a:buSzPts val="1400"/>
              <a:buFont typeface="Permanent Marker"/>
              <a:buNone/>
              <a:defRPr sz="1400">
                <a:latin typeface="Permanent Marker"/>
                <a:ea typeface="Permanent Marker"/>
                <a:cs typeface="Permanent Marker"/>
                <a:sym typeface="Permanent Marker"/>
              </a:defRPr>
            </a:lvl4pPr>
            <a:lvl5pPr lvl="4" rtl="0">
              <a:spcBef>
                <a:spcPts val="0"/>
              </a:spcBef>
              <a:spcAft>
                <a:spcPts val="0"/>
              </a:spcAft>
              <a:buSzPts val="1400"/>
              <a:buFont typeface="Permanent Marker"/>
              <a:buNone/>
              <a:defRPr sz="1400">
                <a:latin typeface="Permanent Marker"/>
                <a:ea typeface="Permanent Marker"/>
                <a:cs typeface="Permanent Marker"/>
                <a:sym typeface="Permanent Marker"/>
              </a:defRPr>
            </a:lvl5pPr>
            <a:lvl6pPr lvl="5" rtl="0">
              <a:spcBef>
                <a:spcPts val="0"/>
              </a:spcBef>
              <a:spcAft>
                <a:spcPts val="0"/>
              </a:spcAft>
              <a:buSzPts val="1400"/>
              <a:buFont typeface="Permanent Marker"/>
              <a:buNone/>
              <a:defRPr sz="1400">
                <a:latin typeface="Permanent Marker"/>
                <a:ea typeface="Permanent Marker"/>
                <a:cs typeface="Permanent Marker"/>
                <a:sym typeface="Permanent Marker"/>
              </a:defRPr>
            </a:lvl6pPr>
            <a:lvl7pPr lvl="6" rtl="0">
              <a:spcBef>
                <a:spcPts val="0"/>
              </a:spcBef>
              <a:spcAft>
                <a:spcPts val="0"/>
              </a:spcAft>
              <a:buSzPts val="1400"/>
              <a:buFont typeface="Permanent Marker"/>
              <a:buNone/>
              <a:defRPr sz="1400">
                <a:latin typeface="Permanent Marker"/>
                <a:ea typeface="Permanent Marker"/>
                <a:cs typeface="Permanent Marker"/>
                <a:sym typeface="Permanent Marker"/>
              </a:defRPr>
            </a:lvl7pPr>
            <a:lvl8pPr lvl="7" rtl="0">
              <a:spcBef>
                <a:spcPts val="0"/>
              </a:spcBef>
              <a:spcAft>
                <a:spcPts val="0"/>
              </a:spcAft>
              <a:buSzPts val="1400"/>
              <a:buFont typeface="Permanent Marker"/>
              <a:buNone/>
              <a:defRPr sz="1400">
                <a:latin typeface="Permanent Marker"/>
                <a:ea typeface="Permanent Marker"/>
                <a:cs typeface="Permanent Marker"/>
                <a:sym typeface="Permanent Marker"/>
              </a:defRPr>
            </a:lvl8pPr>
            <a:lvl9pPr lvl="8" rtl="0">
              <a:spcBef>
                <a:spcPts val="0"/>
              </a:spcBef>
              <a:spcAft>
                <a:spcPts val="0"/>
              </a:spcAft>
              <a:buSzPts val="1400"/>
              <a:buFont typeface="Permanent Marker"/>
              <a:buNone/>
              <a:defRPr sz="1400">
                <a:latin typeface="Permanent Marker"/>
                <a:ea typeface="Permanent Marker"/>
                <a:cs typeface="Permanent Marker"/>
                <a:sym typeface="Permanent Marker"/>
              </a:defRPr>
            </a:lvl9pPr>
          </a:lstStyle>
          <a:p/>
        </p:txBody>
      </p:sp>
      <p:sp>
        <p:nvSpPr>
          <p:cNvPr id="208" name="Google Shape;208;p13"/>
          <p:cNvSpPr txBox="1"/>
          <p:nvPr>
            <p:ph idx="4" type="subTitle"/>
          </p:nvPr>
        </p:nvSpPr>
        <p:spPr>
          <a:xfrm>
            <a:off x="6227800" y="3987850"/>
            <a:ext cx="1896600" cy="469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100"/>
              <a:buNone/>
              <a:defRPr/>
            </a:lvl1pPr>
            <a:lvl2pPr lvl="1" rtl="0" algn="ctr">
              <a:lnSpc>
                <a:spcPct val="100000"/>
              </a:lnSpc>
              <a:spcBef>
                <a:spcPts val="0"/>
              </a:spcBef>
              <a:spcAft>
                <a:spcPts val="0"/>
              </a:spcAft>
              <a:buSzPts val="1100"/>
              <a:buNone/>
              <a:defRPr/>
            </a:lvl2pPr>
            <a:lvl3pPr lvl="2" rtl="0" algn="ctr">
              <a:lnSpc>
                <a:spcPct val="100000"/>
              </a:lnSpc>
              <a:spcBef>
                <a:spcPts val="0"/>
              </a:spcBef>
              <a:spcAft>
                <a:spcPts val="0"/>
              </a:spcAft>
              <a:buSzPts val="1100"/>
              <a:buNone/>
              <a:defRPr/>
            </a:lvl3pPr>
            <a:lvl4pPr lvl="3" rtl="0" algn="ctr">
              <a:lnSpc>
                <a:spcPct val="100000"/>
              </a:lnSpc>
              <a:spcBef>
                <a:spcPts val="0"/>
              </a:spcBef>
              <a:spcAft>
                <a:spcPts val="0"/>
              </a:spcAft>
              <a:buSzPts val="1100"/>
              <a:buNone/>
              <a:defRPr/>
            </a:lvl4pPr>
            <a:lvl5pPr lvl="4" rtl="0" algn="ctr">
              <a:lnSpc>
                <a:spcPct val="100000"/>
              </a:lnSpc>
              <a:spcBef>
                <a:spcPts val="0"/>
              </a:spcBef>
              <a:spcAft>
                <a:spcPts val="0"/>
              </a:spcAft>
              <a:buSzPts val="1100"/>
              <a:buNone/>
              <a:defRPr/>
            </a:lvl5pPr>
            <a:lvl6pPr lvl="5" rtl="0" algn="ctr">
              <a:lnSpc>
                <a:spcPct val="100000"/>
              </a:lnSpc>
              <a:spcBef>
                <a:spcPts val="0"/>
              </a:spcBef>
              <a:spcAft>
                <a:spcPts val="0"/>
              </a:spcAft>
              <a:buSzPts val="1100"/>
              <a:buNone/>
              <a:defRPr/>
            </a:lvl6pPr>
            <a:lvl7pPr lvl="6" rtl="0" algn="ctr">
              <a:lnSpc>
                <a:spcPct val="100000"/>
              </a:lnSpc>
              <a:spcBef>
                <a:spcPts val="0"/>
              </a:spcBef>
              <a:spcAft>
                <a:spcPts val="0"/>
              </a:spcAft>
              <a:buSzPts val="1100"/>
              <a:buNone/>
              <a:defRPr/>
            </a:lvl7pPr>
            <a:lvl8pPr lvl="7" rtl="0" algn="ctr">
              <a:lnSpc>
                <a:spcPct val="100000"/>
              </a:lnSpc>
              <a:spcBef>
                <a:spcPts val="0"/>
              </a:spcBef>
              <a:spcAft>
                <a:spcPts val="0"/>
              </a:spcAft>
              <a:buSzPts val="1100"/>
              <a:buNone/>
              <a:defRPr/>
            </a:lvl8pPr>
            <a:lvl9pPr lvl="8" rtl="0" algn="ctr">
              <a:lnSpc>
                <a:spcPct val="100000"/>
              </a:lnSpc>
              <a:spcBef>
                <a:spcPts val="0"/>
              </a:spcBef>
              <a:spcAft>
                <a:spcPts val="0"/>
              </a:spcAft>
              <a:buSzPts val="1100"/>
              <a:buNone/>
              <a:defRPr/>
            </a:lvl9pPr>
          </a:lstStyle>
          <a:p/>
        </p:txBody>
      </p:sp>
      <p:sp>
        <p:nvSpPr>
          <p:cNvPr id="209" name="Google Shape;209;p13"/>
          <p:cNvSpPr txBox="1"/>
          <p:nvPr>
            <p:ph idx="5" type="ctrTitle"/>
          </p:nvPr>
        </p:nvSpPr>
        <p:spPr>
          <a:xfrm>
            <a:off x="6227800" y="3496625"/>
            <a:ext cx="2973600" cy="592800"/>
          </a:xfrm>
          <a:prstGeom prst="rect">
            <a:avLst/>
          </a:prstGeom>
        </p:spPr>
        <p:txBody>
          <a:bodyPr anchorCtr="0" anchor="b" bIns="91425" lIns="91425" spcFirstLastPara="1" rIns="91425" wrap="square" tIns="91425">
            <a:noAutofit/>
          </a:bodyPr>
          <a:lstStyle>
            <a:lvl1pPr lvl="0" rtl="0">
              <a:spcBef>
                <a:spcPts val="0"/>
              </a:spcBef>
              <a:spcAft>
                <a:spcPts val="0"/>
              </a:spcAft>
              <a:buSzPts val="1400"/>
              <a:buFont typeface="Permanent Marker"/>
              <a:buNone/>
              <a:defRPr sz="1400">
                <a:latin typeface="Permanent Marker"/>
                <a:ea typeface="Permanent Marker"/>
                <a:cs typeface="Permanent Marker"/>
                <a:sym typeface="Permanent Marker"/>
              </a:defRPr>
            </a:lvl1pPr>
            <a:lvl2pPr lvl="1" rtl="0">
              <a:spcBef>
                <a:spcPts val="0"/>
              </a:spcBef>
              <a:spcAft>
                <a:spcPts val="0"/>
              </a:spcAft>
              <a:buSzPts val="1400"/>
              <a:buFont typeface="Permanent Marker"/>
              <a:buNone/>
              <a:defRPr sz="1400">
                <a:latin typeface="Permanent Marker"/>
                <a:ea typeface="Permanent Marker"/>
                <a:cs typeface="Permanent Marker"/>
                <a:sym typeface="Permanent Marker"/>
              </a:defRPr>
            </a:lvl2pPr>
            <a:lvl3pPr lvl="2" rtl="0">
              <a:spcBef>
                <a:spcPts val="0"/>
              </a:spcBef>
              <a:spcAft>
                <a:spcPts val="0"/>
              </a:spcAft>
              <a:buSzPts val="1400"/>
              <a:buFont typeface="Permanent Marker"/>
              <a:buNone/>
              <a:defRPr sz="1400">
                <a:latin typeface="Permanent Marker"/>
                <a:ea typeface="Permanent Marker"/>
                <a:cs typeface="Permanent Marker"/>
                <a:sym typeface="Permanent Marker"/>
              </a:defRPr>
            </a:lvl3pPr>
            <a:lvl4pPr lvl="3" rtl="0">
              <a:spcBef>
                <a:spcPts val="0"/>
              </a:spcBef>
              <a:spcAft>
                <a:spcPts val="0"/>
              </a:spcAft>
              <a:buSzPts val="1400"/>
              <a:buFont typeface="Permanent Marker"/>
              <a:buNone/>
              <a:defRPr sz="1400">
                <a:latin typeface="Permanent Marker"/>
                <a:ea typeface="Permanent Marker"/>
                <a:cs typeface="Permanent Marker"/>
                <a:sym typeface="Permanent Marker"/>
              </a:defRPr>
            </a:lvl4pPr>
            <a:lvl5pPr lvl="4" rtl="0">
              <a:spcBef>
                <a:spcPts val="0"/>
              </a:spcBef>
              <a:spcAft>
                <a:spcPts val="0"/>
              </a:spcAft>
              <a:buSzPts val="1400"/>
              <a:buFont typeface="Permanent Marker"/>
              <a:buNone/>
              <a:defRPr sz="1400">
                <a:latin typeface="Permanent Marker"/>
                <a:ea typeface="Permanent Marker"/>
                <a:cs typeface="Permanent Marker"/>
                <a:sym typeface="Permanent Marker"/>
              </a:defRPr>
            </a:lvl5pPr>
            <a:lvl6pPr lvl="5" rtl="0">
              <a:spcBef>
                <a:spcPts val="0"/>
              </a:spcBef>
              <a:spcAft>
                <a:spcPts val="0"/>
              </a:spcAft>
              <a:buSzPts val="1400"/>
              <a:buFont typeface="Permanent Marker"/>
              <a:buNone/>
              <a:defRPr sz="1400">
                <a:latin typeface="Permanent Marker"/>
                <a:ea typeface="Permanent Marker"/>
                <a:cs typeface="Permanent Marker"/>
                <a:sym typeface="Permanent Marker"/>
              </a:defRPr>
            </a:lvl6pPr>
            <a:lvl7pPr lvl="6" rtl="0">
              <a:spcBef>
                <a:spcPts val="0"/>
              </a:spcBef>
              <a:spcAft>
                <a:spcPts val="0"/>
              </a:spcAft>
              <a:buSzPts val="1400"/>
              <a:buFont typeface="Permanent Marker"/>
              <a:buNone/>
              <a:defRPr sz="1400">
                <a:latin typeface="Permanent Marker"/>
                <a:ea typeface="Permanent Marker"/>
                <a:cs typeface="Permanent Marker"/>
                <a:sym typeface="Permanent Marker"/>
              </a:defRPr>
            </a:lvl7pPr>
            <a:lvl8pPr lvl="7" rtl="0">
              <a:spcBef>
                <a:spcPts val="0"/>
              </a:spcBef>
              <a:spcAft>
                <a:spcPts val="0"/>
              </a:spcAft>
              <a:buSzPts val="1400"/>
              <a:buFont typeface="Permanent Marker"/>
              <a:buNone/>
              <a:defRPr sz="1400">
                <a:latin typeface="Permanent Marker"/>
                <a:ea typeface="Permanent Marker"/>
                <a:cs typeface="Permanent Marker"/>
                <a:sym typeface="Permanent Marker"/>
              </a:defRPr>
            </a:lvl8pPr>
            <a:lvl9pPr lvl="8" rtl="0">
              <a:spcBef>
                <a:spcPts val="0"/>
              </a:spcBef>
              <a:spcAft>
                <a:spcPts val="0"/>
              </a:spcAft>
              <a:buSzPts val="1400"/>
              <a:buFont typeface="Permanent Marker"/>
              <a:buNone/>
              <a:defRPr sz="1400">
                <a:latin typeface="Permanent Marker"/>
                <a:ea typeface="Permanent Marker"/>
                <a:cs typeface="Permanent Marker"/>
                <a:sym typeface="Permanent Marker"/>
              </a:defRPr>
            </a:lvl9pPr>
          </a:lstStyle>
          <a:p/>
        </p:txBody>
      </p:sp>
      <p:sp>
        <p:nvSpPr>
          <p:cNvPr id="210" name="Google Shape;210;p13"/>
          <p:cNvSpPr txBox="1"/>
          <p:nvPr>
            <p:ph idx="6" type="ctrTitle"/>
          </p:nvPr>
        </p:nvSpPr>
        <p:spPr>
          <a:xfrm>
            <a:off x="939525" y="516850"/>
            <a:ext cx="7290300" cy="7329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Permanent Marker"/>
              <a:buNone/>
              <a:defRPr sz="2400">
                <a:latin typeface="Permanent Marker"/>
                <a:ea typeface="Permanent Marker"/>
                <a:cs typeface="Permanent Marker"/>
                <a:sym typeface="Permanent Marker"/>
              </a:defRPr>
            </a:lvl1pPr>
            <a:lvl2pPr lvl="1" rtl="0">
              <a:spcBef>
                <a:spcPts val="0"/>
              </a:spcBef>
              <a:spcAft>
                <a:spcPts val="0"/>
              </a:spcAft>
              <a:buSzPts val="3000"/>
              <a:buFont typeface="Permanent Marker"/>
              <a:buNone/>
              <a:defRPr sz="3000">
                <a:latin typeface="Permanent Marker"/>
                <a:ea typeface="Permanent Marker"/>
                <a:cs typeface="Permanent Marker"/>
                <a:sym typeface="Permanent Marker"/>
              </a:defRPr>
            </a:lvl2pPr>
            <a:lvl3pPr lvl="2" rtl="0">
              <a:spcBef>
                <a:spcPts val="0"/>
              </a:spcBef>
              <a:spcAft>
                <a:spcPts val="0"/>
              </a:spcAft>
              <a:buSzPts val="3000"/>
              <a:buFont typeface="Permanent Marker"/>
              <a:buNone/>
              <a:defRPr sz="3000">
                <a:latin typeface="Permanent Marker"/>
                <a:ea typeface="Permanent Marker"/>
                <a:cs typeface="Permanent Marker"/>
                <a:sym typeface="Permanent Marker"/>
              </a:defRPr>
            </a:lvl3pPr>
            <a:lvl4pPr lvl="3" rtl="0">
              <a:spcBef>
                <a:spcPts val="0"/>
              </a:spcBef>
              <a:spcAft>
                <a:spcPts val="0"/>
              </a:spcAft>
              <a:buSzPts val="3000"/>
              <a:buFont typeface="Permanent Marker"/>
              <a:buNone/>
              <a:defRPr sz="3000">
                <a:latin typeface="Permanent Marker"/>
                <a:ea typeface="Permanent Marker"/>
                <a:cs typeface="Permanent Marker"/>
                <a:sym typeface="Permanent Marker"/>
              </a:defRPr>
            </a:lvl4pPr>
            <a:lvl5pPr lvl="4" rtl="0">
              <a:spcBef>
                <a:spcPts val="0"/>
              </a:spcBef>
              <a:spcAft>
                <a:spcPts val="0"/>
              </a:spcAft>
              <a:buSzPts val="3000"/>
              <a:buFont typeface="Permanent Marker"/>
              <a:buNone/>
              <a:defRPr sz="3000">
                <a:latin typeface="Permanent Marker"/>
                <a:ea typeface="Permanent Marker"/>
                <a:cs typeface="Permanent Marker"/>
                <a:sym typeface="Permanent Marker"/>
              </a:defRPr>
            </a:lvl5pPr>
            <a:lvl6pPr lvl="5" rtl="0">
              <a:spcBef>
                <a:spcPts val="0"/>
              </a:spcBef>
              <a:spcAft>
                <a:spcPts val="0"/>
              </a:spcAft>
              <a:buSzPts val="3000"/>
              <a:buFont typeface="Permanent Marker"/>
              <a:buNone/>
              <a:defRPr sz="3000">
                <a:latin typeface="Permanent Marker"/>
                <a:ea typeface="Permanent Marker"/>
                <a:cs typeface="Permanent Marker"/>
                <a:sym typeface="Permanent Marker"/>
              </a:defRPr>
            </a:lvl6pPr>
            <a:lvl7pPr lvl="6" rtl="0">
              <a:spcBef>
                <a:spcPts val="0"/>
              </a:spcBef>
              <a:spcAft>
                <a:spcPts val="0"/>
              </a:spcAft>
              <a:buSzPts val="3000"/>
              <a:buFont typeface="Permanent Marker"/>
              <a:buNone/>
              <a:defRPr sz="3000">
                <a:latin typeface="Permanent Marker"/>
                <a:ea typeface="Permanent Marker"/>
                <a:cs typeface="Permanent Marker"/>
                <a:sym typeface="Permanent Marker"/>
              </a:defRPr>
            </a:lvl7pPr>
            <a:lvl8pPr lvl="7" rtl="0">
              <a:spcBef>
                <a:spcPts val="0"/>
              </a:spcBef>
              <a:spcAft>
                <a:spcPts val="0"/>
              </a:spcAft>
              <a:buSzPts val="3000"/>
              <a:buFont typeface="Permanent Marker"/>
              <a:buNone/>
              <a:defRPr sz="3000">
                <a:latin typeface="Permanent Marker"/>
                <a:ea typeface="Permanent Marker"/>
                <a:cs typeface="Permanent Marker"/>
                <a:sym typeface="Permanent Marker"/>
              </a:defRPr>
            </a:lvl8pPr>
            <a:lvl9pPr lvl="8" rtl="0">
              <a:spcBef>
                <a:spcPts val="0"/>
              </a:spcBef>
              <a:spcAft>
                <a:spcPts val="0"/>
              </a:spcAft>
              <a:buSzPts val="3000"/>
              <a:buFont typeface="Permanent Marker"/>
              <a:buNone/>
              <a:defRPr sz="3000">
                <a:latin typeface="Permanent Marker"/>
                <a:ea typeface="Permanent Marker"/>
                <a:cs typeface="Permanent Marker"/>
                <a:sym typeface="Permanent Marker"/>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LUMNS ">
  <p:cSld name="BLANK_2_2">
    <p:spTree>
      <p:nvGrpSpPr>
        <p:cNvPr id="211" name="Shape 211"/>
        <p:cNvGrpSpPr/>
        <p:nvPr/>
      </p:nvGrpSpPr>
      <p:grpSpPr>
        <a:xfrm>
          <a:off x="0" y="0"/>
          <a:ext cx="0" cy="0"/>
          <a:chOff x="0" y="0"/>
          <a:chExt cx="0" cy="0"/>
        </a:xfrm>
      </p:grpSpPr>
      <p:grpSp>
        <p:nvGrpSpPr>
          <p:cNvPr id="212" name="Google Shape;212;p14"/>
          <p:cNvGrpSpPr/>
          <p:nvPr/>
        </p:nvGrpSpPr>
        <p:grpSpPr>
          <a:xfrm>
            <a:off x="-12452" y="310275"/>
            <a:ext cx="9180800" cy="4538300"/>
            <a:chOff x="-12452" y="310275"/>
            <a:chExt cx="9180800" cy="4538300"/>
          </a:xfrm>
        </p:grpSpPr>
        <p:cxnSp>
          <p:nvCxnSpPr>
            <p:cNvPr id="213" name="Google Shape;213;p14"/>
            <p:cNvCxnSpPr/>
            <p:nvPr/>
          </p:nvCxnSpPr>
          <p:spPr>
            <a:xfrm>
              <a:off x="-552" y="4023430"/>
              <a:ext cx="9168900" cy="0"/>
            </a:xfrm>
            <a:prstGeom prst="straightConnector1">
              <a:avLst/>
            </a:prstGeom>
            <a:noFill/>
            <a:ln cap="flat" cmpd="sng" w="9525">
              <a:solidFill>
                <a:schemeClr val="lt2"/>
              </a:solidFill>
              <a:prstDash val="solid"/>
              <a:round/>
              <a:headEnd len="med" w="med" type="none"/>
              <a:tailEnd len="med" w="med" type="none"/>
            </a:ln>
          </p:spPr>
        </p:cxnSp>
        <p:cxnSp>
          <p:nvCxnSpPr>
            <p:cNvPr id="214" name="Google Shape;214;p14"/>
            <p:cNvCxnSpPr/>
            <p:nvPr/>
          </p:nvCxnSpPr>
          <p:spPr>
            <a:xfrm>
              <a:off x="-12452" y="310275"/>
              <a:ext cx="9168900" cy="0"/>
            </a:xfrm>
            <a:prstGeom prst="straightConnector1">
              <a:avLst/>
            </a:prstGeom>
            <a:noFill/>
            <a:ln cap="flat" cmpd="sng" w="9525">
              <a:solidFill>
                <a:schemeClr val="lt2"/>
              </a:solidFill>
              <a:prstDash val="solid"/>
              <a:round/>
              <a:headEnd len="med" w="med" type="none"/>
              <a:tailEnd len="med" w="med" type="none"/>
            </a:ln>
          </p:spPr>
        </p:cxnSp>
        <p:cxnSp>
          <p:nvCxnSpPr>
            <p:cNvPr id="215" name="Google Shape;215;p14"/>
            <p:cNvCxnSpPr/>
            <p:nvPr/>
          </p:nvCxnSpPr>
          <p:spPr>
            <a:xfrm>
              <a:off x="-552" y="722848"/>
              <a:ext cx="9168900" cy="0"/>
            </a:xfrm>
            <a:prstGeom prst="straightConnector1">
              <a:avLst/>
            </a:prstGeom>
            <a:noFill/>
            <a:ln cap="flat" cmpd="sng" w="9525">
              <a:solidFill>
                <a:schemeClr val="lt2"/>
              </a:solidFill>
              <a:prstDash val="solid"/>
              <a:round/>
              <a:headEnd len="med" w="med" type="none"/>
              <a:tailEnd len="med" w="med" type="none"/>
            </a:ln>
          </p:spPr>
        </p:cxnSp>
        <p:cxnSp>
          <p:nvCxnSpPr>
            <p:cNvPr id="216" name="Google Shape;216;p14"/>
            <p:cNvCxnSpPr/>
            <p:nvPr/>
          </p:nvCxnSpPr>
          <p:spPr>
            <a:xfrm>
              <a:off x="-552" y="1135420"/>
              <a:ext cx="9168900" cy="0"/>
            </a:xfrm>
            <a:prstGeom prst="straightConnector1">
              <a:avLst/>
            </a:prstGeom>
            <a:noFill/>
            <a:ln cap="flat" cmpd="sng" w="9525">
              <a:solidFill>
                <a:schemeClr val="lt2"/>
              </a:solidFill>
              <a:prstDash val="solid"/>
              <a:round/>
              <a:headEnd len="med" w="med" type="none"/>
              <a:tailEnd len="med" w="med" type="none"/>
            </a:ln>
          </p:spPr>
        </p:cxnSp>
        <p:cxnSp>
          <p:nvCxnSpPr>
            <p:cNvPr id="217" name="Google Shape;217;p14"/>
            <p:cNvCxnSpPr/>
            <p:nvPr/>
          </p:nvCxnSpPr>
          <p:spPr>
            <a:xfrm>
              <a:off x="-552" y="1547993"/>
              <a:ext cx="9168900" cy="0"/>
            </a:xfrm>
            <a:prstGeom prst="straightConnector1">
              <a:avLst/>
            </a:prstGeom>
            <a:noFill/>
            <a:ln cap="flat" cmpd="sng" w="9525">
              <a:solidFill>
                <a:schemeClr val="lt2"/>
              </a:solidFill>
              <a:prstDash val="solid"/>
              <a:round/>
              <a:headEnd len="med" w="med" type="none"/>
              <a:tailEnd len="med" w="med" type="none"/>
            </a:ln>
          </p:spPr>
        </p:cxnSp>
        <p:cxnSp>
          <p:nvCxnSpPr>
            <p:cNvPr id="218" name="Google Shape;218;p14"/>
            <p:cNvCxnSpPr/>
            <p:nvPr/>
          </p:nvCxnSpPr>
          <p:spPr>
            <a:xfrm>
              <a:off x="-552" y="1960566"/>
              <a:ext cx="9168900" cy="0"/>
            </a:xfrm>
            <a:prstGeom prst="straightConnector1">
              <a:avLst/>
            </a:prstGeom>
            <a:noFill/>
            <a:ln cap="flat" cmpd="sng" w="9525">
              <a:solidFill>
                <a:schemeClr val="lt2"/>
              </a:solidFill>
              <a:prstDash val="solid"/>
              <a:round/>
              <a:headEnd len="med" w="med" type="none"/>
              <a:tailEnd len="med" w="med" type="none"/>
            </a:ln>
          </p:spPr>
        </p:cxnSp>
        <p:cxnSp>
          <p:nvCxnSpPr>
            <p:cNvPr id="219" name="Google Shape;219;p14"/>
            <p:cNvCxnSpPr/>
            <p:nvPr/>
          </p:nvCxnSpPr>
          <p:spPr>
            <a:xfrm>
              <a:off x="-552" y="2373139"/>
              <a:ext cx="9168900" cy="0"/>
            </a:xfrm>
            <a:prstGeom prst="straightConnector1">
              <a:avLst/>
            </a:prstGeom>
            <a:noFill/>
            <a:ln cap="flat" cmpd="sng" w="9525">
              <a:solidFill>
                <a:schemeClr val="lt2"/>
              </a:solidFill>
              <a:prstDash val="solid"/>
              <a:round/>
              <a:headEnd len="med" w="med" type="none"/>
              <a:tailEnd len="med" w="med" type="none"/>
            </a:ln>
          </p:spPr>
        </p:cxnSp>
        <p:cxnSp>
          <p:nvCxnSpPr>
            <p:cNvPr id="220" name="Google Shape;220;p14"/>
            <p:cNvCxnSpPr/>
            <p:nvPr/>
          </p:nvCxnSpPr>
          <p:spPr>
            <a:xfrm>
              <a:off x="-552" y="2785711"/>
              <a:ext cx="9168900" cy="0"/>
            </a:xfrm>
            <a:prstGeom prst="straightConnector1">
              <a:avLst/>
            </a:prstGeom>
            <a:noFill/>
            <a:ln cap="flat" cmpd="sng" w="9525">
              <a:solidFill>
                <a:schemeClr val="lt2"/>
              </a:solidFill>
              <a:prstDash val="solid"/>
              <a:round/>
              <a:headEnd len="med" w="med" type="none"/>
              <a:tailEnd len="med" w="med" type="none"/>
            </a:ln>
          </p:spPr>
        </p:cxnSp>
        <p:cxnSp>
          <p:nvCxnSpPr>
            <p:cNvPr id="221" name="Google Shape;221;p14"/>
            <p:cNvCxnSpPr/>
            <p:nvPr/>
          </p:nvCxnSpPr>
          <p:spPr>
            <a:xfrm>
              <a:off x="-552" y="3198284"/>
              <a:ext cx="9168900" cy="0"/>
            </a:xfrm>
            <a:prstGeom prst="straightConnector1">
              <a:avLst/>
            </a:prstGeom>
            <a:noFill/>
            <a:ln cap="flat" cmpd="sng" w="9525">
              <a:solidFill>
                <a:schemeClr val="lt2"/>
              </a:solidFill>
              <a:prstDash val="solid"/>
              <a:round/>
              <a:headEnd len="med" w="med" type="none"/>
              <a:tailEnd len="med" w="med" type="none"/>
            </a:ln>
          </p:spPr>
        </p:cxnSp>
        <p:cxnSp>
          <p:nvCxnSpPr>
            <p:cNvPr id="222" name="Google Shape;222;p14"/>
            <p:cNvCxnSpPr/>
            <p:nvPr/>
          </p:nvCxnSpPr>
          <p:spPr>
            <a:xfrm>
              <a:off x="-552" y="3610857"/>
              <a:ext cx="9168900" cy="0"/>
            </a:xfrm>
            <a:prstGeom prst="straightConnector1">
              <a:avLst/>
            </a:prstGeom>
            <a:noFill/>
            <a:ln cap="flat" cmpd="sng" w="9525">
              <a:solidFill>
                <a:schemeClr val="lt2"/>
              </a:solidFill>
              <a:prstDash val="solid"/>
              <a:round/>
              <a:headEnd len="med" w="med" type="none"/>
              <a:tailEnd len="med" w="med" type="none"/>
            </a:ln>
          </p:spPr>
        </p:cxnSp>
        <p:cxnSp>
          <p:nvCxnSpPr>
            <p:cNvPr id="223" name="Google Shape;223;p14"/>
            <p:cNvCxnSpPr/>
            <p:nvPr/>
          </p:nvCxnSpPr>
          <p:spPr>
            <a:xfrm>
              <a:off x="-552" y="4436002"/>
              <a:ext cx="9168900" cy="0"/>
            </a:xfrm>
            <a:prstGeom prst="straightConnector1">
              <a:avLst/>
            </a:prstGeom>
            <a:noFill/>
            <a:ln cap="flat" cmpd="sng" w="9525">
              <a:solidFill>
                <a:schemeClr val="lt2"/>
              </a:solidFill>
              <a:prstDash val="solid"/>
              <a:round/>
              <a:headEnd len="med" w="med" type="none"/>
              <a:tailEnd len="med" w="med" type="none"/>
            </a:ln>
          </p:spPr>
        </p:cxnSp>
        <p:cxnSp>
          <p:nvCxnSpPr>
            <p:cNvPr id="224" name="Google Shape;224;p14"/>
            <p:cNvCxnSpPr/>
            <p:nvPr/>
          </p:nvCxnSpPr>
          <p:spPr>
            <a:xfrm>
              <a:off x="-552" y="4848575"/>
              <a:ext cx="9168900" cy="0"/>
            </a:xfrm>
            <a:prstGeom prst="straightConnector1">
              <a:avLst/>
            </a:prstGeom>
            <a:noFill/>
            <a:ln cap="flat" cmpd="sng" w="9525">
              <a:solidFill>
                <a:schemeClr val="lt2"/>
              </a:solidFill>
              <a:prstDash val="solid"/>
              <a:round/>
              <a:headEnd len="med" w="med" type="none"/>
              <a:tailEnd len="med" w="med" type="none"/>
            </a:ln>
          </p:spPr>
        </p:cxnSp>
      </p:grpSp>
      <p:sp>
        <p:nvSpPr>
          <p:cNvPr id="225" name="Google Shape;225;p14"/>
          <p:cNvSpPr txBox="1"/>
          <p:nvPr>
            <p:ph idx="1" type="subTitle"/>
          </p:nvPr>
        </p:nvSpPr>
        <p:spPr>
          <a:xfrm>
            <a:off x="2333925" y="2523925"/>
            <a:ext cx="16965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100"/>
              <a:buNone/>
              <a:defRPr/>
            </a:lvl1pPr>
            <a:lvl2pPr lvl="1" rtl="0" algn="ctr">
              <a:lnSpc>
                <a:spcPct val="100000"/>
              </a:lnSpc>
              <a:spcBef>
                <a:spcPts val="0"/>
              </a:spcBef>
              <a:spcAft>
                <a:spcPts val="0"/>
              </a:spcAft>
              <a:buSzPts val="1100"/>
              <a:buNone/>
              <a:defRPr/>
            </a:lvl2pPr>
            <a:lvl3pPr lvl="2" rtl="0" algn="ctr">
              <a:lnSpc>
                <a:spcPct val="100000"/>
              </a:lnSpc>
              <a:spcBef>
                <a:spcPts val="0"/>
              </a:spcBef>
              <a:spcAft>
                <a:spcPts val="0"/>
              </a:spcAft>
              <a:buSzPts val="1100"/>
              <a:buNone/>
              <a:defRPr/>
            </a:lvl3pPr>
            <a:lvl4pPr lvl="3" rtl="0" algn="ctr">
              <a:lnSpc>
                <a:spcPct val="100000"/>
              </a:lnSpc>
              <a:spcBef>
                <a:spcPts val="0"/>
              </a:spcBef>
              <a:spcAft>
                <a:spcPts val="0"/>
              </a:spcAft>
              <a:buSzPts val="1100"/>
              <a:buNone/>
              <a:defRPr/>
            </a:lvl4pPr>
            <a:lvl5pPr lvl="4" rtl="0" algn="ctr">
              <a:lnSpc>
                <a:spcPct val="100000"/>
              </a:lnSpc>
              <a:spcBef>
                <a:spcPts val="0"/>
              </a:spcBef>
              <a:spcAft>
                <a:spcPts val="0"/>
              </a:spcAft>
              <a:buSzPts val="1100"/>
              <a:buNone/>
              <a:defRPr/>
            </a:lvl5pPr>
            <a:lvl6pPr lvl="5" rtl="0" algn="ctr">
              <a:lnSpc>
                <a:spcPct val="100000"/>
              </a:lnSpc>
              <a:spcBef>
                <a:spcPts val="0"/>
              </a:spcBef>
              <a:spcAft>
                <a:spcPts val="0"/>
              </a:spcAft>
              <a:buSzPts val="1100"/>
              <a:buNone/>
              <a:defRPr/>
            </a:lvl6pPr>
            <a:lvl7pPr lvl="6" rtl="0" algn="ctr">
              <a:lnSpc>
                <a:spcPct val="100000"/>
              </a:lnSpc>
              <a:spcBef>
                <a:spcPts val="0"/>
              </a:spcBef>
              <a:spcAft>
                <a:spcPts val="0"/>
              </a:spcAft>
              <a:buSzPts val="1100"/>
              <a:buNone/>
              <a:defRPr/>
            </a:lvl7pPr>
            <a:lvl8pPr lvl="7" rtl="0" algn="ctr">
              <a:lnSpc>
                <a:spcPct val="100000"/>
              </a:lnSpc>
              <a:spcBef>
                <a:spcPts val="0"/>
              </a:spcBef>
              <a:spcAft>
                <a:spcPts val="0"/>
              </a:spcAft>
              <a:buSzPts val="1100"/>
              <a:buNone/>
              <a:defRPr/>
            </a:lvl8pPr>
            <a:lvl9pPr lvl="8" rtl="0" algn="ctr">
              <a:lnSpc>
                <a:spcPct val="100000"/>
              </a:lnSpc>
              <a:spcBef>
                <a:spcPts val="0"/>
              </a:spcBef>
              <a:spcAft>
                <a:spcPts val="0"/>
              </a:spcAft>
              <a:buSzPts val="1100"/>
              <a:buNone/>
              <a:defRPr/>
            </a:lvl9pPr>
          </a:lstStyle>
          <a:p/>
        </p:txBody>
      </p:sp>
      <p:sp>
        <p:nvSpPr>
          <p:cNvPr id="226" name="Google Shape;226;p14"/>
          <p:cNvSpPr txBox="1"/>
          <p:nvPr>
            <p:ph idx="2" type="subTitle"/>
          </p:nvPr>
        </p:nvSpPr>
        <p:spPr>
          <a:xfrm>
            <a:off x="5113550" y="2523925"/>
            <a:ext cx="16965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100"/>
              <a:buNone/>
              <a:defRPr/>
            </a:lvl1pPr>
            <a:lvl2pPr lvl="1" rtl="0" algn="ctr">
              <a:lnSpc>
                <a:spcPct val="100000"/>
              </a:lnSpc>
              <a:spcBef>
                <a:spcPts val="0"/>
              </a:spcBef>
              <a:spcAft>
                <a:spcPts val="0"/>
              </a:spcAft>
              <a:buSzPts val="1100"/>
              <a:buNone/>
              <a:defRPr/>
            </a:lvl2pPr>
            <a:lvl3pPr lvl="2" rtl="0" algn="ctr">
              <a:lnSpc>
                <a:spcPct val="100000"/>
              </a:lnSpc>
              <a:spcBef>
                <a:spcPts val="0"/>
              </a:spcBef>
              <a:spcAft>
                <a:spcPts val="0"/>
              </a:spcAft>
              <a:buSzPts val="1100"/>
              <a:buNone/>
              <a:defRPr/>
            </a:lvl3pPr>
            <a:lvl4pPr lvl="3" rtl="0" algn="ctr">
              <a:lnSpc>
                <a:spcPct val="100000"/>
              </a:lnSpc>
              <a:spcBef>
                <a:spcPts val="0"/>
              </a:spcBef>
              <a:spcAft>
                <a:spcPts val="0"/>
              </a:spcAft>
              <a:buSzPts val="1100"/>
              <a:buNone/>
              <a:defRPr/>
            </a:lvl4pPr>
            <a:lvl5pPr lvl="4" rtl="0" algn="ctr">
              <a:lnSpc>
                <a:spcPct val="100000"/>
              </a:lnSpc>
              <a:spcBef>
                <a:spcPts val="0"/>
              </a:spcBef>
              <a:spcAft>
                <a:spcPts val="0"/>
              </a:spcAft>
              <a:buSzPts val="1100"/>
              <a:buNone/>
              <a:defRPr/>
            </a:lvl5pPr>
            <a:lvl6pPr lvl="5" rtl="0" algn="ctr">
              <a:lnSpc>
                <a:spcPct val="100000"/>
              </a:lnSpc>
              <a:spcBef>
                <a:spcPts val="0"/>
              </a:spcBef>
              <a:spcAft>
                <a:spcPts val="0"/>
              </a:spcAft>
              <a:buSzPts val="1100"/>
              <a:buNone/>
              <a:defRPr/>
            </a:lvl6pPr>
            <a:lvl7pPr lvl="6" rtl="0" algn="ctr">
              <a:lnSpc>
                <a:spcPct val="100000"/>
              </a:lnSpc>
              <a:spcBef>
                <a:spcPts val="0"/>
              </a:spcBef>
              <a:spcAft>
                <a:spcPts val="0"/>
              </a:spcAft>
              <a:buSzPts val="1100"/>
              <a:buNone/>
              <a:defRPr/>
            </a:lvl7pPr>
            <a:lvl8pPr lvl="7" rtl="0" algn="ctr">
              <a:lnSpc>
                <a:spcPct val="100000"/>
              </a:lnSpc>
              <a:spcBef>
                <a:spcPts val="0"/>
              </a:spcBef>
              <a:spcAft>
                <a:spcPts val="0"/>
              </a:spcAft>
              <a:buSzPts val="1100"/>
              <a:buNone/>
              <a:defRPr/>
            </a:lvl8pPr>
            <a:lvl9pPr lvl="8" rtl="0" algn="ctr">
              <a:lnSpc>
                <a:spcPct val="100000"/>
              </a:lnSpc>
              <a:spcBef>
                <a:spcPts val="0"/>
              </a:spcBef>
              <a:spcAft>
                <a:spcPts val="0"/>
              </a:spcAft>
              <a:buSzPts val="1100"/>
              <a:buNone/>
              <a:defRPr/>
            </a:lvl9pPr>
          </a:lstStyle>
          <a:p/>
        </p:txBody>
      </p:sp>
      <p:sp>
        <p:nvSpPr>
          <p:cNvPr id="227" name="Google Shape;227;p14"/>
          <p:cNvSpPr txBox="1"/>
          <p:nvPr>
            <p:ph type="ctrTitle"/>
          </p:nvPr>
        </p:nvSpPr>
        <p:spPr>
          <a:xfrm>
            <a:off x="2435163" y="1745575"/>
            <a:ext cx="1494000" cy="732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400"/>
              <a:buFont typeface="Permanent Marker"/>
              <a:buNone/>
              <a:defRPr sz="1400">
                <a:latin typeface="Permanent Marker"/>
                <a:ea typeface="Permanent Marker"/>
                <a:cs typeface="Permanent Marker"/>
                <a:sym typeface="Permanent Marker"/>
              </a:defRPr>
            </a:lvl1pPr>
            <a:lvl2pPr lvl="1" rtl="0" algn="ctr">
              <a:spcBef>
                <a:spcPts val="0"/>
              </a:spcBef>
              <a:spcAft>
                <a:spcPts val="0"/>
              </a:spcAft>
              <a:buSzPts val="1400"/>
              <a:buFont typeface="Permanent Marker"/>
              <a:buNone/>
              <a:defRPr sz="1400">
                <a:latin typeface="Permanent Marker"/>
                <a:ea typeface="Permanent Marker"/>
                <a:cs typeface="Permanent Marker"/>
                <a:sym typeface="Permanent Marker"/>
              </a:defRPr>
            </a:lvl2pPr>
            <a:lvl3pPr lvl="2" rtl="0" algn="ctr">
              <a:spcBef>
                <a:spcPts val="0"/>
              </a:spcBef>
              <a:spcAft>
                <a:spcPts val="0"/>
              </a:spcAft>
              <a:buSzPts val="1400"/>
              <a:buFont typeface="Permanent Marker"/>
              <a:buNone/>
              <a:defRPr sz="1400">
                <a:latin typeface="Permanent Marker"/>
                <a:ea typeface="Permanent Marker"/>
                <a:cs typeface="Permanent Marker"/>
                <a:sym typeface="Permanent Marker"/>
              </a:defRPr>
            </a:lvl3pPr>
            <a:lvl4pPr lvl="3" rtl="0" algn="ctr">
              <a:spcBef>
                <a:spcPts val="0"/>
              </a:spcBef>
              <a:spcAft>
                <a:spcPts val="0"/>
              </a:spcAft>
              <a:buSzPts val="1400"/>
              <a:buFont typeface="Permanent Marker"/>
              <a:buNone/>
              <a:defRPr sz="1400">
                <a:latin typeface="Permanent Marker"/>
                <a:ea typeface="Permanent Marker"/>
                <a:cs typeface="Permanent Marker"/>
                <a:sym typeface="Permanent Marker"/>
              </a:defRPr>
            </a:lvl4pPr>
            <a:lvl5pPr lvl="4" rtl="0" algn="ctr">
              <a:spcBef>
                <a:spcPts val="0"/>
              </a:spcBef>
              <a:spcAft>
                <a:spcPts val="0"/>
              </a:spcAft>
              <a:buSzPts val="1400"/>
              <a:buFont typeface="Permanent Marker"/>
              <a:buNone/>
              <a:defRPr sz="1400">
                <a:latin typeface="Permanent Marker"/>
                <a:ea typeface="Permanent Marker"/>
                <a:cs typeface="Permanent Marker"/>
                <a:sym typeface="Permanent Marker"/>
              </a:defRPr>
            </a:lvl5pPr>
            <a:lvl6pPr lvl="5" rtl="0" algn="ctr">
              <a:spcBef>
                <a:spcPts val="0"/>
              </a:spcBef>
              <a:spcAft>
                <a:spcPts val="0"/>
              </a:spcAft>
              <a:buSzPts val="1400"/>
              <a:buFont typeface="Permanent Marker"/>
              <a:buNone/>
              <a:defRPr sz="1400">
                <a:latin typeface="Permanent Marker"/>
                <a:ea typeface="Permanent Marker"/>
                <a:cs typeface="Permanent Marker"/>
                <a:sym typeface="Permanent Marker"/>
              </a:defRPr>
            </a:lvl6pPr>
            <a:lvl7pPr lvl="6" rtl="0" algn="ctr">
              <a:spcBef>
                <a:spcPts val="0"/>
              </a:spcBef>
              <a:spcAft>
                <a:spcPts val="0"/>
              </a:spcAft>
              <a:buSzPts val="1400"/>
              <a:buFont typeface="Permanent Marker"/>
              <a:buNone/>
              <a:defRPr sz="1400">
                <a:latin typeface="Permanent Marker"/>
                <a:ea typeface="Permanent Marker"/>
                <a:cs typeface="Permanent Marker"/>
                <a:sym typeface="Permanent Marker"/>
              </a:defRPr>
            </a:lvl7pPr>
            <a:lvl8pPr lvl="7" rtl="0" algn="ctr">
              <a:spcBef>
                <a:spcPts val="0"/>
              </a:spcBef>
              <a:spcAft>
                <a:spcPts val="0"/>
              </a:spcAft>
              <a:buSzPts val="1400"/>
              <a:buFont typeface="Permanent Marker"/>
              <a:buNone/>
              <a:defRPr sz="1400">
                <a:latin typeface="Permanent Marker"/>
                <a:ea typeface="Permanent Marker"/>
                <a:cs typeface="Permanent Marker"/>
                <a:sym typeface="Permanent Marker"/>
              </a:defRPr>
            </a:lvl8pPr>
            <a:lvl9pPr lvl="8" rtl="0" algn="ctr">
              <a:spcBef>
                <a:spcPts val="0"/>
              </a:spcBef>
              <a:spcAft>
                <a:spcPts val="0"/>
              </a:spcAft>
              <a:buSzPts val="1400"/>
              <a:buFont typeface="Permanent Marker"/>
              <a:buNone/>
              <a:defRPr sz="1400">
                <a:latin typeface="Permanent Marker"/>
                <a:ea typeface="Permanent Marker"/>
                <a:cs typeface="Permanent Marker"/>
                <a:sym typeface="Permanent Marker"/>
              </a:defRPr>
            </a:lvl9pPr>
          </a:lstStyle>
          <a:p/>
        </p:txBody>
      </p:sp>
      <p:sp>
        <p:nvSpPr>
          <p:cNvPr id="228" name="Google Shape;228;p14"/>
          <p:cNvSpPr txBox="1"/>
          <p:nvPr>
            <p:ph idx="3" type="ctrTitle"/>
          </p:nvPr>
        </p:nvSpPr>
        <p:spPr>
          <a:xfrm>
            <a:off x="5214788" y="1745575"/>
            <a:ext cx="1494000" cy="732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400"/>
              <a:buFont typeface="Permanent Marker"/>
              <a:buNone/>
              <a:defRPr sz="1400">
                <a:latin typeface="Permanent Marker"/>
                <a:ea typeface="Permanent Marker"/>
                <a:cs typeface="Permanent Marker"/>
                <a:sym typeface="Permanent Marker"/>
              </a:defRPr>
            </a:lvl1pPr>
            <a:lvl2pPr lvl="1" rtl="0" algn="ctr">
              <a:spcBef>
                <a:spcPts val="0"/>
              </a:spcBef>
              <a:spcAft>
                <a:spcPts val="0"/>
              </a:spcAft>
              <a:buSzPts val="1400"/>
              <a:buFont typeface="Permanent Marker"/>
              <a:buNone/>
              <a:defRPr sz="1400">
                <a:latin typeface="Permanent Marker"/>
                <a:ea typeface="Permanent Marker"/>
                <a:cs typeface="Permanent Marker"/>
                <a:sym typeface="Permanent Marker"/>
              </a:defRPr>
            </a:lvl2pPr>
            <a:lvl3pPr lvl="2" rtl="0" algn="ctr">
              <a:spcBef>
                <a:spcPts val="0"/>
              </a:spcBef>
              <a:spcAft>
                <a:spcPts val="0"/>
              </a:spcAft>
              <a:buSzPts val="1400"/>
              <a:buFont typeface="Permanent Marker"/>
              <a:buNone/>
              <a:defRPr sz="1400">
                <a:latin typeface="Permanent Marker"/>
                <a:ea typeface="Permanent Marker"/>
                <a:cs typeface="Permanent Marker"/>
                <a:sym typeface="Permanent Marker"/>
              </a:defRPr>
            </a:lvl3pPr>
            <a:lvl4pPr lvl="3" rtl="0" algn="ctr">
              <a:spcBef>
                <a:spcPts val="0"/>
              </a:spcBef>
              <a:spcAft>
                <a:spcPts val="0"/>
              </a:spcAft>
              <a:buSzPts val="1400"/>
              <a:buFont typeface="Permanent Marker"/>
              <a:buNone/>
              <a:defRPr sz="1400">
                <a:latin typeface="Permanent Marker"/>
                <a:ea typeface="Permanent Marker"/>
                <a:cs typeface="Permanent Marker"/>
                <a:sym typeface="Permanent Marker"/>
              </a:defRPr>
            </a:lvl4pPr>
            <a:lvl5pPr lvl="4" rtl="0" algn="ctr">
              <a:spcBef>
                <a:spcPts val="0"/>
              </a:spcBef>
              <a:spcAft>
                <a:spcPts val="0"/>
              </a:spcAft>
              <a:buSzPts val="1400"/>
              <a:buFont typeface="Permanent Marker"/>
              <a:buNone/>
              <a:defRPr sz="1400">
                <a:latin typeface="Permanent Marker"/>
                <a:ea typeface="Permanent Marker"/>
                <a:cs typeface="Permanent Marker"/>
                <a:sym typeface="Permanent Marker"/>
              </a:defRPr>
            </a:lvl5pPr>
            <a:lvl6pPr lvl="5" rtl="0" algn="ctr">
              <a:spcBef>
                <a:spcPts val="0"/>
              </a:spcBef>
              <a:spcAft>
                <a:spcPts val="0"/>
              </a:spcAft>
              <a:buSzPts val="1400"/>
              <a:buFont typeface="Permanent Marker"/>
              <a:buNone/>
              <a:defRPr sz="1400">
                <a:latin typeface="Permanent Marker"/>
                <a:ea typeface="Permanent Marker"/>
                <a:cs typeface="Permanent Marker"/>
                <a:sym typeface="Permanent Marker"/>
              </a:defRPr>
            </a:lvl6pPr>
            <a:lvl7pPr lvl="6" rtl="0" algn="ctr">
              <a:spcBef>
                <a:spcPts val="0"/>
              </a:spcBef>
              <a:spcAft>
                <a:spcPts val="0"/>
              </a:spcAft>
              <a:buSzPts val="1400"/>
              <a:buFont typeface="Permanent Marker"/>
              <a:buNone/>
              <a:defRPr sz="1400">
                <a:latin typeface="Permanent Marker"/>
                <a:ea typeface="Permanent Marker"/>
                <a:cs typeface="Permanent Marker"/>
                <a:sym typeface="Permanent Marker"/>
              </a:defRPr>
            </a:lvl7pPr>
            <a:lvl8pPr lvl="7" rtl="0" algn="ctr">
              <a:spcBef>
                <a:spcPts val="0"/>
              </a:spcBef>
              <a:spcAft>
                <a:spcPts val="0"/>
              </a:spcAft>
              <a:buSzPts val="1400"/>
              <a:buFont typeface="Permanent Marker"/>
              <a:buNone/>
              <a:defRPr sz="1400">
                <a:latin typeface="Permanent Marker"/>
                <a:ea typeface="Permanent Marker"/>
                <a:cs typeface="Permanent Marker"/>
                <a:sym typeface="Permanent Marker"/>
              </a:defRPr>
            </a:lvl8pPr>
            <a:lvl9pPr lvl="8" rtl="0" algn="ctr">
              <a:spcBef>
                <a:spcPts val="0"/>
              </a:spcBef>
              <a:spcAft>
                <a:spcPts val="0"/>
              </a:spcAft>
              <a:buSzPts val="1400"/>
              <a:buFont typeface="Permanent Marker"/>
              <a:buNone/>
              <a:defRPr sz="1400">
                <a:latin typeface="Permanent Marker"/>
                <a:ea typeface="Permanent Marker"/>
                <a:cs typeface="Permanent Marker"/>
                <a:sym typeface="Permanent Marker"/>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DESIGN 2">
  <p:cSld name="BIG_NUMBER_1_1_2_2">
    <p:spTree>
      <p:nvGrpSpPr>
        <p:cNvPr id="229" name="Shape 229"/>
        <p:cNvGrpSpPr/>
        <p:nvPr/>
      </p:nvGrpSpPr>
      <p:grpSpPr>
        <a:xfrm>
          <a:off x="0" y="0"/>
          <a:ext cx="0" cy="0"/>
          <a:chOff x="0" y="0"/>
          <a:chExt cx="0" cy="0"/>
        </a:xfrm>
      </p:grpSpPr>
      <p:grpSp>
        <p:nvGrpSpPr>
          <p:cNvPr id="230" name="Google Shape;230;p15"/>
          <p:cNvGrpSpPr/>
          <p:nvPr/>
        </p:nvGrpSpPr>
        <p:grpSpPr>
          <a:xfrm>
            <a:off x="-12452" y="310275"/>
            <a:ext cx="9180800" cy="4538300"/>
            <a:chOff x="-12452" y="310275"/>
            <a:chExt cx="9180800" cy="4538300"/>
          </a:xfrm>
        </p:grpSpPr>
        <p:cxnSp>
          <p:nvCxnSpPr>
            <p:cNvPr id="231" name="Google Shape;231;p15"/>
            <p:cNvCxnSpPr/>
            <p:nvPr/>
          </p:nvCxnSpPr>
          <p:spPr>
            <a:xfrm>
              <a:off x="-552" y="4023430"/>
              <a:ext cx="9168900" cy="0"/>
            </a:xfrm>
            <a:prstGeom prst="straightConnector1">
              <a:avLst/>
            </a:prstGeom>
            <a:noFill/>
            <a:ln cap="flat" cmpd="sng" w="9525">
              <a:solidFill>
                <a:schemeClr val="lt2"/>
              </a:solidFill>
              <a:prstDash val="solid"/>
              <a:round/>
              <a:headEnd len="med" w="med" type="none"/>
              <a:tailEnd len="med" w="med" type="none"/>
            </a:ln>
          </p:spPr>
        </p:cxnSp>
        <p:cxnSp>
          <p:nvCxnSpPr>
            <p:cNvPr id="232" name="Google Shape;232;p15"/>
            <p:cNvCxnSpPr/>
            <p:nvPr/>
          </p:nvCxnSpPr>
          <p:spPr>
            <a:xfrm>
              <a:off x="-12452" y="310275"/>
              <a:ext cx="9168900" cy="0"/>
            </a:xfrm>
            <a:prstGeom prst="straightConnector1">
              <a:avLst/>
            </a:prstGeom>
            <a:noFill/>
            <a:ln cap="flat" cmpd="sng" w="9525">
              <a:solidFill>
                <a:schemeClr val="lt2"/>
              </a:solidFill>
              <a:prstDash val="solid"/>
              <a:round/>
              <a:headEnd len="med" w="med" type="none"/>
              <a:tailEnd len="med" w="med" type="none"/>
            </a:ln>
          </p:spPr>
        </p:cxnSp>
        <p:cxnSp>
          <p:nvCxnSpPr>
            <p:cNvPr id="233" name="Google Shape;233;p15"/>
            <p:cNvCxnSpPr/>
            <p:nvPr/>
          </p:nvCxnSpPr>
          <p:spPr>
            <a:xfrm>
              <a:off x="-552" y="722848"/>
              <a:ext cx="9168900" cy="0"/>
            </a:xfrm>
            <a:prstGeom prst="straightConnector1">
              <a:avLst/>
            </a:prstGeom>
            <a:noFill/>
            <a:ln cap="flat" cmpd="sng" w="9525">
              <a:solidFill>
                <a:schemeClr val="lt2"/>
              </a:solidFill>
              <a:prstDash val="solid"/>
              <a:round/>
              <a:headEnd len="med" w="med" type="none"/>
              <a:tailEnd len="med" w="med" type="none"/>
            </a:ln>
          </p:spPr>
        </p:cxnSp>
        <p:cxnSp>
          <p:nvCxnSpPr>
            <p:cNvPr id="234" name="Google Shape;234;p15"/>
            <p:cNvCxnSpPr/>
            <p:nvPr/>
          </p:nvCxnSpPr>
          <p:spPr>
            <a:xfrm>
              <a:off x="-552" y="1135420"/>
              <a:ext cx="9168900" cy="0"/>
            </a:xfrm>
            <a:prstGeom prst="straightConnector1">
              <a:avLst/>
            </a:prstGeom>
            <a:noFill/>
            <a:ln cap="flat" cmpd="sng" w="9525">
              <a:solidFill>
                <a:schemeClr val="lt2"/>
              </a:solidFill>
              <a:prstDash val="solid"/>
              <a:round/>
              <a:headEnd len="med" w="med" type="none"/>
              <a:tailEnd len="med" w="med" type="none"/>
            </a:ln>
          </p:spPr>
        </p:cxnSp>
        <p:cxnSp>
          <p:nvCxnSpPr>
            <p:cNvPr id="235" name="Google Shape;235;p15"/>
            <p:cNvCxnSpPr/>
            <p:nvPr/>
          </p:nvCxnSpPr>
          <p:spPr>
            <a:xfrm>
              <a:off x="-552" y="1547993"/>
              <a:ext cx="9168900" cy="0"/>
            </a:xfrm>
            <a:prstGeom prst="straightConnector1">
              <a:avLst/>
            </a:prstGeom>
            <a:noFill/>
            <a:ln cap="flat" cmpd="sng" w="9525">
              <a:solidFill>
                <a:schemeClr val="lt2"/>
              </a:solidFill>
              <a:prstDash val="solid"/>
              <a:round/>
              <a:headEnd len="med" w="med" type="none"/>
              <a:tailEnd len="med" w="med" type="none"/>
            </a:ln>
          </p:spPr>
        </p:cxnSp>
        <p:cxnSp>
          <p:nvCxnSpPr>
            <p:cNvPr id="236" name="Google Shape;236;p15"/>
            <p:cNvCxnSpPr/>
            <p:nvPr/>
          </p:nvCxnSpPr>
          <p:spPr>
            <a:xfrm>
              <a:off x="-552" y="1960566"/>
              <a:ext cx="9168900" cy="0"/>
            </a:xfrm>
            <a:prstGeom prst="straightConnector1">
              <a:avLst/>
            </a:prstGeom>
            <a:noFill/>
            <a:ln cap="flat" cmpd="sng" w="9525">
              <a:solidFill>
                <a:schemeClr val="lt2"/>
              </a:solidFill>
              <a:prstDash val="solid"/>
              <a:round/>
              <a:headEnd len="med" w="med" type="none"/>
              <a:tailEnd len="med" w="med" type="none"/>
            </a:ln>
          </p:spPr>
        </p:cxnSp>
        <p:cxnSp>
          <p:nvCxnSpPr>
            <p:cNvPr id="237" name="Google Shape;237;p15"/>
            <p:cNvCxnSpPr/>
            <p:nvPr/>
          </p:nvCxnSpPr>
          <p:spPr>
            <a:xfrm>
              <a:off x="-552" y="2373139"/>
              <a:ext cx="9168900" cy="0"/>
            </a:xfrm>
            <a:prstGeom prst="straightConnector1">
              <a:avLst/>
            </a:prstGeom>
            <a:noFill/>
            <a:ln cap="flat" cmpd="sng" w="9525">
              <a:solidFill>
                <a:schemeClr val="lt2"/>
              </a:solidFill>
              <a:prstDash val="solid"/>
              <a:round/>
              <a:headEnd len="med" w="med" type="none"/>
              <a:tailEnd len="med" w="med" type="none"/>
            </a:ln>
          </p:spPr>
        </p:cxnSp>
        <p:cxnSp>
          <p:nvCxnSpPr>
            <p:cNvPr id="238" name="Google Shape;238;p15"/>
            <p:cNvCxnSpPr/>
            <p:nvPr/>
          </p:nvCxnSpPr>
          <p:spPr>
            <a:xfrm>
              <a:off x="-552" y="2785711"/>
              <a:ext cx="9168900" cy="0"/>
            </a:xfrm>
            <a:prstGeom prst="straightConnector1">
              <a:avLst/>
            </a:prstGeom>
            <a:noFill/>
            <a:ln cap="flat" cmpd="sng" w="9525">
              <a:solidFill>
                <a:schemeClr val="lt2"/>
              </a:solidFill>
              <a:prstDash val="solid"/>
              <a:round/>
              <a:headEnd len="med" w="med" type="none"/>
              <a:tailEnd len="med" w="med" type="none"/>
            </a:ln>
          </p:spPr>
        </p:cxnSp>
        <p:cxnSp>
          <p:nvCxnSpPr>
            <p:cNvPr id="239" name="Google Shape;239;p15"/>
            <p:cNvCxnSpPr/>
            <p:nvPr/>
          </p:nvCxnSpPr>
          <p:spPr>
            <a:xfrm>
              <a:off x="-552" y="3198284"/>
              <a:ext cx="9168900" cy="0"/>
            </a:xfrm>
            <a:prstGeom prst="straightConnector1">
              <a:avLst/>
            </a:prstGeom>
            <a:noFill/>
            <a:ln cap="flat" cmpd="sng" w="9525">
              <a:solidFill>
                <a:schemeClr val="lt2"/>
              </a:solidFill>
              <a:prstDash val="solid"/>
              <a:round/>
              <a:headEnd len="med" w="med" type="none"/>
              <a:tailEnd len="med" w="med" type="none"/>
            </a:ln>
          </p:spPr>
        </p:cxnSp>
        <p:cxnSp>
          <p:nvCxnSpPr>
            <p:cNvPr id="240" name="Google Shape;240;p15"/>
            <p:cNvCxnSpPr/>
            <p:nvPr/>
          </p:nvCxnSpPr>
          <p:spPr>
            <a:xfrm>
              <a:off x="-552" y="3610857"/>
              <a:ext cx="9168900" cy="0"/>
            </a:xfrm>
            <a:prstGeom prst="straightConnector1">
              <a:avLst/>
            </a:prstGeom>
            <a:noFill/>
            <a:ln cap="flat" cmpd="sng" w="9525">
              <a:solidFill>
                <a:schemeClr val="lt2"/>
              </a:solidFill>
              <a:prstDash val="solid"/>
              <a:round/>
              <a:headEnd len="med" w="med" type="none"/>
              <a:tailEnd len="med" w="med" type="none"/>
            </a:ln>
          </p:spPr>
        </p:cxnSp>
        <p:cxnSp>
          <p:nvCxnSpPr>
            <p:cNvPr id="241" name="Google Shape;241;p15"/>
            <p:cNvCxnSpPr/>
            <p:nvPr/>
          </p:nvCxnSpPr>
          <p:spPr>
            <a:xfrm>
              <a:off x="-552" y="4436002"/>
              <a:ext cx="9168900" cy="0"/>
            </a:xfrm>
            <a:prstGeom prst="straightConnector1">
              <a:avLst/>
            </a:prstGeom>
            <a:noFill/>
            <a:ln cap="flat" cmpd="sng" w="9525">
              <a:solidFill>
                <a:schemeClr val="lt2"/>
              </a:solidFill>
              <a:prstDash val="solid"/>
              <a:round/>
              <a:headEnd len="med" w="med" type="none"/>
              <a:tailEnd len="med" w="med" type="none"/>
            </a:ln>
          </p:spPr>
        </p:cxnSp>
        <p:cxnSp>
          <p:nvCxnSpPr>
            <p:cNvPr id="242" name="Google Shape;242;p15"/>
            <p:cNvCxnSpPr/>
            <p:nvPr/>
          </p:nvCxnSpPr>
          <p:spPr>
            <a:xfrm>
              <a:off x="-552" y="4848575"/>
              <a:ext cx="9168900" cy="0"/>
            </a:xfrm>
            <a:prstGeom prst="straightConnector1">
              <a:avLst/>
            </a:prstGeom>
            <a:noFill/>
            <a:ln cap="flat" cmpd="sng" w="9525">
              <a:solidFill>
                <a:schemeClr val="lt2"/>
              </a:solidFill>
              <a:prstDash val="solid"/>
              <a:round/>
              <a:headEnd len="med" w="med" type="none"/>
              <a:tailEnd len="med" w="med" type="none"/>
            </a:ln>
          </p:spPr>
        </p:cxnSp>
      </p:grpSp>
      <p:sp>
        <p:nvSpPr>
          <p:cNvPr id="243" name="Google Shape;243;p15"/>
          <p:cNvSpPr txBox="1"/>
          <p:nvPr>
            <p:ph type="ctrTitle"/>
          </p:nvPr>
        </p:nvSpPr>
        <p:spPr>
          <a:xfrm>
            <a:off x="2008800" y="516850"/>
            <a:ext cx="5126400" cy="732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Permanent Marker"/>
              <a:buNone/>
              <a:defRPr sz="2400">
                <a:latin typeface="Permanent Marker"/>
                <a:ea typeface="Permanent Marker"/>
                <a:cs typeface="Permanent Marker"/>
                <a:sym typeface="Permanent Marker"/>
              </a:defRPr>
            </a:lvl1pPr>
            <a:lvl2pPr lvl="1" rtl="0" algn="ctr">
              <a:spcBef>
                <a:spcPts val="0"/>
              </a:spcBef>
              <a:spcAft>
                <a:spcPts val="0"/>
              </a:spcAft>
              <a:buSzPts val="3000"/>
              <a:buFont typeface="Permanent Marker"/>
              <a:buNone/>
              <a:defRPr sz="3000">
                <a:latin typeface="Permanent Marker"/>
                <a:ea typeface="Permanent Marker"/>
                <a:cs typeface="Permanent Marker"/>
                <a:sym typeface="Permanent Marker"/>
              </a:defRPr>
            </a:lvl2pPr>
            <a:lvl3pPr lvl="2" rtl="0" algn="ctr">
              <a:spcBef>
                <a:spcPts val="0"/>
              </a:spcBef>
              <a:spcAft>
                <a:spcPts val="0"/>
              </a:spcAft>
              <a:buSzPts val="3000"/>
              <a:buFont typeface="Permanent Marker"/>
              <a:buNone/>
              <a:defRPr sz="3000">
                <a:latin typeface="Permanent Marker"/>
                <a:ea typeface="Permanent Marker"/>
                <a:cs typeface="Permanent Marker"/>
                <a:sym typeface="Permanent Marker"/>
              </a:defRPr>
            </a:lvl3pPr>
            <a:lvl4pPr lvl="3" rtl="0" algn="ctr">
              <a:spcBef>
                <a:spcPts val="0"/>
              </a:spcBef>
              <a:spcAft>
                <a:spcPts val="0"/>
              </a:spcAft>
              <a:buSzPts val="3000"/>
              <a:buFont typeface="Permanent Marker"/>
              <a:buNone/>
              <a:defRPr sz="3000">
                <a:latin typeface="Permanent Marker"/>
                <a:ea typeface="Permanent Marker"/>
                <a:cs typeface="Permanent Marker"/>
                <a:sym typeface="Permanent Marker"/>
              </a:defRPr>
            </a:lvl4pPr>
            <a:lvl5pPr lvl="4" rtl="0" algn="ctr">
              <a:spcBef>
                <a:spcPts val="0"/>
              </a:spcBef>
              <a:spcAft>
                <a:spcPts val="0"/>
              </a:spcAft>
              <a:buSzPts val="3000"/>
              <a:buFont typeface="Permanent Marker"/>
              <a:buNone/>
              <a:defRPr sz="3000">
                <a:latin typeface="Permanent Marker"/>
                <a:ea typeface="Permanent Marker"/>
                <a:cs typeface="Permanent Marker"/>
                <a:sym typeface="Permanent Marker"/>
              </a:defRPr>
            </a:lvl5pPr>
            <a:lvl6pPr lvl="5" rtl="0" algn="ctr">
              <a:spcBef>
                <a:spcPts val="0"/>
              </a:spcBef>
              <a:spcAft>
                <a:spcPts val="0"/>
              </a:spcAft>
              <a:buSzPts val="3000"/>
              <a:buFont typeface="Permanent Marker"/>
              <a:buNone/>
              <a:defRPr sz="3000">
                <a:latin typeface="Permanent Marker"/>
                <a:ea typeface="Permanent Marker"/>
                <a:cs typeface="Permanent Marker"/>
                <a:sym typeface="Permanent Marker"/>
              </a:defRPr>
            </a:lvl6pPr>
            <a:lvl7pPr lvl="6" rtl="0" algn="ctr">
              <a:spcBef>
                <a:spcPts val="0"/>
              </a:spcBef>
              <a:spcAft>
                <a:spcPts val="0"/>
              </a:spcAft>
              <a:buSzPts val="3000"/>
              <a:buFont typeface="Permanent Marker"/>
              <a:buNone/>
              <a:defRPr sz="3000">
                <a:latin typeface="Permanent Marker"/>
                <a:ea typeface="Permanent Marker"/>
                <a:cs typeface="Permanent Marker"/>
                <a:sym typeface="Permanent Marker"/>
              </a:defRPr>
            </a:lvl7pPr>
            <a:lvl8pPr lvl="7" rtl="0" algn="ctr">
              <a:spcBef>
                <a:spcPts val="0"/>
              </a:spcBef>
              <a:spcAft>
                <a:spcPts val="0"/>
              </a:spcAft>
              <a:buSzPts val="3000"/>
              <a:buFont typeface="Permanent Marker"/>
              <a:buNone/>
              <a:defRPr sz="3000">
                <a:latin typeface="Permanent Marker"/>
                <a:ea typeface="Permanent Marker"/>
                <a:cs typeface="Permanent Marker"/>
                <a:sym typeface="Permanent Marker"/>
              </a:defRPr>
            </a:lvl8pPr>
            <a:lvl9pPr lvl="8" rtl="0" algn="ctr">
              <a:spcBef>
                <a:spcPts val="0"/>
              </a:spcBef>
              <a:spcAft>
                <a:spcPts val="0"/>
              </a:spcAft>
              <a:buSzPts val="3000"/>
              <a:buFont typeface="Permanent Marker"/>
              <a:buNone/>
              <a:defRPr sz="3000">
                <a:latin typeface="Permanent Marker"/>
                <a:ea typeface="Permanent Marker"/>
                <a:cs typeface="Permanent Marker"/>
                <a:sym typeface="Permanent Marker"/>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SIX COLUMNS">
  <p:cSld name="BLANK_4">
    <p:spTree>
      <p:nvGrpSpPr>
        <p:cNvPr id="244" name="Shape 244"/>
        <p:cNvGrpSpPr/>
        <p:nvPr/>
      </p:nvGrpSpPr>
      <p:grpSpPr>
        <a:xfrm>
          <a:off x="0" y="0"/>
          <a:ext cx="0" cy="0"/>
          <a:chOff x="0" y="0"/>
          <a:chExt cx="0" cy="0"/>
        </a:xfrm>
      </p:grpSpPr>
      <p:grpSp>
        <p:nvGrpSpPr>
          <p:cNvPr id="245" name="Google Shape;245;p16"/>
          <p:cNvGrpSpPr/>
          <p:nvPr/>
        </p:nvGrpSpPr>
        <p:grpSpPr>
          <a:xfrm>
            <a:off x="-12452" y="310275"/>
            <a:ext cx="9180800" cy="4538300"/>
            <a:chOff x="-12452" y="310275"/>
            <a:chExt cx="9180800" cy="4538300"/>
          </a:xfrm>
        </p:grpSpPr>
        <p:cxnSp>
          <p:nvCxnSpPr>
            <p:cNvPr id="246" name="Google Shape;246;p16"/>
            <p:cNvCxnSpPr/>
            <p:nvPr/>
          </p:nvCxnSpPr>
          <p:spPr>
            <a:xfrm>
              <a:off x="-552" y="4023430"/>
              <a:ext cx="9168900" cy="0"/>
            </a:xfrm>
            <a:prstGeom prst="straightConnector1">
              <a:avLst/>
            </a:prstGeom>
            <a:noFill/>
            <a:ln cap="flat" cmpd="sng" w="9525">
              <a:solidFill>
                <a:schemeClr val="lt2"/>
              </a:solidFill>
              <a:prstDash val="solid"/>
              <a:round/>
              <a:headEnd len="med" w="med" type="none"/>
              <a:tailEnd len="med" w="med" type="none"/>
            </a:ln>
          </p:spPr>
        </p:cxnSp>
        <p:cxnSp>
          <p:nvCxnSpPr>
            <p:cNvPr id="247" name="Google Shape;247;p16"/>
            <p:cNvCxnSpPr/>
            <p:nvPr/>
          </p:nvCxnSpPr>
          <p:spPr>
            <a:xfrm>
              <a:off x="-12452" y="310275"/>
              <a:ext cx="9168900" cy="0"/>
            </a:xfrm>
            <a:prstGeom prst="straightConnector1">
              <a:avLst/>
            </a:prstGeom>
            <a:noFill/>
            <a:ln cap="flat" cmpd="sng" w="9525">
              <a:solidFill>
                <a:schemeClr val="lt2"/>
              </a:solidFill>
              <a:prstDash val="solid"/>
              <a:round/>
              <a:headEnd len="med" w="med" type="none"/>
              <a:tailEnd len="med" w="med" type="none"/>
            </a:ln>
          </p:spPr>
        </p:cxnSp>
        <p:cxnSp>
          <p:nvCxnSpPr>
            <p:cNvPr id="248" name="Google Shape;248;p16"/>
            <p:cNvCxnSpPr/>
            <p:nvPr/>
          </p:nvCxnSpPr>
          <p:spPr>
            <a:xfrm>
              <a:off x="-552" y="722848"/>
              <a:ext cx="9168900" cy="0"/>
            </a:xfrm>
            <a:prstGeom prst="straightConnector1">
              <a:avLst/>
            </a:prstGeom>
            <a:noFill/>
            <a:ln cap="flat" cmpd="sng" w="9525">
              <a:solidFill>
                <a:schemeClr val="lt2"/>
              </a:solidFill>
              <a:prstDash val="solid"/>
              <a:round/>
              <a:headEnd len="med" w="med" type="none"/>
              <a:tailEnd len="med" w="med" type="none"/>
            </a:ln>
          </p:spPr>
        </p:cxnSp>
        <p:cxnSp>
          <p:nvCxnSpPr>
            <p:cNvPr id="249" name="Google Shape;249;p16"/>
            <p:cNvCxnSpPr/>
            <p:nvPr/>
          </p:nvCxnSpPr>
          <p:spPr>
            <a:xfrm>
              <a:off x="-552" y="1135420"/>
              <a:ext cx="9168900" cy="0"/>
            </a:xfrm>
            <a:prstGeom prst="straightConnector1">
              <a:avLst/>
            </a:prstGeom>
            <a:noFill/>
            <a:ln cap="flat" cmpd="sng" w="9525">
              <a:solidFill>
                <a:schemeClr val="lt2"/>
              </a:solidFill>
              <a:prstDash val="solid"/>
              <a:round/>
              <a:headEnd len="med" w="med" type="none"/>
              <a:tailEnd len="med" w="med" type="none"/>
            </a:ln>
          </p:spPr>
        </p:cxnSp>
        <p:cxnSp>
          <p:nvCxnSpPr>
            <p:cNvPr id="250" name="Google Shape;250;p16"/>
            <p:cNvCxnSpPr/>
            <p:nvPr/>
          </p:nvCxnSpPr>
          <p:spPr>
            <a:xfrm>
              <a:off x="-552" y="1547993"/>
              <a:ext cx="9168900" cy="0"/>
            </a:xfrm>
            <a:prstGeom prst="straightConnector1">
              <a:avLst/>
            </a:prstGeom>
            <a:noFill/>
            <a:ln cap="flat" cmpd="sng" w="9525">
              <a:solidFill>
                <a:schemeClr val="lt2"/>
              </a:solidFill>
              <a:prstDash val="solid"/>
              <a:round/>
              <a:headEnd len="med" w="med" type="none"/>
              <a:tailEnd len="med" w="med" type="none"/>
            </a:ln>
          </p:spPr>
        </p:cxnSp>
        <p:cxnSp>
          <p:nvCxnSpPr>
            <p:cNvPr id="251" name="Google Shape;251;p16"/>
            <p:cNvCxnSpPr/>
            <p:nvPr/>
          </p:nvCxnSpPr>
          <p:spPr>
            <a:xfrm>
              <a:off x="-552" y="1960566"/>
              <a:ext cx="9168900" cy="0"/>
            </a:xfrm>
            <a:prstGeom prst="straightConnector1">
              <a:avLst/>
            </a:prstGeom>
            <a:noFill/>
            <a:ln cap="flat" cmpd="sng" w="9525">
              <a:solidFill>
                <a:schemeClr val="lt2"/>
              </a:solidFill>
              <a:prstDash val="solid"/>
              <a:round/>
              <a:headEnd len="med" w="med" type="none"/>
              <a:tailEnd len="med" w="med" type="none"/>
            </a:ln>
          </p:spPr>
        </p:cxnSp>
        <p:cxnSp>
          <p:nvCxnSpPr>
            <p:cNvPr id="252" name="Google Shape;252;p16"/>
            <p:cNvCxnSpPr/>
            <p:nvPr/>
          </p:nvCxnSpPr>
          <p:spPr>
            <a:xfrm>
              <a:off x="-552" y="2373139"/>
              <a:ext cx="9168900" cy="0"/>
            </a:xfrm>
            <a:prstGeom prst="straightConnector1">
              <a:avLst/>
            </a:prstGeom>
            <a:noFill/>
            <a:ln cap="flat" cmpd="sng" w="9525">
              <a:solidFill>
                <a:schemeClr val="lt2"/>
              </a:solidFill>
              <a:prstDash val="solid"/>
              <a:round/>
              <a:headEnd len="med" w="med" type="none"/>
              <a:tailEnd len="med" w="med" type="none"/>
            </a:ln>
          </p:spPr>
        </p:cxnSp>
        <p:cxnSp>
          <p:nvCxnSpPr>
            <p:cNvPr id="253" name="Google Shape;253;p16"/>
            <p:cNvCxnSpPr/>
            <p:nvPr/>
          </p:nvCxnSpPr>
          <p:spPr>
            <a:xfrm>
              <a:off x="-552" y="2785711"/>
              <a:ext cx="9168900" cy="0"/>
            </a:xfrm>
            <a:prstGeom prst="straightConnector1">
              <a:avLst/>
            </a:prstGeom>
            <a:noFill/>
            <a:ln cap="flat" cmpd="sng" w="9525">
              <a:solidFill>
                <a:schemeClr val="lt2"/>
              </a:solidFill>
              <a:prstDash val="solid"/>
              <a:round/>
              <a:headEnd len="med" w="med" type="none"/>
              <a:tailEnd len="med" w="med" type="none"/>
            </a:ln>
          </p:spPr>
        </p:cxnSp>
        <p:cxnSp>
          <p:nvCxnSpPr>
            <p:cNvPr id="254" name="Google Shape;254;p16"/>
            <p:cNvCxnSpPr/>
            <p:nvPr/>
          </p:nvCxnSpPr>
          <p:spPr>
            <a:xfrm>
              <a:off x="-552" y="3198284"/>
              <a:ext cx="9168900" cy="0"/>
            </a:xfrm>
            <a:prstGeom prst="straightConnector1">
              <a:avLst/>
            </a:prstGeom>
            <a:noFill/>
            <a:ln cap="flat" cmpd="sng" w="9525">
              <a:solidFill>
                <a:schemeClr val="lt2"/>
              </a:solidFill>
              <a:prstDash val="solid"/>
              <a:round/>
              <a:headEnd len="med" w="med" type="none"/>
              <a:tailEnd len="med" w="med" type="none"/>
            </a:ln>
          </p:spPr>
        </p:cxnSp>
        <p:cxnSp>
          <p:nvCxnSpPr>
            <p:cNvPr id="255" name="Google Shape;255;p16"/>
            <p:cNvCxnSpPr/>
            <p:nvPr/>
          </p:nvCxnSpPr>
          <p:spPr>
            <a:xfrm>
              <a:off x="-552" y="3610857"/>
              <a:ext cx="9168900" cy="0"/>
            </a:xfrm>
            <a:prstGeom prst="straightConnector1">
              <a:avLst/>
            </a:prstGeom>
            <a:noFill/>
            <a:ln cap="flat" cmpd="sng" w="9525">
              <a:solidFill>
                <a:schemeClr val="lt2"/>
              </a:solidFill>
              <a:prstDash val="solid"/>
              <a:round/>
              <a:headEnd len="med" w="med" type="none"/>
              <a:tailEnd len="med" w="med" type="none"/>
            </a:ln>
          </p:spPr>
        </p:cxnSp>
        <p:cxnSp>
          <p:nvCxnSpPr>
            <p:cNvPr id="256" name="Google Shape;256;p16"/>
            <p:cNvCxnSpPr/>
            <p:nvPr/>
          </p:nvCxnSpPr>
          <p:spPr>
            <a:xfrm>
              <a:off x="-552" y="4436002"/>
              <a:ext cx="9168900" cy="0"/>
            </a:xfrm>
            <a:prstGeom prst="straightConnector1">
              <a:avLst/>
            </a:prstGeom>
            <a:noFill/>
            <a:ln cap="flat" cmpd="sng" w="9525">
              <a:solidFill>
                <a:schemeClr val="lt2"/>
              </a:solidFill>
              <a:prstDash val="solid"/>
              <a:round/>
              <a:headEnd len="med" w="med" type="none"/>
              <a:tailEnd len="med" w="med" type="none"/>
            </a:ln>
          </p:spPr>
        </p:cxnSp>
        <p:cxnSp>
          <p:nvCxnSpPr>
            <p:cNvPr id="257" name="Google Shape;257;p16"/>
            <p:cNvCxnSpPr/>
            <p:nvPr/>
          </p:nvCxnSpPr>
          <p:spPr>
            <a:xfrm>
              <a:off x="-552" y="4848575"/>
              <a:ext cx="9168900" cy="0"/>
            </a:xfrm>
            <a:prstGeom prst="straightConnector1">
              <a:avLst/>
            </a:prstGeom>
            <a:noFill/>
            <a:ln cap="flat" cmpd="sng" w="9525">
              <a:solidFill>
                <a:schemeClr val="lt2"/>
              </a:solidFill>
              <a:prstDash val="solid"/>
              <a:round/>
              <a:headEnd len="med" w="med" type="none"/>
              <a:tailEnd len="med" w="med" type="none"/>
            </a:ln>
          </p:spPr>
        </p:cxnSp>
      </p:grpSp>
      <p:sp>
        <p:nvSpPr>
          <p:cNvPr id="258" name="Google Shape;258;p16"/>
          <p:cNvSpPr txBox="1"/>
          <p:nvPr>
            <p:ph idx="1" type="subTitle"/>
          </p:nvPr>
        </p:nvSpPr>
        <p:spPr>
          <a:xfrm>
            <a:off x="1481102" y="2133400"/>
            <a:ext cx="16893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100"/>
              <a:buNone/>
              <a:defRPr/>
            </a:lvl1pPr>
            <a:lvl2pPr lvl="1" rtl="0" algn="ctr">
              <a:lnSpc>
                <a:spcPct val="100000"/>
              </a:lnSpc>
              <a:spcBef>
                <a:spcPts val="0"/>
              </a:spcBef>
              <a:spcAft>
                <a:spcPts val="0"/>
              </a:spcAft>
              <a:buSzPts val="1100"/>
              <a:buNone/>
              <a:defRPr/>
            </a:lvl2pPr>
            <a:lvl3pPr lvl="2" rtl="0" algn="ctr">
              <a:lnSpc>
                <a:spcPct val="100000"/>
              </a:lnSpc>
              <a:spcBef>
                <a:spcPts val="0"/>
              </a:spcBef>
              <a:spcAft>
                <a:spcPts val="0"/>
              </a:spcAft>
              <a:buSzPts val="1100"/>
              <a:buNone/>
              <a:defRPr/>
            </a:lvl3pPr>
            <a:lvl4pPr lvl="3" rtl="0" algn="ctr">
              <a:lnSpc>
                <a:spcPct val="100000"/>
              </a:lnSpc>
              <a:spcBef>
                <a:spcPts val="0"/>
              </a:spcBef>
              <a:spcAft>
                <a:spcPts val="0"/>
              </a:spcAft>
              <a:buSzPts val="1100"/>
              <a:buNone/>
              <a:defRPr/>
            </a:lvl4pPr>
            <a:lvl5pPr lvl="4" rtl="0" algn="ctr">
              <a:lnSpc>
                <a:spcPct val="100000"/>
              </a:lnSpc>
              <a:spcBef>
                <a:spcPts val="0"/>
              </a:spcBef>
              <a:spcAft>
                <a:spcPts val="0"/>
              </a:spcAft>
              <a:buSzPts val="1100"/>
              <a:buNone/>
              <a:defRPr/>
            </a:lvl5pPr>
            <a:lvl6pPr lvl="5" rtl="0" algn="ctr">
              <a:lnSpc>
                <a:spcPct val="100000"/>
              </a:lnSpc>
              <a:spcBef>
                <a:spcPts val="0"/>
              </a:spcBef>
              <a:spcAft>
                <a:spcPts val="0"/>
              </a:spcAft>
              <a:buSzPts val="1100"/>
              <a:buNone/>
              <a:defRPr/>
            </a:lvl6pPr>
            <a:lvl7pPr lvl="6" rtl="0" algn="ctr">
              <a:lnSpc>
                <a:spcPct val="100000"/>
              </a:lnSpc>
              <a:spcBef>
                <a:spcPts val="0"/>
              </a:spcBef>
              <a:spcAft>
                <a:spcPts val="0"/>
              </a:spcAft>
              <a:buSzPts val="1100"/>
              <a:buNone/>
              <a:defRPr/>
            </a:lvl7pPr>
            <a:lvl8pPr lvl="7" rtl="0" algn="ctr">
              <a:lnSpc>
                <a:spcPct val="100000"/>
              </a:lnSpc>
              <a:spcBef>
                <a:spcPts val="0"/>
              </a:spcBef>
              <a:spcAft>
                <a:spcPts val="0"/>
              </a:spcAft>
              <a:buSzPts val="1100"/>
              <a:buNone/>
              <a:defRPr/>
            </a:lvl8pPr>
            <a:lvl9pPr lvl="8" rtl="0" algn="ctr">
              <a:lnSpc>
                <a:spcPct val="100000"/>
              </a:lnSpc>
              <a:spcBef>
                <a:spcPts val="0"/>
              </a:spcBef>
              <a:spcAft>
                <a:spcPts val="0"/>
              </a:spcAft>
              <a:buSzPts val="1100"/>
              <a:buNone/>
              <a:defRPr/>
            </a:lvl9pPr>
          </a:lstStyle>
          <a:p/>
        </p:txBody>
      </p:sp>
      <p:sp>
        <p:nvSpPr>
          <p:cNvPr id="259" name="Google Shape;259;p16"/>
          <p:cNvSpPr txBox="1"/>
          <p:nvPr>
            <p:ph idx="2" type="subTitle"/>
          </p:nvPr>
        </p:nvSpPr>
        <p:spPr>
          <a:xfrm>
            <a:off x="3727341" y="2133400"/>
            <a:ext cx="16893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100"/>
              <a:buNone/>
              <a:defRPr/>
            </a:lvl1pPr>
            <a:lvl2pPr lvl="1" rtl="0" algn="ctr">
              <a:lnSpc>
                <a:spcPct val="100000"/>
              </a:lnSpc>
              <a:spcBef>
                <a:spcPts val="0"/>
              </a:spcBef>
              <a:spcAft>
                <a:spcPts val="0"/>
              </a:spcAft>
              <a:buSzPts val="1100"/>
              <a:buNone/>
              <a:defRPr/>
            </a:lvl2pPr>
            <a:lvl3pPr lvl="2" rtl="0" algn="ctr">
              <a:lnSpc>
                <a:spcPct val="100000"/>
              </a:lnSpc>
              <a:spcBef>
                <a:spcPts val="0"/>
              </a:spcBef>
              <a:spcAft>
                <a:spcPts val="0"/>
              </a:spcAft>
              <a:buSzPts val="1100"/>
              <a:buNone/>
              <a:defRPr/>
            </a:lvl3pPr>
            <a:lvl4pPr lvl="3" rtl="0" algn="ctr">
              <a:lnSpc>
                <a:spcPct val="100000"/>
              </a:lnSpc>
              <a:spcBef>
                <a:spcPts val="0"/>
              </a:spcBef>
              <a:spcAft>
                <a:spcPts val="0"/>
              </a:spcAft>
              <a:buSzPts val="1100"/>
              <a:buNone/>
              <a:defRPr/>
            </a:lvl4pPr>
            <a:lvl5pPr lvl="4" rtl="0" algn="ctr">
              <a:lnSpc>
                <a:spcPct val="100000"/>
              </a:lnSpc>
              <a:spcBef>
                <a:spcPts val="0"/>
              </a:spcBef>
              <a:spcAft>
                <a:spcPts val="0"/>
              </a:spcAft>
              <a:buSzPts val="1100"/>
              <a:buNone/>
              <a:defRPr/>
            </a:lvl5pPr>
            <a:lvl6pPr lvl="5" rtl="0" algn="ctr">
              <a:lnSpc>
                <a:spcPct val="100000"/>
              </a:lnSpc>
              <a:spcBef>
                <a:spcPts val="0"/>
              </a:spcBef>
              <a:spcAft>
                <a:spcPts val="0"/>
              </a:spcAft>
              <a:buSzPts val="1100"/>
              <a:buNone/>
              <a:defRPr/>
            </a:lvl6pPr>
            <a:lvl7pPr lvl="6" rtl="0" algn="ctr">
              <a:lnSpc>
                <a:spcPct val="100000"/>
              </a:lnSpc>
              <a:spcBef>
                <a:spcPts val="0"/>
              </a:spcBef>
              <a:spcAft>
                <a:spcPts val="0"/>
              </a:spcAft>
              <a:buSzPts val="1100"/>
              <a:buNone/>
              <a:defRPr/>
            </a:lvl7pPr>
            <a:lvl8pPr lvl="7" rtl="0" algn="ctr">
              <a:lnSpc>
                <a:spcPct val="100000"/>
              </a:lnSpc>
              <a:spcBef>
                <a:spcPts val="0"/>
              </a:spcBef>
              <a:spcAft>
                <a:spcPts val="0"/>
              </a:spcAft>
              <a:buSzPts val="1100"/>
              <a:buNone/>
              <a:defRPr/>
            </a:lvl8pPr>
            <a:lvl9pPr lvl="8" rtl="0" algn="ctr">
              <a:lnSpc>
                <a:spcPct val="100000"/>
              </a:lnSpc>
              <a:spcBef>
                <a:spcPts val="0"/>
              </a:spcBef>
              <a:spcAft>
                <a:spcPts val="0"/>
              </a:spcAft>
              <a:buSzPts val="1100"/>
              <a:buNone/>
              <a:defRPr/>
            </a:lvl9pPr>
          </a:lstStyle>
          <a:p/>
        </p:txBody>
      </p:sp>
      <p:sp>
        <p:nvSpPr>
          <p:cNvPr id="260" name="Google Shape;260;p16"/>
          <p:cNvSpPr txBox="1"/>
          <p:nvPr>
            <p:ph idx="3" type="subTitle"/>
          </p:nvPr>
        </p:nvSpPr>
        <p:spPr>
          <a:xfrm>
            <a:off x="5973583" y="2133400"/>
            <a:ext cx="16893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100"/>
              <a:buNone/>
              <a:defRPr/>
            </a:lvl1pPr>
            <a:lvl2pPr lvl="1" rtl="0" algn="ctr">
              <a:lnSpc>
                <a:spcPct val="100000"/>
              </a:lnSpc>
              <a:spcBef>
                <a:spcPts val="0"/>
              </a:spcBef>
              <a:spcAft>
                <a:spcPts val="0"/>
              </a:spcAft>
              <a:buSzPts val="1100"/>
              <a:buNone/>
              <a:defRPr/>
            </a:lvl2pPr>
            <a:lvl3pPr lvl="2" rtl="0" algn="ctr">
              <a:lnSpc>
                <a:spcPct val="100000"/>
              </a:lnSpc>
              <a:spcBef>
                <a:spcPts val="0"/>
              </a:spcBef>
              <a:spcAft>
                <a:spcPts val="0"/>
              </a:spcAft>
              <a:buSzPts val="1100"/>
              <a:buNone/>
              <a:defRPr/>
            </a:lvl3pPr>
            <a:lvl4pPr lvl="3" rtl="0" algn="ctr">
              <a:lnSpc>
                <a:spcPct val="100000"/>
              </a:lnSpc>
              <a:spcBef>
                <a:spcPts val="0"/>
              </a:spcBef>
              <a:spcAft>
                <a:spcPts val="0"/>
              </a:spcAft>
              <a:buSzPts val="1100"/>
              <a:buNone/>
              <a:defRPr/>
            </a:lvl4pPr>
            <a:lvl5pPr lvl="4" rtl="0" algn="ctr">
              <a:lnSpc>
                <a:spcPct val="100000"/>
              </a:lnSpc>
              <a:spcBef>
                <a:spcPts val="0"/>
              </a:spcBef>
              <a:spcAft>
                <a:spcPts val="0"/>
              </a:spcAft>
              <a:buSzPts val="1100"/>
              <a:buNone/>
              <a:defRPr/>
            </a:lvl5pPr>
            <a:lvl6pPr lvl="5" rtl="0" algn="ctr">
              <a:lnSpc>
                <a:spcPct val="100000"/>
              </a:lnSpc>
              <a:spcBef>
                <a:spcPts val="0"/>
              </a:spcBef>
              <a:spcAft>
                <a:spcPts val="0"/>
              </a:spcAft>
              <a:buSzPts val="1100"/>
              <a:buNone/>
              <a:defRPr/>
            </a:lvl6pPr>
            <a:lvl7pPr lvl="6" rtl="0" algn="ctr">
              <a:lnSpc>
                <a:spcPct val="100000"/>
              </a:lnSpc>
              <a:spcBef>
                <a:spcPts val="0"/>
              </a:spcBef>
              <a:spcAft>
                <a:spcPts val="0"/>
              </a:spcAft>
              <a:buSzPts val="1100"/>
              <a:buNone/>
              <a:defRPr/>
            </a:lvl7pPr>
            <a:lvl8pPr lvl="7" rtl="0" algn="ctr">
              <a:lnSpc>
                <a:spcPct val="100000"/>
              </a:lnSpc>
              <a:spcBef>
                <a:spcPts val="0"/>
              </a:spcBef>
              <a:spcAft>
                <a:spcPts val="0"/>
              </a:spcAft>
              <a:buSzPts val="1100"/>
              <a:buNone/>
              <a:defRPr/>
            </a:lvl8pPr>
            <a:lvl9pPr lvl="8" rtl="0" algn="ctr">
              <a:lnSpc>
                <a:spcPct val="100000"/>
              </a:lnSpc>
              <a:spcBef>
                <a:spcPts val="0"/>
              </a:spcBef>
              <a:spcAft>
                <a:spcPts val="0"/>
              </a:spcAft>
              <a:buSzPts val="1100"/>
              <a:buNone/>
              <a:defRPr/>
            </a:lvl9pPr>
          </a:lstStyle>
          <a:p/>
        </p:txBody>
      </p:sp>
      <p:sp>
        <p:nvSpPr>
          <p:cNvPr id="261" name="Google Shape;261;p16"/>
          <p:cNvSpPr txBox="1"/>
          <p:nvPr>
            <p:ph type="ctrTitle"/>
          </p:nvPr>
        </p:nvSpPr>
        <p:spPr>
          <a:xfrm>
            <a:off x="1413763" y="1324300"/>
            <a:ext cx="1824000" cy="732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400"/>
              <a:buFont typeface="Permanent Marker"/>
              <a:buNone/>
              <a:defRPr sz="1400">
                <a:latin typeface="Permanent Marker"/>
                <a:ea typeface="Permanent Marker"/>
                <a:cs typeface="Permanent Marker"/>
                <a:sym typeface="Permanent Marker"/>
              </a:defRPr>
            </a:lvl1pPr>
            <a:lvl2pPr lvl="1" rtl="0" algn="ctr">
              <a:spcBef>
                <a:spcPts val="0"/>
              </a:spcBef>
              <a:spcAft>
                <a:spcPts val="0"/>
              </a:spcAft>
              <a:buSzPts val="1400"/>
              <a:buFont typeface="Permanent Marker"/>
              <a:buNone/>
              <a:defRPr sz="1400">
                <a:latin typeface="Permanent Marker"/>
                <a:ea typeface="Permanent Marker"/>
                <a:cs typeface="Permanent Marker"/>
                <a:sym typeface="Permanent Marker"/>
              </a:defRPr>
            </a:lvl2pPr>
            <a:lvl3pPr lvl="2" rtl="0" algn="ctr">
              <a:spcBef>
                <a:spcPts val="0"/>
              </a:spcBef>
              <a:spcAft>
                <a:spcPts val="0"/>
              </a:spcAft>
              <a:buSzPts val="1400"/>
              <a:buFont typeface="Permanent Marker"/>
              <a:buNone/>
              <a:defRPr sz="1400">
                <a:latin typeface="Permanent Marker"/>
                <a:ea typeface="Permanent Marker"/>
                <a:cs typeface="Permanent Marker"/>
                <a:sym typeface="Permanent Marker"/>
              </a:defRPr>
            </a:lvl3pPr>
            <a:lvl4pPr lvl="3" rtl="0" algn="ctr">
              <a:spcBef>
                <a:spcPts val="0"/>
              </a:spcBef>
              <a:spcAft>
                <a:spcPts val="0"/>
              </a:spcAft>
              <a:buSzPts val="1400"/>
              <a:buFont typeface="Permanent Marker"/>
              <a:buNone/>
              <a:defRPr sz="1400">
                <a:latin typeface="Permanent Marker"/>
                <a:ea typeface="Permanent Marker"/>
                <a:cs typeface="Permanent Marker"/>
                <a:sym typeface="Permanent Marker"/>
              </a:defRPr>
            </a:lvl4pPr>
            <a:lvl5pPr lvl="4" rtl="0" algn="ctr">
              <a:spcBef>
                <a:spcPts val="0"/>
              </a:spcBef>
              <a:spcAft>
                <a:spcPts val="0"/>
              </a:spcAft>
              <a:buSzPts val="1400"/>
              <a:buFont typeface="Permanent Marker"/>
              <a:buNone/>
              <a:defRPr sz="1400">
                <a:latin typeface="Permanent Marker"/>
                <a:ea typeface="Permanent Marker"/>
                <a:cs typeface="Permanent Marker"/>
                <a:sym typeface="Permanent Marker"/>
              </a:defRPr>
            </a:lvl5pPr>
            <a:lvl6pPr lvl="5" rtl="0" algn="ctr">
              <a:spcBef>
                <a:spcPts val="0"/>
              </a:spcBef>
              <a:spcAft>
                <a:spcPts val="0"/>
              </a:spcAft>
              <a:buSzPts val="1400"/>
              <a:buFont typeface="Permanent Marker"/>
              <a:buNone/>
              <a:defRPr sz="1400">
                <a:latin typeface="Permanent Marker"/>
                <a:ea typeface="Permanent Marker"/>
                <a:cs typeface="Permanent Marker"/>
                <a:sym typeface="Permanent Marker"/>
              </a:defRPr>
            </a:lvl6pPr>
            <a:lvl7pPr lvl="6" rtl="0" algn="ctr">
              <a:spcBef>
                <a:spcPts val="0"/>
              </a:spcBef>
              <a:spcAft>
                <a:spcPts val="0"/>
              </a:spcAft>
              <a:buSzPts val="1400"/>
              <a:buFont typeface="Permanent Marker"/>
              <a:buNone/>
              <a:defRPr sz="1400">
                <a:latin typeface="Permanent Marker"/>
                <a:ea typeface="Permanent Marker"/>
                <a:cs typeface="Permanent Marker"/>
                <a:sym typeface="Permanent Marker"/>
              </a:defRPr>
            </a:lvl7pPr>
            <a:lvl8pPr lvl="7" rtl="0" algn="ctr">
              <a:spcBef>
                <a:spcPts val="0"/>
              </a:spcBef>
              <a:spcAft>
                <a:spcPts val="0"/>
              </a:spcAft>
              <a:buSzPts val="1400"/>
              <a:buFont typeface="Permanent Marker"/>
              <a:buNone/>
              <a:defRPr sz="1400">
                <a:latin typeface="Permanent Marker"/>
                <a:ea typeface="Permanent Marker"/>
                <a:cs typeface="Permanent Marker"/>
                <a:sym typeface="Permanent Marker"/>
              </a:defRPr>
            </a:lvl8pPr>
            <a:lvl9pPr lvl="8" rtl="0" algn="ctr">
              <a:spcBef>
                <a:spcPts val="0"/>
              </a:spcBef>
              <a:spcAft>
                <a:spcPts val="0"/>
              </a:spcAft>
              <a:buSzPts val="1400"/>
              <a:buFont typeface="Permanent Marker"/>
              <a:buNone/>
              <a:defRPr sz="1400">
                <a:latin typeface="Permanent Marker"/>
                <a:ea typeface="Permanent Marker"/>
                <a:cs typeface="Permanent Marker"/>
                <a:sym typeface="Permanent Marker"/>
              </a:defRPr>
            </a:lvl9pPr>
          </a:lstStyle>
          <a:p/>
        </p:txBody>
      </p:sp>
      <p:sp>
        <p:nvSpPr>
          <p:cNvPr id="262" name="Google Shape;262;p16"/>
          <p:cNvSpPr txBox="1"/>
          <p:nvPr>
            <p:ph idx="4" type="ctrTitle"/>
          </p:nvPr>
        </p:nvSpPr>
        <p:spPr>
          <a:xfrm>
            <a:off x="3660015" y="1324300"/>
            <a:ext cx="1824000" cy="732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400"/>
              <a:buFont typeface="Permanent Marker"/>
              <a:buNone/>
              <a:defRPr sz="1400">
                <a:latin typeface="Permanent Marker"/>
                <a:ea typeface="Permanent Marker"/>
                <a:cs typeface="Permanent Marker"/>
                <a:sym typeface="Permanent Marker"/>
              </a:defRPr>
            </a:lvl1pPr>
            <a:lvl2pPr lvl="1" rtl="0" algn="ctr">
              <a:spcBef>
                <a:spcPts val="0"/>
              </a:spcBef>
              <a:spcAft>
                <a:spcPts val="0"/>
              </a:spcAft>
              <a:buSzPts val="1400"/>
              <a:buFont typeface="Permanent Marker"/>
              <a:buNone/>
              <a:defRPr sz="1400">
                <a:latin typeface="Permanent Marker"/>
                <a:ea typeface="Permanent Marker"/>
                <a:cs typeface="Permanent Marker"/>
                <a:sym typeface="Permanent Marker"/>
              </a:defRPr>
            </a:lvl2pPr>
            <a:lvl3pPr lvl="2" rtl="0" algn="ctr">
              <a:spcBef>
                <a:spcPts val="0"/>
              </a:spcBef>
              <a:spcAft>
                <a:spcPts val="0"/>
              </a:spcAft>
              <a:buSzPts val="1400"/>
              <a:buFont typeface="Permanent Marker"/>
              <a:buNone/>
              <a:defRPr sz="1400">
                <a:latin typeface="Permanent Marker"/>
                <a:ea typeface="Permanent Marker"/>
                <a:cs typeface="Permanent Marker"/>
                <a:sym typeface="Permanent Marker"/>
              </a:defRPr>
            </a:lvl3pPr>
            <a:lvl4pPr lvl="3" rtl="0" algn="ctr">
              <a:spcBef>
                <a:spcPts val="0"/>
              </a:spcBef>
              <a:spcAft>
                <a:spcPts val="0"/>
              </a:spcAft>
              <a:buSzPts val="1400"/>
              <a:buFont typeface="Permanent Marker"/>
              <a:buNone/>
              <a:defRPr sz="1400">
                <a:latin typeface="Permanent Marker"/>
                <a:ea typeface="Permanent Marker"/>
                <a:cs typeface="Permanent Marker"/>
                <a:sym typeface="Permanent Marker"/>
              </a:defRPr>
            </a:lvl4pPr>
            <a:lvl5pPr lvl="4" rtl="0" algn="ctr">
              <a:spcBef>
                <a:spcPts val="0"/>
              </a:spcBef>
              <a:spcAft>
                <a:spcPts val="0"/>
              </a:spcAft>
              <a:buSzPts val="1400"/>
              <a:buFont typeface="Permanent Marker"/>
              <a:buNone/>
              <a:defRPr sz="1400">
                <a:latin typeface="Permanent Marker"/>
                <a:ea typeface="Permanent Marker"/>
                <a:cs typeface="Permanent Marker"/>
                <a:sym typeface="Permanent Marker"/>
              </a:defRPr>
            </a:lvl5pPr>
            <a:lvl6pPr lvl="5" rtl="0" algn="ctr">
              <a:spcBef>
                <a:spcPts val="0"/>
              </a:spcBef>
              <a:spcAft>
                <a:spcPts val="0"/>
              </a:spcAft>
              <a:buSzPts val="1400"/>
              <a:buFont typeface="Permanent Marker"/>
              <a:buNone/>
              <a:defRPr sz="1400">
                <a:latin typeface="Permanent Marker"/>
                <a:ea typeface="Permanent Marker"/>
                <a:cs typeface="Permanent Marker"/>
                <a:sym typeface="Permanent Marker"/>
              </a:defRPr>
            </a:lvl6pPr>
            <a:lvl7pPr lvl="6" rtl="0" algn="ctr">
              <a:spcBef>
                <a:spcPts val="0"/>
              </a:spcBef>
              <a:spcAft>
                <a:spcPts val="0"/>
              </a:spcAft>
              <a:buSzPts val="1400"/>
              <a:buFont typeface="Permanent Marker"/>
              <a:buNone/>
              <a:defRPr sz="1400">
                <a:latin typeface="Permanent Marker"/>
                <a:ea typeface="Permanent Marker"/>
                <a:cs typeface="Permanent Marker"/>
                <a:sym typeface="Permanent Marker"/>
              </a:defRPr>
            </a:lvl7pPr>
            <a:lvl8pPr lvl="7" rtl="0" algn="ctr">
              <a:spcBef>
                <a:spcPts val="0"/>
              </a:spcBef>
              <a:spcAft>
                <a:spcPts val="0"/>
              </a:spcAft>
              <a:buSzPts val="1400"/>
              <a:buFont typeface="Permanent Marker"/>
              <a:buNone/>
              <a:defRPr sz="1400">
                <a:latin typeface="Permanent Marker"/>
                <a:ea typeface="Permanent Marker"/>
                <a:cs typeface="Permanent Marker"/>
                <a:sym typeface="Permanent Marker"/>
              </a:defRPr>
            </a:lvl8pPr>
            <a:lvl9pPr lvl="8" rtl="0" algn="ctr">
              <a:spcBef>
                <a:spcPts val="0"/>
              </a:spcBef>
              <a:spcAft>
                <a:spcPts val="0"/>
              </a:spcAft>
              <a:buSzPts val="1400"/>
              <a:buFont typeface="Permanent Marker"/>
              <a:buNone/>
              <a:defRPr sz="1400">
                <a:latin typeface="Permanent Marker"/>
                <a:ea typeface="Permanent Marker"/>
                <a:cs typeface="Permanent Marker"/>
                <a:sym typeface="Permanent Marker"/>
              </a:defRPr>
            </a:lvl9pPr>
          </a:lstStyle>
          <a:p/>
        </p:txBody>
      </p:sp>
      <p:sp>
        <p:nvSpPr>
          <p:cNvPr id="263" name="Google Shape;263;p16"/>
          <p:cNvSpPr txBox="1"/>
          <p:nvPr>
            <p:ph idx="5" type="ctrTitle"/>
          </p:nvPr>
        </p:nvSpPr>
        <p:spPr>
          <a:xfrm>
            <a:off x="5906248" y="1324300"/>
            <a:ext cx="1824000" cy="732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400"/>
              <a:buFont typeface="Permanent Marker"/>
              <a:buNone/>
              <a:defRPr sz="1400">
                <a:latin typeface="Permanent Marker"/>
                <a:ea typeface="Permanent Marker"/>
                <a:cs typeface="Permanent Marker"/>
                <a:sym typeface="Permanent Marker"/>
              </a:defRPr>
            </a:lvl1pPr>
            <a:lvl2pPr lvl="1" rtl="0" algn="ctr">
              <a:spcBef>
                <a:spcPts val="0"/>
              </a:spcBef>
              <a:spcAft>
                <a:spcPts val="0"/>
              </a:spcAft>
              <a:buSzPts val="1400"/>
              <a:buFont typeface="Permanent Marker"/>
              <a:buNone/>
              <a:defRPr sz="1400">
                <a:latin typeface="Permanent Marker"/>
                <a:ea typeface="Permanent Marker"/>
                <a:cs typeface="Permanent Marker"/>
                <a:sym typeface="Permanent Marker"/>
              </a:defRPr>
            </a:lvl2pPr>
            <a:lvl3pPr lvl="2" rtl="0" algn="ctr">
              <a:spcBef>
                <a:spcPts val="0"/>
              </a:spcBef>
              <a:spcAft>
                <a:spcPts val="0"/>
              </a:spcAft>
              <a:buSzPts val="1400"/>
              <a:buFont typeface="Permanent Marker"/>
              <a:buNone/>
              <a:defRPr sz="1400">
                <a:latin typeface="Permanent Marker"/>
                <a:ea typeface="Permanent Marker"/>
                <a:cs typeface="Permanent Marker"/>
                <a:sym typeface="Permanent Marker"/>
              </a:defRPr>
            </a:lvl3pPr>
            <a:lvl4pPr lvl="3" rtl="0" algn="ctr">
              <a:spcBef>
                <a:spcPts val="0"/>
              </a:spcBef>
              <a:spcAft>
                <a:spcPts val="0"/>
              </a:spcAft>
              <a:buSzPts val="1400"/>
              <a:buFont typeface="Permanent Marker"/>
              <a:buNone/>
              <a:defRPr sz="1400">
                <a:latin typeface="Permanent Marker"/>
                <a:ea typeface="Permanent Marker"/>
                <a:cs typeface="Permanent Marker"/>
                <a:sym typeface="Permanent Marker"/>
              </a:defRPr>
            </a:lvl4pPr>
            <a:lvl5pPr lvl="4" rtl="0" algn="ctr">
              <a:spcBef>
                <a:spcPts val="0"/>
              </a:spcBef>
              <a:spcAft>
                <a:spcPts val="0"/>
              </a:spcAft>
              <a:buSzPts val="1400"/>
              <a:buFont typeface="Permanent Marker"/>
              <a:buNone/>
              <a:defRPr sz="1400">
                <a:latin typeface="Permanent Marker"/>
                <a:ea typeface="Permanent Marker"/>
                <a:cs typeface="Permanent Marker"/>
                <a:sym typeface="Permanent Marker"/>
              </a:defRPr>
            </a:lvl5pPr>
            <a:lvl6pPr lvl="5" rtl="0" algn="ctr">
              <a:spcBef>
                <a:spcPts val="0"/>
              </a:spcBef>
              <a:spcAft>
                <a:spcPts val="0"/>
              </a:spcAft>
              <a:buSzPts val="1400"/>
              <a:buFont typeface="Permanent Marker"/>
              <a:buNone/>
              <a:defRPr sz="1400">
                <a:latin typeface="Permanent Marker"/>
                <a:ea typeface="Permanent Marker"/>
                <a:cs typeface="Permanent Marker"/>
                <a:sym typeface="Permanent Marker"/>
              </a:defRPr>
            </a:lvl6pPr>
            <a:lvl7pPr lvl="6" rtl="0" algn="ctr">
              <a:spcBef>
                <a:spcPts val="0"/>
              </a:spcBef>
              <a:spcAft>
                <a:spcPts val="0"/>
              </a:spcAft>
              <a:buSzPts val="1400"/>
              <a:buFont typeface="Permanent Marker"/>
              <a:buNone/>
              <a:defRPr sz="1400">
                <a:latin typeface="Permanent Marker"/>
                <a:ea typeface="Permanent Marker"/>
                <a:cs typeface="Permanent Marker"/>
                <a:sym typeface="Permanent Marker"/>
              </a:defRPr>
            </a:lvl7pPr>
            <a:lvl8pPr lvl="7" rtl="0" algn="ctr">
              <a:spcBef>
                <a:spcPts val="0"/>
              </a:spcBef>
              <a:spcAft>
                <a:spcPts val="0"/>
              </a:spcAft>
              <a:buSzPts val="1400"/>
              <a:buFont typeface="Permanent Marker"/>
              <a:buNone/>
              <a:defRPr sz="1400">
                <a:latin typeface="Permanent Marker"/>
                <a:ea typeface="Permanent Marker"/>
                <a:cs typeface="Permanent Marker"/>
                <a:sym typeface="Permanent Marker"/>
              </a:defRPr>
            </a:lvl8pPr>
            <a:lvl9pPr lvl="8" rtl="0" algn="ctr">
              <a:spcBef>
                <a:spcPts val="0"/>
              </a:spcBef>
              <a:spcAft>
                <a:spcPts val="0"/>
              </a:spcAft>
              <a:buSzPts val="1400"/>
              <a:buFont typeface="Permanent Marker"/>
              <a:buNone/>
              <a:defRPr sz="1400">
                <a:latin typeface="Permanent Marker"/>
                <a:ea typeface="Permanent Marker"/>
                <a:cs typeface="Permanent Marker"/>
                <a:sym typeface="Permanent Marker"/>
              </a:defRPr>
            </a:lvl9pPr>
          </a:lstStyle>
          <a:p/>
        </p:txBody>
      </p:sp>
      <p:sp>
        <p:nvSpPr>
          <p:cNvPr id="264" name="Google Shape;264;p16"/>
          <p:cNvSpPr txBox="1"/>
          <p:nvPr>
            <p:ph idx="6" type="subTitle"/>
          </p:nvPr>
        </p:nvSpPr>
        <p:spPr>
          <a:xfrm>
            <a:off x="1481102" y="3743125"/>
            <a:ext cx="16893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100"/>
              <a:buNone/>
              <a:defRPr/>
            </a:lvl1pPr>
            <a:lvl2pPr lvl="1" rtl="0" algn="ctr">
              <a:lnSpc>
                <a:spcPct val="100000"/>
              </a:lnSpc>
              <a:spcBef>
                <a:spcPts val="0"/>
              </a:spcBef>
              <a:spcAft>
                <a:spcPts val="0"/>
              </a:spcAft>
              <a:buSzPts val="1100"/>
              <a:buNone/>
              <a:defRPr/>
            </a:lvl2pPr>
            <a:lvl3pPr lvl="2" rtl="0" algn="ctr">
              <a:lnSpc>
                <a:spcPct val="100000"/>
              </a:lnSpc>
              <a:spcBef>
                <a:spcPts val="0"/>
              </a:spcBef>
              <a:spcAft>
                <a:spcPts val="0"/>
              </a:spcAft>
              <a:buSzPts val="1100"/>
              <a:buNone/>
              <a:defRPr/>
            </a:lvl3pPr>
            <a:lvl4pPr lvl="3" rtl="0" algn="ctr">
              <a:lnSpc>
                <a:spcPct val="100000"/>
              </a:lnSpc>
              <a:spcBef>
                <a:spcPts val="0"/>
              </a:spcBef>
              <a:spcAft>
                <a:spcPts val="0"/>
              </a:spcAft>
              <a:buSzPts val="1100"/>
              <a:buNone/>
              <a:defRPr/>
            </a:lvl4pPr>
            <a:lvl5pPr lvl="4" rtl="0" algn="ctr">
              <a:lnSpc>
                <a:spcPct val="100000"/>
              </a:lnSpc>
              <a:spcBef>
                <a:spcPts val="0"/>
              </a:spcBef>
              <a:spcAft>
                <a:spcPts val="0"/>
              </a:spcAft>
              <a:buSzPts val="1100"/>
              <a:buNone/>
              <a:defRPr/>
            </a:lvl5pPr>
            <a:lvl6pPr lvl="5" rtl="0" algn="ctr">
              <a:lnSpc>
                <a:spcPct val="100000"/>
              </a:lnSpc>
              <a:spcBef>
                <a:spcPts val="0"/>
              </a:spcBef>
              <a:spcAft>
                <a:spcPts val="0"/>
              </a:spcAft>
              <a:buSzPts val="1100"/>
              <a:buNone/>
              <a:defRPr/>
            </a:lvl6pPr>
            <a:lvl7pPr lvl="6" rtl="0" algn="ctr">
              <a:lnSpc>
                <a:spcPct val="100000"/>
              </a:lnSpc>
              <a:spcBef>
                <a:spcPts val="0"/>
              </a:spcBef>
              <a:spcAft>
                <a:spcPts val="0"/>
              </a:spcAft>
              <a:buSzPts val="1100"/>
              <a:buNone/>
              <a:defRPr/>
            </a:lvl7pPr>
            <a:lvl8pPr lvl="7" rtl="0" algn="ctr">
              <a:lnSpc>
                <a:spcPct val="100000"/>
              </a:lnSpc>
              <a:spcBef>
                <a:spcPts val="0"/>
              </a:spcBef>
              <a:spcAft>
                <a:spcPts val="0"/>
              </a:spcAft>
              <a:buSzPts val="1100"/>
              <a:buNone/>
              <a:defRPr/>
            </a:lvl8pPr>
            <a:lvl9pPr lvl="8" rtl="0" algn="ctr">
              <a:lnSpc>
                <a:spcPct val="100000"/>
              </a:lnSpc>
              <a:spcBef>
                <a:spcPts val="0"/>
              </a:spcBef>
              <a:spcAft>
                <a:spcPts val="0"/>
              </a:spcAft>
              <a:buSzPts val="1100"/>
              <a:buNone/>
              <a:defRPr/>
            </a:lvl9pPr>
          </a:lstStyle>
          <a:p/>
        </p:txBody>
      </p:sp>
      <p:sp>
        <p:nvSpPr>
          <p:cNvPr id="265" name="Google Shape;265;p16"/>
          <p:cNvSpPr txBox="1"/>
          <p:nvPr>
            <p:ph idx="7" type="subTitle"/>
          </p:nvPr>
        </p:nvSpPr>
        <p:spPr>
          <a:xfrm>
            <a:off x="3727341" y="3743125"/>
            <a:ext cx="16893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100"/>
              <a:buNone/>
              <a:defRPr/>
            </a:lvl1pPr>
            <a:lvl2pPr lvl="1" rtl="0" algn="ctr">
              <a:lnSpc>
                <a:spcPct val="100000"/>
              </a:lnSpc>
              <a:spcBef>
                <a:spcPts val="0"/>
              </a:spcBef>
              <a:spcAft>
                <a:spcPts val="0"/>
              </a:spcAft>
              <a:buSzPts val="1100"/>
              <a:buNone/>
              <a:defRPr/>
            </a:lvl2pPr>
            <a:lvl3pPr lvl="2" rtl="0" algn="ctr">
              <a:lnSpc>
                <a:spcPct val="100000"/>
              </a:lnSpc>
              <a:spcBef>
                <a:spcPts val="0"/>
              </a:spcBef>
              <a:spcAft>
                <a:spcPts val="0"/>
              </a:spcAft>
              <a:buSzPts val="1100"/>
              <a:buNone/>
              <a:defRPr/>
            </a:lvl3pPr>
            <a:lvl4pPr lvl="3" rtl="0" algn="ctr">
              <a:lnSpc>
                <a:spcPct val="100000"/>
              </a:lnSpc>
              <a:spcBef>
                <a:spcPts val="0"/>
              </a:spcBef>
              <a:spcAft>
                <a:spcPts val="0"/>
              </a:spcAft>
              <a:buSzPts val="1100"/>
              <a:buNone/>
              <a:defRPr/>
            </a:lvl4pPr>
            <a:lvl5pPr lvl="4" rtl="0" algn="ctr">
              <a:lnSpc>
                <a:spcPct val="100000"/>
              </a:lnSpc>
              <a:spcBef>
                <a:spcPts val="0"/>
              </a:spcBef>
              <a:spcAft>
                <a:spcPts val="0"/>
              </a:spcAft>
              <a:buSzPts val="1100"/>
              <a:buNone/>
              <a:defRPr/>
            </a:lvl5pPr>
            <a:lvl6pPr lvl="5" rtl="0" algn="ctr">
              <a:lnSpc>
                <a:spcPct val="100000"/>
              </a:lnSpc>
              <a:spcBef>
                <a:spcPts val="0"/>
              </a:spcBef>
              <a:spcAft>
                <a:spcPts val="0"/>
              </a:spcAft>
              <a:buSzPts val="1100"/>
              <a:buNone/>
              <a:defRPr/>
            </a:lvl6pPr>
            <a:lvl7pPr lvl="6" rtl="0" algn="ctr">
              <a:lnSpc>
                <a:spcPct val="100000"/>
              </a:lnSpc>
              <a:spcBef>
                <a:spcPts val="0"/>
              </a:spcBef>
              <a:spcAft>
                <a:spcPts val="0"/>
              </a:spcAft>
              <a:buSzPts val="1100"/>
              <a:buNone/>
              <a:defRPr/>
            </a:lvl7pPr>
            <a:lvl8pPr lvl="7" rtl="0" algn="ctr">
              <a:lnSpc>
                <a:spcPct val="100000"/>
              </a:lnSpc>
              <a:spcBef>
                <a:spcPts val="0"/>
              </a:spcBef>
              <a:spcAft>
                <a:spcPts val="0"/>
              </a:spcAft>
              <a:buSzPts val="1100"/>
              <a:buNone/>
              <a:defRPr/>
            </a:lvl8pPr>
            <a:lvl9pPr lvl="8" rtl="0" algn="ctr">
              <a:lnSpc>
                <a:spcPct val="100000"/>
              </a:lnSpc>
              <a:spcBef>
                <a:spcPts val="0"/>
              </a:spcBef>
              <a:spcAft>
                <a:spcPts val="0"/>
              </a:spcAft>
              <a:buSzPts val="1100"/>
              <a:buNone/>
              <a:defRPr/>
            </a:lvl9pPr>
          </a:lstStyle>
          <a:p/>
        </p:txBody>
      </p:sp>
      <p:sp>
        <p:nvSpPr>
          <p:cNvPr id="266" name="Google Shape;266;p16"/>
          <p:cNvSpPr txBox="1"/>
          <p:nvPr>
            <p:ph idx="8" type="subTitle"/>
          </p:nvPr>
        </p:nvSpPr>
        <p:spPr>
          <a:xfrm>
            <a:off x="5973570" y="3743125"/>
            <a:ext cx="16893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100"/>
              <a:buNone/>
              <a:defRPr/>
            </a:lvl1pPr>
            <a:lvl2pPr lvl="1" rtl="0" algn="ctr">
              <a:lnSpc>
                <a:spcPct val="100000"/>
              </a:lnSpc>
              <a:spcBef>
                <a:spcPts val="0"/>
              </a:spcBef>
              <a:spcAft>
                <a:spcPts val="0"/>
              </a:spcAft>
              <a:buSzPts val="1100"/>
              <a:buNone/>
              <a:defRPr/>
            </a:lvl2pPr>
            <a:lvl3pPr lvl="2" rtl="0" algn="ctr">
              <a:lnSpc>
                <a:spcPct val="100000"/>
              </a:lnSpc>
              <a:spcBef>
                <a:spcPts val="0"/>
              </a:spcBef>
              <a:spcAft>
                <a:spcPts val="0"/>
              </a:spcAft>
              <a:buSzPts val="1100"/>
              <a:buNone/>
              <a:defRPr/>
            </a:lvl3pPr>
            <a:lvl4pPr lvl="3" rtl="0" algn="ctr">
              <a:lnSpc>
                <a:spcPct val="100000"/>
              </a:lnSpc>
              <a:spcBef>
                <a:spcPts val="0"/>
              </a:spcBef>
              <a:spcAft>
                <a:spcPts val="0"/>
              </a:spcAft>
              <a:buSzPts val="1100"/>
              <a:buNone/>
              <a:defRPr/>
            </a:lvl4pPr>
            <a:lvl5pPr lvl="4" rtl="0" algn="ctr">
              <a:lnSpc>
                <a:spcPct val="100000"/>
              </a:lnSpc>
              <a:spcBef>
                <a:spcPts val="0"/>
              </a:spcBef>
              <a:spcAft>
                <a:spcPts val="0"/>
              </a:spcAft>
              <a:buSzPts val="1100"/>
              <a:buNone/>
              <a:defRPr/>
            </a:lvl5pPr>
            <a:lvl6pPr lvl="5" rtl="0" algn="ctr">
              <a:lnSpc>
                <a:spcPct val="100000"/>
              </a:lnSpc>
              <a:spcBef>
                <a:spcPts val="0"/>
              </a:spcBef>
              <a:spcAft>
                <a:spcPts val="0"/>
              </a:spcAft>
              <a:buSzPts val="1100"/>
              <a:buNone/>
              <a:defRPr/>
            </a:lvl6pPr>
            <a:lvl7pPr lvl="6" rtl="0" algn="ctr">
              <a:lnSpc>
                <a:spcPct val="100000"/>
              </a:lnSpc>
              <a:spcBef>
                <a:spcPts val="0"/>
              </a:spcBef>
              <a:spcAft>
                <a:spcPts val="0"/>
              </a:spcAft>
              <a:buSzPts val="1100"/>
              <a:buNone/>
              <a:defRPr/>
            </a:lvl7pPr>
            <a:lvl8pPr lvl="7" rtl="0" algn="ctr">
              <a:lnSpc>
                <a:spcPct val="100000"/>
              </a:lnSpc>
              <a:spcBef>
                <a:spcPts val="0"/>
              </a:spcBef>
              <a:spcAft>
                <a:spcPts val="0"/>
              </a:spcAft>
              <a:buSzPts val="1100"/>
              <a:buNone/>
              <a:defRPr/>
            </a:lvl8pPr>
            <a:lvl9pPr lvl="8" rtl="0" algn="ctr">
              <a:lnSpc>
                <a:spcPct val="100000"/>
              </a:lnSpc>
              <a:spcBef>
                <a:spcPts val="0"/>
              </a:spcBef>
              <a:spcAft>
                <a:spcPts val="0"/>
              </a:spcAft>
              <a:buSzPts val="1100"/>
              <a:buNone/>
              <a:defRPr/>
            </a:lvl9pPr>
          </a:lstStyle>
          <a:p/>
        </p:txBody>
      </p:sp>
      <p:sp>
        <p:nvSpPr>
          <p:cNvPr id="267" name="Google Shape;267;p16"/>
          <p:cNvSpPr txBox="1"/>
          <p:nvPr>
            <p:ph idx="9" type="ctrTitle"/>
          </p:nvPr>
        </p:nvSpPr>
        <p:spPr>
          <a:xfrm>
            <a:off x="1413750" y="2934025"/>
            <a:ext cx="1824000" cy="732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400"/>
              <a:buFont typeface="Permanent Marker"/>
              <a:buNone/>
              <a:defRPr sz="1400">
                <a:latin typeface="Permanent Marker"/>
                <a:ea typeface="Permanent Marker"/>
                <a:cs typeface="Permanent Marker"/>
                <a:sym typeface="Permanent Marker"/>
              </a:defRPr>
            </a:lvl1pPr>
            <a:lvl2pPr lvl="1" rtl="0" algn="ctr">
              <a:spcBef>
                <a:spcPts val="0"/>
              </a:spcBef>
              <a:spcAft>
                <a:spcPts val="0"/>
              </a:spcAft>
              <a:buSzPts val="1400"/>
              <a:buFont typeface="Permanent Marker"/>
              <a:buNone/>
              <a:defRPr sz="1400">
                <a:latin typeface="Permanent Marker"/>
                <a:ea typeface="Permanent Marker"/>
                <a:cs typeface="Permanent Marker"/>
                <a:sym typeface="Permanent Marker"/>
              </a:defRPr>
            </a:lvl2pPr>
            <a:lvl3pPr lvl="2" rtl="0" algn="ctr">
              <a:spcBef>
                <a:spcPts val="0"/>
              </a:spcBef>
              <a:spcAft>
                <a:spcPts val="0"/>
              </a:spcAft>
              <a:buSzPts val="1400"/>
              <a:buFont typeface="Permanent Marker"/>
              <a:buNone/>
              <a:defRPr sz="1400">
                <a:latin typeface="Permanent Marker"/>
                <a:ea typeface="Permanent Marker"/>
                <a:cs typeface="Permanent Marker"/>
                <a:sym typeface="Permanent Marker"/>
              </a:defRPr>
            </a:lvl3pPr>
            <a:lvl4pPr lvl="3" rtl="0" algn="ctr">
              <a:spcBef>
                <a:spcPts val="0"/>
              </a:spcBef>
              <a:spcAft>
                <a:spcPts val="0"/>
              </a:spcAft>
              <a:buSzPts val="1400"/>
              <a:buFont typeface="Permanent Marker"/>
              <a:buNone/>
              <a:defRPr sz="1400">
                <a:latin typeface="Permanent Marker"/>
                <a:ea typeface="Permanent Marker"/>
                <a:cs typeface="Permanent Marker"/>
                <a:sym typeface="Permanent Marker"/>
              </a:defRPr>
            </a:lvl4pPr>
            <a:lvl5pPr lvl="4" rtl="0" algn="ctr">
              <a:spcBef>
                <a:spcPts val="0"/>
              </a:spcBef>
              <a:spcAft>
                <a:spcPts val="0"/>
              </a:spcAft>
              <a:buSzPts val="1400"/>
              <a:buFont typeface="Permanent Marker"/>
              <a:buNone/>
              <a:defRPr sz="1400">
                <a:latin typeface="Permanent Marker"/>
                <a:ea typeface="Permanent Marker"/>
                <a:cs typeface="Permanent Marker"/>
                <a:sym typeface="Permanent Marker"/>
              </a:defRPr>
            </a:lvl5pPr>
            <a:lvl6pPr lvl="5" rtl="0" algn="ctr">
              <a:spcBef>
                <a:spcPts val="0"/>
              </a:spcBef>
              <a:spcAft>
                <a:spcPts val="0"/>
              </a:spcAft>
              <a:buSzPts val="1400"/>
              <a:buFont typeface="Permanent Marker"/>
              <a:buNone/>
              <a:defRPr sz="1400">
                <a:latin typeface="Permanent Marker"/>
                <a:ea typeface="Permanent Marker"/>
                <a:cs typeface="Permanent Marker"/>
                <a:sym typeface="Permanent Marker"/>
              </a:defRPr>
            </a:lvl6pPr>
            <a:lvl7pPr lvl="6" rtl="0" algn="ctr">
              <a:spcBef>
                <a:spcPts val="0"/>
              </a:spcBef>
              <a:spcAft>
                <a:spcPts val="0"/>
              </a:spcAft>
              <a:buSzPts val="1400"/>
              <a:buFont typeface="Permanent Marker"/>
              <a:buNone/>
              <a:defRPr sz="1400">
                <a:latin typeface="Permanent Marker"/>
                <a:ea typeface="Permanent Marker"/>
                <a:cs typeface="Permanent Marker"/>
                <a:sym typeface="Permanent Marker"/>
              </a:defRPr>
            </a:lvl7pPr>
            <a:lvl8pPr lvl="7" rtl="0" algn="ctr">
              <a:spcBef>
                <a:spcPts val="0"/>
              </a:spcBef>
              <a:spcAft>
                <a:spcPts val="0"/>
              </a:spcAft>
              <a:buSzPts val="1400"/>
              <a:buFont typeface="Permanent Marker"/>
              <a:buNone/>
              <a:defRPr sz="1400">
                <a:latin typeface="Permanent Marker"/>
                <a:ea typeface="Permanent Marker"/>
                <a:cs typeface="Permanent Marker"/>
                <a:sym typeface="Permanent Marker"/>
              </a:defRPr>
            </a:lvl8pPr>
            <a:lvl9pPr lvl="8" rtl="0" algn="ctr">
              <a:spcBef>
                <a:spcPts val="0"/>
              </a:spcBef>
              <a:spcAft>
                <a:spcPts val="0"/>
              </a:spcAft>
              <a:buSzPts val="1400"/>
              <a:buFont typeface="Permanent Marker"/>
              <a:buNone/>
              <a:defRPr sz="1400">
                <a:latin typeface="Permanent Marker"/>
                <a:ea typeface="Permanent Marker"/>
                <a:cs typeface="Permanent Marker"/>
                <a:sym typeface="Permanent Marker"/>
              </a:defRPr>
            </a:lvl9pPr>
          </a:lstStyle>
          <a:p/>
        </p:txBody>
      </p:sp>
      <p:sp>
        <p:nvSpPr>
          <p:cNvPr id="268" name="Google Shape;268;p16"/>
          <p:cNvSpPr txBox="1"/>
          <p:nvPr>
            <p:ph idx="13" type="ctrTitle"/>
          </p:nvPr>
        </p:nvSpPr>
        <p:spPr>
          <a:xfrm>
            <a:off x="3660003" y="2934025"/>
            <a:ext cx="1824000" cy="732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400"/>
              <a:buFont typeface="Permanent Marker"/>
              <a:buNone/>
              <a:defRPr sz="1400">
                <a:latin typeface="Permanent Marker"/>
                <a:ea typeface="Permanent Marker"/>
                <a:cs typeface="Permanent Marker"/>
                <a:sym typeface="Permanent Marker"/>
              </a:defRPr>
            </a:lvl1pPr>
            <a:lvl2pPr lvl="1" rtl="0" algn="ctr">
              <a:spcBef>
                <a:spcPts val="0"/>
              </a:spcBef>
              <a:spcAft>
                <a:spcPts val="0"/>
              </a:spcAft>
              <a:buSzPts val="1400"/>
              <a:buFont typeface="Permanent Marker"/>
              <a:buNone/>
              <a:defRPr sz="1400">
                <a:latin typeface="Permanent Marker"/>
                <a:ea typeface="Permanent Marker"/>
                <a:cs typeface="Permanent Marker"/>
                <a:sym typeface="Permanent Marker"/>
              </a:defRPr>
            </a:lvl2pPr>
            <a:lvl3pPr lvl="2" rtl="0" algn="ctr">
              <a:spcBef>
                <a:spcPts val="0"/>
              </a:spcBef>
              <a:spcAft>
                <a:spcPts val="0"/>
              </a:spcAft>
              <a:buSzPts val="1400"/>
              <a:buFont typeface="Permanent Marker"/>
              <a:buNone/>
              <a:defRPr sz="1400">
                <a:latin typeface="Permanent Marker"/>
                <a:ea typeface="Permanent Marker"/>
                <a:cs typeface="Permanent Marker"/>
                <a:sym typeface="Permanent Marker"/>
              </a:defRPr>
            </a:lvl3pPr>
            <a:lvl4pPr lvl="3" rtl="0" algn="ctr">
              <a:spcBef>
                <a:spcPts val="0"/>
              </a:spcBef>
              <a:spcAft>
                <a:spcPts val="0"/>
              </a:spcAft>
              <a:buSzPts val="1400"/>
              <a:buFont typeface="Permanent Marker"/>
              <a:buNone/>
              <a:defRPr sz="1400">
                <a:latin typeface="Permanent Marker"/>
                <a:ea typeface="Permanent Marker"/>
                <a:cs typeface="Permanent Marker"/>
                <a:sym typeface="Permanent Marker"/>
              </a:defRPr>
            </a:lvl4pPr>
            <a:lvl5pPr lvl="4" rtl="0" algn="ctr">
              <a:spcBef>
                <a:spcPts val="0"/>
              </a:spcBef>
              <a:spcAft>
                <a:spcPts val="0"/>
              </a:spcAft>
              <a:buSzPts val="1400"/>
              <a:buFont typeface="Permanent Marker"/>
              <a:buNone/>
              <a:defRPr sz="1400">
                <a:latin typeface="Permanent Marker"/>
                <a:ea typeface="Permanent Marker"/>
                <a:cs typeface="Permanent Marker"/>
                <a:sym typeface="Permanent Marker"/>
              </a:defRPr>
            </a:lvl5pPr>
            <a:lvl6pPr lvl="5" rtl="0" algn="ctr">
              <a:spcBef>
                <a:spcPts val="0"/>
              </a:spcBef>
              <a:spcAft>
                <a:spcPts val="0"/>
              </a:spcAft>
              <a:buSzPts val="1400"/>
              <a:buFont typeface="Permanent Marker"/>
              <a:buNone/>
              <a:defRPr sz="1400">
                <a:latin typeface="Permanent Marker"/>
                <a:ea typeface="Permanent Marker"/>
                <a:cs typeface="Permanent Marker"/>
                <a:sym typeface="Permanent Marker"/>
              </a:defRPr>
            </a:lvl6pPr>
            <a:lvl7pPr lvl="6" rtl="0" algn="ctr">
              <a:spcBef>
                <a:spcPts val="0"/>
              </a:spcBef>
              <a:spcAft>
                <a:spcPts val="0"/>
              </a:spcAft>
              <a:buSzPts val="1400"/>
              <a:buFont typeface="Permanent Marker"/>
              <a:buNone/>
              <a:defRPr sz="1400">
                <a:latin typeface="Permanent Marker"/>
                <a:ea typeface="Permanent Marker"/>
                <a:cs typeface="Permanent Marker"/>
                <a:sym typeface="Permanent Marker"/>
              </a:defRPr>
            </a:lvl7pPr>
            <a:lvl8pPr lvl="7" rtl="0" algn="ctr">
              <a:spcBef>
                <a:spcPts val="0"/>
              </a:spcBef>
              <a:spcAft>
                <a:spcPts val="0"/>
              </a:spcAft>
              <a:buSzPts val="1400"/>
              <a:buFont typeface="Permanent Marker"/>
              <a:buNone/>
              <a:defRPr sz="1400">
                <a:latin typeface="Permanent Marker"/>
                <a:ea typeface="Permanent Marker"/>
                <a:cs typeface="Permanent Marker"/>
                <a:sym typeface="Permanent Marker"/>
              </a:defRPr>
            </a:lvl8pPr>
            <a:lvl9pPr lvl="8" rtl="0" algn="ctr">
              <a:spcBef>
                <a:spcPts val="0"/>
              </a:spcBef>
              <a:spcAft>
                <a:spcPts val="0"/>
              </a:spcAft>
              <a:buSzPts val="1400"/>
              <a:buFont typeface="Permanent Marker"/>
              <a:buNone/>
              <a:defRPr sz="1400">
                <a:latin typeface="Permanent Marker"/>
                <a:ea typeface="Permanent Marker"/>
                <a:cs typeface="Permanent Marker"/>
                <a:sym typeface="Permanent Marker"/>
              </a:defRPr>
            </a:lvl9pPr>
          </a:lstStyle>
          <a:p/>
        </p:txBody>
      </p:sp>
      <p:sp>
        <p:nvSpPr>
          <p:cNvPr id="269" name="Google Shape;269;p16"/>
          <p:cNvSpPr txBox="1"/>
          <p:nvPr>
            <p:ph idx="14" type="ctrTitle"/>
          </p:nvPr>
        </p:nvSpPr>
        <p:spPr>
          <a:xfrm>
            <a:off x="5906236" y="2934025"/>
            <a:ext cx="1824000" cy="732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400"/>
              <a:buFont typeface="Permanent Marker"/>
              <a:buNone/>
              <a:defRPr sz="1400">
                <a:latin typeface="Permanent Marker"/>
                <a:ea typeface="Permanent Marker"/>
                <a:cs typeface="Permanent Marker"/>
                <a:sym typeface="Permanent Marker"/>
              </a:defRPr>
            </a:lvl1pPr>
            <a:lvl2pPr lvl="1" rtl="0" algn="ctr">
              <a:spcBef>
                <a:spcPts val="0"/>
              </a:spcBef>
              <a:spcAft>
                <a:spcPts val="0"/>
              </a:spcAft>
              <a:buSzPts val="1400"/>
              <a:buFont typeface="Permanent Marker"/>
              <a:buNone/>
              <a:defRPr sz="1400">
                <a:latin typeface="Permanent Marker"/>
                <a:ea typeface="Permanent Marker"/>
                <a:cs typeface="Permanent Marker"/>
                <a:sym typeface="Permanent Marker"/>
              </a:defRPr>
            </a:lvl2pPr>
            <a:lvl3pPr lvl="2" rtl="0" algn="ctr">
              <a:spcBef>
                <a:spcPts val="0"/>
              </a:spcBef>
              <a:spcAft>
                <a:spcPts val="0"/>
              </a:spcAft>
              <a:buSzPts val="1400"/>
              <a:buFont typeface="Permanent Marker"/>
              <a:buNone/>
              <a:defRPr sz="1400">
                <a:latin typeface="Permanent Marker"/>
                <a:ea typeface="Permanent Marker"/>
                <a:cs typeface="Permanent Marker"/>
                <a:sym typeface="Permanent Marker"/>
              </a:defRPr>
            </a:lvl3pPr>
            <a:lvl4pPr lvl="3" rtl="0" algn="ctr">
              <a:spcBef>
                <a:spcPts val="0"/>
              </a:spcBef>
              <a:spcAft>
                <a:spcPts val="0"/>
              </a:spcAft>
              <a:buSzPts val="1400"/>
              <a:buFont typeface="Permanent Marker"/>
              <a:buNone/>
              <a:defRPr sz="1400">
                <a:latin typeface="Permanent Marker"/>
                <a:ea typeface="Permanent Marker"/>
                <a:cs typeface="Permanent Marker"/>
                <a:sym typeface="Permanent Marker"/>
              </a:defRPr>
            </a:lvl4pPr>
            <a:lvl5pPr lvl="4" rtl="0" algn="ctr">
              <a:spcBef>
                <a:spcPts val="0"/>
              </a:spcBef>
              <a:spcAft>
                <a:spcPts val="0"/>
              </a:spcAft>
              <a:buSzPts val="1400"/>
              <a:buFont typeface="Permanent Marker"/>
              <a:buNone/>
              <a:defRPr sz="1400">
                <a:latin typeface="Permanent Marker"/>
                <a:ea typeface="Permanent Marker"/>
                <a:cs typeface="Permanent Marker"/>
                <a:sym typeface="Permanent Marker"/>
              </a:defRPr>
            </a:lvl5pPr>
            <a:lvl6pPr lvl="5" rtl="0" algn="ctr">
              <a:spcBef>
                <a:spcPts val="0"/>
              </a:spcBef>
              <a:spcAft>
                <a:spcPts val="0"/>
              </a:spcAft>
              <a:buSzPts val="1400"/>
              <a:buFont typeface="Permanent Marker"/>
              <a:buNone/>
              <a:defRPr sz="1400">
                <a:latin typeface="Permanent Marker"/>
                <a:ea typeface="Permanent Marker"/>
                <a:cs typeface="Permanent Marker"/>
                <a:sym typeface="Permanent Marker"/>
              </a:defRPr>
            </a:lvl6pPr>
            <a:lvl7pPr lvl="6" rtl="0" algn="ctr">
              <a:spcBef>
                <a:spcPts val="0"/>
              </a:spcBef>
              <a:spcAft>
                <a:spcPts val="0"/>
              </a:spcAft>
              <a:buSzPts val="1400"/>
              <a:buFont typeface="Permanent Marker"/>
              <a:buNone/>
              <a:defRPr sz="1400">
                <a:latin typeface="Permanent Marker"/>
                <a:ea typeface="Permanent Marker"/>
                <a:cs typeface="Permanent Marker"/>
                <a:sym typeface="Permanent Marker"/>
              </a:defRPr>
            </a:lvl7pPr>
            <a:lvl8pPr lvl="7" rtl="0" algn="ctr">
              <a:spcBef>
                <a:spcPts val="0"/>
              </a:spcBef>
              <a:spcAft>
                <a:spcPts val="0"/>
              </a:spcAft>
              <a:buSzPts val="1400"/>
              <a:buFont typeface="Permanent Marker"/>
              <a:buNone/>
              <a:defRPr sz="1400">
                <a:latin typeface="Permanent Marker"/>
                <a:ea typeface="Permanent Marker"/>
                <a:cs typeface="Permanent Marker"/>
                <a:sym typeface="Permanent Marker"/>
              </a:defRPr>
            </a:lvl8pPr>
            <a:lvl9pPr lvl="8" rtl="0" algn="ctr">
              <a:spcBef>
                <a:spcPts val="0"/>
              </a:spcBef>
              <a:spcAft>
                <a:spcPts val="0"/>
              </a:spcAft>
              <a:buSzPts val="1400"/>
              <a:buFont typeface="Permanent Marker"/>
              <a:buNone/>
              <a:defRPr sz="1400">
                <a:latin typeface="Permanent Marker"/>
                <a:ea typeface="Permanent Marker"/>
                <a:cs typeface="Permanent Marker"/>
                <a:sym typeface="Permanent Marker"/>
              </a:defRPr>
            </a:lvl9pPr>
          </a:lstStyle>
          <a:p/>
        </p:txBody>
      </p:sp>
      <p:sp>
        <p:nvSpPr>
          <p:cNvPr id="270" name="Google Shape;270;p16"/>
          <p:cNvSpPr txBox="1"/>
          <p:nvPr>
            <p:ph idx="15" type="ctrTitle"/>
          </p:nvPr>
        </p:nvSpPr>
        <p:spPr>
          <a:xfrm>
            <a:off x="2008800" y="516850"/>
            <a:ext cx="5126400" cy="732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Permanent Marker"/>
              <a:buNone/>
              <a:defRPr sz="2400">
                <a:latin typeface="Permanent Marker"/>
                <a:ea typeface="Permanent Marker"/>
                <a:cs typeface="Permanent Marker"/>
                <a:sym typeface="Permanent Marker"/>
              </a:defRPr>
            </a:lvl1pPr>
            <a:lvl2pPr lvl="1" rtl="0" algn="ctr">
              <a:spcBef>
                <a:spcPts val="0"/>
              </a:spcBef>
              <a:spcAft>
                <a:spcPts val="0"/>
              </a:spcAft>
              <a:buSzPts val="3000"/>
              <a:buFont typeface="Permanent Marker"/>
              <a:buNone/>
              <a:defRPr sz="3000">
                <a:latin typeface="Permanent Marker"/>
                <a:ea typeface="Permanent Marker"/>
                <a:cs typeface="Permanent Marker"/>
                <a:sym typeface="Permanent Marker"/>
              </a:defRPr>
            </a:lvl2pPr>
            <a:lvl3pPr lvl="2" rtl="0" algn="ctr">
              <a:spcBef>
                <a:spcPts val="0"/>
              </a:spcBef>
              <a:spcAft>
                <a:spcPts val="0"/>
              </a:spcAft>
              <a:buSzPts val="3000"/>
              <a:buFont typeface="Permanent Marker"/>
              <a:buNone/>
              <a:defRPr sz="3000">
                <a:latin typeface="Permanent Marker"/>
                <a:ea typeface="Permanent Marker"/>
                <a:cs typeface="Permanent Marker"/>
                <a:sym typeface="Permanent Marker"/>
              </a:defRPr>
            </a:lvl3pPr>
            <a:lvl4pPr lvl="3" rtl="0" algn="ctr">
              <a:spcBef>
                <a:spcPts val="0"/>
              </a:spcBef>
              <a:spcAft>
                <a:spcPts val="0"/>
              </a:spcAft>
              <a:buSzPts val="3000"/>
              <a:buFont typeface="Permanent Marker"/>
              <a:buNone/>
              <a:defRPr sz="3000">
                <a:latin typeface="Permanent Marker"/>
                <a:ea typeface="Permanent Marker"/>
                <a:cs typeface="Permanent Marker"/>
                <a:sym typeface="Permanent Marker"/>
              </a:defRPr>
            </a:lvl4pPr>
            <a:lvl5pPr lvl="4" rtl="0" algn="ctr">
              <a:spcBef>
                <a:spcPts val="0"/>
              </a:spcBef>
              <a:spcAft>
                <a:spcPts val="0"/>
              </a:spcAft>
              <a:buSzPts val="3000"/>
              <a:buFont typeface="Permanent Marker"/>
              <a:buNone/>
              <a:defRPr sz="3000">
                <a:latin typeface="Permanent Marker"/>
                <a:ea typeface="Permanent Marker"/>
                <a:cs typeface="Permanent Marker"/>
                <a:sym typeface="Permanent Marker"/>
              </a:defRPr>
            </a:lvl5pPr>
            <a:lvl6pPr lvl="5" rtl="0" algn="ctr">
              <a:spcBef>
                <a:spcPts val="0"/>
              </a:spcBef>
              <a:spcAft>
                <a:spcPts val="0"/>
              </a:spcAft>
              <a:buSzPts val="3000"/>
              <a:buFont typeface="Permanent Marker"/>
              <a:buNone/>
              <a:defRPr sz="3000">
                <a:latin typeface="Permanent Marker"/>
                <a:ea typeface="Permanent Marker"/>
                <a:cs typeface="Permanent Marker"/>
                <a:sym typeface="Permanent Marker"/>
              </a:defRPr>
            </a:lvl6pPr>
            <a:lvl7pPr lvl="6" rtl="0" algn="ctr">
              <a:spcBef>
                <a:spcPts val="0"/>
              </a:spcBef>
              <a:spcAft>
                <a:spcPts val="0"/>
              </a:spcAft>
              <a:buSzPts val="3000"/>
              <a:buFont typeface="Permanent Marker"/>
              <a:buNone/>
              <a:defRPr sz="3000">
                <a:latin typeface="Permanent Marker"/>
                <a:ea typeface="Permanent Marker"/>
                <a:cs typeface="Permanent Marker"/>
                <a:sym typeface="Permanent Marker"/>
              </a:defRPr>
            </a:lvl7pPr>
            <a:lvl8pPr lvl="7" rtl="0" algn="ctr">
              <a:spcBef>
                <a:spcPts val="0"/>
              </a:spcBef>
              <a:spcAft>
                <a:spcPts val="0"/>
              </a:spcAft>
              <a:buSzPts val="3000"/>
              <a:buFont typeface="Permanent Marker"/>
              <a:buNone/>
              <a:defRPr sz="3000">
                <a:latin typeface="Permanent Marker"/>
                <a:ea typeface="Permanent Marker"/>
                <a:cs typeface="Permanent Marker"/>
                <a:sym typeface="Permanent Marker"/>
              </a:defRPr>
            </a:lvl8pPr>
            <a:lvl9pPr lvl="8" rtl="0" algn="ctr">
              <a:spcBef>
                <a:spcPts val="0"/>
              </a:spcBef>
              <a:spcAft>
                <a:spcPts val="0"/>
              </a:spcAft>
              <a:buSzPts val="3000"/>
              <a:buFont typeface="Permanent Marker"/>
              <a:buNone/>
              <a:defRPr sz="3000">
                <a:latin typeface="Permanent Marker"/>
                <a:ea typeface="Permanent Marker"/>
                <a:cs typeface="Permanent Marker"/>
                <a:sym typeface="Permanent Marker"/>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amp; CREDITS">
  <p:cSld name="BIG_NUMBER_1_1_3">
    <p:spTree>
      <p:nvGrpSpPr>
        <p:cNvPr id="271" name="Shape 271"/>
        <p:cNvGrpSpPr/>
        <p:nvPr/>
      </p:nvGrpSpPr>
      <p:grpSpPr>
        <a:xfrm>
          <a:off x="0" y="0"/>
          <a:ext cx="0" cy="0"/>
          <a:chOff x="0" y="0"/>
          <a:chExt cx="0" cy="0"/>
        </a:xfrm>
      </p:grpSpPr>
      <p:grpSp>
        <p:nvGrpSpPr>
          <p:cNvPr id="272" name="Google Shape;272;p17"/>
          <p:cNvGrpSpPr/>
          <p:nvPr/>
        </p:nvGrpSpPr>
        <p:grpSpPr>
          <a:xfrm>
            <a:off x="-12452" y="310275"/>
            <a:ext cx="9180800" cy="4538300"/>
            <a:chOff x="-12452" y="310275"/>
            <a:chExt cx="9180800" cy="4538300"/>
          </a:xfrm>
        </p:grpSpPr>
        <p:cxnSp>
          <p:nvCxnSpPr>
            <p:cNvPr id="273" name="Google Shape;273;p17"/>
            <p:cNvCxnSpPr/>
            <p:nvPr/>
          </p:nvCxnSpPr>
          <p:spPr>
            <a:xfrm>
              <a:off x="-552" y="4023430"/>
              <a:ext cx="9168900" cy="0"/>
            </a:xfrm>
            <a:prstGeom prst="straightConnector1">
              <a:avLst/>
            </a:prstGeom>
            <a:noFill/>
            <a:ln cap="flat" cmpd="sng" w="9525">
              <a:solidFill>
                <a:schemeClr val="lt2"/>
              </a:solidFill>
              <a:prstDash val="solid"/>
              <a:round/>
              <a:headEnd len="med" w="med" type="none"/>
              <a:tailEnd len="med" w="med" type="none"/>
            </a:ln>
          </p:spPr>
        </p:cxnSp>
        <p:cxnSp>
          <p:nvCxnSpPr>
            <p:cNvPr id="274" name="Google Shape;274;p17"/>
            <p:cNvCxnSpPr/>
            <p:nvPr/>
          </p:nvCxnSpPr>
          <p:spPr>
            <a:xfrm>
              <a:off x="-12452" y="310275"/>
              <a:ext cx="9168900" cy="0"/>
            </a:xfrm>
            <a:prstGeom prst="straightConnector1">
              <a:avLst/>
            </a:prstGeom>
            <a:noFill/>
            <a:ln cap="flat" cmpd="sng" w="9525">
              <a:solidFill>
                <a:schemeClr val="lt2"/>
              </a:solidFill>
              <a:prstDash val="solid"/>
              <a:round/>
              <a:headEnd len="med" w="med" type="none"/>
              <a:tailEnd len="med" w="med" type="none"/>
            </a:ln>
          </p:spPr>
        </p:cxnSp>
        <p:cxnSp>
          <p:nvCxnSpPr>
            <p:cNvPr id="275" name="Google Shape;275;p17"/>
            <p:cNvCxnSpPr/>
            <p:nvPr/>
          </p:nvCxnSpPr>
          <p:spPr>
            <a:xfrm>
              <a:off x="-552" y="722848"/>
              <a:ext cx="9168900" cy="0"/>
            </a:xfrm>
            <a:prstGeom prst="straightConnector1">
              <a:avLst/>
            </a:prstGeom>
            <a:noFill/>
            <a:ln cap="flat" cmpd="sng" w="9525">
              <a:solidFill>
                <a:schemeClr val="lt2"/>
              </a:solidFill>
              <a:prstDash val="solid"/>
              <a:round/>
              <a:headEnd len="med" w="med" type="none"/>
              <a:tailEnd len="med" w="med" type="none"/>
            </a:ln>
          </p:spPr>
        </p:cxnSp>
        <p:cxnSp>
          <p:nvCxnSpPr>
            <p:cNvPr id="276" name="Google Shape;276;p17"/>
            <p:cNvCxnSpPr/>
            <p:nvPr/>
          </p:nvCxnSpPr>
          <p:spPr>
            <a:xfrm>
              <a:off x="-552" y="1135420"/>
              <a:ext cx="9168900" cy="0"/>
            </a:xfrm>
            <a:prstGeom prst="straightConnector1">
              <a:avLst/>
            </a:prstGeom>
            <a:noFill/>
            <a:ln cap="flat" cmpd="sng" w="9525">
              <a:solidFill>
                <a:schemeClr val="lt2"/>
              </a:solidFill>
              <a:prstDash val="solid"/>
              <a:round/>
              <a:headEnd len="med" w="med" type="none"/>
              <a:tailEnd len="med" w="med" type="none"/>
            </a:ln>
          </p:spPr>
        </p:cxnSp>
        <p:cxnSp>
          <p:nvCxnSpPr>
            <p:cNvPr id="277" name="Google Shape;277;p17"/>
            <p:cNvCxnSpPr/>
            <p:nvPr/>
          </p:nvCxnSpPr>
          <p:spPr>
            <a:xfrm>
              <a:off x="-552" y="1547993"/>
              <a:ext cx="9168900" cy="0"/>
            </a:xfrm>
            <a:prstGeom prst="straightConnector1">
              <a:avLst/>
            </a:prstGeom>
            <a:noFill/>
            <a:ln cap="flat" cmpd="sng" w="9525">
              <a:solidFill>
                <a:schemeClr val="lt2"/>
              </a:solidFill>
              <a:prstDash val="solid"/>
              <a:round/>
              <a:headEnd len="med" w="med" type="none"/>
              <a:tailEnd len="med" w="med" type="none"/>
            </a:ln>
          </p:spPr>
        </p:cxnSp>
        <p:cxnSp>
          <p:nvCxnSpPr>
            <p:cNvPr id="278" name="Google Shape;278;p17"/>
            <p:cNvCxnSpPr/>
            <p:nvPr/>
          </p:nvCxnSpPr>
          <p:spPr>
            <a:xfrm>
              <a:off x="-552" y="1960566"/>
              <a:ext cx="9168900" cy="0"/>
            </a:xfrm>
            <a:prstGeom prst="straightConnector1">
              <a:avLst/>
            </a:prstGeom>
            <a:noFill/>
            <a:ln cap="flat" cmpd="sng" w="9525">
              <a:solidFill>
                <a:schemeClr val="lt2"/>
              </a:solidFill>
              <a:prstDash val="solid"/>
              <a:round/>
              <a:headEnd len="med" w="med" type="none"/>
              <a:tailEnd len="med" w="med" type="none"/>
            </a:ln>
          </p:spPr>
        </p:cxnSp>
        <p:cxnSp>
          <p:nvCxnSpPr>
            <p:cNvPr id="279" name="Google Shape;279;p17"/>
            <p:cNvCxnSpPr/>
            <p:nvPr/>
          </p:nvCxnSpPr>
          <p:spPr>
            <a:xfrm>
              <a:off x="-552" y="2373139"/>
              <a:ext cx="9168900" cy="0"/>
            </a:xfrm>
            <a:prstGeom prst="straightConnector1">
              <a:avLst/>
            </a:prstGeom>
            <a:noFill/>
            <a:ln cap="flat" cmpd="sng" w="9525">
              <a:solidFill>
                <a:schemeClr val="lt2"/>
              </a:solidFill>
              <a:prstDash val="solid"/>
              <a:round/>
              <a:headEnd len="med" w="med" type="none"/>
              <a:tailEnd len="med" w="med" type="none"/>
            </a:ln>
          </p:spPr>
        </p:cxnSp>
        <p:cxnSp>
          <p:nvCxnSpPr>
            <p:cNvPr id="280" name="Google Shape;280;p17"/>
            <p:cNvCxnSpPr/>
            <p:nvPr/>
          </p:nvCxnSpPr>
          <p:spPr>
            <a:xfrm>
              <a:off x="-552" y="2785711"/>
              <a:ext cx="9168900" cy="0"/>
            </a:xfrm>
            <a:prstGeom prst="straightConnector1">
              <a:avLst/>
            </a:prstGeom>
            <a:noFill/>
            <a:ln cap="flat" cmpd="sng" w="9525">
              <a:solidFill>
                <a:schemeClr val="lt2"/>
              </a:solidFill>
              <a:prstDash val="solid"/>
              <a:round/>
              <a:headEnd len="med" w="med" type="none"/>
              <a:tailEnd len="med" w="med" type="none"/>
            </a:ln>
          </p:spPr>
        </p:cxnSp>
        <p:cxnSp>
          <p:nvCxnSpPr>
            <p:cNvPr id="281" name="Google Shape;281;p17"/>
            <p:cNvCxnSpPr/>
            <p:nvPr/>
          </p:nvCxnSpPr>
          <p:spPr>
            <a:xfrm>
              <a:off x="-552" y="3198284"/>
              <a:ext cx="9168900" cy="0"/>
            </a:xfrm>
            <a:prstGeom prst="straightConnector1">
              <a:avLst/>
            </a:prstGeom>
            <a:noFill/>
            <a:ln cap="flat" cmpd="sng" w="9525">
              <a:solidFill>
                <a:schemeClr val="lt2"/>
              </a:solidFill>
              <a:prstDash val="solid"/>
              <a:round/>
              <a:headEnd len="med" w="med" type="none"/>
              <a:tailEnd len="med" w="med" type="none"/>
            </a:ln>
          </p:spPr>
        </p:cxnSp>
        <p:cxnSp>
          <p:nvCxnSpPr>
            <p:cNvPr id="282" name="Google Shape;282;p17"/>
            <p:cNvCxnSpPr/>
            <p:nvPr/>
          </p:nvCxnSpPr>
          <p:spPr>
            <a:xfrm>
              <a:off x="-552" y="3610857"/>
              <a:ext cx="9168900" cy="0"/>
            </a:xfrm>
            <a:prstGeom prst="straightConnector1">
              <a:avLst/>
            </a:prstGeom>
            <a:noFill/>
            <a:ln cap="flat" cmpd="sng" w="9525">
              <a:solidFill>
                <a:schemeClr val="lt2"/>
              </a:solidFill>
              <a:prstDash val="solid"/>
              <a:round/>
              <a:headEnd len="med" w="med" type="none"/>
              <a:tailEnd len="med" w="med" type="none"/>
            </a:ln>
          </p:spPr>
        </p:cxnSp>
        <p:cxnSp>
          <p:nvCxnSpPr>
            <p:cNvPr id="283" name="Google Shape;283;p17"/>
            <p:cNvCxnSpPr/>
            <p:nvPr/>
          </p:nvCxnSpPr>
          <p:spPr>
            <a:xfrm>
              <a:off x="-552" y="4436002"/>
              <a:ext cx="9168900" cy="0"/>
            </a:xfrm>
            <a:prstGeom prst="straightConnector1">
              <a:avLst/>
            </a:prstGeom>
            <a:noFill/>
            <a:ln cap="flat" cmpd="sng" w="9525">
              <a:solidFill>
                <a:schemeClr val="lt2"/>
              </a:solidFill>
              <a:prstDash val="solid"/>
              <a:round/>
              <a:headEnd len="med" w="med" type="none"/>
              <a:tailEnd len="med" w="med" type="none"/>
            </a:ln>
          </p:spPr>
        </p:cxnSp>
        <p:cxnSp>
          <p:nvCxnSpPr>
            <p:cNvPr id="284" name="Google Shape;284;p17"/>
            <p:cNvCxnSpPr/>
            <p:nvPr/>
          </p:nvCxnSpPr>
          <p:spPr>
            <a:xfrm>
              <a:off x="-552" y="4848575"/>
              <a:ext cx="9168900" cy="0"/>
            </a:xfrm>
            <a:prstGeom prst="straightConnector1">
              <a:avLst/>
            </a:prstGeom>
            <a:noFill/>
            <a:ln cap="flat" cmpd="sng" w="9525">
              <a:solidFill>
                <a:schemeClr val="lt2"/>
              </a:solidFill>
              <a:prstDash val="solid"/>
              <a:round/>
              <a:headEnd len="med" w="med" type="none"/>
              <a:tailEnd len="med" w="med" type="none"/>
            </a:ln>
          </p:spPr>
        </p:cxnSp>
      </p:grpSp>
      <p:sp>
        <p:nvSpPr>
          <p:cNvPr id="285" name="Google Shape;285;p17"/>
          <p:cNvSpPr txBox="1"/>
          <p:nvPr>
            <p:ph type="ctrTitle"/>
          </p:nvPr>
        </p:nvSpPr>
        <p:spPr>
          <a:xfrm>
            <a:off x="939525" y="897850"/>
            <a:ext cx="5126400" cy="732900"/>
          </a:xfrm>
          <a:prstGeom prst="rect">
            <a:avLst/>
          </a:prstGeom>
        </p:spPr>
        <p:txBody>
          <a:bodyPr anchorCtr="0" anchor="b" bIns="91425" lIns="91425" spcFirstLastPara="1" rIns="91425" wrap="square" tIns="91425">
            <a:noAutofit/>
          </a:bodyPr>
          <a:lstStyle>
            <a:lvl1pPr lvl="0" rtl="0">
              <a:spcBef>
                <a:spcPts val="0"/>
              </a:spcBef>
              <a:spcAft>
                <a:spcPts val="0"/>
              </a:spcAft>
              <a:buSzPts val="3600"/>
              <a:buFont typeface="Permanent Marker"/>
              <a:buNone/>
              <a:defRPr sz="3600">
                <a:latin typeface="Permanent Marker"/>
                <a:ea typeface="Permanent Marker"/>
                <a:cs typeface="Permanent Marker"/>
                <a:sym typeface="Permanent Marker"/>
              </a:defRPr>
            </a:lvl1pPr>
            <a:lvl2pPr lvl="1" rtl="0">
              <a:spcBef>
                <a:spcPts val="0"/>
              </a:spcBef>
              <a:spcAft>
                <a:spcPts val="0"/>
              </a:spcAft>
              <a:buSzPts val="3000"/>
              <a:buFont typeface="Permanent Marker"/>
              <a:buNone/>
              <a:defRPr sz="3000">
                <a:latin typeface="Permanent Marker"/>
                <a:ea typeface="Permanent Marker"/>
                <a:cs typeface="Permanent Marker"/>
                <a:sym typeface="Permanent Marker"/>
              </a:defRPr>
            </a:lvl2pPr>
            <a:lvl3pPr lvl="2" rtl="0">
              <a:spcBef>
                <a:spcPts val="0"/>
              </a:spcBef>
              <a:spcAft>
                <a:spcPts val="0"/>
              </a:spcAft>
              <a:buSzPts val="3000"/>
              <a:buFont typeface="Permanent Marker"/>
              <a:buNone/>
              <a:defRPr sz="3000">
                <a:latin typeface="Permanent Marker"/>
                <a:ea typeface="Permanent Marker"/>
                <a:cs typeface="Permanent Marker"/>
                <a:sym typeface="Permanent Marker"/>
              </a:defRPr>
            </a:lvl3pPr>
            <a:lvl4pPr lvl="3" rtl="0">
              <a:spcBef>
                <a:spcPts val="0"/>
              </a:spcBef>
              <a:spcAft>
                <a:spcPts val="0"/>
              </a:spcAft>
              <a:buSzPts val="3000"/>
              <a:buFont typeface="Permanent Marker"/>
              <a:buNone/>
              <a:defRPr sz="3000">
                <a:latin typeface="Permanent Marker"/>
                <a:ea typeface="Permanent Marker"/>
                <a:cs typeface="Permanent Marker"/>
                <a:sym typeface="Permanent Marker"/>
              </a:defRPr>
            </a:lvl4pPr>
            <a:lvl5pPr lvl="4" rtl="0">
              <a:spcBef>
                <a:spcPts val="0"/>
              </a:spcBef>
              <a:spcAft>
                <a:spcPts val="0"/>
              </a:spcAft>
              <a:buSzPts val="3000"/>
              <a:buFont typeface="Permanent Marker"/>
              <a:buNone/>
              <a:defRPr sz="3000">
                <a:latin typeface="Permanent Marker"/>
                <a:ea typeface="Permanent Marker"/>
                <a:cs typeface="Permanent Marker"/>
                <a:sym typeface="Permanent Marker"/>
              </a:defRPr>
            </a:lvl5pPr>
            <a:lvl6pPr lvl="5" rtl="0">
              <a:spcBef>
                <a:spcPts val="0"/>
              </a:spcBef>
              <a:spcAft>
                <a:spcPts val="0"/>
              </a:spcAft>
              <a:buSzPts val="3000"/>
              <a:buFont typeface="Permanent Marker"/>
              <a:buNone/>
              <a:defRPr sz="3000">
                <a:latin typeface="Permanent Marker"/>
                <a:ea typeface="Permanent Marker"/>
                <a:cs typeface="Permanent Marker"/>
                <a:sym typeface="Permanent Marker"/>
              </a:defRPr>
            </a:lvl6pPr>
            <a:lvl7pPr lvl="6" rtl="0">
              <a:spcBef>
                <a:spcPts val="0"/>
              </a:spcBef>
              <a:spcAft>
                <a:spcPts val="0"/>
              </a:spcAft>
              <a:buSzPts val="3000"/>
              <a:buFont typeface="Permanent Marker"/>
              <a:buNone/>
              <a:defRPr sz="3000">
                <a:latin typeface="Permanent Marker"/>
                <a:ea typeface="Permanent Marker"/>
                <a:cs typeface="Permanent Marker"/>
                <a:sym typeface="Permanent Marker"/>
              </a:defRPr>
            </a:lvl7pPr>
            <a:lvl8pPr lvl="7" rtl="0">
              <a:spcBef>
                <a:spcPts val="0"/>
              </a:spcBef>
              <a:spcAft>
                <a:spcPts val="0"/>
              </a:spcAft>
              <a:buSzPts val="3000"/>
              <a:buFont typeface="Permanent Marker"/>
              <a:buNone/>
              <a:defRPr sz="3000">
                <a:latin typeface="Permanent Marker"/>
                <a:ea typeface="Permanent Marker"/>
                <a:cs typeface="Permanent Marker"/>
                <a:sym typeface="Permanent Marker"/>
              </a:defRPr>
            </a:lvl8pPr>
            <a:lvl9pPr lvl="8" rtl="0">
              <a:spcBef>
                <a:spcPts val="0"/>
              </a:spcBef>
              <a:spcAft>
                <a:spcPts val="0"/>
              </a:spcAft>
              <a:buSzPts val="3000"/>
              <a:buFont typeface="Permanent Marker"/>
              <a:buNone/>
              <a:defRPr sz="3000">
                <a:latin typeface="Permanent Marker"/>
                <a:ea typeface="Permanent Marker"/>
                <a:cs typeface="Permanent Marker"/>
                <a:sym typeface="Permanent Marker"/>
              </a:defRPr>
            </a:lvl9pPr>
          </a:lstStyle>
          <a:p/>
        </p:txBody>
      </p:sp>
      <p:sp>
        <p:nvSpPr>
          <p:cNvPr id="286" name="Google Shape;286;p17"/>
          <p:cNvSpPr txBox="1"/>
          <p:nvPr>
            <p:ph idx="1" type="subTitle"/>
          </p:nvPr>
        </p:nvSpPr>
        <p:spPr>
          <a:xfrm>
            <a:off x="939525" y="2054550"/>
            <a:ext cx="2916000" cy="792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100"/>
              <a:buNone/>
              <a:defRPr/>
            </a:lvl1pPr>
            <a:lvl2pPr lvl="1" rtl="0">
              <a:lnSpc>
                <a:spcPct val="100000"/>
              </a:lnSpc>
              <a:spcBef>
                <a:spcPts val="0"/>
              </a:spcBef>
              <a:spcAft>
                <a:spcPts val="0"/>
              </a:spcAft>
              <a:buSzPts val="1100"/>
              <a:buNone/>
              <a:defRPr/>
            </a:lvl2pPr>
            <a:lvl3pPr lvl="2" rtl="0">
              <a:lnSpc>
                <a:spcPct val="100000"/>
              </a:lnSpc>
              <a:spcBef>
                <a:spcPts val="0"/>
              </a:spcBef>
              <a:spcAft>
                <a:spcPts val="0"/>
              </a:spcAft>
              <a:buSzPts val="1100"/>
              <a:buNone/>
              <a:defRPr/>
            </a:lvl3pPr>
            <a:lvl4pPr lvl="3" rtl="0">
              <a:lnSpc>
                <a:spcPct val="100000"/>
              </a:lnSpc>
              <a:spcBef>
                <a:spcPts val="0"/>
              </a:spcBef>
              <a:spcAft>
                <a:spcPts val="0"/>
              </a:spcAft>
              <a:buSzPts val="1100"/>
              <a:buNone/>
              <a:defRPr/>
            </a:lvl4pPr>
            <a:lvl5pPr lvl="4" rtl="0">
              <a:lnSpc>
                <a:spcPct val="100000"/>
              </a:lnSpc>
              <a:spcBef>
                <a:spcPts val="0"/>
              </a:spcBef>
              <a:spcAft>
                <a:spcPts val="0"/>
              </a:spcAft>
              <a:buSzPts val="1100"/>
              <a:buNone/>
              <a:defRPr/>
            </a:lvl5pPr>
            <a:lvl6pPr lvl="5" rtl="0">
              <a:lnSpc>
                <a:spcPct val="100000"/>
              </a:lnSpc>
              <a:spcBef>
                <a:spcPts val="0"/>
              </a:spcBef>
              <a:spcAft>
                <a:spcPts val="0"/>
              </a:spcAft>
              <a:buSzPts val="1100"/>
              <a:buNone/>
              <a:defRPr/>
            </a:lvl6pPr>
            <a:lvl7pPr lvl="6" rtl="0">
              <a:lnSpc>
                <a:spcPct val="100000"/>
              </a:lnSpc>
              <a:spcBef>
                <a:spcPts val="0"/>
              </a:spcBef>
              <a:spcAft>
                <a:spcPts val="0"/>
              </a:spcAft>
              <a:buSzPts val="1100"/>
              <a:buNone/>
              <a:defRPr/>
            </a:lvl7pPr>
            <a:lvl8pPr lvl="7" rtl="0">
              <a:lnSpc>
                <a:spcPct val="100000"/>
              </a:lnSpc>
              <a:spcBef>
                <a:spcPts val="0"/>
              </a:spcBef>
              <a:spcAft>
                <a:spcPts val="0"/>
              </a:spcAft>
              <a:buSzPts val="1100"/>
              <a:buNone/>
              <a:defRPr/>
            </a:lvl8pPr>
            <a:lvl9pPr lvl="8" rtl="0">
              <a:lnSpc>
                <a:spcPct val="100000"/>
              </a:lnSpc>
              <a:spcBef>
                <a:spcPts val="0"/>
              </a:spcBef>
              <a:spcAft>
                <a:spcPts val="0"/>
              </a:spcAft>
              <a:buSzPts val="1100"/>
              <a:buNone/>
              <a:defRPr/>
            </a:lvl9pPr>
          </a:lstStyle>
          <a:p/>
        </p:txBody>
      </p:sp>
      <p:sp>
        <p:nvSpPr>
          <p:cNvPr id="287" name="Google Shape;287;p17"/>
          <p:cNvSpPr txBox="1"/>
          <p:nvPr/>
        </p:nvSpPr>
        <p:spPr>
          <a:xfrm>
            <a:off x="939525" y="3533100"/>
            <a:ext cx="3103500" cy="1019100"/>
          </a:xfrm>
          <a:prstGeom prst="rect">
            <a:avLst/>
          </a:prstGeom>
          <a:noFill/>
          <a:ln>
            <a:noFill/>
          </a:ln>
        </p:spPr>
        <p:txBody>
          <a:bodyPr anchorCtr="0" anchor="t" bIns="91425" lIns="91425" spcFirstLastPara="1" rIns="91425" wrap="square" tIns="91425">
            <a:noAutofit/>
          </a:bodyPr>
          <a:lstStyle/>
          <a:p>
            <a:pPr indent="0" lvl="0" marL="0" rtl="0" algn="l">
              <a:spcBef>
                <a:spcPts val="300"/>
              </a:spcBef>
              <a:spcAft>
                <a:spcPts val="0"/>
              </a:spcAft>
              <a:buNone/>
            </a:pPr>
            <a:r>
              <a:rPr lang="en" sz="800">
                <a:latin typeface="Comfortaa"/>
                <a:ea typeface="Comfortaa"/>
                <a:cs typeface="Comfortaa"/>
                <a:sym typeface="Comfortaa"/>
              </a:rPr>
              <a:t>CREDITS: This presentation template was created by </a:t>
            </a:r>
            <a:r>
              <a:rPr b="1" lang="en" sz="800">
                <a:uFill>
                  <a:noFill/>
                </a:uFill>
                <a:latin typeface="Comfortaa"/>
                <a:ea typeface="Comfortaa"/>
                <a:cs typeface="Comfortaa"/>
                <a:sym typeface="Comfortaa"/>
                <a:hlinkClick r:id="rId2"/>
              </a:rPr>
              <a:t>Slidesgo</a:t>
            </a:r>
            <a:r>
              <a:rPr lang="en" sz="800">
                <a:latin typeface="Comfortaa"/>
                <a:ea typeface="Comfortaa"/>
                <a:cs typeface="Comfortaa"/>
                <a:sym typeface="Comfortaa"/>
              </a:rPr>
              <a:t>, including icons by </a:t>
            </a:r>
            <a:r>
              <a:rPr b="1" lang="en" sz="800">
                <a:uFill>
                  <a:noFill/>
                </a:uFill>
                <a:latin typeface="Comfortaa"/>
                <a:ea typeface="Comfortaa"/>
                <a:cs typeface="Comfortaa"/>
                <a:sym typeface="Comfortaa"/>
                <a:hlinkClick r:id="rId3"/>
              </a:rPr>
              <a:t>Flatico</a:t>
            </a:r>
            <a:r>
              <a:rPr lang="en" sz="800">
                <a:uFill>
                  <a:noFill/>
                </a:uFill>
                <a:latin typeface="Comfortaa"/>
                <a:ea typeface="Comfortaa"/>
                <a:cs typeface="Comfortaa"/>
                <a:sym typeface="Comfortaa"/>
                <a:hlinkClick r:id="rId4"/>
              </a:rPr>
              <a:t>n</a:t>
            </a:r>
            <a:r>
              <a:rPr lang="en" sz="800">
                <a:latin typeface="Comfortaa"/>
                <a:ea typeface="Comfortaa"/>
                <a:cs typeface="Comfortaa"/>
                <a:sym typeface="Comfortaa"/>
              </a:rPr>
              <a:t>, and infographics &amp; images by </a:t>
            </a:r>
            <a:r>
              <a:rPr b="1" lang="en" sz="800">
                <a:uFill>
                  <a:noFill/>
                </a:uFill>
                <a:latin typeface="Comfortaa"/>
                <a:ea typeface="Comfortaa"/>
                <a:cs typeface="Comfortaa"/>
                <a:sym typeface="Comfortaa"/>
                <a:hlinkClick r:id="rId5"/>
              </a:rPr>
              <a:t>Freepik</a:t>
            </a:r>
            <a:r>
              <a:rPr lang="en" sz="800">
                <a:latin typeface="Comfortaa"/>
                <a:ea typeface="Comfortaa"/>
                <a:cs typeface="Comfortaa"/>
                <a:sym typeface="Comfortaa"/>
              </a:rPr>
              <a:t>. </a:t>
            </a:r>
            <a:endParaRPr sz="800">
              <a:latin typeface="Comfortaa"/>
              <a:ea typeface="Comfortaa"/>
              <a:cs typeface="Comfortaa"/>
              <a:sym typeface="Comfortaa"/>
            </a:endParaRPr>
          </a:p>
          <a:p>
            <a:pPr indent="0" lvl="0" marL="0" rtl="0" algn="l">
              <a:spcBef>
                <a:spcPts val="300"/>
              </a:spcBef>
              <a:spcAft>
                <a:spcPts val="0"/>
              </a:spcAft>
              <a:buNone/>
            </a:pPr>
            <a:r>
              <a:t/>
            </a:r>
            <a:endParaRPr sz="800">
              <a:latin typeface="Comfortaa"/>
              <a:ea typeface="Comfortaa"/>
              <a:cs typeface="Comfortaa"/>
              <a:sym typeface="Comfortaa"/>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BULLET POINTS">
  <p:cSld name="BIG_NUMBER_1_1_2_2_1">
    <p:spTree>
      <p:nvGrpSpPr>
        <p:cNvPr id="288" name="Shape 288"/>
        <p:cNvGrpSpPr/>
        <p:nvPr/>
      </p:nvGrpSpPr>
      <p:grpSpPr>
        <a:xfrm>
          <a:off x="0" y="0"/>
          <a:ext cx="0" cy="0"/>
          <a:chOff x="0" y="0"/>
          <a:chExt cx="0" cy="0"/>
        </a:xfrm>
      </p:grpSpPr>
      <p:grpSp>
        <p:nvGrpSpPr>
          <p:cNvPr id="289" name="Google Shape;289;p18"/>
          <p:cNvGrpSpPr/>
          <p:nvPr/>
        </p:nvGrpSpPr>
        <p:grpSpPr>
          <a:xfrm>
            <a:off x="-12452" y="310275"/>
            <a:ext cx="9180800" cy="4538300"/>
            <a:chOff x="-12452" y="310275"/>
            <a:chExt cx="9180800" cy="4538300"/>
          </a:xfrm>
        </p:grpSpPr>
        <p:cxnSp>
          <p:nvCxnSpPr>
            <p:cNvPr id="290" name="Google Shape;290;p18"/>
            <p:cNvCxnSpPr/>
            <p:nvPr/>
          </p:nvCxnSpPr>
          <p:spPr>
            <a:xfrm>
              <a:off x="-552" y="4023430"/>
              <a:ext cx="9168900" cy="0"/>
            </a:xfrm>
            <a:prstGeom prst="straightConnector1">
              <a:avLst/>
            </a:prstGeom>
            <a:noFill/>
            <a:ln cap="flat" cmpd="sng" w="9525">
              <a:solidFill>
                <a:schemeClr val="lt2"/>
              </a:solidFill>
              <a:prstDash val="solid"/>
              <a:round/>
              <a:headEnd len="med" w="med" type="none"/>
              <a:tailEnd len="med" w="med" type="none"/>
            </a:ln>
          </p:spPr>
        </p:cxnSp>
        <p:cxnSp>
          <p:nvCxnSpPr>
            <p:cNvPr id="291" name="Google Shape;291;p18"/>
            <p:cNvCxnSpPr/>
            <p:nvPr/>
          </p:nvCxnSpPr>
          <p:spPr>
            <a:xfrm>
              <a:off x="-12452" y="310275"/>
              <a:ext cx="9168900" cy="0"/>
            </a:xfrm>
            <a:prstGeom prst="straightConnector1">
              <a:avLst/>
            </a:prstGeom>
            <a:noFill/>
            <a:ln cap="flat" cmpd="sng" w="9525">
              <a:solidFill>
                <a:schemeClr val="lt2"/>
              </a:solidFill>
              <a:prstDash val="solid"/>
              <a:round/>
              <a:headEnd len="med" w="med" type="none"/>
              <a:tailEnd len="med" w="med" type="none"/>
            </a:ln>
          </p:spPr>
        </p:cxnSp>
        <p:cxnSp>
          <p:nvCxnSpPr>
            <p:cNvPr id="292" name="Google Shape;292;p18"/>
            <p:cNvCxnSpPr/>
            <p:nvPr/>
          </p:nvCxnSpPr>
          <p:spPr>
            <a:xfrm>
              <a:off x="-552" y="722848"/>
              <a:ext cx="9168900" cy="0"/>
            </a:xfrm>
            <a:prstGeom prst="straightConnector1">
              <a:avLst/>
            </a:prstGeom>
            <a:noFill/>
            <a:ln cap="flat" cmpd="sng" w="9525">
              <a:solidFill>
                <a:schemeClr val="lt2"/>
              </a:solidFill>
              <a:prstDash val="solid"/>
              <a:round/>
              <a:headEnd len="med" w="med" type="none"/>
              <a:tailEnd len="med" w="med" type="none"/>
            </a:ln>
          </p:spPr>
        </p:cxnSp>
        <p:cxnSp>
          <p:nvCxnSpPr>
            <p:cNvPr id="293" name="Google Shape;293;p18"/>
            <p:cNvCxnSpPr/>
            <p:nvPr/>
          </p:nvCxnSpPr>
          <p:spPr>
            <a:xfrm>
              <a:off x="-552" y="1135420"/>
              <a:ext cx="9168900" cy="0"/>
            </a:xfrm>
            <a:prstGeom prst="straightConnector1">
              <a:avLst/>
            </a:prstGeom>
            <a:noFill/>
            <a:ln cap="flat" cmpd="sng" w="9525">
              <a:solidFill>
                <a:schemeClr val="lt2"/>
              </a:solidFill>
              <a:prstDash val="solid"/>
              <a:round/>
              <a:headEnd len="med" w="med" type="none"/>
              <a:tailEnd len="med" w="med" type="none"/>
            </a:ln>
          </p:spPr>
        </p:cxnSp>
        <p:cxnSp>
          <p:nvCxnSpPr>
            <p:cNvPr id="294" name="Google Shape;294;p18"/>
            <p:cNvCxnSpPr/>
            <p:nvPr/>
          </p:nvCxnSpPr>
          <p:spPr>
            <a:xfrm>
              <a:off x="-552" y="1547993"/>
              <a:ext cx="9168900" cy="0"/>
            </a:xfrm>
            <a:prstGeom prst="straightConnector1">
              <a:avLst/>
            </a:prstGeom>
            <a:noFill/>
            <a:ln cap="flat" cmpd="sng" w="9525">
              <a:solidFill>
                <a:schemeClr val="lt2"/>
              </a:solidFill>
              <a:prstDash val="solid"/>
              <a:round/>
              <a:headEnd len="med" w="med" type="none"/>
              <a:tailEnd len="med" w="med" type="none"/>
            </a:ln>
          </p:spPr>
        </p:cxnSp>
        <p:cxnSp>
          <p:nvCxnSpPr>
            <p:cNvPr id="295" name="Google Shape;295;p18"/>
            <p:cNvCxnSpPr/>
            <p:nvPr/>
          </p:nvCxnSpPr>
          <p:spPr>
            <a:xfrm>
              <a:off x="-552" y="1960566"/>
              <a:ext cx="9168900" cy="0"/>
            </a:xfrm>
            <a:prstGeom prst="straightConnector1">
              <a:avLst/>
            </a:prstGeom>
            <a:noFill/>
            <a:ln cap="flat" cmpd="sng" w="9525">
              <a:solidFill>
                <a:schemeClr val="lt2"/>
              </a:solidFill>
              <a:prstDash val="solid"/>
              <a:round/>
              <a:headEnd len="med" w="med" type="none"/>
              <a:tailEnd len="med" w="med" type="none"/>
            </a:ln>
          </p:spPr>
        </p:cxnSp>
        <p:cxnSp>
          <p:nvCxnSpPr>
            <p:cNvPr id="296" name="Google Shape;296;p18"/>
            <p:cNvCxnSpPr/>
            <p:nvPr/>
          </p:nvCxnSpPr>
          <p:spPr>
            <a:xfrm>
              <a:off x="-552" y="2373139"/>
              <a:ext cx="9168900" cy="0"/>
            </a:xfrm>
            <a:prstGeom prst="straightConnector1">
              <a:avLst/>
            </a:prstGeom>
            <a:noFill/>
            <a:ln cap="flat" cmpd="sng" w="9525">
              <a:solidFill>
                <a:schemeClr val="lt2"/>
              </a:solidFill>
              <a:prstDash val="solid"/>
              <a:round/>
              <a:headEnd len="med" w="med" type="none"/>
              <a:tailEnd len="med" w="med" type="none"/>
            </a:ln>
          </p:spPr>
        </p:cxnSp>
        <p:cxnSp>
          <p:nvCxnSpPr>
            <p:cNvPr id="297" name="Google Shape;297;p18"/>
            <p:cNvCxnSpPr/>
            <p:nvPr/>
          </p:nvCxnSpPr>
          <p:spPr>
            <a:xfrm>
              <a:off x="-552" y="2785711"/>
              <a:ext cx="9168900" cy="0"/>
            </a:xfrm>
            <a:prstGeom prst="straightConnector1">
              <a:avLst/>
            </a:prstGeom>
            <a:noFill/>
            <a:ln cap="flat" cmpd="sng" w="9525">
              <a:solidFill>
                <a:schemeClr val="lt2"/>
              </a:solidFill>
              <a:prstDash val="solid"/>
              <a:round/>
              <a:headEnd len="med" w="med" type="none"/>
              <a:tailEnd len="med" w="med" type="none"/>
            </a:ln>
          </p:spPr>
        </p:cxnSp>
        <p:cxnSp>
          <p:nvCxnSpPr>
            <p:cNvPr id="298" name="Google Shape;298;p18"/>
            <p:cNvCxnSpPr/>
            <p:nvPr/>
          </p:nvCxnSpPr>
          <p:spPr>
            <a:xfrm>
              <a:off x="-552" y="3198284"/>
              <a:ext cx="9168900" cy="0"/>
            </a:xfrm>
            <a:prstGeom prst="straightConnector1">
              <a:avLst/>
            </a:prstGeom>
            <a:noFill/>
            <a:ln cap="flat" cmpd="sng" w="9525">
              <a:solidFill>
                <a:schemeClr val="lt2"/>
              </a:solidFill>
              <a:prstDash val="solid"/>
              <a:round/>
              <a:headEnd len="med" w="med" type="none"/>
              <a:tailEnd len="med" w="med" type="none"/>
            </a:ln>
          </p:spPr>
        </p:cxnSp>
        <p:cxnSp>
          <p:nvCxnSpPr>
            <p:cNvPr id="299" name="Google Shape;299;p18"/>
            <p:cNvCxnSpPr/>
            <p:nvPr/>
          </p:nvCxnSpPr>
          <p:spPr>
            <a:xfrm>
              <a:off x="-552" y="3610857"/>
              <a:ext cx="9168900" cy="0"/>
            </a:xfrm>
            <a:prstGeom prst="straightConnector1">
              <a:avLst/>
            </a:prstGeom>
            <a:noFill/>
            <a:ln cap="flat" cmpd="sng" w="9525">
              <a:solidFill>
                <a:schemeClr val="lt2"/>
              </a:solidFill>
              <a:prstDash val="solid"/>
              <a:round/>
              <a:headEnd len="med" w="med" type="none"/>
              <a:tailEnd len="med" w="med" type="none"/>
            </a:ln>
          </p:spPr>
        </p:cxnSp>
        <p:cxnSp>
          <p:nvCxnSpPr>
            <p:cNvPr id="300" name="Google Shape;300;p18"/>
            <p:cNvCxnSpPr/>
            <p:nvPr/>
          </p:nvCxnSpPr>
          <p:spPr>
            <a:xfrm>
              <a:off x="-552" y="4436002"/>
              <a:ext cx="9168900" cy="0"/>
            </a:xfrm>
            <a:prstGeom prst="straightConnector1">
              <a:avLst/>
            </a:prstGeom>
            <a:noFill/>
            <a:ln cap="flat" cmpd="sng" w="9525">
              <a:solidFill>
                <a:schemeClr val="lt2"/>
              </a:solidFill>
              <a:prstDash val="solid"/>
              <a:round/>
              <a:headEnd len="med" w="med" type="none"/>
              <a:tailEnd len="med" w="med" type="none"/>
            </a:ln>
          </p:spPr>
        </p:cxnSp>
        <p:cxnSp>
          <p:nvCxnSpPr>
            <p:cNvPr id="301" name="Google Shape;301;p18"/>
            <p:cNvCxnSpPr/>
            <p:nvPr/>
          </p:nvCxnSpPr>
          <p:spPr>
            <a:xfrm>
              <a:off x="-552" y="4848575"/>
              <a:ext cx="9168900" cy="0"/>
            </a:xfrm>
            <a:prstGeom prst="straightConnector1">
              <a:avLst/>
            </a:prstGeom>
            <a:noFill/>
            <a:ln cap="flat" cmpd="sng" w="9525">
              <a:solidFill>
                <a:schemeClr val="lt2"/>
              </a:solidFill>
              <a:prstDash val="solid"/>
              <a:round/>
              <a:headEnd len="med" w="med" type="none"/>
              <a:tailEnd len="med" w="med" type="none"/>
            </a:ln>
          </p:spPr>
        </p:cxnSp>
      </p:grpSp>
      <p:sp>
        <p:nvSpPr>
          <p:cNvPr id="302" name="Google Shape;302;p18"/>
          <p:cNvSpPr txBox="1"/>
          <p:nvPr>
            <p:ph type="ctrTitle"/>
          </p:nvPr>
        </p:nvSpPr>
        <p:spPr>
          <a:xfrm>
            <a:off x="2008800" y="516850"/>
            <a:ext cx="5126400" cy="732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Permanent Marker"/>
              <a:buNone/>
              <a:defRPr sz="2400">
                <a:latin typeface="Permanent Marker"/>
                <a:ea typeface="Permanent Marker"/>
                <a:cs typeface="Permanent Marker"/>
                <a:sym typeface="Permanent Marker"/>
              </a:defRPr>
            </a:lvl1pPr>
            <a:lvl2pPr lvl="1" rtl="0" algn="ctr">
              <a:spcBef>
                <a:spcPts val="0"/>
              </a:spcBef>
              <a:spcAft>
                <a:spcPts val="0"/>
              </a:spcAft>
              <a:buSzPts val="3000"/>
              <a:buFont typeface="Permanent Marker"/>
              <a:buNone/>
              <a:defRPr sz="3000">
                <a:latin typeface="Permanent Marker"/>
                <a:ea typeface="Permanent Marker"/>
                <a:cs typeface="Permanent Marker"/>
                <a:sym typeface="Permanent Marker"/>
              </a:defRPr>
            </a:lvl2pPr>
            <a:lvl3pPr lvl="2" rtl="0" algn="ctr">
              <a:spcBef>
                <a:spcPts val="0"/>
              </a:spcBef>
              <a:spcAft>
                <a:spcPts val="0"/>
              </a:spcAft>
              <a:buSzPts val="3000"/>
              <a:buFont typeface="Permanent Marker"/>
              <a:buNone/>
              <a:defRPr sz="3000">
                <a:latin typeface="Permanent Marker"/>
                <a:ea typeface="Permanent Marker"/>
                <a:cs typeface="Permanent Marker"/>
                <a:sym typeface="Permanent Marker"/>
              </a:defRPr>
            </a:lvl3pPr>
            <a:lvl4pPr lvl="3" rtl="0" algn="ctr">
              <a:spcBef>
                <a:spcPts val="0"/>
              </a:spcBef>
              <a:spcAft>
                <a:spcPts val="0"/>
              </a:spcAft>
              <a:buSzPts val="3000"/>
              <a:buFont typeface="Permanent Marker"/>
              <a:buNone/>
              <a:defRPr sz="3000">
                <a:latin typeface="Permanent Marker"/>
                <a:ea typeface="Permanent Marker"/>
                <a:cs typeface="Permanent Marker"/>
                <a:sym typeface="Permanent Marker"/>
              </a:defRPr>
            </a:lvl4pPr>
            <a:lvl5pPr lvl="4" rtl="0" algn="ctr">
              <a:spcBef>
                <a:spcPts val="0"/>
              </a:spcBef>
              <a:spcAft>
                <a:spcPts val="0"/>
              </a:spcAft>
              <a:buSzPts val="3000"/>
              <a:buFont typeface="Permanent Marker"/>
              <a:buNone/>
              <a:defRPr sz="3000">
                <a:latin typeface="Permanent Marker"/>
                <a:ea typeface="Permanent Marker"/>
                <a:cs typeface="Permanent Marker"/>
                <a:sym typeface="Permanent Marker"/>
              </a:defRPr>
            </a:lvl5pPr>
            <a:lvl6pPr lvl="5" rtl="0" algn="ctr">
              <a:spcBef>
                <a:spcPts val="0"/>
              </a:spcBef>
              <a:spcAft>
                <a:spcPts val="0"/>
              </a:spcAft>
              <a:buSzPts val="3000"/>
              <a:buFont typeface="Permanent Marker"/>
              <a:buNone/>
              <a:defRPr sz="3000">
                <a:latin typeface="Permanent Marker"/>
                <a:ea typeface="Permanent Marker"/>
                <a:cs typeface="Permanent Marker"/>
                <a:sym typeface="Permanent Marker"/>
              </a:defRPr>
            </a:lvl6pPr>
            <a:lvl7pPr lvl="6" rtl="0" algn="ctr">
              <a:spcBef>
                <a:spcPts val="0"/>
              </a:spcBef>
              <a:spcAft>
                <a:spcPts val="0"/>
              </a:spcAft>
              <a:buSzPts val="3000"/>
              <a:buFont typeface="Permanent Marker"/>
              <a:buNone/>
              <a:defRPr sz="3000">
                <a:latin typeface="Permanent Marker"/>
                <a:ea typeface="Permanent Marker"/>
                <a:cs typeface="Permanent Marker"/>
                <a:sym typeface="Permanent Marker"/>
              </a:defRPr>
            </a:lvl7pPr>
            <a:lvl8pPr lvl="7" rtl="0" algn="ctr">
              <a:spcBef>
                <a:spcPts val="0"/>
              </a:spcBef>
              <a:spcAft>
                <a:spcPts val="0"/>
              </a:spcAft>
              <a:buSzPts val="3000"/>
              <a:buFont typeface="Permanent Marker"/>
              <a:buNone/>
              <a:defRPr sz="3000">
                <a:latin typeface="Permanent Marker"/>
                <a:ea typeface="Permanent Marker"/>
                <a:cs typeface="Permanent Marker"/>
                <a:sym typeface="Permanent Marker"/>
              </a:defRPr>
            </a:lvl8pPr>
            <a:lvl9pPr lvl="8" rtl="0" algn="ctr">
              <a:spcBef>
                <a:spcPts val="0"/>
              </a:spcBef>
              <a:spcAft>
                <a:spcPts val="0"/>
              </a:spcAft>
              <a:buSzPts val="3000"/>
              <a:buFont typeface="Permanent Marker"/>
              <a:buNone/>
              <a:defRPr sz="3000">
                <a:latin typeface="Permanent Marker"/>
                <a:ea typeface="Permanent Marker"/>
                <a:cs typeface="Permanent Marker"/>
                <a:sym typeface="Permanent Marker"/>
              </a:defRPr>
            </a:lvl9pPr>
          </a:lstStyle>
          <a:p/>
        </p:txBody>
      </p:sp>
      <p:sp>
        <p:nvSpPr>
          <p:cNvPr id="303" name="Google Shape;303;p18"/>
          <p:cNvSpPr txBox="1"/>
          <p:nvPr>
            <p:ph idx="1" type="body"/>
          </p:nvPr>
        </p:nvSpPr>
        <p:spPr>
          <a:xfrm>
            <a:off x="1109663" y="1543050"/>
            <a:ext cx="3314700" cy="3121200"/>
          </a:xfrm>
          <a:prstGeom prst="rect">
            <a:avLst/>
          </a:prstGeom>
        </p:spPr>
        <p:txBody>
          <a:bodyPr anchorCtr="0" anchor="t" bIns="91425" lIns="91425" spcFirstLastPara="1" rIns="91425" wrap="square" tIns="91425">
            <a:noAutofit/>
          </a:bodyPr>
          <a:lstStyle>
            <a:lvl1pPr indent="-298450" lvl="0" marL="457200" rtl="0">
              <a:lnSpc>
                <a:spcPct val="115000"/>
              </a:lnSpc>
              <a:spcBef>
                <a:spcPts val="0"/>
              </a:spcBef>
              <a:spcAft>
                <a:spcPts val="0"/>
              </a:spcAft>
              <a:buSzPts val="1100"/>
              <a:buFont typeface="Comfortaa"/>
              <a:buChar char="●"/>
              <a:defRPr sz="1100">
                <a:latin typeface="Comfortaa"/>
                <a:ea typeface="Comfortaa"/>
                <a:cs typeface="Comfortaa"/>
                <a:sym typeface="Comfortaa"/>
              </a:defRPr>
            </a:lvl1pPr>
            <a:lvl2pPr indent="-298450" lvl="1" marL="914400" rtl="0">
              <a:lnSpc>
                <a:spcPct val="115000"/>
              </a:lnSpc>
              <a:spcBef>
                <a:spcPts val="1600"/>
              </a:spcBef>
              <a:spcAft>
                <a:spcPts val="0"/>
              </a:spcAft>
              <a:buSzPts val="1100"/>
              <a:buFont typeface="Comfortaa"/>
              <a:buChar char="○"/>
              <a:defRPr sz="1100">
                <a:latin typeface="Comfortaa"/>
                <a:ea typeface="Comfortaa"/>
                <a:cs typeface="Comfortaa"/>
                <a:sym typeface="Comfortaa"/>
              </a:defRPr>
            </a:lvl2pPr>
            <a:lvl3pPr indent="-298450" lvl="2" marL="1371600" rtl="0">
              <a:lnSpc>
                <a:spcPct val="115000"/>
              </a:lnSpc>
              <a:spcBef>
                <a:spcPts val="1600"/>
              </a:spcBef>
              <a:spcAft>
                <a:spcPts val="0"/>
              </a:spcAft>
              <a:buSzPts val="1100"/>
              <a:buFont typeface="Comfortaa"/>
              <a:buChar char="■"/>
              <a:defRPr sz="1100">
                <a:latin typeface="Comfortaa"/>
                <a:ea typeface="Comfortaa"/>
                <a:cs typeface="Comfortaa"/>
                <a:sym typeface="Comfortaa"/>
              </a:defRPr>
            </a:lvl3pPr>
            <a:lvl4pPr indent="-298450" lvl="3" marL="1828800" rtl="0">
              <a:lnSpc>
                <a:spcPct val="115000"/>
              </a:lnSpc>
              <a:spcBef>
                <a:spcPts val="1600"/>
              </a:spcBef>
              <a:spcAft>
                <a:spcPts val="0"/>
              </a:spcAft>
              <a:buSzPts val="1100"/>
              <a:buFont typeface="Comfortaa"/>
              <a:buChar char="●"/>
              <a:defRPr sz="1100">
                <a:latin typeface="Comfortaa"/>
                <a:ea typeface="Comfortaa"/>
                <a:cs typeface="Comfortaa"/>
                <a:sym typeface="Comfortaa"/>
              </a:defRPr>
            </a:lvl4pPr>
            <a:lvl5pPr indent="-298450" lvl="4" marL="2286000" rtl="0">
              <a:lnSpc>
                <a:spcPct val="115000"/>
              </a:lnSpc>
              <a:spcBef>
                <a:spcPts val="1600"/>
              </a:spcBef>
              <a:spcAft>
                <a:spcPts val="0"/>
              </a:spcAft>
              <a:buSzPts val="1100"/>
              <a:buFont typeface="Comfortaa"/>
              <a:buChar char="○"/>
              <a:defRPr sz="1100">
                <a:latin typeface="Comfortaa"/>
                <a:ea typeface="Comfortaa"/>
                <a:cs typeface="Comfortaa"/>
                <a:sym typeface="Comfortaa"/>
              </a:defRPr>
            </a:lvl5pPr>
            <a:lvl6pPr indent="-298450" lvl="5" marL="2743200" rtl="0">
              <a:lnSpc>
                <a:spcPct val="115000"/>
              </a:lnSpc>
              <a:spcBef>
                <a:spcPts val="1600"/>
              </a:spcBef>
              <a:spcAft>
                <a:spcPts val="0"/>
              </a:spcAft>
              <a:buSzPts val="1100"/>
              <a:buFont typeface="Comfortaa"/>
              <a:buChar char="■"/>
              <a:defRPr sz="1100">
                <a:latin typeface="Comfortaa"/>
                <a:ea typeface="Comfortaa"/>
                <a:cs typeface="Comfortaa"/>
                <a:sym typeface="Comfortaa"/>
              </a:defRPr>
            </a:lvl6pPr>
            <a:lvl7pPr indent="-298450" lvl="6" marL="3200400" rtl="0">
              <a:lnSpc>
                <a:spcPct val="115000"/>
              </a:lnSpc>
              <a:spcBef>
                <a:spcPts val="1600"/>
              </a:spcBef>
              <a:spcAft>
                <a:spcPts val="0"/>
              </a:spcAft>
              <a:buSzPts val="1100"/>
              <a:buFont typeface="Comfortaa"/>
              <a:buChar char="●"/>
              <a:defRPr sz="1100">
                <a:latin typeface="Comfortaa"/>
                <a:ea typeface="Comfortaa"/>
                <a:cs typeface="Comfortaa"/>
                <a:sym typeface="Comfortaa"/>
              </a:defRPr>
            </a:lvl7pPr>
            <a:lvl8pPr indent="-298450" lvl="7" marL="3657600" rtl="0">
              <a:lnSpc>
                <a:spcPct val="115000"/>
              </a:lnSpc>
              <a:spcBef>
                <a:spcPts val="1600"/>
              </a:spcBef>
              <a:spcAft>
                <a:spcPts val="0"/>
              </a:spcAft>
              <a:buSzPts val="1100"/>
              <a:buFont typeface="Comfortaa"/>
              <a:buChar char="○"/>
              <a:defRPr sz="1100">
                <a:latin typeface="Comfortaa"/>
                <a:ea typeface="Comfortaa"/>
                <a:cs typeface="Comfortaa"/>
                <a:sym typeface="Comfortaa"/>
              </a:defRPr>
            </a:lvl8pPr>
            <a:lvl9pPr indent="-298450" lvl="8" marL="4114800" rtl="0">
              <a:lnSpc>
                <a:spcPct val="115000"/>
              </a:lnSpc>
              <a:spcBef>
                <a:spcPts val="1600"/>
              </a:spcBef>
              <a:spcAft>
                <a:spcPts val="1600"/>
              </a:spcAft>
              <a:buSzPts val="1100"/>
              <a:buFont typeface="Comfortaa"/>
              <a:buChar char="■"/>
              <a:defRPr sz="1100">
                <a:latin typeface="Comfortaa"/>
                <a:ea typeface="Comfortaa"/>
                <a:cs typeface="Comfortaa"/>
                <a:sym typeface="Comfortaa"/>
              </a:defRPr>
            </a:lvl9pPr>
          </a:lstStyle>
          <a:p/>
        </p:txBody>
      </p:sp>
      <p:sp>
        <p:nvSpPr>
          <p:cNvPr id="304" name="Google Shape;304;p18"/>
          <p:cNvSpPr txBox="1"/>
          <p:nvPr>
            <p:ph idx="2" type="body"/>
          </p:nvPr>
        </p:nvSpPr>
        <p:spPr>
          <a:xfrm>
            <a:off x="4719638" y="1543050"/>
            <a:ext cx="3314700" cy="3121200"/>
          </a:xfrm>
          <a:prstGeom prst="rect">
            <a:avLst/>
          </a:prstGeom>
        </p:spPr>
        <p:txBody>
          <a:bodyPr anchorCtr="0" anchor="t" bIns="91425" lIns="91425" spcFirstLastPara="1" rIns="91425" wrap="square" tIns="91425">
            <a:noAutofit/>
          </a:bodyPr>
          <a:lstStyle>
            <a:lvl1pPr indent="-298450" lvl="0" marL="457200" rtl="0">
              <a:lnSpc>
                <a:spcPct val="115000"/>
              </a:lnSpc>
              <a:spcBef>
                <a:spcPts val="0"/>
              </a:spcBef>
              <a:spcAft>
                <a:spcPts val="0"/>
              </a:spcAft>
              <a:buSzPts val="1100"/>
              <a:buFont typeface="Comfortaa"/>
              <a:buChar char="●"/>
              <a:defRPr sz="1100">
                <a:latin typeface="Comfortaa"/>
                <a:ea typeface="Comfortaa"/>
                <a:cs typeface="Comfortaa"/>
                <a:sym typeface="Comfortaa"/>
              </a:defRPr>
            </a:lvl1pPr>
            <a:lvl2pPr indent="-298450" lvl="1" marL="914400" rtl="0">
              <a:lnSpc>
                <a:spcPct val="115000"/>
              </a:lnSpc>
              <a:spcBef>
                <a:spcPts val="1600"/>
              </a:spcBef>
              <a:spcAft>
                <a:spcPts val="0"/>
              </a:spcAft>
              <a:buSzPts val="1100"/>
              <a:buFont typeface="Comfortaa"/>
              <a:buChar char="○"/>
              <a:defRPr sz="1100">
                <a:latin typeface="Comfortaa"/>
                <a:ea typeface="Comfortaa"/>
                <a:cs typeface="Comfortaa"/>
                <a:sym typeface="Comfortaa"/>
              </a:defRPr>
            </a:lvl2pPr>
            <a:lvl3pPr indent="-298450" lvl="2" marL="1371600" rtl="0">
              <a:lnSpc>
                <a:spcPct val="115000"/>
              </a:lnSpc>
              <a:spcBef>
                <a:spcPts val="1600"/>
              </a:spcBef>
              <a:spcAft>
                <a:spcPts val="0"/>
              </a:spcAft>
              <a:buSzPts val="1100"/>
              <a:buFont typeface="Comfortaa"/>
              <a:buChar char="■"/>
              <a:defRPr sz="1100">
                <a:latin typeface="Comfortaa"/>
                <a:ea typeface="Comfortaa"/>
                <a:cs typeface="Comfortaa"/>
                <a:sym typeface="Comfortaa"/>
              </a:defRPr>
            </a:lvl3pPr>
            <a:lvl4pPr indent="-298450" lvl="3" marL="1828800" rtl="0">
              <a:lnSpc>
                <a:spcPct val="115000"/>
              </a:lnSpc>
              <a:spcBef>
                <a:spcPts val="1600"/>
              </a:spcBef>
              <a:spcAft>
                <a:spcPts val="0"/>
              </a:spcAft>
              <a:buSzPts val="1100"/>
              <a:buFont typeface="Comfortaa"/>
              <a:buChar char="●"/>
              <a:defRPr sz="1100">
                <a:latin typeface="Comfortaa"/>
                <a:ea typeface="Comfortaa"/>
                <a:cs typeface="Comfortaa"/>
                <a:sym typeface="Comfortaa"/>
              </a:defRPr>
            </a:lvl4pPr>
            <a:lvl5pPr indent="-298450" lvl="4" marL="2286000" rtl="0">
              <a:lnSpc>
                <a:spcPct val="115000"/>
              </a:lnSpc>
              <a:spcBef>
                <a:spcPts val="1600"/>
              </a:spcBef>
              <a:spcAft>
                <a:spcPts val="0"/>
              </a:spcAft>
              <a:buSzPts val="1100"/>
              <a:buFont typeface="Comfortaa"/>
              <a:buChar char="○"/>
              <a:defRPr sz="1100">
                <a:latin typeface="Comfortaa"/>
                <a:ea typeface="Comfortaa"/>
                <a:cs typeface="Comfortaa"/>
                <a:sym typeface="Comfortaa"/>
              </a:defRPr>
            </a:lvl5pPr>
            <a:lvl6pPr indent="-298450" lvl="5" marL="2743200" rtl="0">
              <a:lnSpc>
                <a:spcPct val="115000"/>
              </a:lnSpc>
              <a:spcBef>
                <a:spcPts val="1600"/>
              </a:spcBef>
              <a:spcAft>
                <a:spcPts val="0"/>
              </a:spcAft>
              <a:buSzPts val="1100"/>
              <a:buFont typeface="Comfortaa"/>
              <a:buChar char="■"/>
              <a:defRPr sz="1100">
                <a:latin typeface="Comfortaa"/>
                <a:ea typeface="Comfortaa"/>
                <a:cs typeface="Comfortaa"/>
                <a:sym typeface="Comfortaa"/>
              </a:defRPr>
            </a:lvl6pPr>
            <a:lvl7pPr indent="-298450" lvl="6" marL="3200400" rtl="0">
              <a:lnSpc>
                <a:spcPct val="115000"/>
              </a:lnSpc>
              <a:spcBef>
                <a:spcPts val="1600"/>
              </a:spcBef>
              <a:spcAft>
                <a:spcPts val="0"/>
              </a:spcAft>
              <a:buSzPts val="1100"/>
              <a:buFont typeface="Comfortaa"/>
              <a:buChar char="●"/>
              <a:defRPr sz="1100">
                <a:latin typeface="Comfortaa"/>
                <a:ea typeface="Comfortaa"/>
                <a:cs typeface="Comfortaa"/>
                <a:sym typeface="Comfortaa"/>
              </a:defRPr>
            </a:lvl7pPr>
            <a:lvl8pPr indent="-298450" lvl="7" marL="3657600" rtl="0">
              <a:lnSpc>
                <a:spcPct val="115000"/>
              </a:lnSpc>
              <a:spcBef>
                <a:spcPts val="1600"/>
              </a:spcBef>
              <a:spcAft>
                <a:spcPts val="0"/>
              </a:spcAft>
              <a:buSzPts val="1100"/>
              <a:buFont typeface="Comfortaa"/>
              <a:buChar char="○"/>
              <a:defRPr sz="1100">
                <a:latin typeface="Comfortaa"/>
                <a:ea typeface="Comfortaa"/>
                <a:cs typeface="Comfortaa"/>
                <a:sym typeface="Comfortaa"/>
              </a:defRPr>
            </a:lvl8pPr>
            <a:lvl9pPr indent="-298450" lvl="8" marL="4114800" rtl="0">
              <a:lnSpc>
                <a:spcPct val="115000"/>
              </a:lnSpc>
              <a:spcBef>
                <a:spcPts val="1600"/>
              </a:spcBef>
              <a:spcAft>
                <a:spcPts val="1600"/>
              </a:spcAft>
              <a:buSzPts val="1100"/>
              <a:buFont typeface="Comfortaa"/>
              <a:buChar char="■"/>
              <a:defRPr sz="1100">
                <a:latin typeface="Comfortaa"/>
                <a:ea typeface="Comfortaa"/>
                <a:cs typeface="Comfortaa"/>
                <a:sym typeface="Comfortaa"/>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BLANK_1">
    <p:spTree>
      <p:nvGrpSpPr>
        <p:cNvPr id="305" name="Shape 305"/>
        <p:cNvGrpSpPr/>
        <p:nvPr/>
      </p:nvGrpSpPr>
      <p:grpSpPr>
        <a:xfrm>
          <a:off x="0" y="0"/>
          <a:ext cx="0" cy="0"/>
          <a:chOff x="0" y="0"/>
          <a:chExt cx="0" cy="0"/>
        </a:xfrm>
      </p:grpSpPr>
      <p:grpSp>
        <p:nvGrpSpPr>
          <p:cNvPr id="306" name="Google Shape;306;p19"/>
          <p:cNvGrpSpPr/>
          <p:nvPr/>
        </p:nvGrpSpPr>
        <p:grpSpPr>
          <a:xfrm>
            <a:off x="-12452" y="310275"/>
            <a:ext cx="9180800" cy="4538300"/>
            <a:chOff x="-12452" y="310275"/>
            <a:chExt cx="9180800" cy="4538300"/>
          </a:xfrm>
        </p:grpSpPr>
        <p:cxnSp>
          <p:nvCxnSpPr>
            <p:cNvPr id="307" name="Google Shape;307;p19"/>
            <p:cNvCxnSpPr/>
            <p:nvPr/>
          </p:nvCxnSpPr>
          <p:spPr>
            <a:xfrm>
              <a:off x="-552" y="4023430"/>
              <a:ext cx="9168900" cy="0"/>
            </a:xfrm>
            <a:prstGeom prst="straightConnector1">
              <a:avLst/>
            </a:prstGeom>
            <a:noFill/>
            <a:ln cap="flat" cmpd="sng" w="9525">
              <a:solidFill>
                <a:schemeClr val="lt2"/>
              </a:solidFill>
              <a:prstDash val="solid"/>
              <a:round/>
              <a:headEnd len="med" w="med" type="none"/>
              <a:tailEnd len="med" w="med" type="none"/>
            </a:ln>
          </p:spPr>
        </p:cxnSp>
        <p:cxnSp>
          <p:nvCxnSpPr>
            <p:cNvPr id="308" name="Google Shape;308;p19"/>
            <p:cNvCxnSpPr/>
            <p:nvPr/>
          </p:nvCxnSpPr>
          <p:spPr>
            <a:xfrm>
              <a:off x="-12452" y="310275"/>
              <a:ext cx="9168900" cy="0"/>
            </a:xfrm>
            <a:prstGeom prst="straightConnector1">
              <a:avLst/>
            </a:prstGeom>
            <a:noFill/>
            <a:ln cap="flat" cmpd="sng" w="9525">
              <a:solidFill>
                <a:schemeClr val="lt2"/>
              </a:solidFill>
              <a:prstDash val="solid"/>
              <a:round/>
              <a:headEnd len="med" w="med" type="none"/>
              <a:tailEnd len="med" w="med" type="none"/>
            </a:ln>
          </p:spPr>
        </p:cxnSp>
        <p:cxnSp>
          <p:nvCxnSpPr>
            <p:cNvPr id="309" name="Google Shape;309;p19"/>
            <p:cNvCxnSpPr/>
            <p:nvPr/>
          </p:nvCxnSpPr>
          <p:spPr>
            <a:xfrm>
              <a:off x="-552" y="722848"/>
              <a:ext cx="9168900" cy="0"/>
            </a:xfrm>
            <a:prstGeom prst="straightConnector1">
              <a:avLst/>
            </a:prstGeom>
            <a:noFill/>
            <a:ln cap="flat" cmpd="sng" w="9525">
              <a:solidFill>
                <a:schemeClr val="lt2"/>
              </a:solidFill>
              <a:prstDash val="solid"/>
              <a:round/>
              <a:headEnd len="med" w="med" type="none"/>
              <a:tailEnd len="med" w="med" type="none"/>
            </a:ln>
          </p:spPr>
        </p:cxnSp>
        <p:cxnSp>
          <p:nvCxnSpPr>
            <p:cNvPr id="310" name="Google Shape;310;p19"/>
            <p:cNvCxnSpPr/>
            <p:nvPr/>
          </p:nvCxnSpPr>
          <p:spPr>
            <a:xfrm>
              <a:off x="-552" y="1135420"/>
              <a:ext cx="9168900" cy="0"/>
            </a:xfrm>
            <a:prstGeom prst="straightConnector1">
              <a:avLst/>
            </a:prstGeom>
            <a:noFill/>
            <a:ln cap="flat" cmpd="sng" w="9525">
              <a:solidFill>
                <a:schemeClr val="lt2"/>
              </a:solidFill>
              <a:prstDash val="solid"/>
              <a:round/>
              <a:headEnd len="med" w="med" type="none"/>
              <a:tailEnd len="med" w="med" type="none"/>
            </a:ln>
          </p:spPr>
        </p:cxnSp>
        <p:cxnSp>
          <p:nvCxnSpPr>
            <p:cNvPr id="311" name="Google Shape;311;p19"/>
            <p:cNvCxnSpPr/>
            <p:nvPr/>
          </p:nvCxnSpPr>
          <p:spPr>
            <a:xfrm>
              <a:off x="-552" y="1547993"/>
              <a:ext cx="9168900" cy="0"/>
            </a:xfrm>
            <a:prstGeom prst="straightConnector1">
              <a:avLst/>
            </a:prstGeom>
            <a:noFill/>
            <a:ln cap="flat" cmpd="sng" w="9525">
              <a:solidFill>
                <a:schemeClr val="lt2"/>
              </a:solidFill>
              <a:prstDash val="solid"/>
              <a:round/>
              <a:headEnd len="med" w="med" type="none"/>
              <a:tailEnd len="med" w="med" type="none"/>
            </a:ln>
          </p:spPr>
        </p:cxnSp>
        <p:cxnSp>
          <p:nvCxnSpPr>
            <p:cNvPr id="312" name="Google Shape;312;p19"/>
            <p:cNvCxnSpPr/>
            <p:nvPr/>
          </p:nvCxnSpPr>
          <p:spPr>
            <a:xfrm>
              <a:off x="-552" y="1960566"/>
              <a:ext cx="9168900" cy="0"/>
            </a:xfrm>
            <a:prstGeom prst="straightConnector1">
              <a:avLst/>
            </a:prstGeom>
            <a:noFill/>
            <a:ln cap="flat" cmpd="sng" w="9525">
              <a:solidFill>
                <a:schemeClr val="lt2"/>
              </a:solidFill>
              <a:prstDash val="solid"/>
              <a:round/>
              <a:headEnd len="med" w="med" type="none"/>
              <a:tailEnd len="med" w="med" type="none"/>
            </a:ln>
          </p:spPr>
        </p:cxnSp>
        <p:cxnSp>
          <p:nvCxnSpPr>
            <p:cNvPr id="313" name="Google Shape;313;p19"/>
            <p:cNvCxnSpPr/>
            <p:nvPr/>
          </p:nvCxnSpPr>
          <p:spPr>
            <a:xfrm>
              <a:off x="-552" y="2373139"/>
              <a:ext cx="9168900" cy="0"/>
            </a:xfrm>
            <a:prstGeom prst="straightConnector1">
              <a:avLst/>
            </a:prstGeom>
            <a:noFill/>
            <a:ln cap="flat" cmpd="sng" w="9525">
              <a:solidFill>
                <a:schemeClr val="lt2"/>
              </a:solidFill>
              <a:prstDash val="solid"/>
              <a:round/>
              <a:headEnd len="med" w="med" type="none"/>
              <a:tailEnd len="med" w="med" type="none"/>
            </a:ln>
          </p:spPr>
        </p:cxnSp>
        <p:cxnSp>
          <p:nvCxnSpPr>
            <p:cNvPr id="314" name="Google Shape;314;p19"/>
            <p:cNvCxnSpPr/>
            <p:nvPr/>
          </p:nvCxnSpPr>
          <p:spPr>
            <a:xfrm>
              <a:off x="-552" y="2785711"/>
              <a:ext cx="9168900" cy="0"/>
            </a:xfrm>
            <a:prstGeom prst="straightConnector1">
              <a:avLst/>
            </a:prstGeom>
            <a:noFill/>
            <a:ln cap="flat" cmpd="sng" w="9525">
              <a:solidFill>
                <a:schemeClr val="lt2"/>
              </a:solidFill>
              <a:prstDash val="solid"/>
              <a:round/>
              <a:headEnd len="med" w="med" type="none"/>
              <a:tailEnd len="med" w="med" type="none"/>
            </a:ln>
          </p:spPr>
        </p:cxnSp>
        <p:cxnSp>
          <p:nvCxnSpPr>
            <p:cNvPr id="315" name="Google Shape;315;p19"/>
            <p:cNvCxnSpPr/>
            <p:nvPr/>
          </p:nvCxnSpPr>
          <p:spPr>
            <a:xfrm>
              <a:off x="-552" y="3198284"/>
              <a:ext cx="9168900" cy="0"/>
            </a:xfrm>
            <a:prstGeom prst="straightConnector1">
              <a:avLst/>
            </a:prstGeom>
            <a:noFill/>
            <a:ln cap="flat" cmpd="sng" w="9525">
              <a:solidFill>
                <a:schemeClr val="lt2"/>
              </a:solidFill>
              <a:prstDash val="solid"/>
              <a:round/>
              <a:headEnd len="med" w="med" type="none"/>
              <a:tailEnd len="med" w="med" type="none"/>
            </a:ln>
          </p:spPr>
        </p:cxnSp>
        <p:cxnSp>
          <p:nvCxnSpPr>
            <p:cNvPr id="316" name="Google Shape;316;p19"/>
            <p:cNvCxnSpPr/>
            <p:nvPr/>
          </p:nvCxnSpPr>
          <p:spPr>
            <a:xfrm>
              <a:off x="-552" y="3610857"/>
              <a:ext cx="9168900" cy="0"/>
            </a:xfrm>
            <a:prstGeom prst="straightConnector1">
              <a:avLst/>
            </a:prstGeom>
            <a:noFill/>
            <a:ln cap="flat" cmpd="sng" w="9525">
              <a:solidFill>
                <a:schemeClr val="lt2"/>
              </a:solidFill>
              <a:prstDash val="solid"/>
              <a:round/>
              <a:headEnd len="med" w="med" type="none"/>
              <a:tailEnd len="med" w="med" type="none"/>
            </a:ln>
          </p:spPr>
        </p:cxnSp>
        <p:cxnSp>
          <p:nvCxnSpPr>
            <p:cNvPr id="317" name="Google Shape;317;p19"/>
            <p:cNvCxnSpPr/>
            <p:nvPr/>
          </p:nvCxnSpPr>
          <p:spPr>
            <a:xfrm>
              <a:off x="-552" y="4436002"/>
              <a:ext cx="9168900" cy="0"/>
            </a:xfrm>
            <a:prstGeom prst="straightConnector1">
              <a:avLst/>
            </a:prstGeom>
            <a:noFill/>
            <a:ln cap="flat" cmpd="sng" w="9525">
              <a:solidFill>
                <a:schemeClr val="lt2"/>
              </a:solidFill>
              <a:prstDash val="solid"/>
              <a:round/>
              <a:headEnd len="med" w="med" type="none"/>
              <a:tailEnd len="med" w="med" type="none"/>
            </a:ln>
          </p:spPr>
        </p:cxnSp>
        <p:cxnSp>
          <p:nvCxnSpPr>
            <p:cNvPr id="318" name="Google Shape;318;p19"/>
            <p:cNvCxnSpPr/>
            <p:nvPr/>
          </p:nvCxnSpPr>
          <p:spPr>
            <a:xfrm>
              <a:off x="-552" y="4848575"/>
              <a:ext cx="9168900" cy="0"/>
            </a:xfrm>
            <a:prstGeom prst="straightConnector1">
              <a:avLst/>
            </a:prstGeom>
            <a:noFill/>
            <a:ln cap="flat" cmpd="sng" w="9525">
              <a:solidFill>
                <a:schemeClr val="lt2"/>
              </a:solidFill>
              <a:prstDash val="solid"/>
              <a:round/>
              <a:headEnd len="med" w="med" type="none"/>
              <a:tailEnd len="med" w="med" type="none"/>
            </a:ln>
          </p:spPr>
        </p:cxn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p:cSld name="BLANK_1_1">
    <p:spTree>
      <p:nvGrpSpPr>
        <p:cNvPr id="319" name="Shape 319"/>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BULLET POINTS">
  <p:cSld name="BIG_NUMBER_1_1_4">
    <p:spTree>
      <p:nvGrpSpPr>
        <p:cNvPr id="24" name="Shape 24"/>
        <p:cNvGrpSpPr/>
        <p:nvPr/>
      </p:nvGrpSpPr>
      <p:grpSpPr>
        <a:xfrm>
          <a:off x="0" y="0"/>
          <a:ext cx="0" cy="0"/>
          <a:chOff x="0" y="0"/>
          <a:chExt cx="0" cy="0"/>
        </a:xfrm>
      </p:grpSpPr>
      <p:grpSp>
        <p:nvGrpSpPr>
          <p:cNvPr id="25" name="Google Shape;25;p3"/>
          <p:cNvGrpSpPr/>
          <p:nvPr/>
        </p:nvGrpSpPr>
        <p:grpSpPr>
          <a:xfrm>
            <a:off x="-12452" y="310275"/>
            <a:ext cx="9180800" cy="4538300"/>
            <a:chOff x="-12452" y="310275"/>
            <a:chExt cx="9180800" cy="4538300"/>
          </a:xfrm>
        </p:grpSpPr>
        <p:cxnSp>
          <p:nvCxnSpPr>
            <p:cNvPr id="26" name="Google Shape;26;p3"/>
            <p:cNvCxnSpPr/>
            <p:nvPr/>
          </p:nvCxnSpPr>
          <p:spPr>
            <a:xfrm>
              <a:off x="-552" y="4023430"/>
              <a:ext cx="9168900" cy="0"/>
            </a:xfrm>
            <a:prstGeom prst="straightConnector1">
              <a:avLst/>
            </a:prstGeom>
            <a:noFill/>
            <a:ln cap="flat" cmpd="sng" w="9525">
              <a:solidFill>
                <a:schemeClr val="lt2"/>
              </a:solidFill>
              <a:prstDash val="solid"/>
              <a:round/>
              <a:headEnd len="med" w="med" type="none"/>
              <a:tailEnd len="med" w="med" type="none"/>
            </a:ln>
          </p:spPr>
        </p:cxnSp>
        <p:cxnSp>
          <p:nvCxnSpPr>
            <p:cNvPr id="27" name="Google Shape;27;p3"/>
            <p:cNvCxnSpPr/>
            <p:nvPr/>
          </p:nvCxnSpPr>
          <p:spPr>
            <a:xfrm>
              <a:off x="-12452" y="310275"/>
              <a:ext cx="9168900" cy="0"/>
            </a:xfrm>
            <a:prstGeom prst="straightConnector1">
              <a:avLst/>
            </a:prstGeom>
            <a:noFill/>
            <a:ln cap="flat" cmpd="sng" w="9525">
              <a:solidFill>
                <a:schemeClr val="lt2"/>
              </a:solidFill>
              <a:prstDash val="solid"/>
              <a:round/>
              <a:headEnd len="med" w="med" type="none"/>
              <a:tailEnd len="med" w="med" type="none"/>
            </a:ln>
          </p:spPr>
        </p:cxnSp>
        <p:cxnSp>
          <p:nvCxnSpPr>
            <p:cNvPr id="28" name="Google Shape;28;p3"/>
            <p:cNvCxnSpPr/>
            <p:nvPr/>
          </p:nvCxnSpPr>
          <p:spPr>
            <a:xfrm>
              <a:off x="-552" y="722848"/>
              <a:ext cx="9168900" cy="0"/>
            </a:xfrm>
            <a:prstGeom prst="straightConnector1">
              <a:avLst/>
            </a:prstGeom>
            <a:noFill/>
            <a:ln cap="flat" cmpd="sng" w="9525">
              <a:solidFill>
                <a:schemeClr val="lt2"/>
              </a:solidFill>
              <a:prstDash val="solid"/>
              <a:round/>
              <a:headEnd len="med" w="med" type="none"/>
              <a:tailEnd len="med" w="med" type="none"/>
            </a:ln>
          </p:spPr>
        </p:cxnSp>
        <p:cxnSp>
          <p:nvCxnSpPr>
            <p:cNvPr id="29" name="Google Shape;29;p3"/>
            <p:cNvCxnSpPr/>
            <p:nvPr/>
          </p:nvCxnSpPr>
          <p:spPr>
            <a:xfrm>
              <a:off x="-552" y="1135420"/>
              <a:ext cx="9168900" cy="0"/>
            </a:xfrm>
            <a:prstGeom prst="straightConnector1">
              <a:avLst/>
            </a:prstGeom>
            <a:noFill/>
            <a:ln cap="flat" cmpd="sng" w="9525">
              <a:solidFill>
                <a:schemeClr val="lt2"/>
              </a:solidFill>
              <a:prstDash val="solid"/>
              <a:round/>
              <a:headEnd len="med" w="med" type="none"/>
              <a:tailEnd len="med" w="med" type="none"/>
            </a:ln>
          </p:spPr>
        </p:cxnSp>
        <p:cxnSp>
          <p:nvCxnSpPr>
            <p:cNvPr id="30" name="Google Shape;30;p3"/>
            <p:cNvCxnSpPr/>
            <p:nvPr/>
          </p:nvCxnSpPr>
          <p:spPr>
            <a:xfrm>
              <a:off x="-552" y="1547993"/>
              <a:ext cx="9168900" cy="0"/>
            </a:xfrm>
            <a:prstGeom prst="straightConnector1">
              <a:avLst/>
            </a:prstGeom>
            <a:noFill/>
            <a:ln cap="flat" cmpd="sng" w="9525">
              <a:solidFill>
                <a:schemeClr val="lt2"/>
              </a:solidFill>
              <a:prstDash val="solid"/>
              <a:round/>
              <a:headEnd len="med" w="med" type="none"/>
              <a:tailEnd len="med" w="med" type="none"/>
            </a:ln>
          </p:spPr>
        </p:cxnSp>
        <p:cxnSp>
          <p:nvCxnSpPr>
            <p:cNvPr id="31" name="Google Shape;31;p3"/>
            <p:cNvCxnSpPr/>
            <p:nvPr/>
          </p:nvCxnSpPr>
          <p:spPr>
            <a:xfrm>
              <a:off x="-552" y="1960566"/>
              <a:ext cx="9168900" cy="0"/>
            </a:xfrm>
            <a:prstGeom prst="straightConnector1">
              <a:avLst/>
            </a:prstGeom>
            <a:noFill/>
            <a:ln cap="flat" cmpd="sng" w="9525">
              <a:solidFill>
                <a:schemeClr val="lt2"/>
              </a:solidFill>
              <a:prstDash val="solid"/>
              <a:round/>
              <a:headEnd len="med" w="med" type="none"/>
              <a:tailEnd len="med" w="med" type="none"/>
            </a:ln>
          </p:spPr>
        </p:cxnSp>
        <p:cxnSp>
          <p:nvCxnSpPr>
            <p:cNvPr id="32" name="Google Shape;32;p3"/>
            <p:cNvCxnSpPr/>
            <p:nvPr/>
          </p:nvCxnSpPr>
          <p:spPr>
            <a:xfrm>
              <a:off x="-552" y="2373139"/>
              <a:ext cx="9168900" cy="0"/>
            </a:xfrm>
            <a:prstGeom prst="straightConnector1">
              <a:avLst/>
            </a:prstGeom>
            <a:noFill/>
            <a:ln cap="flat" cmpd="sng" w="9525">
              <a:solidFill>
                <a:schemeClr val="lt2"/>
              </a:solidFill>
              <a:prstDash val="solid"/>
              <a:round/>
              <a:headEnd len="med" w="med" type="none"/>
              <a:tailEnd len="med" w="med" type="none"/>
            </a:ln>
          </p:spPr>
        </p:cxnSp>
        <p:cxnSp>
          <p:nvCxnSpPr>
            <p:cNvPr id="33" name="Google Shape;33;p3"/>
            <p:cNvCxnSpPr/>
            <p:nvPr/>
          </p:nvCxnSpPr>
          <p:spPr>
            <a:xfrm>
              <a:off x="-552" y="2785711"/>
              <a:ext cx="9168900" cy="0"/>
            </a:xfrm>
            <a:prstGeom prst="straightConnector1">
              <a:avLst/>
            </a:prstGeom>
            <a:noFill/>
            <a:ln cap="flat" cmpd="sng" w="9525">
              <a:solidFill>
                <a:schemeClr val="lt2"/>
              </a:solidFill>
              <a:prstDash val="solid"/>
              <a:round/>
              <a:headEnd len="med" w="med" type="none"/>
              <a:tailEnd len="med" w="med" type="none"/>
            </a:ln>
          </p:spPr>
        </p:cxnSp>
        <p:cxnSp>
          <p:nvCxnSpPr>
            <p:cNvPr id="34" name="Google Shape;34;p3"/>
            <p:cNvCxnSpPr/>
            <p:nvPr/>
          </p:nvCxnSpPr>
          <p:spPr>
            <a:xfrm>
              <a:off x="-552" y="3198284"/>
              <a:ext cx="9168900" cy="0"/>
            </a:xfrm>
            <a:prstGeom prst="straightConnector1">
              <a:avLst/>
            </a:prstGeom>
            <a:noFill/>
            <a:ln cap="flat" cmpd="sng" w="9525">
              <a:solidFill>
                <a:schemeClr val="lt2"/>
              </a:solidFill>
              <a:prstDash val="solid"/>
              <a:round/>
              <a:headEnd len="med" w="med" type="none"/>
              <a:tailEnd len="med" w="med" type="none"/>
            </a:ln>
          </p:spPr>
        </p:cxnSp>
        <p:cxnSp>
          <p:nvCxnSpPr>
            <p:cNvPr id="35" name="Google Shape;35;p3"/>
            <p:cNvCxnSpPr/>
            <p:nvPr/>
          </p:nvCxnSpPr>
          <p:spPr>
            <a:xfrm>
              <a:off x="-552" y="3610857"/>
              <a:ext cx="9168900" cy="0"/>
            </a:xfrm>
            <a:prstGeom prst="straightConnector1">
              <a:avLst/>
            </a:prstGeom>
            <a:noFill/>
            <a:ln cap="flat" cmpd="sng" w="9525">
              <a:solidFill>
                <a:schemeClr val="lt2"/>
              </a:solidFill>
              <a:prstDash val="solid"/>
              <a:round/>
              <a:headEnd len="med" w="med" type="none"/>
              <a:tailEnd len="med" w="med" type="none"/>
            </a:ln>
          </p:spPr>
        </p:cxnSp>
        <p:cxnSp>
          <p:nvCxnSpPr>
            <p:cNvPr id="36" name="Google Shape;36;p3"/>
            <p:cNvCxnSpPr/>
            <p:nvPr/>
          </p:nvCxnSpPr>
          <p:spPr>
            <a:xfrm>
              <a:off x="-552" y="4436002"/>
              <a:ext cx="9168900" cy="0"/>
            </a:xfrm>
            <a:prstGeom prst="straightConnector1">
              <a:avLst/>
            </a:prstGeom>
            <a:noFill/>
            <a:ln cap="flat" cmpd="sng" w="9525">
              <a:solidFill>
                <a:schemeClr val="lt2"/>
              </a:solidFill>
              <a:prstDash val="solid"/>
              <a:round/>
              <a:headEnd len="med" w="med" type="none"/>
              <a:tailEnd len="med" w="med" type="none"/>
            </a:ln>
          </p:spPr>
        </p:cxnSp>
        <p:cxnSp>
          <p:nvCxnSpPr>
            <p:cNvPr id="37" name="Google Shape;37;p3"/>
            <p:cNvCxnSpPr/>
            <p:nvPr/>
          </p:nvCxnSpPr>
          <p:spPr>
            <a:xfrm>
              <a:off x="-552" y="4848575"/>
              <a:ext cx="9168900" cy="0"/>
            </a:xfrm>
            <a:prstGeom prst="straightConnector1">
              <a:avLst/>
            </a:prstGeom>
            <a:noFill/>
            <a:ln cap="flat" cmpd="sng" w="9525">
              <a:solidFill>
                <a:schemeClr val="lt2"/>
              </a:solidFill>
              <a:prstDash val="solid"/>
              <a:round/>
              <a:headEnd len="med" w="med" type="none"/>
              <a:tailEnd len="med" w="med" type="none"/>
            </a:ln>
          </p:spPr>
        </p:cxnSp>
      </p:grpSp>
      <p:sp>
        <p:nvSpPr>
          <p:cNvPr id="38" name="Google Shape;38;p3"/>
          <p:cNvSpPr txBox="1"/>
          <p:nvPr>
            <p:ph type="ctrTitle"/>
          </p:nvPr>
        </p:nvSpPr>
        <p:spPr>
          <a:xfrm>
            <a:off x="939525" y="516850"/>
            <a:ext cx="7290300" cy="7329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Permanent Marker"/>
              <a:buNone/>
              <a:defRPr sz="2400">
                <a:latin typeface="Permanent Marker"/>
                <a:ea typeface="Permanent Marker"/>
                <a:cs typeface="Permanent Marker"/>
                <a:sym typeface="Permanent Marker"/>
              </a:defRPr>
            </a:lvl1pPr>
            <a:lvl2pPr lvl="1" rtl="0">
              <a:spcBef>
                <a:spcPts val="0"/>
              </a:spcBef>
              <a:spcAft>
                <a:spcPts val="0"/>
              </a:spcAft>
              <a:buSzPts val="3000"/>
              <a:buFont typeface="Permanent Marker"/>
              <a:buNone/>
              <a:defRPr sz="3000">
                <a:latin typeface="Permanent Marker"/>
                <a:ea typeface="Permanent Marker"/>
                <a:cs typeface="Permanent Marker"/>
                <a:sym typeface="Permanent Marker"/>
              </a:defRPr>
            </a:lvl2pPr>
            <a:lvl3pPr lvl="2" rtl="0">
              <a:spcBef>
                <a:spcPts val="0"/>
              </a:spcBef>
              <a:spcAft>
                <a:spcPts val="0"/>
              </a:spcAft>
              <a:buSzPts val="3000"/>
              <a:buFont typeface="Permanent Marker"/>
              <a:buNone/>
              <a:defRPr sz="3000">
                <a:latin typeface="Permanent Marker"/>
                <a:ea typeface="Permanent Marker"/>
                <a:cs typeface="Permanent Marker"/>
                <a:sym typeface="Permanent Marker"/>
              </a:defRPr>
            </a:lvl3pPr>
            <a:lvl4pPr lvl="3" rtl="0">
              <a:spcBef>
                <a:spcPts val="0"/>
              </a:spcBef>
              <a:spcAft>
                <a:spcPts val="0"/>
              </a:spcAft>
              <a:buSzPts val="3000"/>
              <a:buFont typeface="Permanent Marker"/>
              <a:buNone/>
              <a:defRPr sz="3000">
                <a:latin typeface="Permanent Marker"/>
                <a:ea typeface="Permanent Marker"/>
                <a:cs typeface="Permanent Marker"/>
                <a:sym typeface="Permanent Marker"/>
              </a:defRPr>
            </a:lvl4pPr>
            <a:lvl5pPr lvl="4" rtl="0">
              <a:spcBef>
                <a:spcPts val="0"/>
              </a:spcBef>
              <a:spcAft>
                <a:spcPts val="0"/>
              </a:spcAft>
              <a:buSzPts val="3000"/>
              <a:buFont typeface="Permanent Marker"/>
              <a:buNone/>
              <a:defRPr sz="3000">
                <a:latin typeface="Permanent Marker"/>
                <a:ea typeface="Permanent Marker"/>
                <a:cs typeface="Permanent Marker"/>
                <a:sym typeface="Permanent Marker"/>
              </a:defRPr>
            </a:lvl5pPr>
            <a:lvl6pPr lvl="5" rtl="0">
              <a:spcBef>
                <a:spcPts val="0"/>
              </a:spcBef>
              <a:spcAft>
                <a:spcPts val="0"/>
              </a:spcAft>
              <a:buSzPts val="3000"/>
              <a:buFont typeface="Permanent Marker"/>
              <a:buNone/>
              <a:defRPr sz="3000">
                <a:latin typeface="Permanent Marker"/>
                <a:ea typeface="Permanent Marker"/>
                <a:cs typeface="Permanent Marker"/>
                <a:sym typeface="Permanent Marker"/>
              </a:defRPr>
            </a:lvl6pPr>
            <a:lvl7pPr lvl="6" rtl="0">
              <a:spcBef>
                <a:spcPts val="0"/>
              </a:spcBef>
              <a:spcAft>
                <a:spcPts val="0"/>
              </a:spcAft>
              <a:buSzPts val="3000"/>
              <a:buFont typeface="Permanent Marker"/>
              <a:buNone/>
              <a:defRPr sz="3000">
                <a:latin typeface="Permanent Marker"/>
                <a:ea typeface="Permanent Marker"/>
                <a:cs typeface="Permanent Marker"/>
                <a:sym typeface="Permanent Marker"/>
              </a:defRPr>
            </a:lvl7pPr>
            <a:lvl8pPr lvl="7" rtl="0">
              <a:spcBef>
                <a:spcPts val="0"/>
              </a:spcBef>
              <a:spcAft>
                <a:spcPts val="0"/>
              </a:spcAft>
              <a:buSzPts val="3000"/>
              <a:buFont typeface="Permanent Marker"/>
              <a:buNone/>
              <a:defRPr sz="3000">
                <a:latin typeface="Permanent Marker"/>
                <a:ea typeface="Permanent Marker"/>
                <a:cs typeface="Permanent Marker"/>
                <a:sym typeface="Permanent Marker"/>
              </a:defRPr>
            </a:lvl8pPr>
            <a:lvl9pPr lvl="8" rtl="0">
              <a:spcBef>
                <a:spcPts val="0"/>
              </a:spcBef>
              <a:spcAft>
                <a:spcPts val="0"/>
              </a:spcAft>
              <a:buSzPts val="3000"/>
              <a:buFont typeface="Permanent Marker"/>
              <a:buNone/>
              <a:defRPr sz="3000">
                <a:latin typeface="Permanent Marker"/>
                <a:ea typeface="Permanent Marker"/>
                <a:cs typeface="Permanent Marker"/>
                <a:sym typeface="Permanent Marker"/>
              </a:defRPr>
            </a:lvl9pPr>
          </a:lstStyle>
          <a:p/>
        </p:txBody>
      </p:sp>
      <p:sp>
        <p:nvSpPr>
          <p:cNvPr id="39" name="Google Shape;39;p3"/>
          <p:cNvSpPr txBox="1"/>
          <p:nvPr>
            <p:ph idx="1" type="body"/>
          </p:nvPr>
        </p:nvSpPr>
        <p:spPr>
          <a:xfrm>
            <a:off x="939525" y="1476375"/>
            <a:ext cx="6063900" cy="3048000"/>
          </a:xfrm>
          <a:prstGeom prst="rect">
            <a:avLst/>
          </a:prstGeom>
        </p:spPr>
        <p:txBody>
          <a:bodyPr anchorCtr="0" anchor="t" bIns="91425" lIns="91425" spcFirstLastPara="1" rIns="91425" wrap="square" tIns="91425">
            <a:noAutofit/>
          </a:bodyPr>
          <a:lstStyle>
            <a:lvl1pPr indent="-292100" lvl="0" marL="457200" rtl="0">
              <a:lnSpc>
                <a:spcPct val="115000"/>
              </a:lnSpc>
              <a:spcBef>
                <a:spcPts val="0"/>
              </a:spcBef>
              <a:spcAft>
                <a:spcPts val="0"/>
              </a:spcAft>
              <a:buSzPts val="1000"/>
              <a:buFont typeface="Comfortaa"/>
              <a:buChar char="●"/>
              <a:defRPr sz="1000">
                <a:latin typeface="Comfortaa"/>
                <a:ea typeface="Comfortaa"/>
                <a:cs typeface="Comfortaa"/>
                <a:sym typeface="Comfortaa"/>
              </a:defRPr>
            </a:lvl1pPr>
            <a:lvl2pPr indent="-292100" lvl="1" marL="914400" rtl="0">
              <a:lnSpc>
                <a:spcPct val="115000"/>
              </a:lnSpc>
              <a:spcBef>
                <a:spcPts val="1600"/>
              </a:spcBef>
              <a:spcAft>
                <a:spcPts val="0"/>
              </a:spcAft>
              <a:buSzPts val="1000"/>
              <a:buFont typeface="Comfortaa"/>
              <a:buChar char="○"/>
              <a:defRPr sz="1000">
                <a:latin typeface="Comfortaa"/>
                <a:ea typeface="Comfortaa"/>
                <a:cs typeface="Comfortaa"/>
                <a:sym typeface="Comfortaa"/>
              </a:defRPr>
            </a:lvl2pPr>
            <a:lvl3pPr indent="-292100" lvl="2" marL="1371600" rtl="0">
              <a:lnSpc>
                <a:spcPct val="115000"/>
              </a:lnSpc>
              <a:spcBef>
                <a:spcPts val="1600"/>
              </a:spcBef>
              <a:spcAft>
                <a:spcPts val="0"/>
              </a:spcAft>
              <a:buSzPts val="1000"/>
              <a:buFont typeface="Comfortaa"/>
              <a:buChar char="■"/>
              <a:defRPr sz="1000">
                <a:latin typeface="Comfortaa"/>
                <a:ea typeface="Comfortaa"/>
                <a:cs typeface="Comfortaa"/>
                <a:sym typeface="Comfortaa"/>
              </a:defRPr>
            </a:lvl3pPr>
            <a:lvl4pPr indent="-292100" lvl="3" marL="1828800" rtl="0">
              <a:lnSpc>
                <a:spcPct val="115000"/>
              </a:lnSpc>
              <a:spcBef>
                <a:spcPts val="1600"/>
              </a:spcBef>
              <a:spcAft>
                <a:spcPts val="0"/>
              </a:spcAft>
              <a:buSzPts val="1000"/>
              <a:buFont typeface="Comfortaa"/>
              <a:buChar char="●"/>
              <a:defRPr sz="1000">
                <a:latin typeface="Comfortaa"/>
                <a:ea typeface="Comfortaa"/>
                <a:cs typeface="Comfortaa"/>
                <a:sym typeface="Comfortaa"/>
              </a:defRPr>
            </a:lvl4pPr>
            <a:lvl5pPr indent="-292100" lvl="4" marL="2286000" rtl="0">
              <a:lnSpc>
                <a:spcPct val="115000"/>
              </a:lnSpc>
              <a:spcBef>
                <a:spcPts val="1600"/>
              </a:spcBef>
              <a:spcAft>
                <a:spcPts val="0"/>
              </a:spcAft>
              <a:buSzPts val="1000"/>
              <a:buFont typeface="Comfortaa"/>
              <a:buChar char="○"/>
              <a:defRPr sz="1000">
                <a:latin typeface="Comfortaa"/>
                <a:ea typeface="Comfortaa"/>
                <a:cs typeface="Comfortaa"/>
                <a:sym typeface="Comfortaa"/>
              </a:defRPr>
            </a:lvl5pPr>
            <a:lvl6pPr indent="-292100" lvl="5" marL="2743200" rtl="0">
              <a:lnSpc>
                <a:spcPct val="115000"/>
              </a:lnSpc>
              <a:spcBef>
                <a:spcPts val="1600"/>
              </a:spcBef>
              <a:spcAft>
                <a:spcPts val="0"/>
              </a:spcAft>
              <a:buSzPts val="1000"/>
              <a:buFont typeface="Comfortaa"/>
              <a:buChar char="■"/>
              <a:defRPr sz="1000">
                <a:latin typeface="Comfortaa"/>
                <a:ea typeface="Comfortaa"/>
                <a:cs typeface="Comfortaa"/>
                <a:sym typeface="Comfortaa"/>
              </a:defRPr>
            </a:lvl6pPr>
            <a:lvl7pPr indent="-292100" lvl="6" marL="3200400" rtl="0">
              <a:lnSpc>
                <a:spcPct val="115000"/>
              </a:lnSpc>
              <a:spcBef>
                <a:spcPts val="1600"/>
              </a:spcBef>
              <a:spcAft>
                <a:spcPts val="0"/>
              </a:spcAft>
              <a:buSzPts val="1000"/>
              <a:buFont typeface="Comfortaa"/>
              <a:buChar char="●"/>
              <a:defRPr sz="1000">
                <a:latin typeface="Comfortaa"/>
                <a:ea typeface="Comfortaa"/>
                <a:cs typeface="Comfortaa"/>
                <a:sym typeface="Comfortaa"/>
              </a:defRPr>
            </a:lvl7pPr>
            <a:lvl8pPr indent="-292100" lvl="7" marL="3657600" rtl="0">
              <a:lnSpc>
                <a:spcPct val="115000"/>
              </a:lnSpc>
              <a:spcBef>
                <a:spcPts val="1600"/>
              </a:spcBef>
              <a:spcAft>
                <a:spcPts val="0"/>
              </a:spcAft>
              <a:buSzPts val="1000"/>
              <a:buFont typeface="Comfortaa"/>
              <a:buChar char="○"/>
              <a:defRPr sz="1000">
                <a:latin typeface="Comfortaa"/>
                <a:ea typeface="Comfortaa"/>
                <a:cs typeface="Comfortaa"/>
                <a:sym typeface="Comfortaa"/>
              </a:defRPr>
            </a:lvl8pPr>
            <a:lvl9pPr indent="-292100" lvl="8" marL="4114800" rtl="0">
              <a:lnSpc>
                <a:spcPct val="115000"/>
              </a:lnSpc>
              <a:spcBef>
                <a:spcPts val="1600"/>
              </a:spcBef>
              <a:spcAft>
                <a:spcPts val="1600"/>
              </a:spcAft>
              <a:buSzPts val="1000"/>
              <a:buFont typeface="Comfortaa"/>
              <a:buChar char="■"/>
              <a:defRPr sz="1000">
                <a:latin typeface="Comfortaa"/>
                <a:ea typeface="Comfortaa"/>
                <a:cs typeface="Comfortaa"/>
                <a:sym typeface="Comfortaa"/>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IG_NUMBER_1">
    <p:spTree>
      <p:nvGrpSpPr>
        <p:cNvPr id="40" name="Shape 40"/>
        <p:cNvGrpSpPr/>
        <p:nvPr/>
      </p:nvGrpSpPr>
      <p:grpSpPr>
        <a:xfrm>
          <a:off x="0" y="0"/>
          <a:ext cx="0" cy="0"/>
          <a:chOff x="0" y="0"/>
          <a:chExt cx="0" cy="0"/>
        </a:xfrm>
      </p:grpSpPr>
      <p:grpSp>
        <p:nvGrpSpPr>
          <p:cNvPr id="41" name="Google Shape;41;p4"/>
          <p:cNvGrpSpPr/>
          <p:nvPr/>
        </p:nvGrpSpPr>
        <p:grpSpPr>
          <a:xfrm>
            <a:off x="-12452" y="310275"/>
            <a:ext cx="9180800" cy="4538300"/>
            <a:chOff x="-12452" y="310275"/>
            <a:chExt cx="9180800" cy="4538300"/>
          </a:xfrm>
        </p:grpSpPr>
        <p:cxnSp>
          <p:nvCxnSpPr>
            <p:cNvPr id="42" name="Google Shape;42;p4"/>
            <p:cNvCxnSpPr/>
            <p:nvPr/>
          </p:nvCxnSpPr>
          <p:spPr>
            <a:xfrm>
              <a:off x="-552" y="4023430"/>
              <a:ext cx="9168900" cy="0"/>
            </a:xfrm>
            <a:prstGeom prst="straightConnector1">
              <a:avLst/>
            </a:prstGeom>
            <a:noFill/>
            <a:ln cap="flat" cmpd="sng" w="9525">
              <a:solidFill>
                <a:schemeClr val="lt2"/>
              </a:solidFill>
              <a:prstDash val="solid"/>
              <a:round/>
              <a:headEnd len="med" w="med" type="none"/>
              <a:tailEnd len="med" w="med" type="none"/>
            </a:ln>
          </p:spPr>
        </p:cxnSp>
        <p:cxnSp>
          <p:nvCxnSpPr>
            <p:cNvPr id="43" name="Google Shape;43;p4"/>
            <p:cNvCxnSpPr/>
            <p:nvPr/>
          </p:nvCxnSpPr>
          <p:spPr>
            <a:xfrm>
              <a:off x="-12452" y="310275"/>
              <a:ext cx="9168900" cy="0"/>
            </a:xfrm>
            <a:prstGeom prst="straightConnector1">
              <a:avLst/>
            </a:prstGeom>
            <a:noFill/>
            <a:ln cap="flat" cmpd="sng" w="9525">
              <a:solidFill>
                <a:schemeClr val="lt2"/>
              </a:solidFill>
              <a:prstDash val="solid"/>
              <a:round/>
              <a:headEnd len="med" w="med" type="none"/>
              <a:tailEnd len="med" w="med" type="none"/>
            </a:ln>
          </p:spPr>
        </p:cxnSp>
        <p:cxnSp>
          <p:nvCxnSpPr>
            <p:cNvPr id="44" name="Google Shape;44;p4"/>
            <p:cNvCxnSpPr/>
            <p:nvPr/>
          </p:nvCxnSpPr>
          <p:spPr>
            <a:xfrm>
              <a:off x="-552" y="722848"/>
              <a:ext cx="9168900" cy="0"/>
            </a:xfrm>
            <a:prstGeom prst="straightConnector1">
              <a:avLst/>
            </a:prstGeom>
            <a:noFill/>
            <a:ln cap="flat" cmpd="sng" w="9525">
              <a:solidFill>
                <a:schemeClr val="lt2"/>
              </a:solidFill>
              <a:prstDash val="solid"/>
              <a:round/>
              <a:headEnd len="med" w="med" type="none"/>
              <a:tailEnd len="med" w="med" type="none"/>
            </a:ln>
          </p:spPr>
        </p:cxnSp>
        <p:cxnSp>
          <p:nvCxnSpPr>
            <p:cNvPr id="45" name="Google Shape;45;p4"/>
            <p:cNvCxnSpPr/>
            <p:nvPr/>
          </p:nvCxnSpPr>
          <p:spPr>
            <a:xfrm>
              <a:off x="-552" y="1135420"/>
              <a:ext cx="9168900" cy="0"/>
            </a:xfrm>
            <a:prstGeom prst="straightConnector1">
              <a:avLst/>
            </a:prstGeom>
            <a:noFill/>
            <a:ln cap="flat" cmpd="sng" w="9525">
              <a:solidFill>
                <a:schemeClr val="lt2"/>
              </a:solidFill>
              <a:prstDash val="solid"/>
              <a:round/>
              <a:headEnd len="med" w="med" type="none"/>
              <a:tailEnd len="med" w="med" type="none"/>
            </a:ln>
          </p:spPr>
        </p:cxnSp>
        <p:cxnSp>
          <p:nvCxnSpPr>
            <p:cNvPr id="46" name="Google Shape;46;p4"/>
            <p:cNvCxnSpPr/>
            <p:nvPr/>
          </p:nvCxnSpPr>
          <p:spPr>
            <a:xfrm>
              <a:off x="-552" y="1547993"/>
              <a:ext cx="9168900" cy="0"/>
            </a:xfrm>
            <a:prstGeom prst="straightConnector1">
              <a:avLst/>
            </a:prstGeom>
            <a:noFill/>
            <a:ln cap="flat" cmpd="sng" w="9525">
              <a:solidFill>
                <a:schemeClr val="lt2"/>
              </a:solidFill>
              <a:prstDash val="solid"/>
              <a:round/>
              <a:headEnd len="med" w="med" type="none"/>
              <a:tailEnd len="med" w="med" type="none"/>
            </a:ln>
          </p:spPr>
        </p:cxnSp>
        <p:cxnSp>
          <p:nvCxnSpPr>
            <p:cNvPr id="47" name="Google Shape;47;p4"/>
            <p:cNvCxnSpPr/>
            <p:nvPr/>
          </p:nvCxnSpPr>
          <p:spPr>
            <a:xfrm>
              <a:off x="-552" y="1960566"/>
              <a:ext cx="9168900" cy="0"/>
            </a:xfrm>
            <a:prstGeom prst="straightConnector1">
              <a:avLst/>
            </a:prstGeom>
            <a:noFill/>
            <a:ln cap="flat" cmpd="sng" w="9525">
              <a:solidFill>
                <a:schemeClr val="lt2"/>
              </a:solidFill>
              <a:prstDash val="solid"/>
              <a:round/>
              <a:headEnd len="med" w="med" type="none"/>
              <a:tailEnd len="med" w="med" type="none"/>
            </a:ln>
          </p:spPr>
        </p:cxnSp>
        <p:cxnSp>
          <p:nvCxnSpPr>
            <p:cNvPr id="48" name="Google Shape;48;p4"/>
            <p:cNvCxnSpPr/>
            <p:nvPr/>
          </p:nvCxnSpPr>
          <p:spPr>
            <a:xfrm>
              <a:off x="-552" y="2373139"/>
              <a:ext cx="9168900" cy="0"/>
            </a:xfrm>
            <a:prstGeom prst="straightConnector1">
              <a:avLst/>
            </a:prstGeom>
            <a:noFill/>
            <a:ln cap="flat" cmpd="sng" w="9525">
              <a:solidFill>
                <a:schemeClr val="lt2"/>
              </a:solidFill>
              <a:prstDash val="solid"/>
              <a:round/>
              <a:headEnd len="med" w="med" type="none"/>
              <a:tailEnd len="med" w="med" type="none"/>
            </a:ln>
          </p:spPr>
        </p:cxnSp>
        <p:cxnSp>
          <p:nvCxnSpPr>
            <p:cNvPr id="49" name="Google Shape;49;p4"/>
            <p:cNvCxnSpPr/>
            <p:nvPr/>
          </p:nvCxnSpPr>
          <p:spPr>
            <a:xfrm>
              <a:off x="-552" y="2785711"/>
              <a:ext cx="9168900" cy="0"/>
            </a:xfrm>
            <a:prstGeom prst="straightConnector1">
              <a:avLst/>
            </a:prstGeom>
            <a:noFill/>
            <a:ln cap="flat" cmpd="sng" w="9525">
              <a:solidFill>
                <a:schemeClr val="lt2"/>
              </a:solidFill>
              <a:prstDash val="solid"/>
              <a:round/>
              <a:headEnd len="med" w="med" type="none"/>
              <a:tailEnd len="med" w="med" type="none"/>
            </a:ln>
          </p:spPr>
        </p:cxnSp>
        <p:cxnSp>
          <p:nvCxnSpPr>
            <p:cNvPr id="50" name="Google Shape;50;p4"/>
            <p:cNvCxnSpPr/>
            <p:nvPr/>
          </p:nvCxnSpPr>
          <p:spPr>
            <a:xfrm>
              <a:off x="-552" y="3198284"/>
              <a:ext cx="9168900" cy="0"/>
            </a:xfrm>
            <a:prstGeom prst="straightConnector1">
              <a:avLst/>
            </a:prstGeom>
            <a:noFill/>
            <a:ln cap="flat" cmpd="sng" w="9525">
              <a:solidFill>
                <a:schemeClr val="lt2"/>
              </a:solidFill>
              <a:prstDash val="solid"/>
              <a:round/>
              <a:headEnd len="med" w="med" type="none"/>
              <a:tailEnd len="med" w="med" type="none"/>
            </a:ln>
          </p:spPr>
        </p:cxnSp>
        <p:cxnSp>
          <p:nvCxnSpPr>
            <p:cNvPr id="51" name="Google Shape;51;p4"/>
            <p:cNvCxnSpPr/>
            <p:nvPr/>
          </p:nvCxnSpPr>
          <p:spPr>
            <a:xfrm>
              <a:off x="-552" y="3610857"/>
              <a:ext cx="9168900" cy="0"/>
            </a:xfrm>
            <a:prstGeom prst="straightConnector1">
              <a:avLst/>
            </a:prstGeom>
            <a:noFill/>
            <a:ln cap="flat" cmpd="sng" w="9525">
              <a:solidFill>
                <a:schemeClr val="lt2"/>
              </a:solidFill>
              <a:prstDash val="solid"/>
              <a:round/>
              <a:headEnd len="med" w="med" type="none"/>
              <a:tailEnd len="med" w="med" type="none"/>
            </a:ln>
          </p:spPr>
        </p:cxnSp>
        <p:cxnSp>
          <p:nvCxnSpPr>
            <p:cNvPr id="52" name="Google Shape;52;p4"/>
            <p:cNvCxnSpPr/>
            <p:nvPr/>
          </p:nvCxnSpPr>
          <p:spPr>
            <a:xfrm>
              <a:off x="-552" y="4436002"/>
              <a:ext cx="9168900" cy="0"/>
            </a:xfrm>
            <a:prstGeom prst="straightConnector1">
              <a:avLst/>
            </a:prstGeom>
            <a:noFill/>
            <a:ln cap="flat" cmpd="sng" w="9525">
              <a:solidFill>
                <a:schemeClr val="lt2"/>
              </a:solidFill>
              <a:prstDash val="solid"/>
              <a:round/>
              <a:headEnd len="med" w="med" type="none"/>
              <a:tailEnd len="med" w="med" type="none"/>
            </a:ln>
          </p:spPr>
        </p:cxnSp>
        <p:cxnSp>
          <p:nvCxnSpPr>
            <p:cNvPr id="53" name="Google Shape;53;p4"/>
            <p:cNvCxnSpPr/>
            <p:nvPr/>
          </p:nvCxnSpPr>
          <p:spPr>
            <a:xfrm>
              <a:off x="-552" y="4848575"/>
              <a:ext cx="9168900" cy="0"/>
            </a:xfrm>
            <a:prstGeom prst="straightConnector1">
              <a:avLst/>
            </a:prstGeom>
            <a:noFill/>
            <a:ln cap="flat" cmpd="sng" w="9525">
              <a:solidFill>
                <a:schemeClr val="lt2"/>
              </a:solidFill>
              <a:prstDash val="solid"/>
              <a:round/>
              <a:headEnd len="med" w="med" type="none"/>
              <a:tailEnd len="med" w="med" type="none"/>
            </a:ln>
          </p:spPr>
        </p:cxnSp>
      </p:grpSp>
      <p:sp>
        <p:nvSpPr>
          <p:cNvPr id="54" name="Google Shape;54;p4"/>
          <p:cNvSpPr txBox="1"/>
          <p:nvPr>
            <p:ph hasCustomPrompt="1" type="title"/>
          </p:nvPr>
        </p:nvSpPr>
        <p:spPr>
          <a:xfrm>
            <a:off x="1421338" y="2341350"/>
            <a:ext cx="934200" cy="577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4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55" name="Google Shape;55;p4"/>
          <p:cNvSpPr txBox="1"/>
          <p:nvPr>
            <p:ph hasCustomPrompt="1" idx="2" type="title"/>
          </p:nvPr>
        </p:nvSpPr>
        <p:spPr>
          <a:xfrm>
            <a:off x="3210379" y="2341350"/>
            <a:ext cx="934200" cy="577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4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56" name="Google Shape;56;p4"/>
          <p:cNvSpPr txBox="1"/>
          <p:nvPr>
            <p:ph hasCustomPrompt="1" idx="3" type="title"/>
          </p:nvPr>
        </p:nvSpPr>
        <p:spPr>
          <a:xfrm>
            <a:off x="4999421" y="2341350"/>
            <a:ext cx="934200" cy="577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4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57" name="Google Shape;57;p4"/>
          <p:cNvSpPr txBox="1"/>
          <p:nvPr>
            <p:ph hasCustomPrompt="1" idx="4" type="title"/>
          </p:nvPr>
        </p:nvSpPr>
        <p:spPr>
          <a:xfrm>
            <a:off x="6788463" y="2341350"/>
            <a:ext cx="934200" cy="577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4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58" name="Google Shape;58;p4"/>
          <p:cNvSpPr txBox="1"/>
          <p:nvPr>
            <p:ph idx="5" type="ctrTitle"/>
          </p:nvPr>
        </p:nvSpPr>
        <p:spPr>
          <a:xfrm>
            <a:off x="311700" y="618575"/>
            <a:ext cx="8520600" cy="7329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SzPts val="1800"/>
              <a:buFont typeface="Permanent Marker"/>
              <a:buNone/>
              <a:defRPr sz="1800">
                <a:latin typeface="Permanent Marker"/>
                <a:ea typeface="Permanent Marker"/>
                <a:cs typeface="Permanent Marker"/>
                <a:sym typeface="Permanent Marker"/>
              </a:defRPr>
            </a:lvl1pPr>
            <a:lvl2pPr lvl="1" rtl="0" algn="ctr">
              <a:spcBef>
                <a:spcPts val="0"/>
              </a:spcBef>
              <a:spcAft>
                <a:spcPts val="0"/>
              </a:spcAft>
              <a:buSzPts val="2400"/>
              <a:buFont typeface="Permanent Marker"/>
              <a:buNone/>
              <a:defRPr sz="2400">
                <a:latin typeface="Permanent Marker"/>
                <a:ea typeface="Permanent Marker"/>
                <a:cs typeface="Permanent Marker"/>
                <a:sym typeface="Permanent Marker"/>
              </a:defRPr>
            </a:lvl2pPr>
            <a:lvl3pPr lvl="2" rtl="0" algn="ctr">
              <a:spcBef>
                <a:spcPts val="0"/>
              </a:spcBef>
              <a:spcAft>
                <a:spcPts val="0"/>
              </a:spcAft>
              <a:buSzPts val="2400"/>
              <a:buFont typeface="Permanent Marker"/>
              <a:buNone/>
              <a:defRPr sz="2400">
                <a:latin typeface="Permanent Marker"/>
                <a:ea typeface="Permanent Marker"/>
                <a:cs typeface="Permanent Marker"/>
                <a:sym typeface="Permanent Marker"/>
              </a:defRPr>
            </a:lvl3pPr>
            <a:lvl4pPr lvl="3" rtl="0" algn="ctr">
              <a:spcBef>
                <a:spcPts val="0"/>
              </a:spcBef>
              <a:spcAft>
                <a:spcPts val="0"/>
              </a:spcAft>
              <a:buSzPts val="2400"/>
              <a:buFont typeface="Permanent Marker"/>
              <a:buNone/>
              <a:defRPr sz="2400">
                <a:latin typeface="Permanent Marker"/>
                <a:ea typeface="Permanent Marker"/>
                <a:cs typeface="Permanent Marker"/>
                <a:sym typeface="Permanent Marker"/>
              </a:defRPr>
            </a:lvl4pPr>
            <a:lvl5pPr lvl="4" rtl="0" algn="ctr">
              <a:spcBef>
                <a:spcPts val="0"/>
              </a:spcBef>
              <a:spcAft>
                <a:spcPts val="0"/>
              </a:spcAft>
              <a:buSzPts val="2400"/>
              <a:buFont typeface="Permanent Marker"/>
              <a:buNone/>
              <a:defRPr sz="2400">
                <a:latin typeface="Permanent Marker"/>
                <a:ea typeface="Permanent Marker"/>
                <a:cs typeface="Permanent Marker"/>
                <a:sym typeface="Permanent Marker"/>
              </a:defRPr>
            </a:lvl5pPr>
            <a:lvl6pPr lvl="5" rtl="0" algn="ctr">
              <a:spcBef>
                <a:spcPts val="0"/>
              </a:spcBef>
              <a:spcAft>
                <a:spcPts val="0"/>
              </a:spcAft>
              <a:buSzPts val="2400"/>
              <a:buFont typeface="Permanent Marker"/>
              <a:buNone/>
              <a:defRPr sz="2400">
                <a:latin typeface="Permanent Marker"/>
                <a:ea typeface="Permanent Marker"/>
                <a:cs typeface="Permanent Marker"/>
                <a:sym typeface="Permanent Marker"/>
              </a:defRPr>
            </a:lvl6pPr>
            <a:lvl7pPr lvl="6" rtl="0" algn="ctr">
              <a:spcBef>
                <a:spcPts val="0"/>
              </a:spcBef>
              <a:spcAft>
                <a:spcPts val="0"/>
              </a:spcAft>
              <a:buSzPts val="2400"/>
              <a:buFont typeface="Permanent Marker"/>
              <a:buNone/>
              <a:defRPr sz="2400">
                <a:latin typeface="Permanent Marker"/>
                <a:ea typeface="Permanent Marker"/>
                <a:cs typeface="Permanent Marker"/>
                <a:sym typeface="Permanent Marker"/>
              </a:defRPr>
            </a:lvl7pPr>
            <a:lvl8pPr lvl="7" rtl="0" algn="ctr">
              <a:spcBef>
                <a:spcPts val="0"/>
              </a:spcBef>
              <a:spcAft>
                <a:spcPts val="0"/>
              </a:spcAft>
              <a:buSzPts val="2400"/>
              <a:buFont typeface="Permanent Marker"/>
              <a:buNone/>
              <a:defRPr sz="2400">
                <a:latin typeface="Permanent Marker"/>
                <a:ea typeface="Permanent Marker"/>
                <a:cs typeface="Permanent Marker"/>
                <a:sym typeface="Permanent Marker"/>
              </a:defRPr>
            </a:lvl8pPr>
            <a:lvl9pPr lvl="8" rtl="0" algn="ctr">
              <a:spcBef>
                <a:spcPts val="0"/>
              </a:spcBef>
              <a:spcAft>
                <a:spcPts val="0"/>
              </a:spcAft>
              <a:buSzPts val="2400"/>
              <a:buFont typeface="Permanent Marker"/>
              <a:buNone/>
              <a:defRPr sz="2400">
                <a:latin typeface="Permanent Marker"/>
                <a:ea typeface="Permanent Marker"/>
                <a:cs typeface="Permanent Marker"/>
                <a:sym typeface="Permanent Marker"/>
              </a:defRPr>
            </a:lvl9pPr>
          </a:lstStyle>
          <a:p/>
        </p:txBody>
      </p:sp>
      <p:sp>
        <p:nvSpPr>
          <p:cNvPr id="59" name="Google Shape;59;p4"/>
          <p:cNvSpPr txBox="1"/>
          <p:nvPr>
            <p:ph idx="1" type="subTitle"/>
          </p:nvPr>
        </p:nvSpPr>
        <p:spPr>
          <a:xfrm>
            <a:off x="1141450" y="3714550"/>
            <a:ext cx="14940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sz="1400"/>
            </a:lvl2pPr>
            <a:lvl3pPr lvl="2" rtl="0" algn="ctr">
              <a:lnSpc>
                <a:spcPct val="100000"/>
              </a:lnSpc>
              <a:spcBef>
                <a:spcPts val="0"/>
              </a:spcBef>
              <a:spcAft>
                <a:spcPts val="0"/>
              </a:spcAft>
              <a:buSzPts val="1400"/>
              <a:buNone/>
              <a:defRPr sz="1400"/>
            </a:lvl3pPr>
            <a:lvl4pPr lvl="3" rtl="0" algn="ctr">
              <a:lnSpc>
                <a:spcPct val="100000"/>
              </a:lnSpc>
              <a:spcBef>
                <a:spcPts val="0"/>
              </a:spcBef>
              <a:spcAft>
                <a:spcPts val="0"/>
              </a:spcAft>
              <a:buSzPts val="1400"/>
              <a:buNone/>
              <a:defRPr sz="1400"/>
            </a:lvl4pPr>
            <a:lvl5pPr lvl="4" rtl="0" algn="ctr">
              <a:lnSpc>
                <a:spcPct val="100000"/>
              </a:lnSpc>
              <a:spcBef>
                <a:spcPts val="0"/>
              </a:spcBef>
              <a:spcAft>
                <a:spcPts val="0"/>
              </a:spcAft>
              <a:buSzPts val="1400"/>
              <a:buNone/>
              <a:defRPr sz="1400"/>
            </a:lvl5pPr>
            <a:lvl6pPr lvl="5" rtl="0" algn="ctr">
              <a:lnSpc>
                <a:spcPct val="100000"/>
              </a:lnSpc>
              <a:spcBef>
                <a:spcPts val="0"/>
              </a:spcBef>
              <a:spcAft>
                <a:spcPts val="0"/>
              </a:spcAft>
              <a:buSzPts val="1400"/>
              <a:buNone/>
              <a:defRPr sz="1400"/>
            </a:lvl6pPr>
            <a:lvl7pPr lvl="6" rtl="0" algn="ctr">
              <a:lnSpc>
                <a:spcPct val="100000"/>
              </a:lnSpc>
              <a:spcBef>
                <a:spcPts val="0"/>
              </a:spcBef>
              <a:spcAft>
                <a:spcPts val="0"/>
              </a:spcAft>
              <a:buSzPts val="1400"/>
              <a:buNone/>
              <a:defRPr sz="1400"/>
            </a:lvl7pPr>
            <a:lvl8pPr lvl="7" rtl="0" algn="ctr">
              <a:lnSpc>
                <a:spcPct val="100000"/>
              </a:lnSpc>
              <a:spcBef>
                <a:spcPts val="0"/>
              </a:spcBef>
              <a:spcAft>
                <a:spcPts val="0"/>
              </a:spcAft>
              <a:buSzPts val="1400"/>
              <a:buNone/>
              <a:defRPr sz="1400"/>
            </a:lvl8pPr>
            <a:lvl9pPr lvl="8" rtl="0" algn="ctr">
              <a:lnSpc>
                <a:spcPct val="100000"/>
              </a:lnSpc>
              <a:spcBef>
                <a:spcPts val="0"/>
              </a:spcBef>
              <a:spcAft>
                <a:spcPts val="0"/>
              </a:spcAft>
              <a:buSzPts val="1400"/>
              <a:buNone/>
              <a:defRPr sz="1400"/>
            </a:lvl9pPr>
          </a:lstStyle>
          <a:p/>
        </p:txBody>
      </p:sp>
      <p:sp>
        <p:nvSpPr>
          <p:cNvPr id="60" name="Google Shape;60;p4"/>
          <p:cNvSpPr txBox="1"/>
          <p:nvPr>
            <p:ph idx="6" type="subTitle"/>
          </p:nvPr>
        </p:nvSpPr>
        <p:spPr>
          <a:xfrm>
            <a:off x="2930475" y="3714550"/>
            <a:ext cx="14940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sz="1400"/>
            </a:lvl2pPr>
            <a:lvl3pPr lvl="2" rtl="0" algn="ctr">
              <a:lnSpc>
                <a:spcPct val="100000"/>
              </a:lnSpc>
              <a:spcBef>
                <a:spcPts val="0"/>
              </a:spcBef>
              <a:spcAft>
                <a:spcPts val="0"/>
              </a:spcAft>
              <a:buSzPts val="1400"/>
              <a:buNone/>
              <a:defRPr sz="1400"/>
            </a:lvl3pPr>
            <a:lvl4pPr lvl="3" rtl="0" algn="ctr">
              <a:lnSpc>
                <a:spcPct val="100000"/>
              </a:lnSpc>
              <a:spcBef>
                <a:spcPts val="0"/>
              </a:spcBef>
              <a:spcAft>
                <a:spcPts val="0"/>
              </a:spcAft>
              <a:buSzPts val="1400"/>
              <a:buNone/>
              <a:defRPr sz="1400"/>
            </a:lvl4pPr>
            <a:lvl5pPr lvl="4" rtl="0" algn="ctr">
              <a:lnSpc>
                <a:spcPct val="100000"/>
              </a:lnSpc>
              <a:spcBef>
                <a:spcPts val="0"/>
              </a:spcBef>
              <a:spcAft>
                <a:spcPts val="0"/>
              </a:spcAft>
              <a:buSzPts val="1400"/>
              <a:buNone/>
              <a:defRPr sz="1400"/>
            </a:lvl5pPr>
            <a:lvl6pPr lvl="5" rtl="0" algn="ctr">
              <a:lnSpc>
                <a:spcPct val="100000"/>
              </a:lnSpc>
              <a:spcBef>
                <a:spcPts val="0"/>
              </a:spcBef>
              <a:spcAft>
                <a:spcPts val="0"/>
              </a:spcAft>
              <a:buSzPts val="1400"/>
              <a:buNone/>
              <a:defRPr sz="1400"/>
            </a:lvl6pPr>
            <a:lvl7pPr lvl="6" rtl="0" algn="ctr">
              <a:lnSpc>
                <a:spcPct val="100000"/>
              </a:lnSpc>
              <a:spcBef>
                <a:spcPts val="0"/>
              </a:spcBef>
              <a:spcAft>
                <a:spcPts val="0"/>
              </a:spcAft>
              <a:buSzPts val="1400"/>
              <a:buNone/>
              <a:defRPr sz="1400"/>
            </a:lvl7pPr>
            <a:lvl8pPr lvl="7" rtl="0" algn="ctr">
              <a:lnSpc>
                <a:spcPct val="100000"/>
              </a:lnSpc>
              <a:spcBef>
                <a:spcPts val="0"/>
              </a:spcBef>
              <a:spcAft>
                <a:spcPts val="0"/>
              </a:spcAft>
              <a:buSzPts val="1400"/>
              <a:buNone/>
              <a:defRPr sz="1400"/>
            </a:lvl8pPr>
            <a:lvl9pPr lvl="8" rtl="0" algn="ctr">
              <a:lnSpc>
                <a:spcPct val="100000"/>
              </a:lnSpc>
              <a:spcBef>
                <a:spcPts val="0"/>
              </a:spcBef>
              <a:spcAft>
                <a:spcPts val="0"/>
              </a:spcAft>
              <a:buSzPts val="1400"/>
              <a:buNone/>
              <a:defRPr sz="1400"/>
            </a:lvl9pPr>
          </a:lstStyle>
          <a:p/>
        </p:txBody>
      </p:sp>
      <p:sp>
        <p:nvSpPr>
          <p:cNvPr id="61" name="Google Shape;61;p4"/>
          <p:cNvSpPr txBox="1"/>
          <p:nvPr>
            <p:ph idx="7" type="subTitle"/>
          </p:nvPr>
        </p:nvSpPr>
        <p:spPr>
          <a:xfrm>
            <a:off x="4719500" y="3714550"/>
            <a:ext cx="14940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sz="1400"/>
            </a:lvl2pPr>
            <a:lvl3pPr lvl="2" rtl="0" algn="ctr">
              <a:lnSpc>
                <a:spcPct val="100000"/>
              </a:lnSpc>
              <a:spcBef>
                <a:spcPts val="0"/>
              </a:spcBef>
              <a:spcAft>
                <a:spcPts val="0"/>
              </a:spcAft>
              <a:buSzPts val="1400"/>
              <a:buNone/>
              <a:defRPr sz="1400"/>
            </a:lvl3pPr>
            <a:lvl4pPr lvl="3" rtl="0" algn="ctr">
              <a:lnSpc>
                <a:spcPct val="100000"/>
              </a:lnSpc>
              <a:spcBef>
                <a:spcPts val="0"/>
              </a:spcBef>
              <a:spcAft>
                <a:spcPts val="0"/>
              </a:spcAft>
              <a:buSzPts val="1400"/>
              <a:buNone/>
              <a:defRPr sz="1400"/>
            </a:lvl4pPr>
            <a:lvl5pPr lvl="4" rtl="0" algn="ctr">
              <a:lnSpc>
                <a:spcPct val="100000"/>
              </a:lnSpc>
              <a:spcBef>
                <a:spcPts val="0"/>
              </a:spcBef>
              <a:spcAft>
                <a:spcPts val="0"/>
              </a:spcAft>
              <a:buSzPts val="1400"/>
              <a:buNone/>
              <a:defRPr sz="1400"/>
            </a:lvl5pPr>
            <a:lvl6pPr lvl="5" rtl="0" algn="ctr">
              <a:lnSpc>
                <a:spcPct val="100000"/>
              </a:lnSpc>
              <a:spcBef>
                <a:spcPts val="0"/>
              </a:spcBef>
              <a:spcAft>
                <a:spcPts val="0"/>
              </a:spcAft>
              <a:buSzPts val="1400"/>
              <a:buNone/>
              <a:defRPr sz="1400"/>
            </a:lvl6pPr>
            <a:lvl7pPr lvl="6" rtl="0" algn="ctr">
              <a:lnSpc>
                <a:spcPct val="100000"/>
              </a:lnSpc>
              <a:spcBef>
                <a:spcPts val="0"/>
              </a:spcBef>
              <a:spcAft>
                <a:spcPts val="0"/>
              </a:spcAft>
              <a:buSzPts val="1400"/>
              <a:buNone/>
              <a:defRPr sz="1400"/>
            </a:lvl7pPr>
            <a:lvl8pPr lvl="7" rtl="0" algn="ctr">
              <a:lnSpc>
                <a:spcPct val="100000"/>
              </a:lnSpc>
              <a:spcBef>
                <a:spcPts val="0"/>
              </a:spcBef>
              <a:spcAft>
                <a:spcPts val="0"/>
              </a:spcAft>
              <a:buSzPts val="1400"/>
              <a:buNone/>
              <a:defRPr sz="1400"/>
            </a:lvl8pPr>
            <a:lvl9pPr lvl="8" rtl="0" algn="ctr">
              <a:lnSpc>
                <a:spcPct val="100000"/>
              </a:lnSpc>
              <a:spcBef>
                <a:spcPts val="0"/>
              </a:spcBef>
              <a:spcAft>
                <a:spcPts val="0"/>
              </a:spcAft>
              <a:buSzPts val="1400"/>
              <a:buNone/>
              <a:defRPr sz="1400"/>
            </a:lvl9pPr>
          </a:lstStyle>
          <a:p/>
        </p:txBody>
      </p:sp>
      <p:sp>
        <p:nvSpPr>
          <p:cNvPr id="62" name="Google Shape;62;p4"/>
          <p:cNvSpPr txBox="1"/>
          <p:nvPr>
            <p:ph idx="8" type="subTitle"/>
          </p:nvPr>
        </p:nvSpPr>
        <p:spPr>
          <a:xfrm>
            <a:off x="6508575" y="3682600"/>
            <a:ext cx="14940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sz="1400"/>
            </a:lvl2pPr>
            <a:lvl3pPr lvl="2" rtl="0" algn="ctr">
              <a:lnSpc>
                <a:spcPct val="100000"/>
              </a:lnSpc>
              <a:spcBef>
                <a:spcPts val="0"/>
              </a:spcBef>
              <a:spcAft>
                <a:spcPts val="0"/>
              </a:spcAft>
              <a:buSzPts val="1400"/>
              <a:buNone/>
              <a:defRPr sz="1400"/>
            </a:lvl3pPr>
            <a:lvl4pPr lvl="3" rtl="0" algn="ctr">
              <a:lnSpc>
                <a:spcPct val="100000"/>
              </a:lnSpc>
              <a:spcBef>
                <a:spcPts val="0"/>
              </a:spcBef>
              <a:spcAft>
                <a:spcPts val="0"/>
              </a:spcAft>
              <a:buSzPts val="1400"/>
              <a:buNone/>
              <a:defRPr sz="1400"/>
            </a:lvl4pPr>
            <a:lvl5pPr lvl="4" rtl="0" algn="ctr">
              <a:lnSpc>
                <a:spcPct val="100000"/>
              </a:lnSpc>
              <a:spcBef>
                <a:spcPts val="0"/>
              </a:spcBef>
              <a:spcAft>
                <a:spcPts val="0"/>
              </a:spcAft>
              <a:buSzPts val="1400"/>
              <a:buNone/>
              <a:defRPr sz="1400"/>
            </a:lvl5pPr>
            <a:lvl6pPr lvl="5" rtl="0" algn="ctr">
              <a:lnSpc>
                <a:spcPct val="100000"/>
              </a:lnSpc>
              <a:spcBef>
                <a:spcPts val="0"/>
              </a:spcBef>
              <a:spcAft>
                <a:spcPts val="0"/>
              </a:spcAft>
              <a:buSzPts val="1400"/>
              <a:buNone/>
              <a:defRPr sz="1400"/>
            </a:lvl6pPr>
            <a:lvl7pPr lvl="6" rtl="0" algn="ctr">
              <a:lnSpc>
                <a:spcPct val="100000"/>
              </a:lnSpc>
              <a:spcBef>
                <a:spcPts val="0"/>
              </a:spcBef>
              <a:spcAft>
                <a:spcPts val="0"/>
              </a:spcAft>
              <a:buSzPts val="1400"/>
              <a:buNone/>
              <a:defRPr sz="1400"/>
            </a:lvl7pPr>
            <a:lvl8pPr lvl="7" rtl="0" algn="ctr">
              <a:lnSpc>
                <a:spcPct val="100000"/>
              </a:lnSpc>
              <a:spcBef>
                <a:spcPts val="0"/>
              </a:spcBef>
              <a:spcAft>
                <a:spcPts val="0"/>
              </a:spcAft>
              <a:buSzPts val="1400"/>
              <a:buNone/>
              <a:defRPr sz="1400"/>
            </a:lvl8pPr>
            <a:lvl9pPr lvl="8" rtl="0" algn="ctr">
              <a:lnSpc>
                <a:spcPct val="100000"/>
              </a:lnSpc>
              <a:spcBef>
                <a:spcPts val="0"/>
              </a:spcBef>
              <a:spcAft>
                <a:spcPts val="0"/>
              </a:spcAft>
              <a:buSzPts val="1400"/>
              <a:buNone/>
              <a:defRPr sz="1400"/>
            </a:lvl9pPr>
          </a:lstStyle>
          <a:p/>
        </p:txBody>
      </p:sp>
      <p:sp>
        <p:nvSpPr>
          <p:cNvPr id="63" name="Google Shape;63;p4"/>
          <p:cNvSpPr txBox="1"/>
          <p:nvPr>
            <p:ph idx="9" type="subTitle"/>
          </p:nvPr>
        </p:nvSpPr>
        <p:spPr>
          <a:xfrm>
            <a:off x="4719525" y="3714550"/>
            <a:ext cx="14940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sz="1400"/>
            </a:lvl2pPr>
            <a:lvl3pPr lvl="2" rtl="0" algn="ctr">
              <a:lnSpc>
                <a:spcPct val="100000"/>
              </a:lnSpc>
              <a:spcBef>
                <a:spcPts val="0"/>
              </a:spcBef>
              <a:spcAft>
                <a:spcPts val="0"/>
              </a:spcAft>
              <a:buSzPts val="1400"/>
              <a:buNone/>
              <a:defRPr sz="1400"/>
            </a:lvl3pPr>
            <a:lvl4pPr lvl="3" rtl="0" algn="ctr">
              <a:lnSpc>
                <a:spcPct val="100000"/>
              </a:lnSpc>
              <a:spcBef>
                <a:spcPts val="0"/>
              </a:spcBef>
              <a:spcAft>
                <a:spcPts val="0"/>
              </a:spcAft>
              <a:buSzPts val="1400"/>
              <a:buNone/>
              <a:defRPr sz="1400"/>
            </a:lvl4pPr>
            <a:lvl5pPr lvl="4" rtl="0" algn="ctr">
              <a:lnSpc>
                <a:spcPct val="100000"/>
              </a:lnSpc>
              <a:spcBef>
                <a:spcPts val="0"/>
              </a:spcBef>
              <a:spcAft>
                <a:spcPts val="0"/>
              </a:spcAft>
              <a:buSzPts val="1400"/>
              <a:buNone/>
              <a:defRPr sz="1400"/>
            </a:lvl5pPr>
            <a:lvl6pPr lvl="5" rtl="0" algn="ctr">
              <a:lnSpc>
                <a:spcPct val="100000"/>
              </a:lnSpc>
              <a:spcBef>
                <a:spcPts val="0"/>
              </a:spcBef>
              <a:spcAft>
                <a:spcPts val="0"/>
              </a:spcAft>
              <a:buSzPts val="1400"/>
              <a:buNone/>
              <a:defRPr sz="1400"/>
            </a:lvl6pPr>
            <a:lvl7pPr lvl="6" rtl="0" algn="ctr">
              <a:lnSpc>
                <a:spcPct val="100000"/>
              </a:lnSpc>
              <a:spcBef>
                <a:spcPts val="0"/>
              </a:spcBef>
              <a:spcAft>
                <a:spcPts val="0"/>
              </a:spcAft>
              <a:buSzPts val="1400"/>
              <a:buNone/>
              <a:defRPr sz="1400"/>
            </a:lvl7pPr>
            <a:lvl8pPr lvl="7" rtl="0" algn="ctr">
              <a:lnSpc>
                <a:spcPct val="100000"/>
              </a:lnSpc>
              <a:spcBef>
                <a:spcPts val="0"/>
              </a:spcBef>
              <a:spcAft>
                <a:spcPts val="0"/>
              </a:spcAft>
              <a:buSzPts val="1400"/>
              <a:buNone/>
              <a:defRPr sz="1400"/>
            </a:lvl8pPr>
            <a:lvl9pPr lvl="8" rtl="0" algn="ctr">
              <a:lnSpc>
                <a:spcPct val="100000"/>
              </a:lnSpc>
              <a:spcBef>
                <a:spcPts val="0"/>
              </a:spcBef>
              <a:spcAft>
                <a:spcPts val="0"/>
              </a:spcAft>
              <a:buSzPts val="1400"/>
              <a:buNone/>
              <a:defRPr sz="1400"/>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p:cSld name="BIG_NUMBER_1_1">
    <p:spTree>
      <p:nvGrpSpPr>
        <p:cNvPr id="64" name="Shape 64"/>
        <p:cNvGrpSpPr/>
        <p:nvPr/>
      </p:nvGrpSpPr>
      <p:grpSpPr>
        <a:xfrm>
          <a:off x="0" y="0"/>
          <a:ext cx="0" cy="0"/>
          <a:chOff x="0" y="0"/>
          <a:chExt cx="0" cy="0"/>
        </a:xfrm>
      </p:grpSpPr>
      <p:grpSp>
        <p:nvGrpSpPr>
          <p:cNvPr id="65" name="Google Shape;65;p5"/>
          <p:cNvGrpSpPr/>
          <p:nvPr/>
        </p:nvGrpSpPr>
        <p:grpSpPr>
          <a:xfrm>
            <a:off x="-12452" y="310275"/>
            <a:ext cx="9180800" cy="4538300"/>
            <a:chOff x="-12452" y="310275"/>
            <a:chExt cx="9180800" cy="4538300"/>
          </a:xfrm>
        </p:grpSpPr>
        <p:cxnSp>
          <p:nvCxnSpPr>
            <p:cNvPr id="66" name="Google Shape;66;p5"/>
            <p:cNvCxnSpPr/>
            <p:nvPr/>
          </p:nvCxnSpPr>
          <p:spPr>
            <a:xfrm>
              <a:off x="-552" y="4023430"/>
              <a:ext cx="9168900" cy="0"/>
            </a:xfrm>
            <a:prstGeom prst="straightConnector1">
              <a:avLst/>
            </a:prstGeom>
            <a:noFill/>
            <a:ln cap="flat" cmpd="sng" w="9525">
              <a:solidFill>
                <a:schemeClr val="lt2"/>
              </a:solidFill>
              <a:prstDash val="solid"/>
              <a:round/>
              <a:headEnd len="med" w="med" type="none"/>
              <a:tailEnd len="med" w="med" type="none"/>
            </a:ln>
          </p:spPr>
        </p:cxnSp>
        <p:cxnSp>
          <p:nvCxnSpPr>
            <p:cNvPr id="67" name="Google Shape;67;p5"/>
            <p:cNvCxnSpPr/>
            <p:nvPr/>
          </p:nvCxnSpPr>
          <p:spPr>
            <a:xfrm>
              <a:off x="-12452" y="310275"/>
              <a:ext cx="9168900" cy="0"/>
            </a:xfrm>
            <a:prstGeom prst="straightConnector1">
              <a:avLst/>
            </a:prstGeom>
            <a:noFill/>
            <a:ln cap="flat" cmpd="sng" w="9525">
              <a:solidFill>
                <a:schemeClr val="lt2"/>
              </a:solidFill>
              <a:prstDash val="solid"/>
              <a:round/>
              <a:headEnd len="med" w="med" type="none"/>
              <a:tailEnd len="med" w="med" type="none"/>
            </a:ln>
          </p:spPr>
        </p:cxnSp>
        <p:cxnSp>
          <p:nvCxnSpPr>
            <p:cNvPr id="68" name="Google Shape;68;p5"/>
            <p:cNvCxnSpPr/>
            <p:nvPr/>
          </p:nvCxnSpPr>
          <p:spPr>
            <a:xfrm>
              <a:off x="-552" y="722848"/>
              <a:ext cx="9168900" cy="0"/>
            </a:xfrm>
            <a:prstGeom prst="straightConnector1">
              <a:avLst/>
            </a:prstGeom>
            <a:noFill/>
            <a:ln cap="flat" cmpd="sng" w="9525">
              <a:solidFill>
                <a:schemeClr val="lt2"/>
              </a:solidFill>
              <a:prstDash val="solid"/>
              <a:round/>
              <a:headEnd len="med" w="med" type="none"/>
              <a:tailEnd len="med" w="med" type="none"/>
            </a:ln>
          </p:spPr>
        </p:cxnSp>
        <p:cxnSp>
          <p:nvCxnSpPr>
            <p:cNvPr id="69" name="Google Shape;69;p5"/>
            <p:cNvCxnSpPr/>
            <p:nvPr/>
          </p:nvCxnSpPr>
          <p:spPr>
            <a:xfrm>
              <a:off x="-552" y="1135420"/>
              <a:ext cx="9168900" cy="0"/>
            </a:xfrm>
            <a:prstGeom prst="straightConnector1">
              <a:avLst/>
            </a:prstGeom>
            <a:noFill/>
            <a:ln cap="flat" cmpd="sng" w="9525">
              <a:solidFill>
                <a:schemeClr val="lt2"/>
              </a:solidFill>
              <a:prstDash val="solid"/>
              <a:round/>
              <a:headEnd len="med" w="med" type="none"/>
              <a:tailEnd len="med" w="med" type="none"/>
            </a:ln>
          </p:spPr>
        </p:cxnSp>
        <p:cxnSp>
          <p:nvCxnSpPr>
            <p:cNvPr id="70" name="Google Shape;70;p5"/>
            <p:cNvCxnSpPr/>
            <p:nvPr/>
          </p:nvCxnSpPr>
          <p:spPr>
            <a:xfrm>
              <a:off x="-552" y="1547993"/>
              <a:ext cx="9168900" cy="0"/>
            </a:xfrm>
            <a:prstGeom prst="straightConnector1">
              <a:avLst/>
            </a:prstGeom>
            <a:noFill/>
            <a:ln cap="flat" cmpd="sng" w="9525">
              <a:solidFill>
                <a:schemeClr val="lt2"/>
              </a:solidFill>
              <a:prstDash val="solid"/>
              <a:round/>
              <a:headEnd len="med" w="med" type="none"/>
              <a:tailEnd len="med" w="med" type="none"/>
            </a:ln>
          </p:spPr>
        </p:cxnSp>
        <p:cxnSp>
          <p:nvCxnSpPr>
            <p:cNvPr id="71" name="Google Shape;71;p5"/>
            <p:cNvCxnSpPr/>
            <p:nvPr/>
          </p:nvCxnSpPr>
          <p:spPr>
            <a:xfrm>
              <a:off x="-552" y="1960566"/>
              <a:ext cx="9168900" cy="0"/>
            </a:xfrm>
            <a:prstGeom prst="straightConnector1">
              <a:avLst/>
            </a:prstGeom>
            <a:noFill/>
            <a:ln cap="flat" cmpd="sng" w="9525">
              <a:solidFill>
                <a:schemeClr val="lt2"/>
              </a:solidFill>
              <a:prstDash val="solid"/>
              <a:round/>
              <a:headEnd len="med" w="med" type="none"/>
              <a:tailEnd len="med" w="med" type="none"/>
            </a:ln>
          </p:spPr>
        </p:cxnSp>
        <p:cxnSp>
          <p:nvCxnSpPr>
            <p:cNvPr id="72" name="Google Shape;72;p5"/>
            <p:cNvCxnSpPr/>
            <p:nvPr/>
          </p:nvCxnSpPr>
          <p:spPr>
            <a:xfrm>
              <a:off x="-552" y="2373139"/>
              <a:ext cx="9168900" cy="0"/>
            </a:xfrm>
            <a:prstGeom prst="straightConnector1">
              <a:avLst/>
            </a:prstGeom>
            <a:noFill/>
            <a:ln cap="flat" cmpd="sng" w="9525">
              <a:solidFill>
                <a:schemeClr val="lt2"/>
              </a:solidFill>
              <a:prstDash val="solid"/>
              <a:round/>
              <a:headEnd len="med" w="med" type="none"/>
              <a:tailEnd len="med" w="med" type="none"/>
            </a:ln>
          </p:spPr>
        </p:cxnSp>
        <p:cxnSp>
          <p:nvCxnSpPr>
            <p:cNvPr id="73" name="Google Shape;73;p5"/>
            <p:cNvCxnSpPr/>
            <p:nvPr/>
          </p:nvCxnSpPr>
          <p:spPr>
            <a:xfrm>
              <a:off x="-552" y="2785711"/>
              <a:ext cx="9168900" cy="0"/>
            </a:xfrm>
            <a:prstGeom prst="straightConnector1">
              <a:avLst/>
            </a:prstGeom>
            <a:noFill/>
            <a:ln cap="flat" cmpd="sng" w="9525">
              <a:solidFill>
                <a:schemeClr val="lt2"/>
              </a:solidFill>
              <a:prstDash val="solid"/>
              <a:round/>
              <a:headEnd len="med" w="med" type="none"/>
              <a:tailEnd len="med" w="med" type="none"/>
            </a:ln>
          </p:spPr>
        </p:cxnSp>
        <p:cxnSp>
          <p:nvCxnSpPr>
            <p:cNvPr id="74" name="Google Shape;74;p5"/>
            <p:cNvCxnSpPr/>
            <p:nvPr/>
          </p:nvCxnSpPr>
          <p:spPr>
            <a:xfrm>
              <a:off x="-552" y="3198284"/>
              <a:ext cx="9168900" cy="0"/>
            </a:xfrm>
            <a:prstGeom prst="straightConnector1">
              <a:avLst/>
            </a:prstGeom>
            <a:noFill/>
            <a:ln cap="flat" cmpd="sng" w="9525">
              <a:solidFill>
                <a:schemeClr val="lt2"/>
              </a:solidFill>
              <a:prstDash val="solid"/>
              <a:round/>
              <a:headEnd len="med" w="med" type="none"/>
              <a:tailEnd len="med" w="med" type="none"/>
            </a:ln>
          </p:spPr>
        </p:cxnSp>
        <p:cxnSp>
          <p:nvCxnSpPr>
            <p:cNvPr id="75" name="Google Shape;75;p5"/>
            <p:cNvCxnSpPr/>
            <p:nvPr/>
          </p:nvCxnSpPr>
          <p:spPr>
            <a:xfrm>
              <a:off x="-552" y="3610857"/>
              <a:ext cx="9168900" cy="0"/>
            </a:xfrm>
            <a:prstGeom prst="straightConnector1">
              <a:avLst/>
            </a:prstGeom>
            <a:noFill/>
            <a:ln cap="flat" cmpd="sng" w="9525">
              <a:solidFill>
                <a:schemeClr val="lt2"/>
              </a:solidFill>
              <a:prstDash val="solid"/>
              <a:round/>
              <a:headEnd len="med" w="med" type="none"/>
              <a:tailEnd len="med" w="med" type="none"/>
            </a:ln>
          </p:spPr>
        </p:cxnSp>
        <p:cxnSp>
          <p:nvCxnSpPr>
            <p:cNvPr id="76" name="Google Shape;76;p5"/>
            <p:cNvCxnSpPr/>
            <p:nvPr/>
          </p:nvCxnSpPr>
          <p:spPr>
            <a:xfrm>
              <a:off x="-552" y="4436002"/>
              <a:ext cx="9168900" cy="0"/>
            </a:xfrm>
            <a:prstGeom prst="straightConnector1">
              <a:avLst/>
            </a:prstGeom>
            <a:noFill/>
            <a:ln cap="flat" cmpd="sng" w="9525">
              <a:solidFill>
                <a:schemeClr val="lt2"/>
              </a:solidFill>
              <a:prstDash val="solid"/>
              <a:round/>
              <a:headEnd len="med" w="med" type="none"/>
              <a:tailEnd len="med" w="med" type="none"/>
            </a:ln>
          </p:spPr>
        </p:cxnSp>
        <p:cxnSp>
          <p:nvCxnSpPr>
            <p:cNvPr id="77" name="Google Shape;77;p5"/>
            <p:cNvCxnSpPr/>
            <p:nvPr/>
          </p:nvCxnSpPr>
          <p:spPr>
            <a:xfrm>
              <a:off x="-552" y="4848575"/>
              <a:ext cx="9168900" cy="0"/>
            </a:xfrm>
            <a:prstGeom prst="straightConnector1">
              <a:avLst/>
            </a:prstGeom>
            <a:noFill/>
            <a:ln cap="flat" cmpd="sng" w="9525">
              <a:solidFill>
                <a:schemeClr val="lt2"/>
              </a:solidFill>
              <a:prstDash val="solid"/>
              <a:round/>
              <a:headEnd len="med" w="med" type="none"/>
              <a:tailEnd len="med" w="med" type="none"/>
            </a:ln>
          </p:spPr>
        </p:cxnSp>
      </p:grpSp>
      <p:sp>
        <p:nvSpPr>
          <p:cNvPr id="78" name="Google Shape;78;p5"/>
          <p:cNvSpPr txBox="1"/>
          <p:nvPr>
            <p:ph idx="1" type="subTitle"/>
          </p:nvPr>
        </p:nvSpPr>
        <p:spPr>
          <a:xfrm>
            <a:off x="939525" y="2054550"/>
            <a:ext cx="2916000" cy="792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100"/>
              <a:buNone/>
              <a:defRPr/>
            </a:lvl1pPr>
            <a:lvl2pPr lvl="1" rtl="0">
              <a:lnSpc>
                <a:spcPct val="100000"/>
              </a:lnSpc>
              <a:spcBef>
                <a:spcPts val="0"/>
              </a:spcBef>
              <a:spcAft>
                <a:spcPts val="0"/>
              </a:spcAft>
              <a:buSzPts val="1100"/>
              <a:buNone/>
              <a:defRPr/>
            </a:lvl2pPr>
            <a:lvl3pPr lvl="2" rtl="0">
              <a:lnSpc>
                <a:spcPct val="100000"/>
              </a:lnSpc>
              <a:spcBef>
                <a:spcPts val="0"/>
              </a:spcBef>
              <a:spcAft>
                <a:spcPts val="0"/>
              </a:spcAft>
              <a:buSzPts val="1100"/>
              <a:buNone/>
              <a:defRPr/>
            </a:lvl3pPr>
            <a:lvl4pPr lvl="3" rtl="0">
              <a:lnSpc>
                <a:spcPct val="100000"/>
              </a:lnSpc>
              <a:spcBef>
                <a:spcPts val="0"/>
              </a:spcBef>
              <a:spcAft>
                <a:spcPts val="0"/>
              </a:spcAft>
              <a:buSzPts val="1100"/>
              <a:buNone/>
              <a:defRPr/>
            </a:lvl4pPr>
            <a:lvl5pPr lvl="4" rtl="0">
              <a:lnSpc>
                <a:spcPct val="100000"/>
              </a:lnSpc>
              <a:spcBef>
                <a:spcPts val="0"/>
              </a:spcBef>
              <a:spcAft>
                <a:spcPts val="0"/>
              </a:spcAft>
              <a:buSzPts val="1100"/>
              <a:buNone/>
              <a:defRPr/>
            </a:lvl5pPr>
            <a:lvl6pPr lvl="5" rtl="0">
              <a:lnSpc>
                <a:spcPct val="100000"/>
              </a:lnSpc>
              <a:spcBef>
                <a:spcPts val="0"/>
              </a:spcBef>
              <a:spcAft>
                <a:spcPts val="0"/>
              </a:spcAft>
              <a:buSzPts val="1100"/>
              <a:buNone/>
              <a:defRPr/>
            </a:lvl6pPr>
            <a:lvl7pPr lvl="6" rtl="0">
              <a:lnSpc>
                <a:spcPct val="100000"/>
              </a:lnSpc>
              <a:spcBef>
                <a:spcPts val="0"/>
              </a:spcBef>
              <a:spcAft>
                <a:spcPts val="0"/>
              </a:spcAft>
              <a:buSzPts val="1100"/>
              <a:buNone/>
              <a:defRPr/>
            </a:lvl7pPr>
            <a:lvl8pPr lvl="7" rtl="0">
              <a:lnSpc>
                <a:spcPct val="100000"/>
              </a:lnSpc>
              <a:spcBef>
                <a:spcPts val="0"/>
              </a:spcBef>
              <a:spcAft>
                <a:spcPts val="0"/>
              </a:spcAft>
              <a:buSzPts val="1100"/>
              <a:buNone/>
              <a:defRPr/>
            </a:lvl8pPr>
            <a:lvl9pPr lvl="8" rtl="0">
              <a:lnSpc>
                <a:spcPct val="100000"/>
              </a:lnSpc>
              <a:spcBef>
                <a:spcPts val="0"/>
              </a:spcBef>
              <a:spcAft>
                <a:spcPts val="0"/>
              </a:spcAft>
              <a:buSzPts val="1100"/>
              <a:buNone/>
              <a:defRPr/>
            </a:lvl9pPr>
          </a:lstStyle>
          <a:p/>
        </p:txBody>
      </p:sp>
      <p:sp>
        <p:nvSpPr>
          <p:cNvPr id="79" name="Google Shape;79;p5"/>
          <p:cNvSpPr txBox="1"/>
          <p:nvPr>
            <p:ph type="ctrTitle"/>
          </p:nvPr>
        </p:nvSpPr>
        <p:spPr>
          <a:xfrm>
            <a:off x="939525" y="516850"/>
            <a:ext cx="7290300" cy="7329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Permanent Marker"/>
              <a:buNone/>
              <a:defRPr sz="2400">
                <a:latin typeface="Permanent Marker"/>
                <a:ea typeface="Permanent Marker"/>
                <a:cs typeface="Permanent Marker"/>
                <a:sym typeface="Permanent Marker"/>
              </a:defRPr>
            </a:lvl1pPr>
            <a:lvl2pPr lvl="1" rtl="0">
              <a:spcBef>
                <a:spcPts val="0"/>
              </a:spcBef>
              <a:spcAft>
                <a:spcPts val="0"/>
              </a:spcAft>
              <a:buSzPts val="3000"/>
              <a:buFont typeface="Permanent Marker"/>
              <a:buNone/>
              <a:defRPr sz="3000">
                <a:latin typeface="Permanent Marker"/>
                <a:ea typeface="Permanent Marker"/>
                <a:cs typeface="Permanent Marker"/>
                <a:sym typeface="Permanent Marker"/>
              </a:defRPr>
            </a:lvl2pPr>
            <a:lvl3pPr lvl="2" rtl="0">
              <a:spcBef>
                <a:spcPts val="0"/>
              </a:spcBef>
              <a:spcAft>
                <a:spcPts val="0"/>
              </a:spcAft>
              <a:buSzPts val="3000"/>
              <a:buFont typeface="Permanent Marker"/>
              <a:buNone/>
              <a:defRPr sz="3000">
                <a:latin typeface="Permanent Marker"/>
                <a:ea typeface="Permanent Marker"/>
                <a:cs typeface="Permanent Marker"/>
                <a:sym typeface="Permanent Marker"/>
              </a:defRPr>
            </a:lvl3pPr>
            <a:lvl4pPr lvl="3" rtl="0">
              <a:spcBef>
                <a:spcPts val="0"/>
              </a:spcBef>
              <a:spcAft>
                <a:spcPts val="0"/>
              </a:spcAft>
              <a:buSzPts val="3000"/>
              <a:buFont typeface="Permanent Marker"/>
              <a:buNone/>
              <a:defRPr sz="3000">
                <a:latin typeface="Permanent Marker"/>
                <a:ea typeface="Permanent Marker"/>
                <a:cs typeface="Permanent Marker"/>
                <a:sym typeface="Permanent Marker"/>
              </a:defRPr>
            </a:lvl4pPr>
            <a:lvl5pPr lvl="4" rtl="0">
              <a:spcBef>
                <a:spcPts val="0"/>
              </a:spcBef>
              <a:spcAft>
                <a:spcPts val="0"/>
              </a:spcAft>
              <a:buSzPts val="3000"/>
              <a:buFont typeface="Permanent Marker"/>
              <a:buNone/>
              <a:defRPr sz="3000">
                <a:latin typeface="Permanent Marker"/>
                <a:ea typeface="Permanent Marker"/>
                <a:cs typeface="Permanent Marker"/>
                <a:sym typeface="Permanent Marker"/>
              </a:defRPr>
            </a:lvl5pPr>
            <a:lvl6pPr lvl="5" rtl="0">
              <a:spcBef>
                <a:spcPts val="0"/>
              </a:spcBef>
              <a:spcAft>
                <a:spcPts val="0"/>
              </a:spcAft>
              <a:buSzPts val="3000"/>
              <a:buFont typeface="Permanent Marker"/>
              <a:buNone/>
              <a:defRPr sz="3000">
                <a:latin typeface="Permanent Marker"/>
                <a:ea typeface="Permanent Marker"/>
                <a:cs typeface="Permanent Marker"/>
                <a:sym typeface="Permanent Marker"/>
              </a:defRPr>
            </a:lvl6pPr>
            <a:lvl7pPr lvl="6" rtl="0">
              <a:spcBef>
                <a:spcPts val="0"/>
              </a:spcBef>
              <a:spcAft>
                <a:spcPts val="0"/>
              </a:spcAft>
              <a:buSzPts val="3000"/>
              <a:buFont typeface="Permanent Marker"/>
              <a:buNone/>
              <a:defRPr sz="3000">
                <a:latin typeface="Permanent Marker"/>
                <a:ea typeface="Permanent Marker"/>
                <a:cs typeface="Permanent Marker"/>
                <a:sym typeface="Permanent Marker"/>
              </a:defRPr>
            </a:lvl7pPr>
            <a:lvl8pPr lvl="7" rtl="0">
              <a:spcBef>
                <a:spcPts val="0"/>
              </a:spcBef>
              <a:spcAft>
                <a:spcPts val="0"/>
              </a:spcAft>
              <a:buSzPts val="3000"/>
              <a:buFont typeface="Permanent Marker"/>
              <a:buNone/>
              <a:defRPr sz="3000">
                <a:latin typeface="Permanent Marker"/>
                <a:ea typeface="Permanent Marker"/>
                <a:cs typeface="Permanent Marker"/>
                <a:sym typeface="Permanent Marker"/>
              </a:defRPr>
            </a:lvl8pPr>
            <a:lvl9pPr lvl="8" rtl="0">
              <a:spcBef>
                <a:spcPts val="0"/>
              </a:spcBef>
              <a:spcAft>
                <a:spcPts val="0"/>
              </a:spcAft>
              <a:buSzPts val="3000"/>
              <a:buFont typeface="Permanent Marker"/>
              <a:buNone/>
              <a:defRPr sz="3000">
                <a:latin typeface="Permanent Marker"/>
                <a:ea typeface="Permanent Marker"/>
                <a:cs typeface="Permanent Marker"/>
                <a:sym typeface="Permanent Marke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IG_NUMBER_1_1_1">
    <p:spTree>
      <p:nvGrpSpPr>
        <p:cNvPr id="80" name="Shape 80"/>
        <p:cNvGrpSpPr/>
        <p:nvPr/>
      </p:nvGrpSpPr>
      <p:grpSpPr>
        <a:xfrm>
          <a:off x="0" y="0"/>
          <a:ext cx="0" cy="0"/>
          <a:chOff x="0" y="0"/>
          <a:chExt cx="0" cy="0"/>
        </a:xfrm>
      </p:grpSpPr>
      <p:grpSp>
        <p:nvGrpSpPr>
          <p:cNvPr id="81" name="Google Shape;81;p6"/>
          <p:cNvGrpSpPr/>
          <p:nvPr/>
        </p:nvGrpSpPr>
        <p:grpSpPr>
          <a:xfrm>
            <a:off x="-12452" y="310275"/>
            <a:ext cx="9180800" cy="4538300"/>
            <a:chOff x="-12452" y="310275"/>
            <a:chExt cx="9180800" cy="4538300"/>
          </a:xfrm>
        </p:grpSpPr>
        <p:cxnSp>
          <p:nvCxnSpPr>
            <p:cNvPr id="82" name="Google Shape;82;p6"/>
            <p:cNvCxnSpPr/>
            <p:nvPr/>
          </p:nvCxnSpPr>
          <p:spPr>
            <a:xfrm>
              <a:off x="-552" y="4023430"/>
              <a:ext cx="9168900" cy="0"/>
            </a:xfrm>
            <a:prstGeom prst="straightConnector1">
              <a:avLst/>
            </a:prstGeom>
            <a:noFill/>
            <a:ln cap="flat" cmpd="sng" w="9525">
              <a:solidFill>
                <a:schemeClr val="lt2"/>
              </a:solidFill>
              <a:prstDash val="solid"/>
              <a:round/>
              <a:headEnd len="med" w="med" type="none"/>
              <a:tailEnd len="med" w="med" type="none"/>
            </a:ln>
          </p:spPr>
        </p:cxnSp>
        <p:cxnSp>
          <p:nvCxnSpPr>
            <p:cNvPr id="83" name="Google Shape;83;p6"/>
            <p:cNvCxnSpPr/>
            <p:nvPr/>
          </p:nvCxnSpPr>
          <p:spPr>
            <a:xfrm>
              <a:off x="-12452" y="310275"/>
              <a:ext cx="9168900" cy="0"/>
            </a:xfrm>
            <a:prstGeom prst="straightConnector1">
              <a:avLst/>
            </a:prstGeom>
            <a:noFill/>
            <a:ln cap="flat" cmpd="sng" w="9525">
              <a:solidFill>
                <a:schemeClr val="lt2"/>
              </a:solidFill>
              <a:prstDash val="solid"/>
              <a:round/>
              <a:headEnd len="med" w="med" type="none"/>
              <a:tailEnd len="med" w="med" type="none"/>
            </a:ln>
          </p:spPr>
        </p:cxnSp>
        <p:cxnSp>
          <p:nvCxnSpPr>
            <p:cNvPr id="84" name="Google Shape;84;p6"/>
            <p:cNvCxnSpPr/>
            <p:nvPr/>
          </p:nvCxnSpPr>
          <p:spPr>
            <a:xfrm>
              <a:off x="-552" y="722848"/>
              <a:ext cx="9168900" cy="0"/>
            </a:xfrm>
            <a:prstGeom prst="straightConnector1">
              <a:avLst/>
            </a:prstGeom>
            <a:noFill/>
            <a:ln cap="flat" cmpd="sng" w="9525">
              <a:solidFill>
                <a:schemeClr val="lt2"/>
              </a:solidFill>
              <a:prstDash val="solid"/>
              <a:round/>
              <a:headEnd len="med" w="med" type="none"/>
              <a:tailEnd len="med" w="med" type="none"/>
            </a:ln>
          </p:spPr>
        </p:cxnSp>
        <p:cxnSp>
          <p:nvCxnSpPr>
            <p:cNvPr id="85" name="Google Shape;85;p6"/>
            <p:cNvCxnSpPr/>
            <p:nvPr/>
          </p:nvCxnSpPr>
          <p:spPr>
            <a:xfrm>
              <a:off x="-552" y="1135420"/>
              <a:ext cx="9168900" cy="0"/>
            </a:xfrm>
            <a:prstGeom prst="straightConnector1">
              <a:avLst/>
            </a:prstGeom>
            <a:noFill/>
            <a:ln cap="flat" cmpd="sng" w="9525">
              <a:solidFill>
                <a:schemeClr val="lt2"/>
              </a:solidFill>
              <a:prstDash val="solid"/>
              <a:round/>
              <a:headEnd len="med" w="med" type="none"/>
              <a:tailEnd len="med" w="med" type="none"/>
            </a:ln>
          </p:spPr>
        </p:cxnSp>
        <p:cxnSp>
          <p:nvCxnSpPr>
            <p:cNvPr id="86" name="Google Shape;86;p6"/>
            <p:cNvCxnSpPr/>
            <p:nvPr/>
          </p:nvCxnSpPr>
          <p:spPr>
            <a:xfrm>
              <a:off x="-552" y="1547993"/>
              <a:ext cx="9168900" cy="0"/>
            </a:xfrm>
            <a:prstGeom prst="straightConnector1">
              <a:avLst/>
            </a:prstGeom>
            <a:noFill/>
            <a:ln cap="flat" cmpd="sng" w="9525">
              <a:solidFill>
                <a:schemeClr val="lt2"/>
              </a:solidFill>
              <a:prstDash val="solid"/>
              <a:round/>
              <a:headEnd len="med" w="med" type="none"/>
              <a:tailEnd len="med" w="med" type="none"/>
            </a:ln>
          </p:spPr>
        </p:cxnSp>
        <p:cxnSp>
          <p:nvCxnSpPr>
            <p:cNvPr id="87" name="Google Shape;87;p6"/>
            <p:cNvCxnSpPr/>
            <p:nvPr/>
          </p:nvCxnSpPr>
          <p:spPr>
            <a:xfrm>
              <a:off x="-552" y="1960566"/>
              <a:ext cx="9168900" cy="0"/>
            </a:xfrm>
            <a:prstGeom prst="straightConnector1">
              <a:avLst/>
            </a:prstGeom>
            <a:noFill/>
            <a:ln cap="flat" cmpd="sng" w="9525">
              <a:solidFill>
                <a:schemeClr val="lt2"/>
              </a:solidFill>
              <a:prstDash val="solid"/>
              <a:round/>
              <a:headEnd len="med" w="med" type="none"/>
              <a:tailEnd len="med" w="med" type="none"/>
            </a:ln>
          </p:spPr>
        </p:cxnSp>
        <p:cxnSp>
          <p:nvCxnSpPr>
            <p:cNvPr id="88" name="Google Shape;88;p6"/>
            <p:cNvCxnSpPr/>
            <p:nvPr/>
          </p:nvCxnSpPr>
          <p:spPr>
            <a:xfrm>
              <a:off x="-552" y="2373139"/>
              <a:ext cx="9168900" cy="0"/>
            </a:xfrm>
            <a:prstGeom prst="straightConnector1">
              <a:avLst/>
            </a:prstGeom>
            <a:noFill/>
            <a:ln cap="flat" cmpd="sng" w="9525">
              <a:solidFill>
                <a:schemeClr val="lt2"/>
              </a:solidFill>
              <a:prstDash val="solid"/>
              <a:round/>
              <a:headEnd len="med" w="med" type="none"/>
              <a:tailEnd len="med" w="med" type="none"/>
            </a:ln>
          </p:spPr>
        </p:cxnSp>
        <p:cxnSp>
          <p:nvCxnSpPr>
            <p:cNvPr id="89" name="Google Shape;89;p6"/>
            <p:cNvCxnSpPr/>
            <p:nvPr/>
          </p:nvCxnSpPr>
          <p:spPr>
            <a:xfrm>
              <a:off x="-552" y="2785711"/>
              <a:ext cx="9168900" cy="0"/>
            </a:xfrm>
            <a:prstGeom prst="straightConnector1">
              <a:avLst/>
            </a:prstGeom>
            <a:noFill/>
            <a:ln cap="flat" cmpd="sng" w="9525">
              <a:solidFill>
                <a:schemeClr val="lt2"/>
              </a:solidFill>
              <a:prstDash val="solid"/>
              <a:round/>
              <a:headEnd len="med" w="med" type="none"/>
              <a:tailEnd len="med" w="med" type="none"/>
            </a:ln>
          </p:spPr>
        </p:cxnSp>
        <p:cxnSp>
          <p:nvCxnSpPr>
            <p:cNvPr id="90" name="Google Shape;90;p6"/>
            <p:cNvCxnSpPr/>
            <p:nvPr/>
          </p:nvCxnSpPr>
          <p:spPr>
            <a:xfrm>
              <a:off x="-552" y="3198284"/>
              <a:ext cx="9168900" cy="0"/>
            </a:xfrm>
            <a:prstGeom prst="straightConnector1">
              <a:avLst/>
            </a:prstGeom>
            <a:noFill/>
            <a:ln cap="flat" cmpd="sng" w="9525">
              <a:solidFill>
                <a:schemeClr val="lt2"/>
              </a:solidFill>
              <a:prstDash val="solid"/>
              <a:round/>
              <a:headEnd len="med" w="med" type="none"/>
              <a:tailEnd len="med" w="med" type="none"/>
            </a:ln>
          </p:spPr>
        </p:cxnSp>
        <p:cxnSp>
          <p:nvCxnSpPr>
            <p:cNvPr id="91" name="Google Shape;91;p6"/>
            <p:cNvCxnSpPr/>
            <p:nvPr/>
          </p:nvCxnSpPr>
          <p:spPr>
            <a:xfrm>
              <a:off x="-552" y="3610857"/>
              <a:ext cx="9168900" cy="0"/>
            </a:xfrm>
            <a:prstGeom prst="straightConnector1">
              <a:avLst/>
            </a:prstGeom>
            <a:noFill/>
            <a:ln cap="flat" cmpd="sng" w="9525">
              <a:solidFill>
                <a:schemeClr val="lt2"/>
              </a:solidFill>
              <a:prstDash val="solid"/>
              <a:round/>
              <a:headEnd len="med" w="med" type="none"/>
              <a:tailEnd len="med" w="med" type="none"/>
            </a:ln>
          </p:spPr>
        </p:cxnSp>
        <p:cxnSp>
          <p:nvCxnSpPr>
            <p:cNvPr id="92" name="Google Shape;92;p6"/>
            <p:cNvCxnSpPr/>
            <p:nvPr/>
          </p:nvCxnSpPr>
          <p:spPr>
            <a:xfrm>
              <a:off x="-552" y="4436002"/>
              <a:ext cx="9168900" cy="0"/>
            </a:xfrm>
            <a:prstGeom prst="straightConnector1">
              <a:avLst/>
            </a:prstGeom>
            <a:noFill/>
            <a:ln cap="flat" cmpd="sng" w="9525">
              <a:solidFill>
                <a:schemeClr val="lt2"/>
              </a:solidFill>
              <a:prstDash val="solid"/>
              <a:round/>
              <a:headEnd len="med" w="med" type="none"/>
              <a:tailEnd len="med" w="med" type="none"/>
            </a:ln>
          </p:spPr>
        </p:cxnSp>
        <p:cxnSp>
          <p:nvCxnSpPr>
            <p:cNvPr id="93" name="Google Shape;93;p6"/>
            <p:cNvCxnSpPr/>
            <p:nvPr/>
          </p:nvCxnSpPr>
          <p:spPr>
            <a:xfrm>
              <a:off x="-552" y="4848575"/>
              <a:ext cx="9168900" cy="0"/>
            </a:xfrm>
            <a:prstGeom prst="straightConnector1">
              <a:avLst/>
            </a:prstGeom>
            <a:noFill/>
            <a:ln cap="flat" cmpd="sng" w="9525">
              <a:solidFill>
                <a:schemeClr val="lt2"/>
              </a:solidFill>
              <a:prstDash val="solid"/>
              <a:round/>
              <a:headEnd len="med" w="med" type="none"/>
              <a:tailEnd len="med" w="med" type="none"/>
            </a:ln>
          </p:spPr>
        </p:cxnSp>
      </p:grpSp>
      <p:sp>
        <p:nvSpPr>
          <p:cNvPr id="94" name="Google Shape;94;p6"/>
          <p:cNvSpPr txBox="1"/>
          <p:nvPr>
            <p:ph type="ctrTitle"/>
          </p:nvPr>
        </p:nvSpPr>
        <p:spPr>
          <a:xfrm>
            <a:off x="2008800" y="3897038"/>
            <a:ext cx="5126400" cy="3831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100"/>
              <a:buFont typeface="Comfortaa"/>
              <a:buNone/>
              <a:defRPr sz="1100">
                <a:latin typeface="Comfortaa"/>
                <a:ea typeface="Comfortaa"/>
                <a:cs typeface="Comfortaa"/>
                <a:sym typeface="Comfortaa"/>
              </a:defRPr>
            </a:lvl1pPr>
            <a:lvl2pPr lvl="1" rtl="0">
              <a:spcBef>
                <a:spcPts val="0"/>
              </a:spcBef>
              <a:spcAft>
                <a:spcPts val="0"/>
              </a:spcAft>
              <a:buSzPts val="3000"/>
              <a:buFont typeface="Comfortaa"/>
              <a:buNone/>
              <a:defRPr sz="3000">
                <a:latin typeface="Comfortaa"/>
                <a:ea typeface="Comfortaa"/>
                <a:cs typeface="Comfortaa"/>
                <a:sym typeface="Comfortaa"/>
              </a:defRPr>
            </a:lvl2pPr>
            <a:lvl3pPr lvl="2" rtl="0">
              <a:spcBef>
                <a:spcPts val="0"/>
              </a:spcBef>
              <a:spcAft>
                <a:spcPts val="0"/>
              </a:spcAft>
              <a:buSzPts val="3000"/>
              <a:buFont typeface="Comfortaa"/>
              <a:buNone/>
              <a:defRPr sz="3000">
                <a:latin typeface="Comfortaa"/>
                <a:ea typeface="Comfortaa"/>
                <a:cs typeface="Comfortaa"/>
                <a:sym typeface="Comfortaa"/>
              </a:defRPr>
            </a:lvl3pPr>
            <a:lvl4pPr lvl="3" rtl="0">
              <a:spcBef>
                <a:spcPts val="0"/>
              </a:spcBef>
              <a:spcAft>
                <a:spcPts val="0"/>
              </a:spcAft>
              <a:buSzPts val="3000"/>
              <a:buFont typeface="Comfortaa"/>
              <a:buNone/>
              <a:defRPr sz="3000">
                <a:latin typeface="Comfortaa"/>
                <a:ea typeface="Comfortaa"/>
                <a:cs typeface="Comfortaa"/>
                <a:sym typeface="Comfortaa"/>
              </a:defRPr>
            </a:lvl4pPr>
            <a:lvl5pPr lvl="4" rtl="0">
              <a:spcBef>
                <a:spcPts val="0"/>
              </a:spcBef>
              <a:spcAft>
                <a:spcPts val="0"/>
              </a:spcAft>
              <a:buSzPts val="3000"/>
              <a:buFont typeface="Comfortaa"/>
              <a:buNone/>
              <a:defRPr sz="3000">
                <a:latin typeface="Comfortaa"/>
                <a:ea typeface="Comfortaa"/>
                <a:cs typeface="Comfortaa"/>
                <a:sym typeface="Comfortaa"/>
              </a:defRPr>
            </a:lvl5pPr>
            <a:lvl6pPr lvl="5" rtl="0">
              <a:spcBef>
                <a:spcPts val="0"/>
              </a:spcBef>
              <a:spcAft>
                <a:spcPts val="0"/>
              </a:spcAft>
              <a:buSzPts val="3000"/>
              <a:buFont typeface="Comfortaa"/>
              <a:buNone/>
              <a:defRPr sz="3000">
                <a:latin typeface="Comfortaa"/>
                <a:ea typeface="Comfortaa"/>
                <a:cs typeface="Comfortaa"/>
                <a:sym typeface="Comfortaa"/>
              </a:defRPr>
            </a:lvl6pPr>
            <a:lvl7pPr lvl="6" rtl="0">
              <a:spcBef>
                <a:spcPts val="0"/>
              </a:spcBef>
              <a:spcAft>
                <a:spcPts val="0"/>
              </a:spcAft>
              <a:buSzPts val="3000"/>
              <a:buFont typeface="Comfortaa"/>
              <a:buNone/>
              <a:defRPr sz="3000">
                <a:latin typeface="Comfortaa"/>
                <a:ea typeface="Comfortaa"/>
                <a:cs typeface="Comfortaa"/>
                <a:sym typeface="Comfortaa"/>
              </a:defRPr>
            </a:lvl7pPr>
            <a:lvl8pPr lvl="7" rtl="0">
              <a:spcBef>
                <a:spcPts val="0"/>
              </a:spcBef>
              <a:spcAft>
                <a:spcPts val="0"/>
              </a:spcAft>
              <a:buSzPts val="3000"/>
              <a:buFont typeface="Comfortaa"/>
              <a:buNone/>
              <a:defRPr sz="3000">
                <a:latin typeface="Comfortaa"/>
                <a:ea typeface="Comfortaa"/>
                <a:cs typeface="Comfortaa"/>
                <a:sym typeface="Comfortaa"/>
              </a:defRPr>
            </a:lvl8pPr>
            <a:lvl9pPr lvl="8" rtl="0">
              <a:spcBef>
                <a:spcPts val="0"/>
              </a:spcBef>
              <a:spcAft>
                <a:spcPts val="0"/>
              </a:spcAft>
              <a:buSzPts val="3000"/>
              <a:buFont typeface="Comfortaa"/>
              <a:buNone/>
              <a:defRPr sz="3000">
                <a:latin typeface="Comfortaa"/>
                <a:ea typeface="Comfortaa"/>
                <a:cs typeface="Comfortaa"/>
                <a:sym typeface="Comfortaa"/>
              </a:defRPr>
            </a:lvl9pPr>
          </a:lstStyle>
          <a:p/>
        </p:txBody>
      </p:sp>
      <p:sp>
        <p:nvSpPr>
          <p:cNvPr id="95" name="Google Shape;95;p6"/>
          <p:cNvSpPr txBox="1"/>
          <p:nvPr>
            <p:ph idx="1" type="subTitle"/>
          </p:nvPr>
        </p:nvSpPr>
        <p:spPr>
          <a:xfrm>
            <a:off x="1914750" y="1401975"/>
            <a:ext cx="53145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400"/>
              <a:buFont typeface="Permanent Marker"/>
              <a:buNone/>
              <a:defRPr sz="2400">
                <a:latin typeface="Permanent Marker"/>
                <a:ea typeface="Permanent Marker"/>
                <a:cs typeface="Permanent Marker"/>
                <a:sym typeface="Permanent Marker"/>
              </a:defRPr>
            </a:lvl1pPr>
            <a:lvl2pPr lvl="1" rtl="0">
              <a:lnSpc>
                <a:spcPct val="100000"/>
              </a:lnSpc>
              <a:spcBef>
                <a:spcPts val="0"/>
              </a:spcBef>
              <a:spcAft>
                <a:spcPts val="0"/>
              </a:spcAft>
              <a:buSzPts val="2400"/>
              <a:buNone/>
              <a:defRPr sz="2400"/>
            </a:lvl2pPr>
            <a:lvl3pPr lvl="2" rtl="0">
              <a:lnSpc>
                <a:spcPct val="100000"/>
              </a:lnSpc>
              <a:spcBef>
                <a:spcPts val="0"/>
              </a:spcBef>
              <a:spcAft>
                <a:spcPts val="0"/>
              </a:spcAft>
              <a:buSzPts val="2400"/>
              <a:buNone/>
              <a:defRPr sz="2400"/>
            </a:lvl3pPr>
            <a:lvl4pPr lvl="3" rtl="0">
              <a:lnSpc>
                <a:spcPct val="100000"/>
              </a:lnSpc>
              <a:spcBef>
                <a:spcPts val="0"/>
              </a:spcBef>
              <a:spcAft>
                <a:spcPts val="0"/>
              </a:spcAft>
              <a:buSzPts val="2400"/>
              <a:buNone/>
              <a:defRPr sz="2400"/>
            </a:lvl4pPr>
            <a:lvl5pPr lvl="4" rtl="0">
              <a:lnSpc>
                <a:spcPct val="100000"/>
              </a:lnSpc>
              <a:spcBef>
                <a:spcPts val="0"/>
              </a:spcBef>
              <a:spcAft>
                <a:spcPts val="0"/>
              </a:spcAft>
              <a:buSzPts val="2400"/>
              <a:buNone/>
              <a:defRPr sz="2400"/>
            </a:lvl5pPr>
            <a:lvl6pPr lvl="5" rtl="0">
              <a:lnSpc>
                <a:spcPct val="100000"/>
              </a:lnSpc>
              <a:spcBef>
                <a:spcPts val="0"/>
              </a:spcBef>
              <a:spcAft>
                <a:spcPts val="0"/>
              </a:spcAft>
              <a:buSzPts val="2400"/>
              <a:buNone/>
              <a:defRPr sz="2400"/>
            </a:lvl6pPr>
            <a:lvl7pPr lvl="6" rtl="0">
              <a:lnSpc>
                <a:spcPct val="100000"/>
              </a:lnSpc>
              <a:spcBef>
                <a:spcPts val="0"/>
              </a:spcBef>
              <a:spcAft>
                <a:spcPts val="0"/>
              </a:spcAft>
              <a:buSzPts val="2400"/>
              <a:buNone/>
              <a:defRPr sz="2400"/>
            </a:lvl7pPr>
            <a:lvl8pPr lvl="7" rtl="0">
              <a:lnSpc>
                <a:spcPct val="100000"/>
              </a:lnSpc>
              <a:spcBef>
                <a:spcPts val="0"/>
              </a:spcBef>
              <a:spcAft>
                <a:spcPts val="0"/>
              </a:spcAft>
              <a:buSzPts val="2400"/>
              <a:buNone/>
              <a:defRPr sz="2400"/>
            </a:lvl8pPr>
            <a:lvl9pPr lvl="8" rtl="0">
              <a:lnSpc>
                <a:spcPct val="100000"/>
              </a:lnSpc>
              <a:spcBef>
                <a:spcPts val="0"/>
              </a:spcBef>
              <a:spcAft>
                <a:spcPts val="0"/>
              </a:spcAft>
              <a:buSzPts val="2400"/>
              <a:buNone/>
              <a:defRPr sz="2400"/>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2">
  <p:cSld name="BIG_NUMBER_1_1_2">
    <p:spTree>
      <p:nvGrpSpPr>
        <p:cNvPr id="96" name="Shape 96"/>
        <p:cNvGrpSpPr/>
        <p:nvPr/>
      </p:nvGrpSpPr>
      <p:grpSpPr>
        <a:xfrm>
          <a:off x="0" y="0"/>
          <a:ext cx="0" cy="0"/>
          <a:chOff x="0" y="0"/>
          <a:chExt cx="0" cy="0"/>
        </a:xfrm>
      </p:grpSpPr>
      <p:grpSp>
        <p:nvGrpSpPr>
          <p:cNvPr id="97" name="Google Shape;97;p7"/>
          <p:cNvGrpSpPr/>
          <p:nvPr/>
        </p:nvGrpSpPr>
        <p:grpSpPr>
          <a:xfrm>
            <a:off x="-12452" y="310275"/>
            <a:ext cx="9180800" cy="4538300"/>
            <a:chOff x="-12452" y="310275"/>
            <a:chExt cx="9180800" cy="4538300"/>
          </a:xfrm>
        </p:grpSpPr>
        <p:cxnSp>
          <p:nvCxnSpPr>
            <p:cNvPr id="98" name="Google Shape;98;p7"/>
            <p:cNvCxnSpPr/>
            <p:nvPr/>
          </p:nvCxnSpPr>
          <p:spPr>
            <a:xfrm>
              <a:off x="-552" y="4023430"/>
              <a:ext cx="9168900" cy="0"/>
            </a:xfrm>
            <a:prstGeom prst="straightConnector1">
              <a:avLst/>
            </a:prstGeom>
            <a:noFill/>
            <a:ln cap="flat" cmpd="sng" w="9525">
              <a:solidFill>
                <a:schemeClr val="lt2"/>
              </a:solidFill>
              <a:prstDash val="solid"/>
              <a:round/>
              <a:headEnd len="med" w="med" type="none"/>
              <a:tailEnd len="med" w="med" type="none"/>
            </a:ln>
          </p:spPr>
        </p:cxnSp>
        <p:cxnSp>
          <p:nvCxnSpPr>
            <p:cNvPr id="99" name="Google Shape;99;p7"/>
            <p:cNvCxnSpPr/>
            <p:nvPr/>
          </p:nvCxnSpPr>
          <p:spPr>
            <a:xfrm>
              <a:off x="-12452" y="310275"/>
              <a:ext cx="9168900" cy="0"/>
            </a:xfrm>
            <a:prstGeom prst="straightConnector1">
              <a:avLst/>
            </a:prstGeom>
            <a:noFill/>
            <a:ln cap="flat" cmpd="sng" w="9525">
              <a:solidFill>
                <a:schemeClr val="lt2"/>
              </a:solidFill>
              <a:prstDash val="solid"/>
              <a:round/>
              <a:headEnd len="med" w="med" type="none"/>
              <a:tailEnd len="med" w="med" type="none"/>
            </a:ln>
          </p:spPr>
        </p:cxnSp>
        <p:cxnSp>
          <p:nvCxnSpPr>
            <p:cNvPr id="100" name="Google Shape;100;p7"/>
            <p:cNvCxnSpPr/>
            <p:nvPr/>
          </p:nvCxnSpPr>
          <p:spPr>
            <a:xfrm>
              <a:off x="-552" y="722848"/>
              <a:ext cx="9168900" cy="0"/>
            </a:xfrm>
            <a:prstGeom prst="straightConnector1">
              <a:avLst/>
            </a:prstGeom>
            <a:noFill/>
            <a:ln cap="flat" cmpd="sng" w="9525">
              <a:solidFill>
                <a:schemeClr val="lt2"/>
              </a:solidFill>
              <a:prstDash val="solid"/>
              <a:round/>
              <a:headEnd len="med" w="med" type="none"/>
              <a:tailEnd len="med" w="med" type="none"/>
            </a:ln>
          </p:spPr>
        </p:cxnSp>
        <p:cxnSp>
          <p:nvCxnSpPr>
            <p:cNvPr id="101" name="Google Shape;101;p7"/>
            <p:cNvCxnSpPr/>
            <p:nvPr/>
          </p:nvCxnSpPr>
          <p:spPr>
            <a:xfrm>
              <a:off x="-552" y="1135420"/>
              <a:ext cx="9168900" cy="0"/>
            </a:xfrm>
            <a:prstGeom prst="straightConnector1">
              <a:avLst/>
            </a:prstGeom>
            <a:noFill/>
            <a:ln cap="flat" cmpd="sng" w="9525">
              <a:solidFill>
                <a:schemeClr val="lt2"/>
              </a:solidFill>
              <a:prstDash val="solid"/>
              <a:round/>
              <a:headEnd len="med" w="med" type="none"/>
              <a:tailEnd len="med" w="med" type="none"/>
            </a:ln>
          </p:spPr>
        </p:cxnSp>
        <p:cxnSp>
          <p:nvCxnSpPr>
            <p:cNvPr id="102" name="Google Shape;102;p7"/>
            <p:cNvCxnSpPr/>
            <p:nvPr/>
          </p:nvCxnSpPr>
          <p:spPr>
            <a:xfrm>
              <a:off x="-552" y="1547993"/>
              <a:ext cx="9168900" cy="0"/>
            </a:xfrm>
            <a:prstGeom prst="straightConnector1">
              <a:avLst/>
            </a:prstGeom>
            <a:noFill/>
            <a:ln cap="flat" cmpd="sng" w="9525">
              <a:solidFill>
                <a:schemeClr val="lt2"/>
              </a:solidFill>
              <a:prstDash val="solid"/>
              <a:round/>
              <a:headEnd len="med" w="med" type="none"/>
              <a:tailEnd len="med" w="med" type="none"/>
            </a:ln>
          </p:spPr>
        </p:cxnSp>
        <p:cxnSp>
          <p:nvCxnSpPr>
            <p:cNvPr id="103" name="Google Shape;103;p7"/>
            <p:cNvCxnSpPr/>
            <p:nvPr/>
          </p:nvCxnSpPr>
          <p:spPr>
            <a:xfrm>
              <a:off x="-552" y="1960566"/>
              <a:ext cx="9168900" cy="0"/>
            </a:xfrm>
            <a:prstGeom prst="straightConnector1">
              <a:avLst/>
            </a:prstGeom>
            <a:noFill/>
            <a:ln cap="flat" cmpd="sng" w="9525">
              <a:solidFill>
                <a:schemeClr val="lt2"/>
              </a:solidFill>
              <a:prstDash val="solid"/>
              <a:round/>
              <a:headEnd len="med" w="med" type="none"/>
              <a:tailEnd len="med" w="med" type="none"/>
            </a:ln>
          </p:spPr>
        </p:cxnSp>
        <p:cxnSp>
          <p:nvCxnSpPr>
            <p:cNvPr id="104" name="Google Shape;104;p7"/>
            <p:cNvCxnSpPr/>
            <p:nvPr/>
          </p:nvCxnSpPr>
          <p:spPr>
            <a:xfrm>
              <a:off x="-552" y="2373139"/>
              <a:ext cx="9168900" cy="0"/>
            </a:xfrm>
            <a:prstGeom prst="straightConnector1">
              <a:avLst/>
            </a:prstGeom>
            <a:noFill/>
            <a:ln cap="flat" cmpd="sng" w="9525">
              <a:solidFill>
                <a:schemeClr val="lt2"/>
              </a:solidFill>
              <a:prstDash val="solid"/>
              <a:round/>
              <a:headEnd len="med" w="med" type="none"/>
              <a:tailEnd len="med" w="med" type="none"/>
            </a:ln>
          </p:spPr>
        </p:cxnSp>
        <p:cxnSp>
          <p:nvCxnSpPr>
            <p:cNvPr id="105" name="Google Shape;105;p7"/>
            <p:cNvCxnSpPr/>
            <p:nvPr/>
          </p:nvCxnSpPr>
          <p:spPr>
            <a:xfrm>
              <a:off x="-552" y="2785711"/>
              <a:ext cx="9168900" cy="0"/>
            </a:xfrm>
            <a:prstGeom prst="straightConnector1">
              <a:avLst/>
            </a:prstGeom>
            <a:noFill/>
            <a:ln cap="flat" cmpd="sng" w="9525">
              <a:solidFill>
                <a:schemeClr val="lt2"/>
              </a:solidFill>
              <a:prstDash val="solid"/>
              <a:round/>
              <a:headEnd len="med" w="med" type="none"/>
              <a:tailEnd len="med" w="med" type="none"/>
            </a:ln>
          </p:spPr>
        </p:cxnSp>
        <p:cxnSp>
          <p:nvCxnSpPr>
            <p:cNvPr id="106" name="Google Shape;106;p7"/>
            <p:cNvCxnSpPr/>
            <p:nvPr/>
          </p:nvCxnSpPr>
          <p:spPr>
            <a:xfrm>
              <a:off x="-552" y="3198284"/>
              <a:ext cx="9168900" cy="0"/>
            </a:xfrm>
            <a:prstGeom prst="straightConnector1">
              <a:avLst/>
            </a:prstGeom>
            <a:noFill/>
            <a:ln cap="flat" cmpd="sng" w="9525">
              <a:solidFill>
                <a:schemeClr val="lt2"/>
              </a:solidFill>
              <a:prstDash val="solid"/>
              <a:round/>
              <a:headEnd len="med" w="med" type="none"/>
              <a:tailEnd len="med" w="med" type="none"/>
            </a:ln>
          </p:spPr>
        </p:cxnSp>
        <p:cxnSp>
          <p:nvCxnSpPr>
            <p:cNvPr id="107" name="Google Shape;107;p7"/>
            <p:cNvCxnSpPr/>
            <p:nvPr/>
          </p:nvCxnSpPr>
          <p:spPr>
            <a:xfrm>
              <a:off x="-552" y="3610857"/>
              <a:ext cx="9168900" cy="0"/>
            </a:xfrm>
            <a:prstGeom prst="straightConnector1">
              <a:avLst/>
            </a:prstGeom>
            <a:noFill/>
            <a:ln cap="flat" cmpd="sng" w="9525">
              <a:solidFill>
                <a:schemeClr val="lt2"/>
              </a:solidFill>
              <a:prstDash val="solid"/>
              <a:round/>
              <a:headEnd len="med" w="med" type="none"/>
              <a:tailEnd len="med" w="med" type="none"/>
            </a:ln>
          </p:spPr>
        </p:cxnSp>
        <p:cxnSp>
          <p:nvCxnSpPr>
            <p:cNvPr id="108" name="Google Shape;108;p7"/>
            <p:cNvCxnSpPr/>
            <p:nvPr/>
          </p:nvCxnSpPr>
          <p:spPr>
            <a:xfrm>
              <a:off x="-552" y="4436002"/>
              <a:ext cx="9168900" cy="0"/>
            </a:xfrm>
            <a:prstGeom prst="straightConnector1">
              <a:avLst/>
            </a:prstGeom>
            <a:noFill/>
            <a:ln cap="flat" cmpd="sng" w="9525">
              <a:solidFill>
                <a:schemeClr val="lt2"/>
              </a:solidFill>
              <a:prstDash val="solid"/>
              <a:round/>
              <a:headEnd len="med" w="med" type="none"/>
              <a:tailEnd len="med" w="med" type="none"/>
            </a:ln>
          </p:spPr>
        </p:cxnSp>
        <p:cxnSp>
          <p:nvCxnSpPr>
            <p:cNvPr id="109" name="Google Shape;109;p7"/>
            <p:cNvCxnSpPr/>
            <p:nvPr/>
          </p:nvCxnSpPr>
          <p:spPr>
            <a:xfrm>
              <a:off x="-552" y="4848575"/>
              <a:ext cx="9168900" cy="0"/>
            </a:xfrm>
            <a:prstGeom prst="straightConnector1">
              <a:avLst/>
            </a:prstGeom>
            <a:noFill/>
            <a:ln cap="flat" cmpd="sng" w="9525">
              <a:solidFill>
                <a:schemeClr val="lt2"/>
              </a:solidFill>
              <a:prstDash val="solid"/>
              <a:round/>
              <a:headEnd len="med" w="med" type="none"/>
              <a:tailEnd len="med" w="med" type="none"/>
            </a:ln>
          </p:spPr>
        </p:cxnSp>
      </p:grpSp>
      <p:sp>
        <p:nvSpPr>
          <p:cNvPr id="110" name="Google Shape;110;p7"/>
          <p:cNvSpPr txBox="1"/>
          <p:nvPr>
            <p:ph type="ctrTitle"/>
          </p:nvPr>
        </p:nvSpPr>
        <p:spPr>
          <a:xfrm>
            <a:off x="2008800" y="516850"/>
            <a:ext cx="5126400" cy="732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Permanent Marker"/>
              <a:buNone/>
              <a:defRPr sz="2400">
                <a:latin typeface="Permanent Marker"/>
                <a:ea typeface="Permanent Marker"/>
                <a:cs typeface="Permanent Marker"/>
                <a:sym typeface="Permanent Marker"/>
              </a:defRPr>
            </a:lvl1pPr>
            <a:lvl2pPr lvl="1" rtl="0" algn="ctr">
              <a:spcBef>
                <a:spcPts val="0"/>
              </a:spcBef>
              <a:spcAft>
                <a:spcPts val="0"/>
              </a:spcAft>
              <a:buSzPts val="3000"/>
              <a:buFont typeface="Permanent Marker"/>
              <a:buNone/>
              <a:defRPr sz="3000">
                <a:latin typeface="Permanent Marker"/>
                <a:ea typeface="Permanent Marker"/>
                <a:cs typeface="Permanent Marker"/>
                <a:sym typeface="Permanent Marker"/>
              </a:defRPr>
            </a:lvl2pPr>
            <a:lvl3pPr lvl="2" rtl="0" algn="ctr">
              <a:spcBef>
                <a:spcPts val="0"/>
              </a:spcBef>
              <a:spcAft>
                <a:spcPts val="0"/>
              </a:spcAft>
              <a:buSzPts val="3000"/>
              <a:buFont typeface="Permanent Marker"/>
              <a:buNone/>
              <a:defRPr sz="3000">
                <a:latin typeface="Permanent Marker"/>
                <a:ea typeface="Permanent Marker"/>
                <a:cs typeface="Permanent Marker"/>
                <a:sym typeface="Permanent Marker"/>
              </a:defRPr>
            </a:lvl3pPr>
            <a:lvl4pPr lvl="3" rtl="0" algn="ctr">
              <a:spcBef>
                <a:spcPts val="0"/>
              </a:spcBef>
              <a:spcAft>
                <a:spcPts val="0"/>
              </a:spcAft>
              <a:buSzPts val="3000"/>
              <a:buFont typeface="Permanent Marker"/>
              <a:buNone/>
              <a:defRPr sz="3000">
                <a:latin typeface="Permanent Marker"/>
                <a:ea typeface="Permanent Marker"/>
                <a:cs typeface="Permanent Marker"/>
                <a:sym typeface="Permanent Marker"/>
              </a:defRPr>
            </a:lvl4pPr>
            <a:lvl5pPr lvl="4" rtl="0" algn="ctr">
              <a:spcBef>
                <a:spcPts val="0"/>
              </a:spcBef>
              <a:spcAft>
                <a:spcPts val="0"/>
              </a:spcAft>
              <a:buSzPts val="3000"/>
              <a:buFont typeface="Permanent Marker"/>
              <a:buNone/>
              <a:defRPr sz="3000">
                <a:latin typeface="Permanent Marker"/>
                <a:ea typeface="Permanent Marker"/>
                <a:cs typeface="Permanent Marker"/>
                <a:sym typeface="Permanent Marker"/>
              </a:defRPr>
            </a:lvl5pPr>
            <a:lvl6pPr lvl="5" rtl="0" algn="ctr">
              <a:spcBef>
                <a:spcPts val="0"/>
              </a:spcBef>
              <a:spcAft>
                <a:spcPts val="0"/>
              </a:spcAft>
              <a:buSzPts val="3000"/>
              <a:buFont typeface="Permanent Marker"/>
              <a:buNone/>
              <a:defRPr sz="3000">
                <a:latin typeface="Permanent Marker"/>
                <a:ea typeface="Permanent Marker"/>
                <a:cs typeface="Permanent Marker"/>
                <a:sym typeface="Permanent Marker"/>
              </a:defRPr>
            </a:lvl6pPr>
            <a:lvl7pPr lvl="6" rtl="0" algn="ctr">
              <a:spcBef>
                <a:spcPts val="0"/>
              </a:spcBef>
              <a:spcAft>
                <a:spcPts val="0"/>
              </a:spcAft>
              <a:buSzPts val="3000"/>
              <a:buFont typeface="Permanent Marker"/>
              <a:buNone/>
              <a:defRPr sz="3000">
                <a:latin typeface="Permanent Marker"/>
                <a:ea typeface="Permanent Marker"/>
                <a:cs typeface="Permanent Marker"/>
                <a:sym typeface="Permanent Marker"/>
              </a:defRPr>
            </a:lvl7pPr>
            <a:lvl8pPr lvl="7" rtl="0" algn="ctr">
              <a:spcBef>
                <a:spcPts val="0"/>
              </a:spcBef>
              <a:spcAft>
                <a:spcPts val="0"/>
              </a:spcAft>
              <a:buSzPts val="3000"/>
              <a:buFont typeface="Permanent Marker"/>
              <a:buNone/>
              <a:defRPr sz="3000">
                <a:latin typeface="Permanent Marker"/>
                <a:ea typeface="Permanent Marker"/>
                <a:cs typeface="Permanent Marker"/>
                <a:sym typeface="Permanent Marker"/>
              </a:defRPr>
            </a:lvl8pPr>
            <a:lvl9pPr lvl="8" rtl="0" algn="ctr">
              <a:spcBef>
                <a:spcPts val="0"/>
              </a:spcBef>
              <a:spcAft>
                <a:spcPts val="0"/>
              </a:spcAft>
              <a:buSzPts val="3000"/>
              <a:buFont typeface="Permanent Marker"/>
              <a:buNone/>
              <a:defRPr sz="3000">
                <a:latin typeface="Permanent Marker"/>
                <a:ea typeface="Permanent Marker"/>
                <a:cs typeface="Permanent Marker"/>
                <a:sym typeface="Permanent Marker"/>
              </a:defRPr>
            </a:lvl9pPr>
          </a:lstStyle>
          <a:p/>
        </p:txBody>
      </p:sp>
      <p:sp>
        <p:nvSpPr>
          <p:cNvPr id="111" name="Google Shape;111;p7"/>
          <p:cNvSpPr txBox="1"/>
          <p:nvPr>
            <p:ph idx="1" type="subTitle"/>
          </p:nvPr>
        </p:nvSpPr>
        <p:spPr>
          <a:xfrm>
            <a:off x="3114000" y="2054550"/>
            <a:ext cx="29160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100"/>
              <a:buNone/>
              <a:defRPr/>
            </a:lvl1pPr>
            <a:lvl2pPr lvl="1" rtl="0" algn="ctr">
              <a:lnSpc>
                <a:spcPct val="100000"/>
              </a:lnSpc>
              <a:spcBef>
                <a:spcPts val="0"/>
              </a:spcBef>
              <a:spcAft>
                <a:spcPts val="0"/>
              </a:spcAft>
              <a:buSzPts val="1100"/>
              <a:buNone/>
              <a:defRPr/>
            </a:lvl2pPr>
            <a:lvl3pPr lvl="2" rtl="0" algn="ctr">
              <a:lnSpc>
                <a:spcPct val="100000"/>
              </a:lnSpc>
              <a:spcBef>
                <a:spcPts val="0"/>
              </a:spcBef>
              <a:spcAft>
                <a:spcPts val="0"/>
              </a:spcAft>
              <a:buSzPts val="1100"/>
              <a:buNone/>
              <a:defRPr/>
            </a:lvl3pPr>
            <a:lvl4pPr lvl="3" rtl="0" algn="ctr">
              <a:lnSpc>
                <a:spcPct val="100000"/>
              </a:lnSpc>
              <a:spcBef>
                <a:spcPts val="0"/>
              </a:spcBef>
              <a:spcAft>
                <a:spcPts val="0"/>
              </a:spcAft>
              <a:buSzPts val="1100"/>
              <a:buNone/>
              <a:defRPr/>
            </a:lvl4pPr>
            <a:lvl5pPr lvl="4" rtl="0" algn="ctr">
              <a:lnSpc>
                <a:spcPct val="100000"/>
              </a:lnSpc>
              <a:spcBef>
                <a:spcPts val="0"/>
              </a:spcBef>
              <a:spcAft>
                <a:spcPts val="0"/>
              </a:spcAft>
              <a:buSzPts val="1100"/>
              <a:buNone/>
              <a:defRPr/>
            </a:lvl5pPr>
            <a:lvl6pPr lvl="5" rtl="0" algn="ctr">
              <a:lnSpc>
                <a:spcPct val="100000"/>
              </a:lnSpc>
              <a:spcBef>
                <a:spcPts val="0"/>
              </a:spcBef>
              <a:spcAft>
                <a:spcPts val="0"/>
              </a:spcAft>
              <a:buSzPts val="1100"/>
              <a:buNone/>
              <a:defRPr/>
            </a:lvl6pPr>
            <a:lvl7pPr lvl="6" rtl="0" algn="ctr">
              <a:lnSpc>
                <a:spcPct val="100000"/>
              </a:lnSpc>
              <a:spcBef>
                <a:spcPts val="0"/>
              </a:spcBef>
              <a:spcAft>
                <a:spcPts val="0"/>
              </a:spcAft>
              <a:buSzPts val="1100"/>
              <a:buNone/>
              <a:defRPr/>
            </a:lvl7pPr>
            <a:lvl8pPr lvl="7" rtl="0" algn="ctr">
              <a:lnSpc>
                <a:spcPct val="100000"/>
              </a:lnSpc>
              <a:spcBef>
                <a:spcPts val="0"/>
              </a:spcBef>
              <a:spcAft>
                <a:spcPts val="0"/>
              </a:spcAft>
              <a:buSzPts val="1100"/>
              <a:buNone/>
              <a:defRPr/>
            </a:lvl8pPr>
            <a:lvl9pPr lvl="8" rtl="0" algn="ctr">
              <a:lnSpc>
                <a:spcPct val="100000"/>
              </a:lnSpc>
              <a:spcBef>
                <a:spcPts val="0"/>
              </a:spcBef>
              <a:spcAft>
                <a:spcPts val="0"/>
              </a:spcAft>
              <a:buSzPts val="11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TITLE">
  <p:cSld name="BIG_NUMBER_1_1_2_3">
    <p:spTree>
      <p:nvGrpSpPr>
        <p:cNvPr id="112" name="Shape 112"/>
        <p:cNvGrpSpPr/>
        <p:nvPr/>
      </p:nvGrpSpPr>
      <p:grpSpPr>
        <a:xfrm>
          <a:off x="0" y="0"/>
          <a:ext cx="0" cy="0"/>
          <a:chOff x="0" y="0"/>
          <a:chExt cx="0" cy="0"/>
        </a:xfrm>
      </p:grpSpPr>
      <p:sp>
        <p:nvSpPr>
          <p:cNvPr id="113" name="Google Shape;113;p8"/>
          <p:cNvSpPr txBox="1"/>
          <p:nvPr>
            <p:ph type="ctrTitle"/>
          </p:nvPr>
        </p:nvSpPr>
        <p:spPr>
          <a:xfrm>
            <a:off x="3108750" y="2205300"/>
            <a:ext cx="2926500" cy="732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Font typeface="Permanent Marker"/>
              <a:buNone/>
              <a:defRPr sz="2400">
                <a:latin typeface="Permanent Marker"/>
                <a:ea typeface="Permanent Marker"/>
                <a:cs typeface="Permanent Marker"/>
                <a:sym typeface="Permanent Marker"/>
              </a:defRPr>
            </a:lvl1pPr>
            <a:lvl2pPr lvl="1" rtl="0" algn="ctr">
              <a:spcBef>
                <a:spcPts val="0"/>
              </a:spcBef>
              <a:spcAft>
                <a:spcPts val="0"/>
              </a:spcAft>
              <a:buSzPts val="3000"/>
              <a:buFont typeface="Permanent Marker"/>
              <a:buNone/>
              <a:defRPr sz="3000">
                <a:latin typeface="Permanent Marker"/>
                <a:ea typeface="Permanent Marker"/>
                <a:cs typeface="Permanent Marker"/>
                <a:sym typeface="Permanent Marker"/>
              </a:defRPr>
            </a:lvl2pPr>
            <a:lvl3pPr lvl="2" rtl="0" algn="ctr">
              <a:spcBef>
                <a:spcPts val="0"/>
              </a:spcBef>
              <a:spcAft>
                <a:spcPts val="0"/>
              </a:spcAft>
              <a:buSzPts val="3000"/>
              <a:buFont typeface="Permanent Marker"/>
              <a:buNone/>
              <a:defRPr sz="3000">
                <a:latin typeface="Permanent Marker"/>
                <a:ea typeface="Permanent Marker"/>
                <a:cs typeface="Permanent Marker"/>
                <a:sym typeface="Permanent Marker"/>
              </a:defRPr>
            </a:lvl3pPr>
            <a:lvl4pPr lvl="3" rtl="0" algn="ctr">
              <a:spcBef>
                <a:spcPts val="0"/>
              </a:spcBef>
              <a:spcAft>
                <a:spcPts val="0"/>
              </a:spcAft>
              <a:buSzPts val="3000"/>
              <a:buFont typeface="Permanent Marker"/>
              <a:buNone/>
              <a:defRPr sz="3000">
                <a:latin typeface="Permanent Marker"/>
                <a:ea typeface="Permanent Marker"/>
                <a:cs typeface="Permanent Marker"/>
                <a:sym typeface="Permanent Marker"/>
              </a:defRPr>
            </a:lvl4pPr>
            <a:lvl5pPr lvl="4" rtl="0" algn="ctr">
              <a:spcBef>
                <a:spcPts val="0"/>
              </a:spcBef>
              <a:spcAft>
                <a:spcPts val="0"/>
              </a:spcAft>
              <a:buSzPts val="3000"/>
              <a:buFont typeface="Permanent Marker"/>
              <a:buNone/>
              <a:defRPr sz="3000">
                <a:latin typeface="Permanent Marker"/>
                <a:ea typeface="Permanent Marker"/>
                <a:cs typeface="Permanent Marker"/>
                <a:sym typeface="Permanent Marker"/>
              </a:defRPr>
            </a:lvl5pPr>
            <a:lvl6pPr lvl="5" rtl="0" algn="ctr">
              <a:spcBef>
                <a:spcPts val="0"/>
              </a:spcBef>
              <a:spcAft>
                <a:spcPts val="0"/>
              </a:spcAft>
              <a:buSzPts val="3000"/>
              <a:buFont typeface="Permanent Marker"/>
              <a:buNone/>
              <a:defRPr sz="3000">
                <a:latin typeface="Permanent Marker"/>
                <a:ea typeface="Permanent Marker"/>
                <a:cs typeface="Permanent Marker"/>
                <a:sym typeface="Permanent Marker"/>
              </a:defRPr>
            </a:lvl6pPr>
            <a:lvl7pPr lvl="6" rtl="0" algn="ctr">
              <a:spcBef>
                <a:spcPts val="0"/>
              </a:spcBef>
              <a:spcAft>
                <a:spcPts val="0"/>
              </a:spcAft>
              <a:buSzPts val="3000"/>
              <a:buFont typeface="Permanent Marker"/>
              <a:buNone/>
              <a:defRPr sz="3000">
                <a:latin typeface="Permanent Marker"/>
                <a:ea typeface="Permanent Marker"/>
                <a:cs typeface="Permanent Marker"/>
                <a:sym typeface="Permanent Marker"/>
              </a:defRPr>
            </a:lvl7pPr>
            <a:lvl8pPr lvl="7" rtl="0" algn="ctr">
              <a:spcBef>
                <a:spcPts val="0"/>
              </a:spcBef>
              <a:spcAft>
                <a:spcPts val="0"/>
              </a:spcAft>
              <a:buSzPts val="3000"/>
              <a:buFont typeface="Permanent Marker"/>
              <a:buNone/>
              <a:defRPr sz="3000">
                <a:latin typeface="Permanent Marker"/>
                <a:ea typeface="Permanent Marker"/>
                <a:cs typeface="Permanent Marker"/>
                <a:sym typeface="Permanent Marker"/>
              </a:defRPr>
            </a:lvl8pPr>
            <a:lvl9pPr lvl="8" rtl="0" algn="ctr">
              <a:spcBef>
                <a:spcPts val="0"/>
              </a:spcBef>
              <a:spcAft>
                <a:spcPts val="0"/>
              </a:spcAft>
              <a:buSzPts val="3000"/>
              <a:buFont typeface="Permanent Marker"/>
              <a:buNone/>
              <a:defRPr sz="3000">
                <a:latin typeface="Permanent Marker"/>
                <a:ea typeface="Permanent Marker"/>
                <a:cs typeface="Permanent Marker"/>
                <a:sym typeface="Permanent Marker"/>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FOUR COLUMNS" type="blank">
  <p:cSld name="BLANK">
    <p:spTree>
      <p:nvGrpSpPr>
        <p:cNvPr id="114" name="Shape 114"/>
        <p:cNvGrpSpPr/>
        <p:nvPr/>
      </p:nvGrpSpPr>
      <p:grpSpPr>
        <a:xfrm>
          <a:off x="0" y="0"/>
          <a:ext cx="0" cy="0"/>
          <a:chOff x="0" y="0"/>
          <a:chExt cx="0" cy="0"/>
        </a:xfrm>
      </p:grpSpPr>
      <p:grpSp>
        <p:nvGrpSpPr>
          <p:cNvPr id="115" name="Google Shape;115;p9"/>
          <p:cNvGrpSpPr/>
          <p:nvPr/>
        </p:nvGrpSpPr>
        <p:grpSpPr>
          <a:xfrm>
            <a:off x="-12452" y="310275"/>
            <a:ext cx="9180800" cy="4538300"/>
            <a:chOff x="-12452" y="310275"/>
            <a:chExt cx="9180800" cy="4538300"/>
          </a:xfrm>
        </p:grpSpPr>
        <p:cxnSp>
          <p:nvCxnSpPr>
            <p:cNvPr id="116" name="Google Shape;116;p9"/>
            <p:cNvCxnSpPr/>
            <p:nvPr/>
          </p:nvCxnSpPr>
          <p:spPr>
            <a:xfrm>
              <a:off x="-552" y="4023430"/>
              <a:ext cx="9168900" cy="0"/>
            </a:xfrm>
            <a:prstGeom prst="straightConnector1">
              <a:avLst/>
            </a:prstGeom>
            <a:noFill/>
            <a:ln cap="flat" cmpd="sng" w="9525">
              <a:solidFill>
                <a:schemeClr val="lt2"/>
              </a:solidFill>
              <a:prstDash val="solid"/>
              <a:round/>
              <a:headEnd len="med" w="med" type="none"/>
              <a:tailEnd len="med" w="med" type="none"/>
            </a:ln>
          </p:spPr>
        </p:cxnSp>
        <p:cxnSp>
          <p:nvCxnSpPr>
            <p:cNvPr id="117" name="Google Shape;117;p9"/>
            <p:cNvCxnSpPr/>
            <p:nvPr/>
          </p:nvCxnSpPr>
          <p:spPr>
            <a:xfrm>
              <a:off x="-12452" y="310275"/>
              <a:ext cx="9168900" cy="0"/>
            </a:xfrm>
            <a:prstGeom prst="straightConnector1">
              <a:avLst/>
            </a:prstGeom>
            <a:noFill/>
            <a:ln cap="flat" cmpd="sng" w="9525">
              <a:solidFill>
                <a:schemeClr val="lt2"/>
              </a:solidFill>
              <a:prstDash val="solid"/>
              <a:round/>
              <a:headEnd len="med" w="med" type="none"/>
              <a:tailEnd len="med" w="med" type="none"/>
            </a:ln>
          </p:spPr>
        </p:cxnSp>
        <p:cxnSp>
          <p:nvCxnSpPr>
            <p:cNvPr id="118" name="Google Shape;118;p9"/>
            <p:cNvCxnSpPr/>
            <p:nvPr/>
          </p:nvCxnSpPr>
          <p:spPr>
            <a:xfrm>
              <a:off x="-552" y="722848"/>
              <a:ext cx="9168900" cy="0"/>
            </a:xfrm>
            <a:prstGeom prst="straightConnector1">
              <a:avLst/>
            </a:prstGeom>
            <a:noFill/>
            <a:ln cap="flat" cmpd="sng" w="9525">
              <a:solidFill>
                <a:schemeClr val="lt2"/>
              </a:solidFill>
              <a:prstDash val="solid"/>
              <a:round/>
              <a:headEnd len="med" w="med" type="none"/>
              <a:tailEnd len="med" w="med" type="none"/>
            </a:ln>
          </p:spPr>
        </p:cxnSp>
        <p:cxnSp>
          <p:nvCxnSpPr>
            <p:cNvPr id="119" name="Google Shape;119;p9"/>
            <p:cNvCxnSpPr/>
            <p:nvPr/>
          </p:nvCxnSpPr>
          <p:spPr>
            <a:xfrm>
              <a:off x="-552" y="1135420"/>
              <a:ext cx="9168900" cy="0"/>
            </a:xfrm>
            <a:prstGeom prst="straightConnector1">
              <a:avLst/>
            </a:prstGeom>
            <a:noFill/>
            <a:ln cap="flat" cmpd="sng" w="9525">
              <a:solidFill>
                <a:schemeClr val="lt2"/>
              </a:solidFill>
              <a:prstDash val="solid"/>
              <a:round/>
              <a:headEnd len="med" w="med" type="none"/>
              <a:tailEnd len="med" w="med" type="none"/>
            </a:ln>
          </p:spPr>
        </p:cxnSp>
        <p:cxnSp>
          <p:nvCxnSpPr>
            <p:cNvPr id="120" name="Google Shape;120;p9"/>
            <p:cNvCxnSpPr/>
            <p:nvPr/>
          </p:nvCxnSpPr>
          <p:spPr>
            <a:xfrm>
              <a:off x="-552" y="1547993"/>
              <a:ext cx="9168900" cy="0"/>
            </a:xfrm>
            <a:prstGeom prst="straightConnector1">
              <a:avLst/>
            </a:prstGeom>
            <a:noFill/>
            <a:ln cap="flat" cmpd="sng" w="9525">
              <a:solidFill>
                <a:schemeClr val="lt2"/>
              </a:solidFill>
              <a:prstDash val="solid"/>
              <a:round/>
              <a:headEnd len="med" w="med" type="none"/>
              <a:tailEnd len="med" w="med" type="none"/>
            </a:ln>
          </p:spPr>
        </p:cxnSp>
        <p:cxnSp>
          <p:nvCxnSpPr>
            <p:cNvPr id="121" name="Google Shape;121;p9"/>
            <p:cNvCxnSpPr/>
            <p:nvPr/>
          </p:nvCxnSpPr>
          <p:spPr>
            <a:xfrm>
              <a:off x="-552" y="1960566"/>
              <a:ext cx="9168900" cy="0"/>
            </a:xfrm>
            <a:prstGeom prst="straightConnector1">
              <a:avLst/>
            </a:prstGeom>
            <a:noFill/>
            <a:ln cap="flat" cmpd="sng" w="9525">
              <a:solidFill>
                <a:schemeClr val="lt2"/>
              </a:solidFill>
              <a:prstDash val="solid"/>
              <a:round/>
              <a:headEnd len="med" w="med" type="none"/>
              <a:tailEnd len="med" w="med" type="none"/>
            </a:ln>
          </p:spPr>
        </p:cxnSp>
        <p:cxnSp>
          <p:nvCxnSpPr>
            <p:cNvPr id="122" name="Google Shape;122;p9"/>
            <p:cNvCxnSpPr/>
            <p:nvPr/>
          </p:nvCxnSpPr>
          <p:spPr>
            <a:xfrm>
              <a:off x="-552" y="2373139"/>
              <a:ext cx="9168900" cy="0"/>
            </a:xfrm>
            <a:prstGeom prst="straightConnector1">
              <a:avLst/>
            </a:prstGeom>
            <a:noFill/>
            <a:ln cap="flat" cmpd="sng" w="9525">
              <a:solidFill>
                <a:schemeClr val="lt2"/>
              </a:solidFill>
              <a:prstDash val="solid"/>
              <a:round/>
              <a:headEnd len="med" w="med" type="none"/>
              <a:tailEnd len="med" w="med" type="none"/>
            </a:ln>
          </p:spPr>
        </p:cxnSp>
        <p:cxnSp>
          <p:nvCxnSpPr>
            <p:cNvPr id="123" name="Google Shape;123;p9"/>
            <p:cNvCxnSpPr/>
            <p:nvPr/>
          </p:nvCxnSpPr>
          <p:spPr>
            <a:xfrm>
              <a:off x="-552" y="2785711"/>
              <a:ext cx="9168900" cy="0"/>
            </a:xfrm>
            <a:prstGeom prst="straightConnector1">
              <a:avLst/>
            </a:prstGeom>
            <a:noFill/>
            <a:ln cap="flat" cmpd="sng" w="9525">
              <a:solidFill>
                <a:schemeClr val="lt2"/>
              </a:solidFill>
              <a:prstDash val="solid"/>
              <a:round/>
              <a:headEnd len="med" w="med" type="none"/>
              <a:tailEnd len="med" w="med" type="none"/>
            </a:ln>
          </p:spPr>
        </p:cxnSp>
        <p:cxnSp>
          <p:nvCxnSpPr>
            <p:cNvPr id="124" name="Google Shape;124;p9"/>
            <p:cNvCxnSpPr/>
            <p:nvPr/>
          </p:nvCxnSpPr>
          <p:spPr>
            <a:xfrm>
              <a:off x="-552" y="3198284"/>
              <a:ext cx="9168900" cy="0"/>
            </a:xfrm>
            <a:prstGeom prst="straightConnector1">
              <a:avLst/>
            </a:prstGeom>
            <a:noFill/>
            <a:ln cap="flat" cmpd="sng" w="9525">
              <a:solidFill>
                <a:schemeClr val="lt2"/>
              </a:solidFill>
              <a:prstDash val="solid"/>
              <a:round/>
              <a:headEnd len="med" w="med" type="none"/>
              <a:tailEnd len="med" w="med" type="none"/>
            </a:ln>
          </p:spPr>
        </p:cxnSp>
        <p:cxnSp>
          <p:nvCxnSpPr>
            <p:cNvPr id="125" name="Google Shape;125;p9"/>
            <p:cNvCxnSpPr/>
            <p:nvPr/>
          </p:nvCxnSpPr>
          <p:spPr>
            <a:xfrm>
              <a:off x="-552" y="3610857"/>
              <a:ext cx="9168900" cy="0"/>
            </a:xfrm>
            <a:prstGeom prst="straightConnector1">
              <a:avLst/>
            </a:prstGeom>
            <a:noFill/>
            <a:ln cap="flat" cmpd="sng" w="9525">
              <a:solidFill>
                <a:schemeClr val="lt2"/>
              </a:solidFill>
              <a:prstDash val="solid"/>
              <a:round/>
              <a:headEnd len="med" w="med" type="none"/>
              <a:tailEnd len="med" w="med" type="none"/>
            </a:ln>
          </p:spPr>
        </p:cxnSp>
        <p:cxnSp>
          <p:nvCxnSpPr>
            <p:cNvPr id="126" name="Google Shape;126;p9"/>
            <p:cNvCxnSpPr/>
            <p:nvPr/>
          </p:nvCxnSpPr>
          <p:spPr>
            <a:xfrm>
              <a:off x="-552" y="4436002"/>
              <a:ext cx="9168900" cy="0"/>
            </a:xfrm>
            <a:prstGeom prst="straightConnector1">
              <a:avLst/>
            </a:prstGeom>
            <a:noFill/>
            <a:ln cap="flat" cmpd="sng" w="9525">
              <a:solidFill>
                <a:schemeClr val="lt2"/>
              </a:solidFill>
              <a:prstDash val="solid"/>
              <a:round/>
              <a:headEnd len="med" w="med" type="none"/>
              <a:tailEnd len="med" w="med" type="none"/>
            </a:ln>
          </p:spPr>
        </p:cxnSp>
        <p:cxnSp>
          <p:nvCxnSpPr>
            <p:cNvPr id="127" name="Google Shape;127;p9"/>
            <p:cNvCxnSpPr/>
            <p:nvPr/>
          </p:nvCxnSpPr>
          <p:spPr>
            <a:xfrm>
              <a:off x="-552" y="4848575"/>
              <a:ext cx="9168900" cy="0"/>
            </a:xfrm>
            <a:prstGeom prst="straightConnector1">
              <a:avLst/>
            </a:prstGeom>
            <a:noFill/>
            <a:ln cap="flat" cmpd="sng" w="9525">
              <a:solidFill>
                <a:schemeClr val="lt2"/>
              </a:solidFill>
              <a:prstDash val="solid"/>
              <a:round/>
              <a:headEnd len="med" w="med" type="none"/>
              <a:tailEnd len="med" w="med" type="none"/>
            </a:ln>
          </p:spPr>
        </p:cxnSp>
      </p:grpSp>
      <p:sp>
        <p:nvSpPr>
          <p:cNvPr id="128" name="Google Shape;128;p9"/>
          <p:cNvSpPr txBox="1"/>
          <p:nvPr>
            <p:ph idx="1" type="subTitle"/>
          </p:nvPr>
        </p:nvSpPr>
        <p:spPr>
          <a:xfrm>
            <a:off x="1141438" y="3263500"/>
            <a:ext cx="14940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100"/>
              <a:buNone/>
              <a:defRPr/>
            </a:lvl1pPr>
            <a:lvl2pPr lvl="1" rtl="0" algn="ctr">
              <a:lnSpc>
                <a:spcPct val="100000"/>
              </a:lnSpc>
              <a:spcBef>
                <a:spcPts val="0"/>
              </a:spcBef>
              <a:spcAft>
                <a:spcPts val="0"/>
              </a:spcAft>
              <a:buSzPts val="1100"/>
              <a:buNone/>
              <a:defRPr/>
            </a:lvl2pPr>
            <a:lvl3pPr lvl="2" rtl="0" algn="ctr">
              <a:lnSpc>
                <a:spcPct val="100000"/>
              </a:lnSpc>
              <a:spcBef>
                <a:spcPts val="0"/>
              </a:spcBef>
              <a:spcAft>
                <a:spcPts val="0"/>
              </a:spcAft>
              <a:buSzPts val="1100"/>
              <a:buNone/>
              <a:defRPr/>
            </a:lvl3pPr>
            <a:lvl4pPr lvl="3" rtl="0" algn="ctr">
              <a:lnSpc>
                <a:spcPct val="100000"/>
              </a:lnSpc>
              <a:spcBef>
                <a:spcPts val="0"/>
              </a:spcBef>
              <a:spcAft>
                <a:spcPts val="0"/>
              </a:spcAft>
              <a:buSzPts val="1100"/>
              <a:buNone/>
              <a:defRPr/>
            </a:lvl4pPr>
            <a:lvl5pPr lvl="4" rtl="0" algn="ctr">
              <a:lnSpc>
                <a:spcPct val="100000"/>
              </a:lnSpc>
              <a:spcBef>
                <a:spcPts val="0"/>
              </a:spcBef>
              <a:spcAft>
                <a:spcPts val="0"/>
              </a:spcAft>
              <a:buSzPts val="1100"/>
              <a:buNone/>
              <a:defRPr/>
            </a:lvl5pPr>
            <a:lvl6pPr lvl="5" rtl="0" algn="ctr">
              <a:lnSpc>
                <a:spcPct val="100000"/>
              </a:lnSpc>
              <a:spcBef>
                <a:spcPts val="0"/>
              </a:spcBef>
              <a:spcAft>
                <a:spcPts val="0"/>
              </a:spcAft>
              <a:buSzPts val="1100"/>
              <a:buNone/>
              <a:defRPr/>
            </a:lvl6pPr>
            <a:lvl7pPr lvl="6" rtl="0" algn="ctr">
              <a:lnSpc>
                <a:spcPct val="100000"/>
              </a:lnSpc>
              <a:spcBef>
                <a:spcPts val="0"/>
              </a:spcBef>
              <a:spcAft>
                <a:spcPts val="0"/>
              </a:spcAft>
              <a:buSzPts val="1100"/>
              <a:buNone/>
              <a:defRPr/>
            </a:lvl7pPr>
            <a:lvl8pPr lvl="7" rtl="0" algn="ctr">
              <a:lnSpc>
                <a:spcPct val="100000"/>
              </a:lnSpc>
              <a:spcBef>
                <a:spcPts val="0"/>
              </a:spcBef>
              <a:spcAft>
                <a:spcPts val="0"/>
              </a:spcAft>
              <a:buSzPts val="1100"/>
              <a:buNone/>
              <a:defRPr/>
            </a:lvl8pPr>
            <a:lvl9pPr lvl="8" rtl="0" algn="ctr">
              <a:lnSpc>
                <a:spcPct val="100000"/>
              </a:lnSpc>
              <a:spcBef>
                <a:spcPts val="0"/>
              </a:spcBef>
              <a:spcAft>
                <a:spcPts val="0"/>
              </a:spcAft>
              <a:buSzPts val="1100"/>
              <a:buNone/>
              <a:defRPr/>
            </a:lvl9pPr>
          </a:lstStyle>
          <a:p/>
        </p:txBody>
      </p:sp>
      <p:sp>
        <p:nvSpPr>
          <p:cNvPr id="129" name="Google Shape;129;p9"/>
          <p:cNvSpPr txBox="1"/>
          <p:nvPr>
            <p:ph idx="2" type="subTitle"/>
          </p:nvPr>
        </p:nvSpPr>
        <p:spPr>
          <a:xfrm>
            <a:off x="2930463" y="3263500"/>
            <a:ext cx="14940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100"/>
              <a:buNone/>
              <a:defRPr/>
            </a:lvl1pPr>
            <a:lvl2pPr lvl="1" rtl="0" algn="ctr">
              <a:lnSpc>
                <a:spcPct val="100000"/>
              </a:lnSpc>
              <a:spcBef>
                <a:spcPts val="0"/>
              </a:spcBef>
              <a:spcAft>
                <a:spcPts val="0"/>
              </a:spcAft>
              <a:buSzPts val="1100"/>
              <a:buNone/>
              <a:defRPr/>
            </a:lvl2pPr>
            <a:lvl3pPr lvl="2" rtl="0" algn="ctr">
              <a:lnSpc>
                <a:spcPct val="100000"/>
              </a:lnSpc>
              <a:spcBef>
                <a:spcPts val="0"/>
              </a:spcBef>
              <a:spcAft>
                <a:spcPts val="0"/>
              </a:spcAft>
              <a:buSzPts val="1100"/>
              <a:buNone/>
              <a:defRPr/>
            </a:lvl3pPr>
            <a:lvl4pPr lvl="3" rtl="0" algn="ctr">
              <a:lnSpc>
                <a:spcPct val="100000"/>
              </a:lnSpc>
              <a:spcBef>
                <a:spcPts val="0"/>
              </a:spcBef>
              <a:spcAft>
                <a:spcPts val="0"/>
              </a:spcAft>
              <a:buSzPts val="1100"/>
              <a:buNone/>
              <a:defRPr/>
            </a:lvl4pPr>
            <a:lvl5pPr lvl="4" rtl="0" algn="ctr">
              <a:lnSpc>
                <a:spcPct val="100000"/>
              </a:lnSpc>
              <a:spcBef>
                <a:spcPts val="0"/>
              </a:spcBef>
              <a:spcAft>
                <a:spcPts val="0"/>
              </a:spcAft>
              <a:buSzPts val="1100"/>
              <a:buNone/>
              <a:defRPr/>
            </a:lvl5pPr>
            <a:lvl6pPr lvl="5" rtl="0" algn="ctr">
              <a:lnSpc>
                <a:spcPct val="100000"/>
              </a:lnSpc>
              <a:spcBef>
                <a:spcPts val="0"/>
              </a:spcBef>
              <a:spcAft>
                <a:spcPts val="0"/>
              </a:spcAft>
              <a:buSzPts val="1100"/>
              <a:buNone/>
              <a:defRPr/>
            </a:lvl6pPr>
            <a:lvl7pPr lvl="6" rtl="0" algn="ctr">
              <a:lnSpc>
                <a:spcPct val="100000"/>
              </a:lnSpc>
              <a:spcBef>
                <a:spcPts val="0"/>
              </a:spcBef>
              <a:spcAft>
                <a:spcPts val="0"/>
              </a:spcAft>
              <a:buSzPts val="1100"/>
              <a:buNone/>
              <a:defRPr/>
            </a:lvl7pPr>
            <a:lvl8pPr lvl="7" rtl="0" algn="ctr">
              <a:lnSpc>
                <a:spcPct val="100000"/>
              </a:lnSpc>
              <a:spcBef>
                <a:spcPts val="0"/>
              </a:spcBef>
              <a:spcAft>
                <a:spcPts val="0"/>
              </a:spcAft>
              <a:buSzPts val="1100"/>
              <a:buNone/>
              <a:defRPr/>
            </a:lvl8pPr>
            <a:lvl9pPr lvl="8" rtl="0" algn="ctr">
              <a:lnSpc>
                <a:spcPct val="100000"/>
              </a:lnSpc>
              <a:spcBef>
                <a:spcPts val="0"/>
              </a:spcBef>
              <a:spcAft>
                <a:spcPts val="0"/>
              </a:spcAft>
              <a:buSzPts val="1100"/>
              <a:buNone/>
              <a:defRPr/>
            </a:lvl9pPr>
          </a:lstStyle>
          <a:p/>
        </p:txBody>
      </p:sp>
      <p:sp>
        <p:nvSpPr>
          <p:cNvPr id="130" name="Google Shape;130;p9"/>
          <p:cNvSpPr txBox="1"/>
          <p:nvPr>
            <p:ph idx="3" type="subTitle"/>
          </p:nvPr>
        </p:nvSpPr>
        <p:spPr>
          <a:xfrm>
            <a:off x="6508563" y="3263500"/>
            <a:ext cx="14940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100"/>
              <a:buNone/>
              <a:defRPr/>
            </a:lvl1pPr>
            <a:lvl2pPr lvl="1" rtl="0" algn="ctr">
              <a:lnSpc>
                <a:spcPct val="100000"/>
              </a:lnSpc>
              <a:spcBef>
                <a:spcPts val="0"/>
              </a:spcBef>
              <a:spcAft>
                <a:spcPts val="0"/>
              </a:spcAft>
              <a:buSzPts val="1100"/>
              <a:buNone/>
              <a:defRPr/>
            </a:lvl2pPr>
            <a:lvl3pPr lvl="2" rtl="0" algn="ctr">
              <a:lnSpc>
                <a:spcPct val="100000"/>
              </a:lnSpc>
              <a:spcBef>
                <a:spcPts val="0"/>
              </a:spcBef>
              <a:spcAft>
                <a:spcPts val="0"/>
              </a:spcAft>
              <a:buSzPts val="1100"/>
              <a:buNone/>
              <a:defRPr/>
            </a:lvl3pPr>
            <a:lvl4pPr lvl="3" rtl="0" algn="ctr">
              <a:lnSpc>
                <a:spcPct val="100000"/>
              </a:lnSpc>
              <a:spcBef>
                <a:spcPts val="0"/>
              </a:spcBef>
              <a:spcAft>
                <a:spcPts val="0"/>
              </a:spcAft>
              <a:buSzPts val="1100"/>
              <a:buNone/>
              <a:defRPr/>
            </a:lvl4pPr>
            <a:lvl5pPr lvl="4" rtl="0" algn="ctr">
              <a:lnSpc>
                <a:spcPct val="100000"/>
              </a:lnSpc>
              <a:spcBef>
                <a:spcPts val="0"/>
              </a:spcBef>
              <a:spcAft>
                <a:spcPts val="0"/>
              </a:spcAft>
              <a:buSzPts val="1100"/>
              <a:buNone/>
              <a:defRPr/>
            </a:lvl5pPr>
            <a:lvl6pPr lvl="5" rtl="0" algn="ctr">
              <a:lnSpc>
                <a:spcPct val="100000"/>
              </a:lnSpc>
              <a:spcBef>
                <a:spcPts val="0"/>
              </a:spcBef>
              <a:spcAft>
                <a:spcPts val="0"/>
              </a:spcAft>
              <a:buSzPts val="1100"/>
              <a:buNone/>
              <a:defRPr/>
            </a:lvl6pPr>
            <a:lvl7pPr lvl="6" rtl="0" algn="ctr">
              <a:lnSpc>
                <a:spcPct val="100000"/>
              </a:lnSpc>
              <a:spcBef>
                <a:spcPts val="0"/>
              </a:spcBef>
              <a:spcAft>
                <a:spcPts val="0"/>
              </a:spcAft>
              <a:buSzPts val="1100"/>
              <a:buNone/>
              <a:defRPr/>
            </a:lvl7pPr>
            <a:lvl8pPr lvl="7" rtl="0" algn="ctr">
              <a:lnSpc>
                <a:spcPct val="100000"/>
              </a:lnSpc>
              <a:spcBef>
                <a:spcPts val="0"/>
              </a:spcBef>
              <a:spcAft>
                <a:spcPts val="0"/>
              </a:spcAft>
              <a:buSzPts val="1100"/>
              <a:buNone/>
              <a:defRPr/>
            </a:lvl8pPr>
            <a:lvl9pPr lvl="8" rtl="0" algn="ctr">
              <a:lnSpc>
                <a:spcPct val="100000"/>
              </a:lnSpc>
              <a:spcBef>
                <a:spcPts val="0"/>
              </a:spcBef>
              <a:spcAft>
                <a:spcPts val="0"/>
              </a:spcAft>
              <a:buSzPts val="1100"/>
              <a:buNone/>
              <a:defRPr/>
            </a:lvl9pPr>
          </a:lstStyle>
          <a:p/>
        </p:txBody>
      </p:sp>
      <p:sp>
        <p:nvSpPr>
          <p:cNvPr id="131" name="Google Shape;131;p9"/>
          <p:cNvSpPr txBox="1"/>
          <p:nvPr>
            <p:ph idx="4" type="subTitle"/>
          </p:nvPr>
        </p:nvSpPr>
        <p:spPr>
          <a:xfrm>
            <a:off x="4719513" y="3263500"/>
            <a:ext cx="14940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100"/>
              <a:buNone/>
              <a:defRPr/>
            </a:lvl1pPr>
            <a:lvl2pPr lvl="1" rtl="0" algn="ctr">
              <a:lnSpc>
                <a:spcPct val="100000"/>
              </a:lnSpc>
              <a:spcBef>
                <a:spcPts val="0"/>
              </a:spcBef>
              <a:spcAft>
                <a:spcPts val="0"/>
              </a:spcAft>
              <a:buSzPts val="1100"/>
              <a:buNone/>
              <a:defRPr/>
            </a:lvl2pPr>
            <a:lvl3pPr lvl="2" rtl="0" algn="ctr">
              <a:lnSpc>
                <a:spcPct val="100000"/>
              </a:lnSpc>
              <a:spcBef>
                <a:spcPts val="0"/>
              </a:spcBef>
              <a:spcAft>
                <a:spcPts val="0"/>
              </a:spcAft>
              <a:buSzPts val="1100"/>
              <a:buNone/>
              <a:defRPr/>
            </a:lvl3pPr>
            <a:lvl4pPr lvl="3" rtl="0" algn="ctr">
              <a:lnSpc>
                <a:spcPct val="100000"/>
              </a:lnSpc>
              <a:spcBef>
                <a:spcPts val="0"/>
              </a:spcBef>
              <a:spcAft>
                <a:spcPts val="0"/>
              </a:spcAft>
              <a:buSzPts val="1100"/>
              <a:buNone/>
              <a:defRPr/>
            </a:lvl4pPr>
            <a:lvl5pPr lvl="4" rtl="0" algn="ctr">
              <a:lnSpc>
                <a:spcPct val="100000"/>
              </a:lnSpc>
              <a:spcBef>
                <a:spcPts val="0"/>
              </a:spcBef>
              <a:spcAft>
                <a:spcPts val="0"/>
              </a:spcAft>
              <a:buSzPts val="1100"/>
              <a:buNone/>
              <a:defRPr/>
            </a:lvl5pPr>
            <a:lvl6pPr lvl="5" rtl="0" algn="ctr">
              <a:lnSpc>
                <a:spcPct val="100000"/>
              </a:lnSpc>
              <a:spcBef>
                <a:spcPts val="0"/>
              </a:spcBef>
              <a:spcAft>
                <a:spcPts val="0"/>
              </a:spcAft>
              <a:buSzPts val="1100"/>
              <a:buNone/>
              <a:defRPr/>
            </a:lvl6pPr>
            <a:lvl7pPr lvl="6" rtl="0" algn="ctr">
              <a:lnSpc>
                <a:spcPct val="100000"/>
              </a:lnSpc>
              <a:spcBef>
                <a:spcPts val="0"/>
              </a:spcBef>
              <a:spcAft>
                <a:spcPts val="0"/>
              </a:spcAft>
              <a:buSzPts val="1100"/>
              <a:buNone/>
              <a:defRPr/>
            </a:lvl7pPr>
            <a:lvl8pPr lvl="7" rtl="0" algn="ctr">
              <a:lnSpc>
                <a:spcPct val="100000"/>
              </a:lnSpc>
              <a:spcBef>
                <a:spcPts val="0"/>
              </a:spcBef>
              <a:spcAft>
                <a:spcPts val="0"/>
              </a:spcAft>
              <a:buSzPts val="1100"/>
              <a:buNone/>
              <a:defRPr/>
            </a:lvl8pPr>
            <a:lvl9pPr lvl="8" rtl="0" algn="ctr">
              <a:lnSpc>
                <a:spcPct val="100000"/>
              </a:lnSpc>
              <a:spcBef>
                <a:spcPts val="0"/>
              </a:spcBef>
              <a:spcAft>
                <a:spcPts val="0"/>
              </a:spcAft>
              <a:buSzPts val="1100"/>
              <a:buNone/>
              <a:defRPr/>
            </a:lvl9pPr>
          </a:lstStyle>
          <a:p/>
        </p:txBody>
      </p:sp>
      <p:sp>
        <p:nvSpPr>
          <p:cNvPr id="132" name="Google Shape;132;p9"/>
          <p:cNvSpPr txBox="1"/>
          <p:nvPr>
            <p:ph type="ctrTitle"/>
          </p:nvPr>
        </p:nvSpPr>
        <p:spPr>
          <a:xfrm>
            <a:off x="1141450" y="2564725"/>
            <a:ext cx="1494000" cy="732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400"/>
              <a:buFont typeface="Permanent Marker"/>
              <a:buNone/>
              <a:defRPr sz="1400">
                <a:latin typeface="Permanent Marker"/>
                <a:ea typeface="Permanent Marker"/>
                <a:cs typeface="Permanent Marker"/>
                <a:sym typeface="Permanent Marker"/>
              </a:defRPr>
            </a:lvl1pPr>
            <a:lvl2pPr lvl="1" rtl="0" algn="ctr">
              <a:spcBef>
                <a:spcPts val="0"/>
              </a:spcBef>
              <a:spcAft>
                <a:spcPts val="0"/>
              </a:spcAft>
              <a:buSzPts val="1400"/>
              <a:buFont typeface="Permanent Marker"/>
              <a:buNone/>
              <a:defRPr sz="1400">
                <a:latin typeface="Permanent Marker"/>
                <a:ea typeface="Permanent Marker"/>
                <a:cs typeface="Permanent Marker"/>
                <a:sym typeface="Permanent Marker"/>
              </a:defRPr>
            </a:lvl2pPr>
            <a:lvl3pPr lvl="2" rtl="0" algn="ctr">
              <a:spcBef>
                <a:spcPts val="0"/>
              </a:spcBef>
              <a:spcAft>
                <a:spcPts val="0"/>
              </a:spcAft>
              <a:buSzPts val="1400"/>
              <a:buFont typeface="Permanent Marker"/>
              <a:buNone/>
              <a:defRPr sz="1400">
                <a:latin typeface="Permanent Marker"/>
                <a:ea typeface="Permanent Marker"/>
                <a:cs typeface="Permanent Marker"/>
                <a:sym typeface="Permanent Marker"/>
              </a:defRPr>
            </a:lvl3pPr>
            <a:lvl4pPr lvl="3" rtl="0" algn="ctr">
              <a:spcBef>
                <a:spcPts val="0"/>
              </a:spcBef>
              <a:spcAft>
                <a:spcPts val="0"/>
              </a:spcAft>
              <a:buSzPts val="1400"/>
              <a:buFont typeface="Permanent Marker"/>
              <a:buNone/>
              <a:defRPr sz="1400">
                <a:latin typeface="Permanent Marker"/>
                <a:ea typeface="Permanent Marker"/>
                <a:cs typeface="Permanent Marker"/>
                <a:sym typeface="Permanent Marker"/>
              </a:defRPr>
            </a:lvl4pPr>
            <a:lvl5pPr lvl="4" rtl="0" algn="ctr">
              <a:spcBef>
                <a:spcPts val="0"/>
              </a:spcBef>
              <a:spcAft>
                <a:spcPts val="0"/>
              </a:spcAft>
              <a:buSzPts val="1400"/>
              <a:buFont typeface="Permanent Marker"/>
              <a:buNone/>
              <a:defRPr sz="1400">
                <a:latin typeface="Permanent Marker"/>
                <a:ea typeface="Permanent Marker"/>
                <a:cs typeface="Permanent Marker"/>
                <a:sym typeface="Permanent Marker"/>
              </a:defRPr>
            </a:lvl5pPr>
            <a:lvl6pPr lvl="5" rtl="0" algn="ctr">
              <a:spcBef>
                <a:spcPts val="0"/>
              </a:spcBef>
              <a:spcAft>
                <a:spcPts val="0"/>
              </a:spcAft>
              <a:buSzPts val="1400"/>
              <a:buFont typeface="Permanent Marker"/>
              <a:buNone/>
              <a:defRPr sz="1400">
                <a:latin typeface="Permanent Marker"/>
                <a:ea typeface="Permanent Marker"/>
                <a:cs typeface="Permanent Marker"/>
                <a:sym typeface="Permanent Marker"/>
              </a:defRPr>
            </a:lvl6pPr>
            <a:lvl7pPr lvl="6" rtl="0" algn="ctr">
              <a:spcBef>
                <a:spcPts val="0"/>
              </a:spcBef>
              <a:spcAft>
                <a:spcPts val="0"/>
              </a:spcAft>
              <a:buSzPts val="1400"/>
              <a:buFont typeface="Permanent Marker"/>
              <a:buNone/>
              <a:defRPr sz="1400">
                <a:latin typeface="Permanent Marker"/>
                <a:ea typeface="Permanent Marker"/>
                <a:cs typeface="Permanent Marker"/>
                <a:sym typeface="Permanent Marker"/>
              </a:defRPr>
            </a:lvl7pPr>
            <a:lvl8pPr lvl="7" rtl="0" algn="ctr">
              <a:spcBef>
                <a:spcPts val="0"/>
              </a:spcBef>
              <a:spcAft>
                <a:spcPts val="0"/>
              </a:spcAft>
              <a:buSzPts val="1400"/>
              <a:buFont typeface="Permanent Marker"/>
              <a:buNone/>
              <a:defRPr sz="1400">
                <a:latin typeface="Permanent Marker"/>
                <a:ea typeface="Permanent Marker"/>
                <a:cs typeface="Permanent Marker"/>
                <a:sym typeface="Permanent Marker"/>
              </a:defRPr>
            </a:lvl8pPr>
            <a:lvl9pPr lvl="8" rtl="0" algn="ctr">
              <a:spcBef>
                <a:spcPts val="0"/>
              </a:spcBef>
              <a:spcAft>
                <a:spcPts val="0"/>
              </a:spcAft>
              <a:buSzPts val="1400"/>
              <a:buFont typeface="Permanent Marker"/>
              <a:buNone/>
              <a:defRPr sz="1400">
                <a:latin typeface="Permanent Marker"/>
                <a:ea typeface="Permanent Marker"/>
                <a:cs typeface="Permanent Marker"/>
                <a:sym typeface="Permanent Marker"/>
              </a:defRPr>
            </a:lvl9pPr>
          </a:lstStyle>
          <a:p/>
        </p:txBody>
      </p:sp>
      <p:sp>
        <p:nvSpPr>
          <p:cNvPr id="133" name="Google Shape;133;p9"/>
          <p:cNvSpPr txBox="1"/>
          <p:nvPr>
            <p:ph idx="5" type="ctrTitle"/>
          </p:nvPr>
        </p:nvSpPr>
        <p:spPr>
          <a:xfrm>
            <a:off x="2930475" y="2564725"/>
            <a:ext cx="1494000" cy="732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400"/>
              <a:buFont typeface="Permanent Marker"/>
              <a:buNone/>
              <a:defRPr sz="1400">
                <a:latin typeface="Permanent Marker"/>
                <a:ea typeface="Permanent Marker"/>
                <a:cs typeface="Permanent Marker"/>
                <a:sym typeface="Permanent Marker"/>
              </a:defRPr>
            </a:lvl1pPr>
            <a:lvl2pPr lvl="1" rtl="0" algn="ctr">
              <a:spcBef>
                <a:spcPts val="0"/>
              </a:spcBef>
              <a:spcAft>
                <a:spcPts val="0"/>
              </a:spcAft>
              <a:buSzPts val="1400"/>
              <a:buFont typeface="Permanent Marker"/>
              <a:buNone/>
              <a:defRPr sz="1400">
                <a:latin typeface="Permanent Marker"/>
                <a:ea typeface="Permanent Marker"/>
                <a:cs typeface="Permanent Marker"/>
                <a:sym typeface="Permanent Marker"/>
              </a:defRPr>
            </a:lvl2pPr>
            <a:lvl3pPr lvl="2" rtl="0" algn="ctr">
              <a:spcBef>
                <a:spcPts val="0"/>
              </a:spcBef>
              <a:spcAft>
                <a:spcPts val="0"/>
              </a:spcAft>
              <a:buSzPts val="1400"/>
              <a:buFont typeface="Permanent Marker"/>
              <a:buNone/>
              <a:defRPr sz="1400">
                <a:latin typeface="Permanent Marker"/>
                <a:ea typeface="Permanent Marker"/>
                <a:cs typeface="Permanent Marker"/>
                <a:sym typeface="Permanent Marker"/>
              </a:defRPr>
            </a:lvl3pPr>
            <a:lvl4pPr lvl="3" rtl="0" algn="ctr">
              <a:spcBef>
                <a:spcPts val="0"/>
              </a:spcBef>
              <a:spcAft>
                <a:spcPts val="0"/>
              </a:spcAft>
              <a:buSzPts val="1400"/>
              <a:buFont typeface="Permanent Marker"/>
              <a:buNone/>
              <a:defRPr sz="1400">
                <a:latin typeface="Permanent Marker"/>
                <a:ea typeface="Permanent Marker"/>
                <a:cs typeface="Permanent Marker"/>
                <a:sym typeface="Permanent Marker"/>
              </a:defRPr>
            </a:lvl4pPr>
            <a:lvl5pPr lvl="4" rtl="0" algn="ctr">
              <a:spcBef>
                <a:spcPts val="0"/>
              </a:spcBef>
              <a:spcAft>
                <a:spcPts val="0"/>
              </a:spcAft>
              <a:buSzPts val="1400"/>
              <a:buFont typeface="Permanent Marker"/>
              <a:buNone/>
              <a:defRPr sz="1400">
                <a:latin typeface="Permanent Marker"/>
                <a:ea typeface="Permanent Marker"/>
                <a:cs typeface="Permanent Marker"/>
                <a:sym typeface="Permanent Marker"/>
              </a:defRPr>
            </a:lvl5pPr>
            <a:lvl6pPr lvl="5" rtl="0" algn="ctr">
              <a:spcBef>
                <a:spcPts val="0"/>
              </a:spcBef>
              <a:spcAft>
                <a:spcPts val="0"/>
              </a:spcAft>
              <a:buSzPts val="1400"/>
              <a:buFont typeface="Permanent Marker"/>
              <a:buNone/>
              <a:defRPr sz="1400">
                <a:latin typeface="Permanent Marker"/>
                <a:ea typeface="Permanent Marker"/>
                <a:cs typeface="Permanent Marker"/>
                <a:sym typeface="Permanent Marker"/>
              </a:defRPr>
            </a:lvl6pPr>
            <a:lvl7pPr lvl="6" rtl="0" algn="ctr">
              <a:spcBef>
                <a:spcPts val="0"/>
              </a:spcBef>
              <a:spcAft>
                <a:spcPts val="0"/>
              </a:spcAft>
              <a:buSzPts val="1400"/>
              <a:buFont typeface="Permanent Marker"/>
              <a:buNone/>
              <a:defRPr sz="1400">
                <a:latin typeface="Permanent Marker"/>
                <a:ea typeface="Permanent Marker"/>
                <a:cs typeface="Permanent Marker"/>
                <a:sym typeface="Permanent Marker"/>
              </a:defRPr>
            </a:lvl7pPr>
            <a:lvl8pPr lvl="7" rtl="0" algn="ctr">
              <a:spcBef>
                <a:spcPts val="0"/>
              </a:spcBef>
              <a:spcAft>
                <a:spcPts val="0"/>
              </a:spcAft>
              <a:buSzPts val="1400"/>
              <a:buFont typeface="Permanent Marker"/>
              <a:buNone/>
              <a:defRPr sz="1400">
                <a:latin typeface="Permanent Marker"/>
                <a:ea typeface="Permanent Marker"/>
                <a:cs typeface="Permanent Marker"/>
                <a:sym typeface="Permanent Marker"/>
              </a:defRPr>
            </a:lvl8pPr>
            <a:lvl9pPr lvl="8" rtl="0" algn="ctr">
              <a:spcBef>
                <a:spcPts val="0"/>
              </a:spcBef>
              <a:spcAft>
                <a:spcPts val="0"/>
              </a:spcAft>
              <a:buSzPts val="1400"/>
              <a:buFont typeface="Permanent Marker"/>
              <a:buNone/>
              <a:defRPr sz="1400">
                <a:latin typeface="Permanent Marker"/>
                <a:ea typeface="Permanent Marker"/>
                <a:cs typeface="Permanent Marker"/>
                <a:sym typeface="Permanent Marker"/>
              </a:defRPr>
            </a:lvl9pPr>
          </a:lstStyle>
          <a:p/>
        </p:txBody>
      </p:sp>
      <p:sp>
        <p:nvSpPr>
          <p:cNvPr id="134" name="Google Shape;134;p9"/>
          <p:cNvSpPr txBox="1"/>
          <p:nvPr>
            <p:ph idx="6" type="ctrTitle"/>
          </p:nvPr>
        </p:nvSpPr>
        <p:spPr>
          <a:xfrm>
            <a:off x="4719525" y="2564725"/>
            <a:ext cx="1494000" cy="732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400"/>
              <a:buFont typeface="Permanent Marker"/>
              <a:buNone/>
              <a:defRPr sz="1400">
                <a:latin typeface="Permanent Marker"/>
                <a:ea typeface="Permanent Marker"/>
                <a:cs typeface="Permanent Marker"/>
                <a:sym typeface="Permanent Marker"/>
              </a:defRPr>
            </a:lvl1pPr>
            <a:lvl2pPr lvl="1" rtl="0" algn="ctr">
              <a:spcBef>
                <a:spcPts val="0"/>
              </a:spcBef>
              <a:spcAft>
                <a:spcPts val="0"/>
              </a:spcAft>
              <a:buSzPts val="1400"/>
              <a:buFont typeface="Permanent Marker"/>
              <a:buNone/>
              <a:defRPr sz="1400">
                <a:latin typeface="Permanent Marker"/>
                <a:ea typeface="Permanent Marker"/>
                <a:cs typeface="Permanent Marker"/>
                <a:sym typeface="Permanent Marker"/>
              </a:defRPr>
            </a:lvl2pPr>
            <a:lvl3pPr lvl="2" rtl="0" algn="ctr">
              <a:spcBef>
                <a:spcPts val="0"/>
              </a:spcBef>
              <a:spcAft>
                <a:spcPts val="0"/>
              </a:spcAft>
              <a:buSzPts val="1400"/>
              <a:buFont typeface="Permanent Marker"/>
              <a:buNone/>
              <a:defRPr sz="1400">
                <a:latin typeface="Permanent Marker"/>
                <a:ea typeface="Permanent Marker"/>
                <a:cs typeface="Permanent Marker"/>
                <a:sym typeface="Permanent Marker"/>
              </a:defRPr>
            </a:lvl3pPr>
            <a:lvl4pPr lvl="3" rtl="0" algn="ctr">
              <a:spcBef>
                <a:spcPts val="0"/>
              </a:spcBef>
              <a:spcAft>
                <a:spcPts val="0"/>
              </a:spcAft>
              <a:buSzPts val="1400"/>
              <a:buFont typeface="Permanent Marker"/>
              <a:buNone/>
              <a:defRPr sz="1400">
                <a:latin typeface="Permanent Marker"/>
                <a:ea typeface="Permanent Marker"/>
                <a:cs typeface="Permanent Marker"/>
                <a:sym typeface="Permanent Marker"/>
              </a:defRPr>
            </a:lvl4pPr>
            <a:lvl5pPr lvl="4" rtl="0" algn="ctr">
              <a:spcBef>
                <a:spcPts val="0"/>
              </a:spcBef>
              <a:spcAft>
                <a:spcPts val="0"/>
              </a:spcAft>
              <a:buSzPts val="1400"/>
              <a:buFont typeface="Permanent Marker"/>
              <a:buNone/>
              <a:defRPr sz="1400">
                <a:latin typeface="Permanent Marker"/>
                <a:ea typeface="Permanent Marker"/>
                <a:cs typeface="Permanent Marker"/>
                <a:sym typeface="Permanent Marker"/>
              </a:defRPr>
            </a:lvl5pPr>
            <a:lvl6pPr lvl="5" rtl="0" algn="ctr">
              <a:spcBef>
                <a:spcPts val="0"/>
              </a:spcBef>
              <a:spcAft>
                <a:spcPts val="0"/>
              </a:spcAft>
              <a:buSzPts val="1400"/>
              <a:buFont typeface="Permanent Marker"/>
              <a:buNone/>
              <a:defRPr sz="1400">
                <a:latin typeface="Permanent Marker"/>
                <a:ea typeface="Permanent Marker"/>
                <a:cs typeface="Permanent Marker"/>
                <a:sym typeface="Permanent Marker"/>
              </a:defRPr>
            </a:lvl6pPr>
            <a:lvl7pPr lvl="6" rtl="0" algn="ctr">
              <a:spcBef>
                <a:spcPts val="0"/>
              </a:spcBef>
              <a:spcAft>
                <a:spcPts val="0"/>
              </a:spcAft>
              <a:buSzPts val="1400"/>
              <a:buFont typeface="Permanent Marker"/>
              <a:buNone/>
              <a:defRPr sz="1400">
                <a:latin typeface="Permanent Marker"/>
                <a:ea typeface="Permanent Marker"/>
                <a:cs typeface="Permanent Marker"/>
                <a:sym typeface="Permanent Marker"/>
              </a:defRPr>
            </a:lvl7pPr>
            <a:lvl8pPr lvl="7" rtl="0" algn="ctr">
              <a:spcBef>
                <a:spcPts val="0"/>
              </a:spcBef>
              <a:spcAft>
                <a:spcPts val="0"/>
              </a:spcAft>
              <a:buSzPts val="1400"/>
              <a:buFont typeface="Permanent Marker"/>
              <a:buNone/>
              <a:defRPr sz="1400">
                <a:latin typeface="Permanent Marker"/>
                <a:ea typeface="Permanent Marker"/>
                <a:cs typeface="Permanent Marker"/>
                <a:sym typeface="Permanent Marker"/>
              </a:defRPr>
            </a:lvl8pPr>
            <a:lvl9pPr lvl="8" rtl="0" algn="ctr">
              <a:spcBef>
                <a:spcPts val="0"/>
              </a:spcBef>
              <a:spcAft>
                <a:spcPts val="0"/>
              </a:spcAft>
              <a:buSzPts val="1400"/>
              <a:buFont typeface="Permanent Marker"/>
              <a:buNone/>
              <a:defRPr sz="1400">
                <a:latin typeface="Permanent Marker"/>
                <a:ea typeface="Permanent Marker"/>
                <a:cs typeface="Permanent Marker"/>
                <a:sym typeface="Permanent Marker"/>
              </a:defRPr>
            </a:lvl9pPr>
          </a:lstStyle>
          <a:p/>
        </p:txBody>
      </p:sp>
      <p:sp>
        <p:nvSpPr>
          <p:cNvPr id="135" name="Google Shape;135;p9"/>
          <p:cNvSpPr txBox="1"/>
          <p:nvPr>
            <p:ph idx="7" type="ctrTitle"/>
          </p:nvPr>
        </p:nvSpPr>
        <p:spPr>
          <a:xfrm>
            <a:off x="6508575" y="2564725"/>
            <a:ext cx="1494000" cy="732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400"/>
              <a:buFont typeface="Permanent Marker"/>
              <a:buNone/>
              <a:defRPr sz="1400">
                <a:latin typeface="Permanent Marker"/>
                <a:ea typeface="Permanent Marker"/>
                <a:cs typeface="Permanent Marker"/>
                <a:sym typeface="Permanent Marker"/>
              </a:defRPr>
            </a:lvl1pPr>
            <a:lvl2pPr lvl="1" rtl="0" algn="ctr">
              <a:spcBef>
                <a:spcPts val="0"/>
              </a:spcBef>
              <a:spcAft>
                <a:spcPts val="0"/>
              </a:spcAft>
              <a:buSzPts val="1400"/>
              <a:buFont typeface="Permanent Marker"/>
              <a:buNone/>
              <a:defRPr sz="1400">
                <a:latin typeface="Permanent Marker"/>
                <a:ea typeface="Permanent Marker"/>
                <a:cs typeface="Permanent Marker"/>
                <a:sym typeface="Permanent Marker"/>
              </a:defRPr>
            </a:lvl2pPr>
            <a:lvl3pPr lvl="2" rtl="0" algn="ctr">
              <a:spcBef>
                <a:spcPts val="0"/>
              </a:spcBef>
              <a:spcAft>
                <a:spcPts val="0"/>
              </a:spcAft>
              <a:buSzPts val="1400"/>
              <a:buFont typeface="Permanent Marker"/>
              <a:buNone/>
              <a:defRPr sz="1400">
                <a:latin typeface="Permanent Marker"/>
                <a:ea typeface="Permanent Marker"/>
                <a:cs typeface="Permanent Marker"/>
                <a:sym typeface="Permanent Marker"/>
              </a:defRPr>
            </a:lvl3pPr>
            <a:lvl4pPr lvl="3" rtl="0" algn="ctr">
              <a:spcBef>
                <a:spcPts val="0"/>
              </a:spcBef>
              <a:spcAft>
                <a:spcPts val="0"/>
              </a:spcAft>
              <a:buSzPts val="1400"/>
              <a:buFont typeface="Permanent Marker"/>
              <a:buNone/>
              <a:defRPr sz="1400">
                <a:latin typeface="Permanent Marker"/>
                <a:ea typeface="Permanent Marker"/>
                <a:cs typeface="Permanent Marker"/>
                <a:sym typeface="Permanent Marker"/>
              </a:defRPr>
            </a:lvl4pPr>
            <a:lvl5pPr lvl="4" rtl="0" algn="ctr">
              <a:spcBef>
                <a:spcPts val="0"/>
              </a:spcBef>
              <a:spcAft>
                <a:spcPts val="0"/>
              </a:spcAft>
              <a:buSzPts val="1400"/>
              <a:buFont typeface="Permanent Marker"/>
              <a:buNone/>
              <a:defRPr sz="1400">
                <a:latin typeface="Permanent Marker"/>
                <a:ea typeface="Permanent Marker"/>
                <a:cs typeface="Permanent Marker"/>
                <a:sym typeface="Permanent Marker"/>
              </a:defRPr>
            </a:lvl5pPr>
            <a:lvl6pPr lvl="5" rtl="0" algn="ctr">
              <a:spcBef>
                <a:spcPts val="0"/>
              </a:spcBef>
              <a:spcAft>
                <a:spcPts val="0"/>
              </a:spcAft>
              <a:buSzPts val="1400"/>
              <a:buFont typeface="Permanent Marker"/>
              <a:buNone/>
              <a:defRPr sz="1400">
                <a:latin typeface="Permanent Marker"/>
                <a:ea typeface="Permanent Marker"/>
                <a:cs typeface="Permanent Marker"/>
                <a:sym typeface="Permanent Marker"/>
              </a:defRPr>
            </a:lvl6pPr>
            <a:lvl7pPr lvl="6" rtl="0" algn="ctr">
              <a:spcBef>
                <a:spcPts val="0"/>
              </a:spcBef>
              <a:spcAft>
                <a:spcPts val="0"/>
              </a:spcAft>
              <a:buSzPts val="1400"/>
              <a:buFont typeface="Permanent Marker"/>
              <a:buNone/>
              <a:defRPr sz="1400">
                <a:latin typeface="Permanent Marker"/>
                <a:ea typeface="Permanent Marker"/>
                <a:cs typeface="Permanent Marker"/>
                <a:sym typeface="Permanent Marker"/>
              </a:defRPr>
            </a:lvl7pPr>
            <a:lvl8pPr lvl="7" rtl="0" algn="ctr">
              <a:spcBef>
                <a:spcPts val="0"/>
              </a:spcBef>
              <a:spcAft>
                <a:spcPts val="0"/>
              </a:spcAft>
              <a:buSzPts val="1400"/>
              <a:buFont typeface="Permanent Marker"/>
              <a:buNone/>
              <a:defRPr sz="1400">
                <a:latin typeface="Permanent Marker"/>
                <a:ea typeface="Permanent Marker"/>
                <a:cs typeface="Permanent Marker"/>
                <a:sym typeface="Permanent Marker"/>
              </a:defRPr>
            </a:lvl8pPr>
            <a:lvl9pPr lvl="8" rtl="0" algn="ctr">
              <a:spcBef>
                <a:spcPts val="0"/>
              </a:spcBef>
              <a:spcAft>
                <a:spcPts val="0"/>
              </a:spcAft>
              <a:buSzPts val="1400"/>
              <a:buFont typeface="Permanent Marker"/>
              <a:buNone/>
              <a:defRPr sz="1400">
                <a:latin typeface="Permanent Marker"/>
                <a:ea typeface="Permanent Marker"/>
                <a:cs typeface="Permanent Marker"/>
                <a:sym typeface="Permanent Marker"/>
              </a:defRPr>
            </a:lvl9pPr>
          </a:lstStyle>
          <a:p/>
        </p:txBody>
      </p:sp>
      <p:sp>
        <p:nvSpPr>
          <p:cNvPr id="136" name="Google Shape;136;p9"/>
          <p:cNvSpPr txBox="1"/>
          <p:nvPr>
            <p:ph idx="8" type="ctrTitle"/>
          </p:nvPr>
        </p:nvSpPr>
        <p:spPr>
          <a:xfrm>
            <a:off x="2008800" y="516850"/>
            <a:ext cx="5126400" cy="732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Permanent Marker"/>
              <a:buNone/>
              <a:defRPr sz="2400">
                <a:latin typeface="Permanent Marker"/>
                <a:ea typeface="Permanent Marker"/>
                <a:cs typeface="Permanent Marker"/>
                <a:sym typeface="Permanent Marker"/>
              </a:defRPr>
            </a:lvl1pPr>
            <a:lvl2pPr lvl="1" rtl="0" algn="ctr">
              <a:spcBef>
                <a:spcPts val="0"/>
              </a:spcBef>
              <a:spcAft>
                <a:spcPts val="0"/>
              </a:spcAft>
              <a:buSzPts val="3000"/>
              <a:buFont typeface="Permanent Marker"/>
              <a:buNone/>
              <a:defRPr sz="3000">
                <a:latin typeface="Permanent Marker"/>
                <a:ea typeface="Permanent Marker"/>
                <a:cs typeface="Permanent Marker"/>
                <a:sym typeface="Permanent Marker"/>
              </a:defRPr>
            </a:lvl2pPr>
            <a:lvl3pPr lvl="2" rtl="0" algn="ctr">
              <a:spcBef>
                <a:spcPts val="0"/>
              </a:spcBef>
              <a:spcAft>
                <a:spcPts val="0"/>
              </a:spcAft>
              <a:buSzPts val="3000"/>
              <a:buFont typeface="Permanent Marker"/>
              <a:buNone/>
              <a:defRPr sz="3000">
                <a:latin typeface="Permanent Marker"/>
                <a:ea typeface="Permanent Marker"/>
                <a:cs typeface="Permanent Marker"/>
                <a:sym typeface="Permanent Marker"/>
              </a:defRPr>
            </a:lvl3pPr>
            <a:lvl4pPr lvl="3" rtl="0" algn="ctr">
              <a:spcBef>
                <a:spcPts val="0"/>
              </a:spcBef>
              <a:spcAft>
                <a:spcPts val="0"/>
              </a:spcAft>
              <a:buSzPts val="3000"/>
              <a:buFont typeface="Permanent Marker"/>
              <a:buNone/>
              <a:defRPr sz="3000">
                <a:latin typeface="Permanent Marker"/>
                <a:ea typeface="Permanent Marker"/>
                <a:cs typeface="Permanent Marker"/>
                <a:sym typeface="Permanent Marker"/>
              </a:defRPr>
            </a:lvl4pPr>
            <a:lvl5pPr lvl="4" rtl="0" algn="ctr">
              <a:spcBef>
                <a:spcPts val="0"/>
              </a:spcBef>
              <a:spcAft>
                <a:spcPts val="0"/>
              </a:spcAft>
              <a:buSzPts val="3000"/>
              <a:buFont typeface="Permanent Marker"/>
              <a:buNone/>
              <a:defRPr sz="3000">
                <a:latin typeface="Permanent Marker"/>
                <a:ea typeface="Permanent Marker"/>
                <a:cs typeface="Permanent Marker"/>
                <a:sym typeface="Permanent Marker"/>
              </a:defRPr>
            </a:lvl5pPr>
            <a:lvl6pPr lvl="5" rtl="0" algn="ctr">
              <a:spcBef>
                <a:spcPts val="0"/>
              </a:spcBef>
              <a:spcAft>
                <a:spcPts val="0"/>
              </a:spcAft>
              <a:buSzPts val="3000"/>
              <a:buFont typeface="Permanent Marker"/>
              <a:buNone/>
              <a:defRPr sz="3000">
                <a:latin typeface="Permanent Marker"/>
                <a:ea typeface="Permanent Marker"/>
                <a:cs typeface="Permanent Marker"/>
                <a:sym typeface="Permanent Marker"/>
              </a:defRPr>
            </a:lvl6pPr>
            <a:lvl7pPr lvl="6" rtl="0" algn="ctr">
              <a:spcBef>
                <a:spcPts val="0"/>
              </a:spcBef>
              <a:spcAft>
                <a:spcPts val="0"/>
              </a:spcAft>
              <a:buSzPts val="3000"/>
              <a:buFont typeface="Permanent Marker"/>
              <a:buNone/>
              <a:defRPr sz="3000">
                <a:latin typeface="Permanent Marker"/>
                <a:ea typeface="Permanent Marker"/>
                <a:cs typeface="Permanent Marker"/>
                <a:sym typeface="Permanent Marker"/>
              </a:defRPr>
            </a:lvl7pPr>
            <a:lvl8pPr lvl="7" rtl="0" algn="ctr">
              <a:spcBef>
                <a:spcPts val="0"/>
              </a:spcBef>
              <a:spcAft>
                <a:spcPts val="0"/>
              </a:spcAft>
              <a:buSzPts val="3000"/>
              <a:buFont typeface="Permanent Marker"/>
              <a:buNone/>
              <a:defRPr sz="3000">
                <a:latin typeface="Permanent Marker"/>
                <a:ea typeface="Permanent Marker"/>
                <a:cs typeface="Permanent Marker"/>
                <a:sym typeface="Permanent Marker"/>
              </a:defRPr>
            </a:lvl8pPr>
            <a:lvl9pPr lvl="8" rtl="0" algn="ctr">
              <a:spcBef>
                <a:spcPts val="0"/>
              </a:spcBef>
              <a:spcAft>
                <a:spcPts val="0"/>
              </a:spcAft>
              <a:buSzPts val="3000"/>
              <a:buFont typeface="Permanent Marker"/>
              <a:buNone/>
              <a:defRPr sz="3000">
                <a:latin typeface="Permanent Marker"/>
                <a:ea typeface="Permanent Marker"/>
                <a:cs typeface="Permanent Marker"/>
                <a:sym typeface="Permanent Marke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HREE COLUMNS">
  <p:cSld name="BLANK_2">
    <p:spTree>
      <p:nvGrpSpPr>
        <p:cNvPr id="137" name="Shape 137"/>
        <p:cNvGrpSpPr/>
        <p:nvPr/>
      </p:nvGrpSpPr>
      <p:grpSpPr>
        <a:xfrm>
          <a:off x="0" y="0"/>
          <a:ext cx="0" cy="0"/>
          <a:chOff x="0" y="0"/>
          <a:chExt cx="0" cy="0"/>
        </a:xfrm>
      </p:grpSpPr>
      <p:grpSp>
        <p:nvGrpSpPr>
          <p:cNvPr id="138" name="Google Shape;138;p10"/>
          <p:cNvGrpSpPr/>
          <p:nvPr/>
        </p:nvGrpSpPr>
        <p:grpSpPr>
          <a:xfrm>
            <a:off x="-12452" y="310275"/>
            <a:ext cx="9180800" cy="4538300"/>
            <a:chOff x="-12452" y="310275"/>
            <a:chExt cx="9180800" cy="4538300"/>
          </a:xfrm>
        </p:grpSpPr>
        <p:cxnSp>
          <p:nvCxnSpPr>
            <p:cNvPr id="139" name="Google Shape;139;p10"/>
            <p:cNvCxnSpPr/>
            <p:nvPr/>
          </p:nvCxnSpPr>
          <p:spPr>
            <a:xfrm>
              <a:off x="-552" y="4023430"/>
              <a:ext cx="9168900" cy="0"/>
            </a:xfrm>
            <a:prstGeom prst="straightConnector1">
              <a:avLst/>
            </a:prstGeom>
            <a:noFill/>
            <a:ln cap="flat" cmpd="sng" w="9525">
              <a:solidFill>
                <a:schemeClr val="lt2"/>
              </a:solidFill>
              <a:prstDash val="solid"/>
              <a:round/>
              <a:headEnd len="med" w="med" type="none"/>
              <a:tailEnd len="med" w="med" type="none"/>
            </a:ln>
          </p:spPr>
        </p:cxnSp>
        <p:cxnSp>
          <p:nvCxnSpPr>
            <p:cNvPr id="140" name="Google Shape;140;p10"/>
            <p:cNvCxnSpPr/>
            <p:nvPr/>
          </p:nvCxnSpPr>
          <p:spPr>
            <a:xfrm>
              <a:off x="-12452" y="310275"/>
              <a:ext cx="9168900" cy="0"/>
            </a:xfrm>
            <a:prstGeom prst="straightConnector1">
              <a:avLst/>
            </a:prstGeom>
            <a:noFill/>
            <a:ln cap="flat" cmpd="sng" w="9525">
              <a:solidFill>
                <a:schemeClr val="lt2"/>
              </a:solidFill>
              <a:prstDash val="solid"/>
              <a:round/>
              <a:headEnd len="med" w="med" type="none"/>
              <a:tailEnd len="med" w="med" type="none"/>
            </a:ln>
          </p:spPr>
        </p:cxnSp>
        <p:cxnSp>
          <p:nvCxnSpPr>
            <p:cNvPr id="141" name="Google Shape;141;p10"/>
            <p:cNvCxnSpPr/>
            <p:nvPr/>
          </p:nvCxnSpPr>
          <p:spPr>
            <a:xfrm>
              <a:off x="-552" y="722848"/>
              <a:ext cx="9168900" cy="0"/>
            </a:xfrm>
            <a:prstGeom prst="straightConnector1">
              <a:avLst/>
            </a:prstGeom>
            <a:noFill/>
            <a:ln cap="flat" cmpd="sng" w="9525">
              <a:solidFill>
                <a:schemeClr val="lt2"/>
              </a:solidFill>
              <a:prstDash val="solid"/>
              <a:round/>
              <a:headEnd len="med" w="med" type="none"/>
              <a:tailEnd len="med" w="med" type="none"/>
            </a:ln>
          </p:spPr>
        </p:cxnSp>
        <p:cxnSp>
          <p:nvCxnSpPr>
            <p:cNvPr id="142" name="Google Shape;142;p10"/>
            <p:cNvCxnSpPr/>
            <p:nvPr/>
          </p:nvCxnSpPr>
          <p:spPr>
            <a:xfrm>
              <a:off x="-552" y="1135420"/>
              <a:ext cx="9168900" cy="0"/>
            </a:xfrm>
            <a:prstGeom prst="straightConnector1">
              <a:avLst/>
            </a:prstGeom>
            <a:noFill/>
            <a:ln cap="flat" cmpd="sng" w="9525">
              <a:solidFill>
                <a:schemeClr val="lt2"/>
              </a:solidFill>
              <a:prstDash val="solid"/>
              <a:round/>
              <a:headEnd len="med" w="med" type="none"/>
              <a:tailEnd len="med" w="med" type="none"/>
            </a:ln>
          </p:spPr>
        </p:cxnSp>
        <p:cxnSp>
          <p:nvCxnSpPr>
            <p:cNvPr id="143" name="Google Shape;143;p10"/>
            <p:cNvCxnSpPr/>
            <p:nvPr/>
          </p:nvCxnSpPr>
          <p:spPr>
            <a:xfrm>
              <a:off x="-552" y="1547993"/>
              <a:ext cx="9168900" cy="0"/>
            </a:xfrm>
            <a:prstGeom prst="straightConnector1">
              <a:avLst/>
            </a:prstGeom>
            <a:noFill/>
            <a:ln cap="flat" cmpd="sng" w="9525">
              <a:solidFill>
                <a:schemeClr val="lt2"/>
              </a:solidFill>
              <a:prstDash val="solid"/>
              <a:round/>
              <a:headEnd len="med" w="med" type="none"/>
              <a:tailEnd len="med" w="med" type="none"/>
            </a:ln>
          </p:spPr>
        </p:cxnSp>
        <p:cxnSp>
          <p:nvCxnSpPr>
            <p:cNvPr id="144" name="Google Shape;144;p10"/>
            <p:cNvCxnSpPr/>
            <p:nvPr/>
          </p:nvCxnSpPr>
          <p:spPr>
            <a:xfrm>
              <a:off x="-552" y="1960566"/>
              <a:ext cx="9168900" cy="0"/>
            </a:xfrm>
            <a:prstGeom prst="straightConnector1">
              <a:avLst/>
            </a:prstGeom>
            <a:noFill/>
            <a:ln cap="flat" cmpd="sng" w="9525">
              <a:solidFill>
                <a:schemeClr val="lt2"/>
              </a:solidFill>
              <a:prstDash val="solid"/>
              <a:round/>
              <a:headEnd len="med" w="med" type="none"/>
              <a:tailEnd len="med" w="med" type="none"/>
            </a:ln>
          </p:spPr>
        </p:cxnSp>
        <p:cxnSp>
          <p:nvCxnSpPr>
            <p:cNvPr id="145" name="Google Shape;145;p10"/>
            <p:cNvCxnSpPr/>
            <p:nvPr/>
          </p:nvCxnSpPr>
          <p:spPr>
            <a:xfrm>
              <a:off x="-552" y="2373139"/>
              <a:ext cx="9168900" cy="0"/>
            </a:xfrm>
            <a:prstGeom prst="straightConnector1">
              <a:avLst/>
            </a:prstGeom>
            <a:noFill/>
            <a:ln cap="flat" cmpd="sng" w="9525">
              <a:solidFill>
                <a:schemeClr val="lt2"/>
              </a:solidFill>
              <a:prstDash val="solid"/>
              <a:round/>
              <a:headEnd len="med" w="med" type="none"/>
              <a:tailEnd len="med" w="med" type="none"/>
            </a:ln>
          </p:spPr>
        </p:cxnSp>
        <p:cxnSp>
          <p:nvCxnSpPr>
            <p:cNvPr id="146" name="Google Shape;146;p10"/>
            <p:cNvCxnSpPr/>
            <p:nvPr/>
          </p:nvCxnSpPr>
          <p:spPr>
            <a:xfrm>
              <a:off x="-552" y="2785711"/>
              <a:ext cx="9168900" cy="0"/>
            </a:xfrm>
            <a:prstGeom prst="straightConnector1">
              <a:avLst/>
            </a:prstGeom>
            <a:noFill/>
            <a:ln cap="flat" cmpd="sng" w="9525">
              <a:solidFill>
                <a:schemeClr val="lt2"/>
              </a:solidFill>
              <a:prstDash val="solid"/>
              <a:round/>
              <a:headEnd len="med" w="med" type="none"/>
              <a:tailEnd len="med" w="med" type="none"/>
            </a:ln>
          </p:spPr>
        </p:cxnSp>
        <p:cxnSp>
          <p:nvCxnSpPr>
            <p:cNvPr id="147" name="Google Shape;147;p10"/>
            <p:cNvCxnSpPr/>
            <p:nvPr/>
          </p:nvCxnSpPr>
          <p:spPr>
            <a:xfrm>
              <a:off x="-552" y="3198284"/>
              <a:ext cx="9168900" cy="0"/>
            </a:xfrm>
            <a:prstGeom prst="straightConnector1">
              <a:avLst/>
            </a:prstGeom>
            <a:noFill/>
            <a:ln cap="flat" cmpd="sng" w="9525">
              <a:solidFill>
                <a:schemeClr val="lt2"/>
              </a:solidFill>
              <a:prstDash val="solid"/>
              <a:round/>
              <a:headEnd len="med" w="med" type="none"/>
              <a:tailEnd len="med" w="med" type="none"/>
            </a:ln>
          </p:spPr>
        </p:cxnSp>
        <p:cxnSp>
          <p:nvCxnSpPr>
            <p:cNvPr id="148" name="Google Shape;148;p10"/>
            <p:cNvCxnSpPr/>
            <p:nvPr/>
          </p:nvCxnSpPr>
          <p:spPr>
            <a:xfrm>
              <a:off x="-552" y="3610857"/>
              <a:ext cx="9168900" cy="0"/>
            </a:xfrm>
            <a:prstGeom prst="straightConnector1">
              <a:avLst/>
            </a:prstGeom>
            <a:noFill/>
            <a:ln cap="flat" cmpd="sng" w="9525">
              <a:solidFill>
                <a:schemeClr val="lt2"/>
              </a:solidFill>
              <a:prstDash val="solid"/>
              <a:round/>
              <a:headEnd len="med" w="med" type="none"/>
              <a:tailEnd len="med" w="med" type="none"/>
            </a:ln>
          </p:spPr>
        </p:cxnSp>
        <p:cxnSp>
          <p:nvCxnSpPr>
            <p:cNvPr id="149" name="Google Shape;149;p10"/>
            <p:cNvCxnSpPr/>
            <p:nvPr/>
          </p:nvCxnSpPr>
          <p:spPr>
            <a:xfrm>
              <a:off x="-552" y="4436002"/>
              <a:ext cx="9168900" cy="0"/>
            </a:xfrm>
            <a:prstGeom prst="straightConnector1">
              <a:avLst/>
            </a:prstGeom>
            <a:noFill/>
            <a:ln cap="flat" cmpd="sng" w="9525">
              <a:solidFill>
                <a:schemeClr val="lt2"/>
              </a:solidFill>
              <a:prstDash val="solid"/>
              <a:round/>
              <a:headEnd len="med" w="med" type="none"/>
              <a:tailEnd len="med" w="med" type="none"/>
            </a:ln>
          </p:spPr>
        </p:cxnSp>
        <p:cxnSp>
          <p:nvCxnSpPr>
            <p:cNvPr id="150" name="Google Shape;150;p10"/>
            <p:cNvCxnSpPr/>
            <p:nvPr/>
          </p:nvCxnSpPr>
          <p:spPr>
            <a:xfrm>
              <a:off x="-552" y="4848575"/>
              <a:ext cx="9168900" cy="0"/>
            </a:xfrm>
            <a:prstGeom prst="straightConnector1">
              <a:avLst/>
            </a:prstGeom>
            <a:noFill/>
            <a:ln cap="flat" cmpd="sng" w="9525">
              <a:solidFill>
                <a:schemeClr val="lt2"/>
              </a:solidFill>
              <a:prstDash val="solid"/>
              <a:round/>
              <a:headEnd len="med" w="med" type="none"/>
              <a:tailEnd len="med" w="med" type="none"/>
            </a:ln>
          </p:spPr>
        </p:cxnSp>
      </p:grpSp>
      <p:sp>
        <p:nvSpPr>
          <p:cNvPr id="151" name="Google Shape;151;p10"/>
          <p:cNvSpPr txBox="1"/>
          <p:nvPr>
            <p:ph idx="1" type="subTitle"/>
          </p:nvPr>
        </p:nvSpPr>
        <p:spPr>
          <a:xfrm>
            <a:off x="1248925" y="2857300"/>
            <a:ext cx="16965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100"/>
              <a:buNone/>
              <a:defRPr/>
            </a:lvl1pPr>
            <a:lvl2pPr lvl="1" rtl="0" algn="ctr">
              <a:lnSpc>
                <a:spcPct val="100000"/>
              </a:lnSpc>
              <a:spcBef>
                <a:spcPts val="0"/>
              </a:spcBef>
              <a:spcAft>
                <a:spcPts val="0"/>
              </a:spcAft>
              <a:buSzPts val="1100"/>
              <a:buNone/>
              <a:defRPr/>
            </a:lvl2pPr>
            <a:lvl3pPr lvl="2" rtl="0" algn="ctr">
              <a:lnSpc>
                <a:spcPct val="100000"/>
              </a:lnSpc>
              <a:spcBef>
                <a:spcPts val="0"/>
              </a:spcBef>
              <a:spcAft>
                <a:spcPts val="0"/>
              </a:spcAft>
              <a:buSzPts val="1100"/>
              <a:buNone/>
              <a:defRPr/>
            </a:lvl3pPr>
            <a:lvl4pPr lvl="3" rtl="0" algn="ctr">
              <a:lnSpc>
                <a:spcPct val="100000"/>
              </a:lnSpc>
              <a:spcBef>
                <a:spcPts val="0"/>
              </a:spcBef>
              <a:spcAft>
                <a:spcPts val="0"/>
              </a:spcAft>
              <a:buSzPts val="1100"/>
              <a:buNone/>
              <a:defRPr/>
            </a:lvl4pPr>
            <a:lvl5pPr lvl="4" rtl="0" algn="ctr">
              <a:lnSpc>
                <a:spcPct val="100000"/>
              </a:lnSpc>
              <a:spcBef>
                <a:spcPts val="0"/>
              </a:spcBef>
              <a:spcAft>
                <a:spcPts val="0"/>
              </a:spcAft>
              <a:buSzPts val="1100"/>
              <a:buNone/>
              <a:defRPr/>
            </a:lvl5pPr>
            <a:lvl6pPr lvl="5" rtl="0" algn="ctr">
              <a:lnSpc>
                <a:spcPct val="100000"/>
              </a:lnSpc>
              <a:spcBef>
                <a:spcPts val="0"/>
              </a:spcBef>
              <a:spcAft>
                <a:spcPts val="0"/>
              </a:spcAft>
              <a:buSzPts val="1100"/>
              <a:buNone/>
              <a:defRPr/>
            </a:lvl6pPr>
            <a:lvl7pPr lvl="6" rtl="0" algn="ctr">
              <a:lnSpc>
                <a:spcPct val="100000"/>
              </a:lnSpc>
              <a:spcBef>
                <a:spcPts val="0"/>
              </a:spcBef>
              <a:spcAft>
                <a:spcPts val="0"/>
              </a:spcAft>
              <a:buSzPts val="1100"/>
              <a:buNone/>
              <a:defRPr/>
            </a:lvl7pPr>
            <a:lvl8pPr lvl="7" rtl="0" algn="ctr">
              <a:lnSpc>
                <a:spcPct val="100000"/>
              </a:lnSpc>
              <a:spcBef>
                <a:spcPts val="0"/>
              </a:spcBef>
              <a:spcAft>
                <a:spcPts val="0"/>
              </a:spcAft>
              <a:buSzPts val="1100"/>
              <a:buNone/>
              <a:defRPr/>
            </a:lvl8pPr>
            <a:lvl9pPr lvl="8" rtl="0" algn="ctr">
              <a:lnSpc>
                <a:spcPct val="100000"/>
              </a:lnSpc>
              <a:spcBef>
                <a:spcPts val="0"/>
              </a:spcBef>
              <a:spcAft>
                <a:spcPts val="0"/>
              </a:spcAft>
              <a:buSzPts val="1100"/>
              <a:buNone/>
              <a:defRPr/>
            </a:lvl9pPr>
          </a:lstStyle>
          <a:p/>
        </p:txBody>
      </p:sp>
      <p:sp>
        <p:nvSpPr>
          <p:cNvPr id="152" name="Google Shape;152;p10"/>
          <p:cNvSpPr txBox="1"/>
          <p:nvPr>
            <p:ph idx="2" type="subTitle"/>
          </p:nvPr>
        </p:nvSpPr>
        <p:spPr>
          <a:xfrm>
            <a:off x="3723750" y="2857300"/>
            <a:ext cx="16965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100"/>
              <a:buNone/>
              <a:defRPr/>
            </a:lvl1pPr>
            <a:lvl2pPr lvl="1" rtl="0" algn="ctr">
              <a:lnSpc>
                <a:spcPct val="100000"/>
              </a:lnSpc>
              <a:spcBef>
                <a:spcPts val="0"/>
              </a:spcBef>
              <a:spcAft>
                <a:spcPts val="0"/>
              </a:spcAft>
              <a:buSzPts val="1100"/>
              <a:buNone/>
              <a:defRPr/>
            </a:lvl2pPr>
            <a:lvl3pPr lvl="2" rtl="0" algn="ctr">
              <a:lnSpc>
                <a:spcPct val="100000"/>
              </a:lnSpc>
              <a:spcBef>
                <a:spcPts val="0"/>
              </a:spcBef>
              <a:spcAft>
                <a:spcPts val="0"/>
              </a:spcAft>
              <a:buSzPts val="1100"/>
              <a:buNone/>
              <a:defRPr/>
            </a:lvl3pPr>
            <a:lvl4pPr lvl="3" rtl="0" algn="ctr">
              <a:lnSpc>
                <a:spcPct val="100000"/>
              </a:lnSpc>
              <a:spcBef>
                <a:spcPts val="0"/>
              </a:spcBef>
              <a:spcAft>
                <a:spcPts val="0"/>
              </a:spcAft>
              <a:buSzPts val="1100"/>
              <a:buNone/>
              <a:defRPr/>
            </a:lvl4pPr>
            <a:lvl5pPr lvl="4" rtl="0" algn="ctr">
              <a:lnSpc>
                <a:spcPct val="100000"/>
              </a:lnSpc>
              <a:spcBef>
                <a:spcPts val="0"/>
              </a:spcBef>
              <a:spcAft>
                <a:spcPts val="0"/>
              </a:spcAft>
              <a:buSzPts val="1100"/>
              <a:buNone/>
              <a:defRPr/>
            </a:lvl5pPr>
            <a:lvl6pPr lvl="5" rtl="0" algn="ctr">
              <a:lnSpc>
                <a:spcPct val="100000"/>
              </a:lnSpc>
              <a:spcBef>
                <a:spcPts val="0"/>
              </a:spcBef>
              <a:spcAft>
                <a:spcPts val="0"/>
              </a:spcAft>
              <a:buSzPts val="1100"/>
              <a:buNone/>
              <a:defRPr/>
            </a:lvl6pPr>
            <a:lvl7pPr lvl="6" rtl="0" algn="ctr">
              <a:lnSpc>
                <a:spcPct val="100000"/>
              </a:lnSpc>
              <a:spcBef>
                <a:spcPts val="0"/>
              </a:spcBef>
              <a:spcAft>
                <a:spcPts val="0"/>
              </a:spcAft>
              <a:buSzPts val="1100"/>
              <a:buNone/>
              <a:defRPr/>
            </a:lvl7pPr>
            <a:lvl8pPr lvl="7" rtl="0" algn="ctr">
              <a:lnSpc>
                <a:spcPct val="100000"/>
              </a:lnSpc>
              <a:spcBef>
                <a:spcPts val="0"/>
              </a:spcBef>
              <a:spcAft>
                <a:spcPts val="0"/>
              </a:spcAft>
              <a:buSzPts val="1100"/>
              <a:buNone/>
              <a:defRPr/>
            </a:lvl8pPr>
            <a:lvl9pPr lvl="8" rtl="0" algn="ctr">
              <a:lnSpc>
                <a:spcPct val="100000"/>
              </a:lnSpc>
              <a:spcBef>
                <a:spcPts val="0"/>
              </a:spcBef>
              <a:spcAft>
                <a:spcPts val="0"/>
              </a:spcAft>
              <a:buSzPts val="1100"/>
              <a:buNone/>
              <a:defRPr/>
            </a:lvl9pPr>
          </a:lstStyle>
          <a:p/>
        </p:txBody>
      </p:sp>
      <p:sp>
        <p:nvSpPr>
          <p:cNvPr id="153" name="Google Shape;153;p10"/>
          <p:cNvSpPr txBox="1"/>
          <p:nvPr>
            <p:ph idx="3" type="subTitle"/>
          </p:nvPr>
        </p:nvSpPr>
        <p:spPr>
          <a:xfrm>
            <a:off x="6198575" y="2857300"/>
            <a:ext cx="16965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100"/>
              <a:buNone/>
              <a:defRPr/>
            </a:lvl1pPr>
            <a:lvl2pPr lvl="1" rtl="0" algn="ctr">
              <a:lnSpc>
                <a:spcPct val="100000"/>
              </a:lnSpc>
              <a:spcBef>
                <a:spcPts val="0"/>
              </a:spcBef>
              <a:spcAft>
                <a:spcPts val="0"/>
              </a:spcAft>
              <a:buSzPts val="1100"/>
              <a:buNone/>
              <a:defRPr/>
            </a:lvl2pPr>
            <a:lvl3pPr lvl="2" rtl="0" algn="ctr">
              <a:lnSpc>
                <a:spcPct val="100000"/>
              </a:lnSpc>
              <a:spcBef>
                <a:spcPts val="0"/>
              </a:spcBef>
              <a:spcAft>
                <a:spcPts val="0"/>
              </a:spcAft>
              <a:buSzPts val="1100"/>
              <a:buNone/>
              <a:defRPr/>
            </a:lvl3pPr>
            <a:lvl4pPr lvl="3" rtl="0" algn="ctr">
              <a:lnSpc>
                <a:spcPct val="100000"/>
              </a:lnSpc>
              <a:spcBef>
                <a:spcPts val="0"/>
              </a:spcBef>
              <a:spcAft>
                <a:spcPts val="0"/>
              </a:spcAft>
              <a:buSzPts val="1100"/>
              <a:buNone/>
              <a:defRPr/>
            </a:lvl4pPr>
            <a:lvl5pPr lvl="4" rtl="0" algn="ctr">
              <a:lnSpc>
                <a:spcPct val="100000"/>
              </a:lnSpc>
              <a:spcBef>
                <a:spcPts val="0"/>
              </a:spcBef>
              <a:spcAft>
                <a:spcPts val="0"/>
              </a:spcAft>
              <a:buSzPts val="1100"/>
              <a:buNone/>
              <a:defRPr/>
            </a:lvl5pPr>
            <a:lvl6pPr lvl="5" rtl="0" algn="ctr">
              <a:lnSpc>
                <a:spcPct val="100000"/>
              </a:lnSpc>
              <a:spcBef>
                <a:spcPts val="0"/>
              </a:spcBef>
              <a:spcAft>
                <a:spcPts val="0"/>
              </a:spcAft>
              <a:buSzPts val="1100"/>
              <a:buNone/>
              <a:defRPr/>
            </a:lvl6pPr>
            <a:lvl7pPr lvl="6" rtl="0" algn="ctr">
              <a:lnSpc>
                <a:spcPct val="100000"/>
              </a:lnSpc>
              <a:spcBef>
                <a:spcPts val="0"/>
              </a:spcBef>
              <a:spcAft>
                <a:spcPts val="0"/>
              </a:spcAft>
              <a:buSzPts val="1100"/>
              <a:buNone/>
              <a:defRPr/>
            </a:lvl7pPr>
            <a:lvl8pPr lvl="7" rtl="0" algn="ctr">
              <a:lnSpc>
                <a:spcPct val="100000"/>
              </a:lnSpc>
              <a:spcBef>
                <a:spcPts val="0"/>
              </a:spcBef>
              <a:spcAft>
                <a:spcPts val="0"/>
              </a:spcAft>
              <a:buSzPts val="1100"/>
              <a:buNone/>
              <a:defRPr/>
            </a:lvl8pPr>
            <a:lvl9pPr lvl="8" rtl="0" algn="ctr">
              <a:lnSpc>
                <a:spcPct val="100000"/>
              </a:lnSpc>
              <a:spcBef>
                <a:spcPts val="0"/>
              </a:spcBef>
              <a:spcAft>
                <a:spcPts val="0"/>
              </a:spcAft>
              <a:buSzPts val="1100"/>
              <a:buNone/>
              <a:defRPr/>
            </a:lvl9pPr>
          </a:lstStyle>
          <a:p/>
        </p:txBody>
      </p:sp>
      <p:sp>
        <p:nvSpPr>
          <p:cNvPr id="154" name="Google Shape;154;p10"/>
          <p:cNvSpPr txBox="1"/>
          <p:nvPr>
            <p:ph type="ctrTitle"/>
          </p:nvPr>
        </p:nvSpPr>
        <p:spPr>
          <a:xfrm>
            <a:off x="1350163" y="1774150"/>
            <a:ext cx="1494000" cy="732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400"/>
              <a:buFont typeface="Permanent Marker"/>
              <a:buNone/>
              <a:defRPr sz="1400">
                <a:latin typeface="Permanent Marker"/>
                <a:ea typeface="Permanent Marker"/>
                <a:cs typeface="Permanent Marker"/>
                <a:sym typeface="Permanent Marker"/>
              </a:defRPr>
            </a:lvl1pPr>
            <a:lvl2pPr lvl="1" rtl="0" algn="ctr">
              <a:spcBef>
                <a:spcPts val="0"/>
              </a:spcBef>
              <a:spcAft>
                <a:spcPts val="0"/>
              </a:spcAft>
              <a:buSzPts val="1400"/>
              <a:buFont typeface="Permanent Marker"/>
              <a:buNone/>
              <a:defRPr sz="1400">
                <a:latin typeface="Permanent Marker"/>
                <a:ea typeface="Permanent Marker"/>
                <a:cs typeface="Permanent Marker"/>
                <a:sym typeface="Permanent Marker"/>
              </a:defRPr>
            </a:lvl2pPr>
            <a:lvl3pPr lvl="2" rtl="0" algn="ctr">
              <a:spcBef>
                <a:spcPts val="0"/>
              </a:spcBef>
              <a:spcAft>
                <a:spcPts val="0"/>
              </a:spcAft>
              <a:buSzPts val="1400"/>
              <a:buFont typeface="Permanent Marker"/>
              <a:buNone/>
              <a:defRPr sz="1400">
                <a:latin typeface="Permanent Marker"/>
                <a:ea typeface="Permanent Marker"/>
                <a:cs typeface="Permanent Marker"/>
                <a:sym typeface="Permanent Marker"/>
              </a:defRPr>
            </a:lvl3pPr>
            <a:lvl4pPr lvl="3" rtl="0" algn="ctr">
              <a:spcBef>
                <a:spcPts val="0"/>
              </a:spcBef>
              <a:spcAft>
                <a:spcPts val="0"/>
              </a:spcAft>
              <a:buSzPts val="1400"/>
              <a:buFont typeface="Permanent Marker"/>
              <a:buNone/>
              <a:defRPr sz="1400">
                <a:latin typeface="Permanent Marker"/>
                <a:ea typeface="Permanent Marker"/>
                <a:cs typeface="Permanent Marker"/>
                <a:sym typeface="Permanent Marker"/>
              </a:defRPr>
            </a:lvl4pPr>
            <a:lvl5pPr lvl="4" rtl="0" algn="ctr">
              <a:spcBef>
                <a:spcPts val="0"/>
              </a:spcBef>
              <a:spcAft>
                <a:spcPts val="0"/>
              </a:spcAft>
              <a:buSzPts val="1400"/>
              <a:buFont typeface="Permanent Marker"/>
              <a:buNone/>
              <a:defRPr sz="1400">
                <a:latin typeface="Permanent Marker"/>
                <a:ea typeface="Permanent Marker"/>
                <a:cs typeface="Permanent Marker"/>
                <a:sym typeface="Permanent Marker"/>
              </a:defRPr>
            </a:lvl5pPr>
            <a:lvl6pPr lvl="5" rtl="0" algn="ctr">
              <a:spcBef>
                <a:spcPts val="0"/>
              </a:spcBef>
              <a:spcAft>
                <a:spcPts val="0"/>
              </a:spcAft>
              <a:buSzPts val="1400"/>
              <a:buFont typeface="Permanent Marker"/>
              <a:buNone/>
              <a:defRPr sz="1400">
                <a:latin typeface="Permanent Marker"/>
                <a:ea typeface="Permanent Marker"/>
                <a:cs typeface="Permanent Marker"/>
                <a:sym typeface="Permanent Marker"/>
              </a:defRPr>
            </a:lvl6pPr>
            <a:lvl7pPr lvl="6" rtl="0" algn="ctr">
              <a:spcBef>
                <a:spcPts val="0"/>
              </a:spcBef>
              <a:spcAft>
                <a:spcPts val="0"/>
              </a:spcAft>
              <a:buSzPts val="1400"/>
              <a:buFont typeface="Permanent Marker"/>
              <a:buNone/>
              <a:defRPr sz="1400">
                <a:latin typeface="Permanent Marker"/>
                <a:ea typeface="Permanent Marker"/>
                <a:cs typeface="Permanent Marker"/>
                <a:sym typeface="Permanent Marker"/>
              </a:defRPr>
            </a:lvl7pPr>
            <a:lvl8pPr lvl="7" rtl="0" algn="ctr">
              <a:spcBef>
                <a:spcPts val="0"/>
              </a:spcBef>
              <a:spcAft>
                <a:spcPts val="0"/>
              </a:spcAft>
              <a:buSzPts val="1400"/>
              <a:buFont typeface="Permanent Marker"/>
              <a:buNone/>
              <a:defRPr sz="1400">
                <a:latin typeface="Permanent Marker"/>
                <a:ea typeface="Permanent Marker"/>
                <a:cs typeface="Permanent Marker"/>
                <a:sym typeface="Permanent Marker"/>
              </a:defRPr>
            </a:lvl8pPr>
            <a:lvl9pPr lvl="8" rtl="0" algn="ctr">
              <a:spcBef>
                <a:spcPts val="0"/>
              </a:spcBef>
              <a:spcAft>
                <a:spcPts val="0"/>
              </a:spcAft>
              <a:buSzPts val="1400"/>
              <a:buFont typeface="Permanent Marker"/>
              <a:buNone/>
              <a:defRPr sz="1400">
                <a:latin typeface="Permanent Marker"/>
                <a:ea typeface="Permanent Marker"/>
                <a:cs typeface="Permanent Marker"/>
                <a:sym typeface="Permanent Marker"/>
              </a:defRPr>
            </a:lvl9pPr>
          </a:lstStyle>
          <a:p/>
        </p:txBody>
      </p:sp>
      <p:sp>
        <p:nvSpPr>
          <p:cNvPr id="155" name="Google Shape;155;p10"/>
          <p:cNvSpPr txBox="1"/>
          <p:nvPr>
            <p:ph idx="4" type="ctrTitle"/>
          </p:nvPr>
        </p:nvSpPr>
        <p:spPr>
          <a:xfrm>
            <a:off x="3824988" y="1774150"/>
            <a:ext cx="1494000" cy="732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400"/>
              <a:buFont typeface="Permanent Marker"/>
              <a:buNone/>
              <a:defRPr sz="1400">
                <a:latin typeface="Permanent Marker"/>
                <a:ea typeface="Permanent Marker"/>
                <a:cs typeface="Permanent Marker"/>
                <a:sym typeface="Permanent Marker"/>
              </a:defRPr>
            </a:lvl1pPr>
            <a:lvl2pPr lvl="1" rtl="0" algn="ctr">
              <a:spcBef>
                <a:spcPts val="0"/>
              </a:spcBef>
              <a:spcAft>
                <a:spcPts val="0"/>
              </a:spcAft>
              <a:buSzPts val="1400"/>
              <a:buFont typeface="Permanent Marker"/>
              <a:buNone/>
              <a:defRPr sz="1400">
                <a:latin typeface="Permanent Marker"/>
                <a:ea typeface="Permanent Marker"/>
                <a:cs typeface="Permanent Marker"/>
                <a:sym typeface="Permanent Marker"/>
              </a:defRPr>
            </a:lvl2pPr>
            <a:lvl3pPr lvl="2" rtl="0" algn="ctr">
              <a:spcBef>
                <a:spcPts val="0"/>
              </a:spcBef>
              <a:spcAft>
                <a:spcPts val="0"/>
              </a:spcAft>
              <a:buSzPts val="1400"/>
              <a:buFont typeface="Permanent Marker"/>
              <a:buNone/>
              <a:defRPr sz="1400">
                <a:latin typeface="Permanent Marker"/>
                <a:ea typeface="Permanent Marker"/>
                <a:cs typeface="Permanent Marker"/>
                <a:sym typeface="Permanent Marker"/>
              </a:defRPr>
            </a:lvl3pPr>
            <a:lvl4pPr lvl="3" rtl="0" algn="ctr">
              <a:spcBef>
                <a:spcPts val="0"/>
              </a:spcBef>
              <a:spcAft>
                <a:spcPts val="0"/>
              </a:spcAft>
              <a:buSzPts val="1400"/>
              <a:buFont typeface="Permanent Marker"/>
              <a:buNone/>
              <a:defRPr sz="1400">
                <a:latin typeface="Permanent Marker"/>
                <a:ea typeface="Permanent Marker"/>
                <a:cs typeface="Permanent Marker"/>
                <a:sym typeface="Permanent Marker"/>
              </a:defRPr>
            </a:lvl4pPr>
            <a:lvl5pPr lvl="4" rtl="0" algn="ctr">
              <a:spcBef>
                <a:spcPts val="0"/>
              </a:spcBef>
              <a:spcAft>
                <a:spcPts val="0"/>
              </a:spcAft>
              <a:buSzPts val="1400"/>
              <a:buFont typeface="Permanent Marker"/>
              <a:buNone/>
              <a:defRPr sz="1400">
                <a:latin typeface="Permanent Marker"/>
                <a:ea typeface="Permanent Marker"/>
                <a:cs typeface="Permanent Marker"/>
                <a:sym typeface="Permanent Marker"/>
              </a:defRPr>
            </a:lvl5pPr>
            <a:lvl6pPr lvl="5" rtl="0" algn="ctr">
              <a:spcBef>
                <a:spcPts val="0"/>
              </a:spcBef>
              <a:spcAft>
                <a:spcPts val="0"/>
              </a:spcAft>
              <a:buSzPts val="1400"/>
              <a:buFont typeface="Permanent Marker"/>
              <a:buNone/>
              <a:defRPr sz="1400">
                <a:latin typeface="Permanent Marker"/>
                <a:ea typeface="Permanent Marker"/>
                <a:cs typeface="Permanent Marker"/>
                <a:sym typeface="Permanent Marker"/>
              </a:defRPr>
            </a:lvl6pPr>
            <a:lvl7pPr lvl="6" rtl="0" algn="ctr">
              <a:spcBef>
                <a:spcPts val="0"/>
              </a:spcBef>
              <a:spcAft>
                <a:spcPts val="0"/>
              </a:spcAft>
              <a:buSzPts val="1400"/>
              <a:buFont typeface="Permanent Marker"/>
              <a:buNone/>
              <a:defRPr sz="1400">
                <a:latin typeface="Permanent Marker"/>
                <a:ea typeface="Permanent Marker"/>
                <a:cs typeface="Permanent Marker"/>
                <a:sym typeface="Permanent Marker"/>
              </a:defRPr>
            </a:lvl7pPr>
            <a:lvl8pPr lvl="7" rtl="0" algn="ctr">
              <a:spcBef>
                <a:spcPts val="0"/>
              </a:spcBef>
              <a:spcAft>
                <a:spcPts val="0"/>
              </a:spcAft>
              <a:buSzPts val="1400"/>
              <a:buFont typeface="Permanent Marker"/>
              <a:buNone/>
              <a:defRPr sz="1400">
                <a:latin typeface="Permanent Marker"/>
                <a:ea typeface="Permanent Marker"/>
                <a:cs typeface="Permanent Marker"/>
                <a:sym typeface="Permanent Marker"/>
              </a:defRPr>
            </a:lvl8pPr>
            <a:lvl9pPr lvl="8" rtl="0" algn="ctr">
              <a:spcBef>
                <a:spcPts val="0"/>
              </a:spcBef>
              <a:spcAft>
                <a:spcPts val="0"/>
              </a:spcAft>
              <a:buSzPts val="1400"/>
              <a:buFont typeface="Permanent Marker"/>
              <a:buNone/>
              <a:defRPr sz="1400">
                <a:latin typeface="Permanent Marker"/>
                <a:ea typeface="Permanent Marker"/>
                <a:cs typeface="Permanent Marker"/>
                <a:sym typeface="Permanent Marker"/>
              </a:defRPr>
            </a:lvl9pPr>
          </a:lstStyle>
          <a:p/>
        </p:txBody>
      </p:sp>
      <p:sp>
        <p:nvSpPr>
          <p:cNvPr id="156" name="Google Shape;156;p10"/>
          <p:cNvSpPr txBox="1"/>
          <p:nvPr>
            <p:ph idx="5" type="ctrTitle"/>
          </p:nvPr>
        </p:nvSpPr>
        <p:spPr>
          <a:xfrm>
            <a:off x="6299838" y="1774150"/>
            <a:ext cx="1494000" cy="732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400"/>
              <a:buFont typeface="Permanent Marker"/>
              <a:buNone/>
              <a:defRPr sz="1400">
                <a:latin typeface="Permanent Marker"/>
                <a:ea typeface="Permanent Marker"/>
                <a:cs typeface="Permanent Marker"/>
                <a:sym typeface="Permanent Marker"/>
              </a:defRPr>
            </a:lvl1pPr>
            <a:lvl2pPr lvl="1" rtl="0" algn="ctr">
              <a:spcBef>
                <a:spcPts val="0"/>
              </a:spcBef>
              <a:spcAft>
                <a:spcPts val="0"/>
              </a:spcAft>
              <a:buSzPts val="1400"/>
              <a:buFont typeface="Permanent Marker"/>
              <a:buNone/>
              <a:defRPr sz="1400">
                <a:latin typeface="Permanent Marker"/>
                <a:ea typeface="Permanent Marker"/>
                <a:cs typeface="Permanent Marker"/>
                <a:sym typeface="Permanent Marker"/>
              </a:defRPr>
            </a:lvl2pPr>
            <a:lvl3pPr lvl="2" rtl="0" algn="ctr">
              <a:spcBef>
                <a:spcPts val="0"/>
              </a:spcBef>
              <a:spcAft>
                <a:spcPts val="0"/>
              </a:spcAft>
              <a:buSzPts val="1400"/>
              <a:buFont typeface="Permanent Marker"/>
              <a:buNone/>
              <a:defRPr sz="1400">
                <a:latin typeface="Permanent Marker"/>
                <a:ea typeface="Permanent Marker"/>
                <a:cs typeface="Permanent Marker"/>
                <a:sym typeface="Permanent Marker"/>
              </a:defRPr>
            </a:lvl3pPr>
            <a:lvl4pPr lvl="3" rtl="0" algn="ctr">
              <a:spcBef>
                <a:spcPts val="0"/>
              </a:spcBef>
              <a:spcAft>
                <a:spcPts val="0"/>
              </a:spcAft>
              <a:buSzPts val="1400"/>
              <a:buFont typeface="Permanent Marker"/>
              <a:buNone/>
              <a:defRPr sz="1400">
                <a:latin typeface="Permanent Marker"/>
                <a:ea typeface="Permanent Marker"/>
                <a:cs typeface="Permanent Marker"/>
                <a:sym typeface="Permanent Marker"/>
              </a:defRPr>
            </a:lvl4pPr>
            <a:lvl5pPr lvl="4" rtl="0" algn="ctr">
              <a:spcBef>
                <a:spcPts val="0"/>
              </a:spcBef>
              <a:spcAft>
                <a:spcPts val="0"/>
              </a:spcAft>
              <a:buSzPts val="1400"/>
              <a:buFont typeface="Permanent Marker"/>
              <a:buNone/>
              <a:defRPr sz="1400">
                <a:latin typeface="Permanent Marker"/>
                <a:ea typeface="Permanent Marker"/>
                <a:cs typeface="Permanent Marker"/>
                <a:sym typeface="Permanent Marker"/>
              </a:defRPr>
            </a:lvl5pPr>
            <a:lvl6pPr lvl="5" rtl="0" algn="ctr">
              <a:spcBef>
                <a:spcPts val="0"/>
              </a:spcBef>
              <a:spcAft>
                <a:spcPts val="0"/>
              </a:spcAft>
              <a:buSzPts val="1400"/>
              <a:buFont typeface="Permanent Marker"/>
              <a:buNone/>
              <a:defRPr sz="1400">
                <a:latin typeface="Permanent Marker"/>
                <a:ea typeface="Permanent Marker"/>
                <a:cs typeface="Permanent Marker"/>
                <a:sym typeface="Permanent Marker"/>
              </a:defRPr>
            </a:lvl6pPr>
            <a:lvl7pPr lvl="6" rtl="0" algn="ctr">
              <a:spcBef>
                <a:spcPts val="0"/>
              </a:spcBef>
              <a:spcAft>
                <a:spcPts val="0"/>
              </a:spcAft>
              <a:buSzPts val="1400"/>
              <a:buFont typeface="Permanent Marker"/>
              <a:buNone/>
              <a:defRPr sz="1400">
                <a:latin typeface="Permanent Marker"/>
                <a:ea typeface="Permanent Marker"/>
                <a:cs typeface="Permanent Marker"/>
                <a:sym typeface="Permanent Marker"/>
              </a:defRPr>
            </a:lvl7pPr>
            <a:lvl8pPr lvl="7" rtl="0" algn="ctr">
              <a:spcBef>
                <a:spcPts val="0"/>
              </a:spcBef>
              <a:spcAft>
                <a:spcPts val="0"/>
              </a:spcAft>
              <a:buSzPts val="1400"/>
              <a:buFont typeface="Permanent Marker"/>
              <a:buNone/>
              <a:defRPr sz="1400">
                <a:latin typeface="Permanent Marker"/>
                <a:ea typeface="Permanent Marker"/>
                <a:cs typeface="Permanent Marker"/>
                <a:sym typeface="Permanent Marker"/>
              </a:defRPr>
            </a:lvl8pPr>
            <a:lvl9pPr lvl="8" rtl="0" algn="ctr">
              <a:spcBef>
                <a:spcPts val="0"/>
              </a:spcBef>
              <a:spcAft>
                <a:spcPts val="0"/>
              </a:spcAft>
              <a:buSzPts val="1400"/>
              <a:buFont typeface="Permanent Marker"/>
              <a:buNone/>
              <a:defRPr sz="1400">
                <a:latin typeface="Permanent Marker"/>
                <a:ea typeface="Permanent Marker"/>
                <a:cs typeface="Permanent Marker"/>
                <a:sym typeface="Permanent Marker"/>
              </a:defRPr>
            </a:lvl9pPr>
          </a:lstStyle>
          <a:p/>
        </p:txBody>
      </p:sp>
      <p:sp>
        <p:nvSpPr>
          <p:cNvPr id="157" name="Google Shape;157;p10"/>
          <p:cNvSpPr txBox="1"/>
          <p:nvPr>
            <p:ph idx="6" type="ctrTitle"/>
          </p:nvPr>
        </p:nvSpPr>
        <p:spPr>
          <a:xfrm>
            <a:off x="2008800" y="516850"/>
            <a:ext cx="5126400" cy="732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Permanent Marker"/>
              <a:buNone/>
              <a:defRPr sz="2400">
                <a:latin typeface="Permanent Marker"/>
                <a:ea typeface="Permanent Marker"/>
                <a:cs typeface="Permanent Marker"/>
                <a:sym typeface="Permanent Marker"/>
              </a:defRPr>
            </a:lvl1pPr>
            <a:lvl2pPr lvl="1" rtl="0" algn="ctr">
              <a:spcBef>
                <a:spcPts val="0"/>
              </a:spcBef>
              <a:spcAft>
                <a:spcPts val="0"/>
              </a:spcAft>
              <a:buSzPts val="3000"/>
              <a:buFont typeface="Permanent Marker"/>
              <a:buNone/>
              <a:defRPr sz="3000">
                <a:latin typeface="Permanent Marker"/>
                <a:ea typeface="Permanent Marker"/>
                <a:cs typeface="Permanent Marker"/>
                <a:sym typeface="Permanent Marker"/>
              </a:defRPr>
            </a:lvl2pPr>
            <a:lvl3pPr lvl="2" rtl="0" algn="ctr">
              <a:spcBef>
                <a:spcPts val="0"/>
              </a:spcBef>
              <a:spcAft>
                <a:spcPts val="0"/>
              </a:spcAft>
              <a:buSzPts val="3000"/>
              <a:buFont typeface="Permanent Marker"/>
              <a:buNone/>
              <a:defRPr sz="3000">
                <a:latin typeface="Permanent Marker"/>
                <a:ea typeface="Permanent Marker"/>
                <a:cs typeface="Permanent Marker"/>
                <a:sym typeface="Permanent Marker"/>
              </a:defRPr>
            </a:lvl3pPr>
            <a:lvl4pPr lvl="3" rtl="0" algn="ctr">
              <a:spcBef>
                <a:spcPts val="0"/>
              </a:spcBef>
              <a:spcAft>
                <a:spcPts val="0"/>
              </a:spcAft>
              <a:buSzPts val="3000"/>
              <a:buFont typeface="Permanent Marker"/>
              <a:buNone/>
              <a:defRPr sz="3000">
                <a:latin typeface="Permanent Marker"/>
                <a:ea typeface="Permanent Marker"/>
                <a:cs typeface="Permanent Marker"/>
                <a:sym typeface="Permanent Marker"/>
              </a:defRPr>
            </a:lvl4pPr>
            <a:lvl5pPr lvl="4" rtl="0" algn="ctr">
              <a:spcBef>
                <a:spcPts val="0"/>
              </a:spcBef>
              <a:spcAft>
                <a:spcPts val="0"/>
              </a:spcAft>
              <a:buSzPts val="3000"/>
              <a:buFont typeface="Permanent Marker"/>
              <a:buNone/>
              <a:defRPr sz="3000">
                <a:latin typeface="Permanent Marker"/>
                <a:ea typeface="Permanent Marker"/>
                <a:cs typeface="Permanent Marker"/>
                <a:sym typeface="Permanent Marker"/>
              </a:defRPr>
            </a:lvl5pPr>
            <a:lvl6pPr lvl="5" rtl="0" algn="ctr">
              <a:spcBef>
                <a:spcPts val="0"/>
              </a:spcBef>
              <a:spcAft>
                <a:spcPts val="0"/>
              </a:spcAft>
              <a:buSzPts val="3000"/>
              <a:buFont typeface="Permanent Marker"/>
              <a:buNone/>
              <a:defRPr sz="3000">
                <a:latin typeface="Permanent Marker"/>
                <a:ea typeface="Permanent Marker"/>
                <a:cs typeface="Permanent Marker"/>
                <a:sym typeface="Permanent Marker"/>
              </a:defRPr>
            </a:lvl6pPr>
            <a:lvl7pPr lvl="6" rtl="0" algn="ctr">
              <a:spcBef>
                <a:spcPts val="0"/>
              </a:spcBef>
              <a:spcAft>
                <a:spcPts val="0"/>
              </a:spcAft>
              <a:buSzPts val="3000"/>
              <a:buFont typeface="Permanent Marker"/>
              <a:buNone/>
              <a:defRPr sz="3000">
                <a:latin typeface="Permanent Marker"/>
                <a:ea typeface="Permanent Marker"/>
                <a:cs typeface="Permanent Marker"/>
                <a:sym typeface="Permanent Marker"/>
              </a:defRPr>
            </a:lvl7pPr>
            <a:lvl8pPr lvl="7" rtl="0" algn="ctr">
              <a:spcBef>
                <a:spcPts val="0"/>
              </a:spcBef>
              <a:spcAft>
                <a:spcPts val="0"/>
              </a:spcAft>
              <a:buSzPts val="3000"/>
              <a:buFont typeface="Permanent Marker"/>
              <a:buNone/>
              <a:defRPr sz="3000">
                <a:latin typeface="Permanent Marker"/>
                <a:ea typeface="Permanent Marker"/>
                <a:cs typeface="Permanent Marker"/>
                <a:sym typeface="Permanent Marker"/>
              </a:defRPr>
            </a:lvl8pPr>
            <a:lvl9pPr lvl="8" rtl="0" algn="ctr">
              <a:spcBef>
                <a:spcPts val="0"/>
              </a:spcBef>
              <a:spcAft>
                <a:spcPts val="0"/>
              </a:spcAft>
              <a:buSzPts val="3000"/>
              <a:buFont typeface="Permanent Marker"/>
              <a:buNone/>
              <a:defRPr sz="3000">
                <a:latin typeface="Permanent Marker"/>
                <a:ea typeface="Permanent Marker"/>
                <a:cs typeface="Permanent Marker"/>
                <a:sym typeface="Permanent Marker"/>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SzPts val="2800"/>
              <a:buFont typeface="Permanent Marker"/>
              <a:buNone/>
              <a:defRPr sz="2800">
                <a:latin typeface="Permanent Marker"/>
                <a:ea typeface="Permanent Marker"/>
                <a:cs typeface="Permanent Marker"/>
                <a:sym typeface="Permanent Marker"/>
              </a:defRPr>
            </a:lvl1pPr>
            <a:lvl2pPr lvl="1">
              <a:spcBef>
                <a:spcPts val="0"/>
              </a:spcBef>
              <a:spcAft>
                <a:spcPts val="0"/>
              </a:spcAft>
              <a:buSzPts val="2800"/>
              <a:buNone/>
              <a:defRPr sz="2800"/>
            </a:lvl2pPr>
            <a:lvl3pPr lvl="2">
              <a:spcBef>
                <a:spcPts val="0"/>
              </a:spcBef>
              <a:spcAft>
                <a:spcPts val="0"/>
              </a:spcAft>
              <a:buSzPts val="2800"/>
              <a:buNone/>
              <a:defRPr sz="2800"/>
            </a:lvl3pPr>
            <a:lvl4pPr lvl="3">
              <a:spcBef>
                <a:spcPts val="0"/>
              </a:spcBef>
              <a:spcAft>
                <a:spcPts val="0"/>
              </a:spcAft>
              <a:buSzPts val="2800"/>
              <a:buNone/>
              <a:defRPr sz="2800"/>
            </a:lvl4pPr>
            <a:lvl5pPr lvl="4">
              <a:spcBef>
                <a:spcPts val="0"/>
              </a:spcBef>
              <a:spcAft>
                <a:spcPts val="0"/>
              </a:spcAft>
              <a:buSzPts val="2800"/>
              <a:buNone/>
              <a:defRPr sz="2800"/>
            </a:lvl5pPr>
            <a:lvl6pPr lvl="5">
              <a:spcBef>
                <a:spcPts val="0"/>
              </a:spcBef>
              <a:spcAft>
                <a:spcPts val="0"/>
              </a:spcAft>
              <a:buSzPts val="2800"/>
              <a:buNone/>
              <a:defRPr sz="2800"/>
            </a:lvl6pPr>
            <a:lvl7pPr lvl="6">
              <a:spcBef>
                <a:spcPts val="0"/>
              </a:spcBef>
              <a:spcAft>
                <a:spcPts val="0"/>
              </a:spcAft>
              <a:buSzPts val="2800"/>
              <a:buNone/>
              <a:defRPr sz="2800"/>
            </a:lvl7pPr>
            <a:lvl8pPr lvl="7">
              <a:spcBef>
                <a:spcPts val="0"/>
              </a:spcBef>
              <a:spcAft>
                <a:spcPts val="0"/>
              </a:spcAft>
              <a:buSzPts val="2800"/>
              <a:buNone/>
              <a:defRPr sz="2800"/>
            </a:lvl8pPr>
            <a:lvl9pPr lvl="8">
              <a:spcBef>
                <a:spcPts val="0"/>
              </a:spcBef>
              <a:spcAft>
                <a:spcPts val="0"/>
              </a:spcAft>
              <a:buSzPts val="2800"/>
              <a:buNone/>
              <a:defRPr sz="2800"/>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298450" lvl="0" marL="457200">
              <a:lnSpc>
                <a:spcPct val="115000"/>
              </a:lnSpc>
              <a:spcBef>
                <a:spcPts val="0"/>
              </a:spcBef>
              <a:spcAft>
                <a:spcPts val="0"/>
              </a:spcAft>
              <a:buSzPts val="1100"/>
              <a:buFont typeface="Comfortaa"/>
              <a:buChar char="●"/>
              <a:defRPr sz="1100">
                <a:latin typeface="Comfortaa"/>
                <a:ea typeface="Comfortaa"/>
                <a:cs typeface="Comfortaa"/>
                <a:sym typeface="Comfortaa"/>
              </a:defRPr>
            </a:lvl1pPr>
            <a:lvl2pPr indent="-298450" lvl="1" marL="914400">
              <a:lnSpc>
                <a:spcPct val="115000"/>
              </a:lnSpc>
              <a:spcBef>
                <a:spcPts val="1600"/>
              </a:spcBef>
              <a:spcAft>
                <a:spcPts val="0"/>
              </a:spcAft>
              <a:buSzPts val="1100"/>
              <a:buFont typeface="Comfortaa"/>
              <a:buChar char="○"/>
              <a:defRPr sz="1100">
                <a:latin typeface="Comfortaa"/>
                <a:ea typeface="Comfortaa"/>
                <a:cs typeface="Comfortaa"/>
                <a:sym typeface="Comfortaa"/>
              </a:defRPr>
            </a:lvl2pPr>
            <a:lvl3pPr indent="-298450" lvl="2" marL="1371600">
              <a:lnSpc>
                <a:spcPct val="115000"/>
              </a:lnSpc>
              <a:spcBef>
                <a:spcPts val="1600"/>
              </a:spcBef>
              <a:spcAft>
                <a:spcPts val="0"/>
              </a:spcAft>
              <a:buSzPts val="1100"/>
              <a:buFont typeface="Comfortaa"/>
              <a:buChar char="■"/>
              <a:defRPr sz="1100">
                <a:latin typeface="Comfortaa"/>
                <a:ea typeface="Comfortaa"/>
                <a:cs typeface="Comfortaa"/>
                <a:sym typeface="Comfortaa"/>
              </a:defRPr>
            </a:lvl3pPr>
            <a:lvl4pPr indent="-298450" lvl="3" marL="1828800">
              <a:lnSpc>
                <a:spcPct val="115000"/>
              </a:lnSpc>
              <a:spcBef>
                <a:spcPts val="1600"/>
              </a:spcBef>
              <a:spcAft>
                <a:spcPts val="0"/>
              </a:spcAft>
              <a:buSzPts val="1100"/>
              <a:buFont typeface="Comfortaa"/>
              <a:buChar char="●"/>
              <a:defRPr sz="1100">
                <a:latin typeface="Comfortaa"/>
                <a:ea typeface="Comfortaa"/>
                <a:cs typeface="Comfortaa"/>
                <a:sym typeface="Comfortaa"/>
              </a:defRPr>
            </a:lvl4pPr>
            <a:lvl5pPr indent="-298450" lvl="4" marL="2286000">
              <a:lnSpc>
                <a:spcPct val="115000"/>
              </a:lnSpc>
              <a:spcBef>
                <a:spcPts val="1600"/>
              </a:spcBef>
              <a:spcAft>
                <a:spcPts val="0"/>
              </a:spcAft>
              <a:buSzPts val="1100"/>
              <a:buFont typeface="Comfortaa"/>
              <a:buChar char="○"/>
              <a:defRPr sz="1100">
                <a:latin typeface="Comfortaa"/>
                <a:ea typeface="Comfortaa"/>
                <a:cs typeface="Comfortaa"/>
                <a:sym typeface="Comfortaa"/>
              </a:defRPr>
            </a:lvl5pPr>
            <a:lvl6pPr indent="-298450" lvl="5" marL="2743200">
              <a:lnSpc>
                <a:spcPct val="115000"/>
              </a:lnSpc>
              <a:spcBef>
                <a:spcPts val="1600"/>
              </a:spcBef>
              <a:spcAft>
                <a:spcPts val="0"/>
              </a:spcAft>
              <a:buSzPts val="1100"/>
              <a:buFont typeface="Comfortaa"/>
              <a:buChar char="■"/>
              <a:defRPr sz="1100">
                <a:latin typeface="Comfortaa"/>
                <a:ea typeface="Comfortaa"/>
                <a:cs typeface="Comfortaa"/>
                <a:sym typeface="Comfortaa"/>
              </a:defRPr>
            </a:lvl6pPr>
            <a:lvl7pPr indent="-298450" lvl="6" marL="3200400">
              <a:lnSpc>
                <a:spcPct val="115000"/>
              </a:lnSpc>
              <a:spcBef>
                <a:spcPts val="1600"/>
              </a:spcBef>
              <a:spcAft>
                <a:spcPts val="0"/>
              </a:spcAft>
              <a:buSzPts val="1100"/>
              <a:buFont typeface="Comfortaa"/>
              <a:buChar char="●"/>
              <a:defRPr sz="1100">
                <a:latin typeface="Comfortaa"/>
                <a:ea typeface="Comfortaa"/>
                <a:cs typeface="Comfortaa"/>
                <a:sym typeface="Comfortaa"/>
              </a:defRPr>
            </a:lvl7pPr>
            <a:lvl8pPr indent="-298450" lvl="7" marL="3657600">
              <a:lnSpc>
                <a:spcPct val="115000"/>
              </a:lnSpc>
              <a:spcBef>
                <a:spcPts val="1600"/>
              </a:spcBef>
              <a:spcAft>
                <a:spcPts val="0"/>
              </a:spcAft>
              <a:buSzPts val="1100"/>
              <a:buFont typeface="Comfortaa"/>
              <a:buChar char="○"/>
              <a:defRPr sz="1100">
                <a:latin typeface="Comfortaa"/>
                <a:ea typeface="Comfortaa"/>
                <a:cs typeface="Comfortaa"/>
                <a:sym typeface="Comfortaa"/>
              </a:defRPr>
            </a:lvl8pPr>
            <a:lvl9pPr indent="-298450" lvl="8" marL="4114800">
              <a:lnSpc>
                <a:spcPct val="115000"/>
              </a:lnSpc>
              <a:spcBef>
                <a:spcPts val="1600"/>
              </a:spcBef>
              <a:spcAft>
                <a:spcPts val="1600"/>
              </a:spcAft>
              <a:buSzPts val="1100"/>
              <a:buFont typeface="Comfortaa"/>
              <a:buChar char="■"/>
              <a:defRPr sz="1100">
                <a:latin typeface="Comfortaa"/>
                <a:ea typeface="Comfortaa"/>
                <a:cs typeface="Comfortaa"/>
                <a:sym typeface="Comfortaa"/>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13.png"/><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9.pn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6.png"/><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1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7.xml"/><Relationship Id="rId3" Type="http://schemas.openxmlformats.org/officeDocument/2006/relationships/image" Target="../media/image20.png"/><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8.xml"/><Relationship Id="rId3" Type="http://schemas.openxmlformats.org/officeDocument/2006/relationships/image" Target="../media/image14.png"/><Relationship Id="rId4" Type="http://schemas.openxmlformats.org/officeDocument/2006/relationships/image" Target="../media/image4.png"/><Relationship Id="rId5" Type="http://schemas.openxmlformats.org/officeDocument/2006/relationships/image" Target="../media/image8.png"/><Relationship Id="rId6" Type="http://schemas.openxmlformats.org/officeDocument/2006/relationships/image" Target="../media/image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9.xml"/><Relationship Id="rId3" Type="http://schemas.openxmlformats.org/officeDocument/2006/relationships/image" Target="../media/image11.png"/><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0.xml"/><Relationship Id="rId3" Type="http://schemas.openxmlformats.org/officeDocument/2006/relationships/image" Target="../media/image10.png"/><Relationship Id="rId4"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1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hyperlink" Target="http://emscad.samos.aegean.gr/"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323" name="Shape 323"/>
        <p:cNvGrpSpPr/>
        <p:nvPr/>
      </p:nvGrpSpPr>
      <p:grpSpPr>
        <a:xfrm>
          <a:off x="0" y="0"/>
          <a:ext cx="0" cy="0"/>
          <a:chOff x="0" y="0"/>
          <a:chExt cx="0" cy="0"/>
        </a:xfrm>
      </p:grpSpPr>
      <p:sp>
        <p:nvSpPr>
          <p:cNvPr id="324" name="Google Shape;324;p21"/>
          <p:cNvSpPr txBox="1"/>
          <p:nvPr>
            <p:ph type="ctrTitle"/>
          </p:nvPr>
        </p:nvSpPr>
        <p:spPr>
          <a:xfrm>
            <a:off x="311700" y="1363300"/>
            <a:ext cx="8520600" cy="1456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4600"/>
              <a:t>How To Detect </a:t>
            </a:r>
            <a:endParaRPr sz="4600"/>
          </a:p>
          <a:p>
            <a:pPr indent="0" lvl="0" marL="0" rtl="0" algn="ctr">
              <a:spcBef>
                <a:spcPts val="0"/>
              </a:spcBef>
              <a:spcAft>
                <a:spcPts val="0"/>
              </a:spcAft>
              <a:buNone/>
            </a:pPr>
            <a:r>
              <a:rPr lang="en" sz="4600"/>
              <a:t>Job recruiting fraud</a:t>
            </a:r>
            <a:endParaRPr sz="4600"/>
          </a:p>
        </p:txBody>
      </p:sp>
      <p:sp>
        <p:nvSpPr>
          <p:cNvPr id="325" name="Google Shape;325;p21"/>
          <p:cNvSpPr txBox="1"/>
          <p:nvPr>
            <p:ph idx="1" type="subTitle"/>
          </p:nvPr>
        </p:nvSpPr>
        <p:spPr>
          <a:xfrm>
            <a:off x="311700" y="2887400"/>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1600"/>
              <a:t>Team REAL</a:t>
            </a:r>
            <a:endParaRPr b="1" sz="1600"/>
          </a:p>
          <a:p>
            <a:pPr indent="0" lvl="0" marL="0" rtl="0" algn="ctr">
              <a:spcBef>
                <a:spcPts val="0"/>
              </a:spcBef>
              <a:spcAft>
                <a:spcPts val="0"/>
              </a:spcAft>
              <a:buNone/>
            </a:pPr>
            <a:r>
              <a:rPr b="1" lang="en" sz="1600"/>
              <a:t>Danny, Allen, Tommy, Caroline, Mochi</a:t>
            </a:r>
            <a:endParaRPr b="1" sz="1600"/>
          </a:p>
        </p:txBody>
      </p:sp>
      <p:grpSp>
        <p:nvGrpSpPr>
          <p:cNvPr id="326" name="Google Shape;326;p21"/>
          <p:cNvGrpSpPr/>
          <p:nvPr/>
        </p:nvGrpSpPr>
        <p:grpSpPr>
          <a:xfrm>
            <a:off x="-178081" y="1497824"/>
            <a:ext cx="772313" cy="497910"/>
            <a:chOff x="-75881" y="2283499"/>
            <a:chExt cx="772313" cy="497910"/>
          </a:xfrm>
        </p:grpSpPr>
        <p:sp>
          <p:nvSpPr>
            <p:cNvPr id="327" name="Google Shape;327;p21"/>
            <p:cNvSpPr/>
            <p:nvPr/>
          </p:nvSpPr>
          <p:spPr>
            <a:xfrm>
              <a:off x="36336" y="2283499"/>
              <a:ext cx="627897" cy="471965"/>
            </a:xfrm>
            <a:custGeom>
              <a:rect b="b" l="l" r="r" t="t"/>
              <a:pathLst>
                <a:path extrusionOk="0" h="14262" w="18974">
                  <a:moveTo>
                    <a:pt x="2988" y="1"/>
                  </a:moveTo>
                  <a:cubicBezTo>
                    <a:pt x="2525" y="1"/>
                    <a:pt x="2056" y="123"/>
                    <a:pt x="1593" y="416"/>
                  </a:cubicBezTo>
                  <a:cubicBezTo>
                    <a:pt x="1" y="1425"/>
                    <a:pt x="39" y="3716"/>
                    <a:pt x="350" y="5361"/>
                  </a:cubicBezTo>
                  <a:cubicBezTo>
                    <a:pt x="797" y="7721"/>
                    <a:pt x="2174" y="9760"/>
                    <a:pt x="3820" y="11461"/>
                  </a:cubicBezTo>
                  <a:cubicBezTo>
                    <a:pt x="5052" y="12735"/>
                    <a:pt x="6440" y="14261"/>
                    <a:pt x="8322" y="14261"/>
                  </a:cubicBezTo>
                  <a:cubicBezTo>
                    <a:pt x="8371" y="14261"/>
                    <a:pt x="8421" y="14260"/>
                    <a:pt x="8470" y="14258"/>
                  </a:cubicBezTo>
                  <a:cubicBezTo>
                    <a:pt x="12386" y="14096"/>
                    <a:pt x="16661" y="11734"/>
                    <a:pt x="18086" y="7966"/>
                  </a:cubicBezTo>
                  <a:cubicBezTo>
                    <a:pt x="18657" y="6462"/>
                    <a:pt x="18974" y="4192"/>
                    <a:pt x="17952" y="2803"/>
                  </a:cubicBezTo>
                  <a:cubicBezTo>
                    <a:pt x="17453" y="2124"/>
                    <a:pt x="16710" y="1879"/>
                    <a:pt x="15917" y="1879"/>
                  </a:cubicBezTo>
                  <a:cubicBezTo>
                    <a:pt x="15596" y="1879"/>
                    <a:pt x="15266" y="1919"/>
                    <a:pt x="14941" y="1987"/>
                  </a:cubicBezTo>
                  <a:cubicBezTo>
                    <a:pt x="14900" y="1970"/>
                    <a:pt x="14860" y="1956"/>
                    <a:pt x="14817" y="1944"/>
                  </a:cubicBezTo>
                  <a:cubicBezTo>
                    <a:pt x="14573" y="1878"/>
                    <a:pt x="14346" y="1848"/>
                    <a:pt x="14131" y="1848"/>
                  </a:cubicBezTo>
                  <a:cubicBezTo>
                    <a:pt x="13095" y="1848"/>
                    <a:pt x="12355" y="2550"/>
                    <a:pt x="11556" y="3329"/>
                  </a:cubicBezTo>
                  <a:cubicBezTo>
                    <a:pt x="10541" y="4317"/>
                    <a:pt x="9538" y="5315"/>
                    <a:pt x="8535" y="6314"/>
                  </a:cubicBezTo>
                  <a:cubicBezTo>
                    <a:pt x="8423" y="4413"/>
                    <a:pt x="7620" y="2785"/>
                    <a:pt x="6213" y="1454"/>
                  </a:cubicBezTo>
                  <a:cubicBezTo>
                    <a:pt x="6087" y="1333"/>
                    <a:pt x="5935" y="1244"/>
                    <a:pt x="5767" y="1194"/>
                  </a:cubicBezTo>
                  <a:cubicBezTo>
                    <a:pt x="4945" y="560"/>
                    <a:pt x="3980" y="1"/>
                    <a:pt x="2988" y="1"/>
                  </a:cubicBezTo>
                  <a:close/>
                </a:path>
              </a:pathLst>
            </a:custGeom>
            <a:solidFill>
              <a:srgbClr val="FEB8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21"/>
            <p:cNvSpPr/>
            <p:nvPr/>
          </p:nvSpPr>
          <p:spPr>
            <a:xfrm>
              <a:off x="-75881" y="2283664"/>
              <a:ext cx="772313" cy="497744"/>
            </a:xfrm>
            <a:custGeom>
              <a:rect b="b" l="l" r="r" t="t"/>
              <a:pathLst>
                <a:path extrusionOk="0" h="15041" w="23338">
                  <a:moveTo>
                    <a:pt x="7095" y="721"/>
                  </a:moveTo>
                  <a:cubicBezTo>
                    <a:pt x="7622" y="721"/>
                    <a:pt x="8178" y="845"/>
                    <a:pt x="8741" y="1117"/>
                  </a:cubicBezTo>
                  <a:cubicBezTo>
                    <a:pt x="10751" y="2088"/>
                    <a:pt x="11547" y="4287"/>
                    <a:pt x="11823" y="6364"/>
                  </a:cubicBezTo>
                  <a:cubicBezTo>
                    <a:pt x="11672" y="6627"/>
                    <a:pt x="11920" y="6868"/>
                    <a:pt x="12174" y="6868"/>
                  </a:cubicBezTo>
                  <a:cubicBezTo>
                    <a:pt x="12290" y="6868"/>
                    <a:pt x="12407" y="6819"/>
                    <a:pt x="12489" y="6699"/>
                  </a:cubicBezTo>
                  <a:cubicBezTo>
                    <a:pt x="13875" y="4691"/>
                    <a:pt x="15594" y="2216"/>
                    <a:pt x="18283" y="2043"/>
                  </a:cubicBezTo>
                  <a:cubicBezTo>
                    <a:pt x="18379" y="2037"/>
                    <a:pt x="18473" y="2034"/>
                    <a:pt x="18566" y="2034"/>
                  </a:cubicBezTo>
                  <a:cubicBezTo>
                    <a:pt x="21416" y="2034"/>
                    <a:pt x="22590" y="4930"/>
                    <a:pt x="21547" y="7369"/>
                  </a:cubicBezTo>
                  <a:cubicBezTo>
                    <a:pt x="19845" y="11346"/>
                    <a:pt x="14967" y="13248"/>
                    <a:pt x="11085" y="14216"/>
                  </a:cubicBezTo>
                  <a:cubicBezTo>
                    <a:pt x="11079" y="14216"/>
                    <a:pt x="11075" y="14221"/>
                    <a:pt x="11071" y="14222"/>
                  </a:cubicBezTo>
                  <a:cubicBezTo>
                    <a:pt x="8029" y="12032"/>
                    <a:pt x="3303" y="8519"/>
                    <a:pt x="3592" y="4333"/>
                  </a:cubicBezTo>
                  <a:cubicBezTo>
                    <a:pt x="3735" y="2272"/>
                    <a:pt x="5232" y="721"/>
                    <a:pt x="7095" y="721"/>
                  </a:cubicBezTo>
                  <a:close/>
                  <a:moveTo>
                    <a:pt x="6988" y="1"/>
                  </a:moveTo>
                  <a:cubicBezTo>
                    <a:pt x="5758" y="1"/>
                    <a:pt x="4566" y="507"/>
                    <a:pt x="3767" y="1587"/>
                  </a:cubicBezTo>
                  <a:cubicBezTo>
                    <a:pt x="1" y="6676"/>
                    <a:pt x="7237" y="12429"/>
                    <a:pt x="10797" y="14970"/>
                  </a:cubicBezTo>
                  <a:cubicBezTo>
                    <a:pt x="10866" y="15019"/>
                    <a:pt x="10933" y="15041"/>
                    <a:pt x="10996" y="15041"/>
                  </a:cubicBezTo>
                  <a:cubicBezTo>
                    <a:pt x="11172" y="15041"/>
                    <a:pt x="11310" y="14876"/>
                    <a:pt x="11337" y="14691"/>
                  </a:cubicBezTo>
                  <a:cubicBezTo>
                    <a:pt x="15885" y="14101"/>
                    <a:pt x="23337" y="10392"/>
                    <a:pt x="22676" y="4904"/>
                  </a:cubicBezTo>
                  <a:cubicBezTo>
                    <a:pt x="22413" y="2733"/>
                    <a:pt x="20731" y="1287"/>
                    <a:pt x="18602" y="1287"/>
                  </a:cubicBezTo>
                  <a:cubicBezTo>
                    <a:pt x="18492" y="1287"/>
                    <a:pt x="18382" y="1291"/>
                    <a:pt x="18271" y="1299"/>
                  </a:cubicBezTo>
                  <a:cubicBezTo>
                    <a:pt x="15565" y="1484"/>
                    <a:pt x="13768" y="3605"/>
                    <a:pt x="12293" y="5682"/>
                  </a:cubicBezTo>
                  <a:cubicBezTo>
                    <a:pt x="12066" y="3642"/>
                    <a:pt x="11183" y="1634"/>
                    <a:pt x="9306" y="607"/>
                  </a:cubicBezTo>
                  <a:cubicBezTo>
                    <a:pt x="8581" y="209"/>
                    <a:pt x="7777" y="1"/>
                    <a:pt x="6988"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29" name="Google Shape;329;p21"/>
          <p:cNvGrpSpPr/>
          <p:nvPr/>
        </p:nvGrpSpPr>
        <p:grpSpPr>
          <a:xfrm>
            <a:off x="5350141" y="100301"/>
            <a:ext cx="420904" cy="498241"/>
            <a:chOff x="5350141" y="100301"/>
            <a:chExt cx="420904" cy="498241"/>
          </a:xfrm>
        </p:grpSpPr>
        <p:sp>
          <p:nvSpPr>
            <p:cNvPr id="330" name="Google Shape;330;p21"/>
            <p:cNvSpPr/>
            <p:nvPr/>
          </p:nvSpPr>
          <p:spPr>
            <a:xfrm>
              <a:off x="5379886" y="136118"/>
              <a:ext cx="286978" cy="165098"/>
            </a:xfrm>
            <a:custGeom>
              <a:rect b="b" l="l" r="r" t="t"/>
              <a:pathLst>
                <a:path extrusionOk="0" h="4989" w="8672">
                  <a:moveTo>
                    <a:pt x="6242" y="1710"/>
                  </a:moveTo>
                  <a:lnTo>
                    <a:pt x="6242" y="1710"/>
                  </a:lnTo>
                  <a:cubicBezTo>
                    <a:pt x="6071" y="1796"/>
                    <a:pt x="5899" y="1880"/>
                    <a:pt x="5726" y="1960"/>
                  </a:cubicBezTo>
                  <a:cubicBezTo>
                    <a:pt x="5898" y="1877"/>
                    <a:pt x="6069" y="1793"/>
                    <a:pt x="6242" y="1710"/>
                  </a:cubicBezTo>
                  <a:close/>
                  <a:moveTo>
                    <a:pt x="7348" y="1"/>
                  </a:moveTo>
                  <a:cubicBezTo>
                    <a:pt x="7282" y="1"/>
                    <a:pt x="7214" y="8"/>
                    <a:pt x="7146" y="24"/>
                  </a:cubicBezTo>
                  <a:cubicBezTo>
                    <a:pt x="6725" y="119"/>
                    <a:pt x="6287" y="534"/>
                    <a:pt x="5902" y="742"/>
                  </a:cubicBezTo>
                  <a:cubicBezTo>
                    <a:pt x="5381" y="1024"/>
                    <a:pt x="4844" y="1271"/>
                    <a:pt x="4305" y="1514"/>
                  </a:cubicBezTo>
                  <a:cubicBezTo>
                    <a:pt x="3069" y="2075"/>
                    <a:pt x="1824" y="2611"/>
                    <a:pt x="526" y="3012"/>
                  </a:cubicBezTo>
                  <a:cubicBezTo>
                    <a:pt x="1" y="3175"/>
                    <a:pt x="70" y="3862"/>
                    <a:pt x="453" y="4038"/>
                  </a:cubicBezTo>
                  <a:cubicBezTo>
                    <a:pt x="468" y="4146"/>
                    <a:pt x="514" y="4245"/>
                    <a:pt x="586" y="4326"/>
                  </a:cubicBezTo>
                  <a:cubicBezTo>
                    <a:pt x="1035" y="4810"/>
                    <a:pt x="1514" y="4989"/>
                    <a:pt x="2003" y="4989"/>
                  </a:cubicBezTo>
                  <a:cubicBezTo>
                    <a:pt x="2531" y="4989"/>
                    <a:pt x="3071" y="4782"/>
                    <a:pt x="3603" y="4527"/>
                  </a:cubicBezTo>
                  <a:cubicBezTo>
                    <a:pt x="3613" y="4527"/>
                    <a:pt x="3623" y="4527"/>
                    <a:pt x="3633" y="4527"/>
                  </a:cubicBezTo>
                  <a:cubicBezTo>
                    <a:pt x="3664" y="4527"/>
                    <a:pt x="3695" y="4525"/>
                    <a:pt x="3726" y="4521"/>
                  </a:cubicBezTo>
                  <a:cubicBezTo>
                    <a:pt x="4923" y="4348"/>
                    <a:pt x="7363" y="3737"/>
                    <a:pt x="8147" y="2453"/>
                  </a:cubicBezTo>
                  <a:cubicBezTo>
                    <a:pt x="8342" y="2254"/>
                    <a:pt x="8478" y="2024"/>
                    <a:pt x="8530" y="1758"/>
                  </a:cubicBezTo>
                  <a:cubicBezTo>
                    <a:pt x="8671" y="1013"/>
                    <a:pt x="8114" y="1"/>
                    <a:pt x="7348" y="1"/>
                  </a:cubicBezTo>
                  <a:close/>
                </a:path>
              </a:pathLst>
            </a:custGeom>
            <a:solidFill>
              <a:srgbClr val="FEB8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21"/>
            <p:cNvSpPr/>
            <p:nvPr/>
          </p:nvSpPr>
          <p:spPr>
            <a:xfrm>
              <a:off x="5350141" y="100301"/>
              <a:ext cx="420904" cy="498241"/>
            </a:xfrm>
            <a:custGeom>
              <a:rect b="b" l="l" r="r" t="t"/>
              <a:pathLst>
                <a:path extrusionOk="0" h="15056" w="12719">
                  <a:moveTo>
                    <a:pt x="8495" y="811"/>
                  </a:moveTo>
                  <a:cubicBezTo>
                    <a:pt x="8825" y="1461"/>
                    <a:pt x="9135" y="2114"/>
                    <a:pt x="9430" y="2769"/>
                  </a:cubicBezTo>
                  <a:cubicBezTo>
                    <a:pt x="7200" y="4197"/>
                    <a:pt x="5258" y="5404"/>
                    <a:pt x="2592" y="5932"/>
                  </a:cubicBezTo>
                  <a:cubicBezTo>
                    <a:pt x="2590" y="5932"/>
                    <a:pt x="2589" y="5935"/>
                    <a:pt x="2587" y="5935"/>
                  </a:cubicBezTo>
                  <a:cubicBezTo>
                    <a:pt x="2146" y="5298"/>
                    <a:pt x="1667" y="4690"/>
                    <a:pt x="1149" y="4116"/>
                  </a:cubicBezTo>
                  <a:cubicBezTo>
                    <a:pt x="1151" y="4115"/>
                    <a:pt x="1153" y="4115"/>
                    <a:pt x="1155" y="4115"/>
                  </a:cubicBezTo>
                  <a:cubicBezTo>
                    <a:pt x="1157" y="4115"/>
                    <a:pt x="1159" y="4115"/>
                    <a:pt x="1161" y="4114"/>
                  </a:cubicBezTo>
                  <a:cubicBezTo>
                    <a:pt x="3738" y="3350"/>
                    <a:pt x="6202" y="2207"/>
                    <a:pt x="8495" y="811"/>
                  </a:cubicBezTo>
                  <a:close/>
                  <a:moveTo>
                    <a:pt x="10656" y="8126"/>
                  </a:moveTo>
                  <a:cubicBezTo>
                    <a:pt x="10936" y="8126"/>
                    <a:pt x="11222" y="8168"/>
                    <a:pt x="11510" y="8225"/>
                  </a:cubicBezTo>
                  <a:cubicBezTo>
                    <a:pt x="11668" y="8724"/>
                    <a:pt x="11821" y="9227"/>
                    <a:pt x="11967" y="9738"/>
                  </a:cubicBezTo>
                  <a:cubicBezTo>
                    <a:pt x="11990" y="9822"/>
                    <a:pt x="12043" y="9894"/>
                    <a:pt x="12117" y="9942"/>
                  </a:cubicBezTo>
                  <a:cubicBezTo>
                    <a:pt x="11912" y="10848"/>
                    <a:pt x="10993" y="11516"/>
                    <a:pt x="10156" y="11516"/>
                  </a:cubicBezTo>
                  <a:cubicBezTo>
                    <a:pt x="9586" y="11516"/>
                    <a:pt x="9055" y="11207"/>
                    <a:pt x="8812" y="10453"/>
                  </a:cubicBezTo>
                  <a:cubicBezTo>
                    <a:pt x="8600" y="9802"/>
                    <a:pt x="8862" y="9034"/>
                    <a:pt x="9366" y="8589"/>
                  </a:cubicBezTo>
                  <a:cubicBezTo>
                    <a:pt x="9763" y="8239"/>
                    <a:pt x="10201" y="8126"/>
                    <a:pt x="10656" y="8126"/>
                  </a:cubicBezTo>
                  <a:close/>
                  <a:moveTo>
                    <a:pt x="3445" y="11407"/>
                  </a:moveTo>
                  <a:cubicBezTo>
                    <a:pt x="3785" y="11407"/>
                    <a:pt x="4095" y="11506"/>
                    <a:pt x="4303" y="11734"/>
                  </a:cubicBezTo>
                  <a:cubicBezTo>
                    <a:pt x="4351" y="11789"/>
                    <a:pt x="4423" y="11821"/>
                    <a:pt x="4496" y="11821"/>
                  </a:cubicBezTo>
                  <a:cubicBezTo>
                    <a:pt x="4508" y="11821"/>
                    <a:pt x="4520" y="11820"/>
                    <a:pt x="4532" y="11818"/>
                  </a:cubicBezTo>
                  <a:cubicBezTo>
                    <a:pt x="4667" y="12274"/>
                    <a:pt x="4793" y="12739"/>
                    <a:pt x="4900" y="13212"/>
                  </a:cubicBezTo>
                  <a:cubicBezTo>
                    <a:pt x="4925" y="13322"/>
                    <a:pt x="5003" y="13394"/>
                    <a:pt x="5096" y="13434"/>
                  </a:cubicBezTo>
                  <a:cubicBezTo>
                    <a:pt x="4733" y="14057"/>
                    <a:pt x="4063" y="14389"/>
                    <a:pt x="3367" y="14389"/>
                  </a:cubicBezTo>
                  <a:cubicBezTo>
                    <a:pt x="2798" y="14389"/>
                    <a:pt x="2210" y="14167"/>
                    <a:pt x="1756" y="13703"/>
                  </a:cubicBezTo>
                  <a:cubicBezTo>
                    <a:pt x="687" y="12614"/>
                    <a:pt x="2255" y="11407"/>
                    <a:pt x="3445" y="11407"/>
                  </a:cubicBezTo>
                  <a:close/>
                  <a:moveTo>
                    <a:pt x="8464" y="1"/>
                  </a:moveTo>
                  <a:cubicBezTo>
                    <a:pt x="8337" y="1"/>
                    <a:pt x="8214" y="110"/>
                    <a:pt x="8230" y="252"/>
                  </a:cubicBezTo>
                  <a:cubicBezTo>
                    <a:pt x="8211" y="256"/>
                    <a:pt x="8194" y="262"/>
                    <a:pt x="8178" y="270"/>
                  </a:cubicBezTo>
                  <a:cubicBezTo>
                    <a:pt x="5883" y="1618"/>
                    <a:pt x="3520" y="2697"/>
                    <a:pt x="1028" y="3630"/>
                  </a:cubicBezTo>
                  <a:cubicBezTo>
                    <a:pt x="941" y="3661"/>
                    <a:pt x="877" y="3737"/>
                    <a:pt x="863" y="3829"/>
                  </a:cubicBezTo>
                  <a:cubicBezTo>
                    <a:pt x="840" y="3821"/>
                    <a:pt x="816" y="3817"/>
                    <a:pt x="792" y="3817"/>
                  </a:cubicBezTo>
                  <a:cubicBezTo>
                    <a:pt x="623" y="3817"/>
                    <a:pt x="450" y="4006"/>
                    <a:pt x="575" y="4171"/>
                  </a:cubicBezTo>
                  <a:cubicBezTo>
                    <a:pt x="2148" y="6261"/>
                    <a:pt x="3388" y="8455"/>
                    <a:pt x="4228" y="10868"/>
                  </a:cubicBezTo>
                  <a:cubicBezTo>
                    <a:pt x="3994" y="10751"/>
                    <a:pt x="3725" y="10698"/>
                    <a:pt x="3443" y="10698"/>
                  </a:cubicBezTo>
                  <a:cubicBezTo>
                    <a:pt x="1923" y="10698"/>
                    <a:pt x="0" y="12248"/>
                    <a:pt x="889" y="13752"/>
                  </a:cubicBezTo>
                  <a:cubicBezTo>
                    <a:pt x="1404" y="14626"/>
                    <a:pt x="2407" y="15056"/>
                    <a:pt x="3367" y="15056"/>
                  </a:cubicBezTo>
                  <a:cubicBezTo>
                    <a:pt x="4595" y="15056"/>
                    <a:pt x="5752" y="14351"/>
                    <a:pt x="5722" y="12968"/>
                  </a:cubicBezTo>
                  <a:cubicBezTo>
                    <a:pt x="5722" y="12958"/>
                    <a:pt x="5729" y="12947"/>
                    <a:pt x="5727" y="12936"/>
                  </a:cubicBezTo>
                  <a:cubicBezTo>
                    <a:pt x="5726" y="12930"/>
                    <a:pt x="5722" y="12924"/>
                    <a:pt x="5721" y="12918"/>
                  </a:cubicBezTo>
                  <a:cubicBezTo>
                    <a:pt x="5718" y="12807"/>
                    <a:pt x="5707" y="12697"/>
                    <a:pt x="5689" y="12588"/>
                  </a:cubicBezTo>
                  <a:cubicBezTo>
                    <a:pt x="5676" y="12503"/>
                    <a:pt x="5618" y="12470"/>
                    <a:pt x="5556" y="12470"/>
                  </a:cubicBezTo>
                  <a:cubicBezTo>
                    <a:pt x="5553" y="12470"/>
                    <a:pt x="5551" y="12470"/>
                    <a:pt x="5548" y="12471"/>
                  </a:cubicBezTo>
                  <a:cubicBezTo>
                    <a:pt x="5502" y="12380"/>
                    <a:pt x="5456" y="12290"/>
                    <a:pt x="5418" y="12202"/>
                  </a:cubicBezTo>
                  <a:cubicBezTo>
                    <a:pt x="5412" y="12189"/>
                    <a:pt x="5404" y="12178"/>
                    <a:pt x="5393" y="12167"/>
                  </a:cubicBezTo>
                  <a:cubicBezTo>
                    <a:pt x="5341" y="11965"/>
                    <a:pt x="5292" y="11763"/>
                    <a:pt x="5231" y="11562"/>
                  </a:cubicBezTo>
                  <a:cubicBezTo>
                    <a:pt x="5121" y="11178"/>
                    <a:pt x="4998" y="10796"/>
                    <a:pt x="4863" y="10420"/>
                  </a:cubicBezTo>
                  <a:cubicBezTo>
                    <a:pt x="4585" y="9636"/>
                    <a:pt x="4260" y="8868"/>
                    <a:pt x="3889" y="8124"/>
                  </a:cubicBezTo>
                  <a:cubicBezTo>
                    <a:pt x="3584" y="7523"/>
                    <a:pt x="3247" y="6940"/>
                    <a:pt x="2878" y="6376"/>
                  </a:cubicBezTo>
                  <a:cubicBezTo>
                    <a:pt x="5263" y="6042"/>
                    <a:pt x="7959" y="5097"/>
                    <a:pt x="9695" y="3367"/>
                  </a:cubicBezTo>
                  <a:cubicBezTo>
                    <a:pt x="10284" y="4718"/>
                    <a:pt x="10801" y="6090"/>
                    <a:pt x="11268" y="7494"/>
                  </a:cubicBezTo>
                  <a:cubicBezTo>
                    <a:pt x="11083" y="7447"/>
                    <a:pt x="10896" y="7425"/>
                    <a:pt x="10710" y="7425"/>
                  </a:cubicBezTo>
                  <a:cubicBezTo>
                    <a:pt x="8966" y="7425"/>
                    <a:pt x="7318" y="9384"/>
                    <a:pt x="8361" y="11120"/>
                  </a:cubicBezTo>
                  <a:cubicBezTo>
                    <a:pt x="8771" y="11798"/>
                    <a:pt x="9512" y="12210"/>
                    <a:pt x="10274" y="12210"/>
                  </a:cubicBezTo>
                  <a:cubicBezTo>
                    <a:pt x="10537" y="12210"/>
                    <a:pt x="10802" y="12161"/>
                    <a:pt x="11057" y="12057"/>
                  </a:cubicBezTo>
                  <a:cubicBezTo>
                    <a:pt x="11947" y="11694"/>
                    <a:pt x="12719" y="10766"/>
                    <a:pt x="12642" y="9789"/>
                  </a:cubicBezTo>
                  <a:cubicBezTo>
                    <a:pt x="12682" y="9712"/>
                    <a:pt x="12693" y="9625"/>
                    <a:pt x="12674" y="9542"/>
                  </a:cubicBezTo>
                  <a:cubicBezTo>
                    <a:pt x="11948" y="6206"/>
                    <a:pt x="10541" y="2950"/>
                    <a:pt x="8654" y="109"/>
                  </a:cubicBezTo>
                  <a:cubicBezTo>
                    <a:pt x="8603" y="33"/>
                    <a:pt x="8533" y="1"/>
                    <a:pt x="8464"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2" name="Google Shape;332;p21"/>
          <p:cNvGrpSpPr/>
          <p:nvPr/>
        </p:nvGrpSpPr>
        <p:grpSpPr>
          <a:xfrm>
            <a:off x="958690" y="100308"/>
            <a:ext cx="800177" cy="752193"/>
            <a:chOff x="734290" y="251983"/>
            <a:chExt cx="800177" cy="752193"/>
          </a:xfrm>
        </p:grpSpPr>
        <p:sp>
          <p:nvSpPr>
            <p:cNvPr id="333" name="Google Shape;333;p21"/>
            <p:cNvSpPr/>
            <p:nvPr/>
          </p:nvSpPr>
          <p:spPr>
            <a:xfrm>
              <a:off x="864310" y="336336"/>
              <a:ext cx="515085" cy="529745"/>
            </a:xfrm>
            <a:custGeom>
              <a:rect b="b" l="l" r="r" t="t"/>
              <a:pathLst>
                <a:path extrusionOk="0" h="16008" w="15565">
                  <a:moveTo>
                    <a:pt x="7696" y="0"/>
                  </a:moveTo>
                  <a:cubicBezTo>
                    <a:pt x="7290" y="0"/>
                    <a:pt x="6861" y="98"/>
                    <a:pt x="6424" y="320"/>
                  </a:cubicBezTo>
                  <a:cubicBezTo>
                    <a:pt x="4980" y="1054"/>
                    <a:pt x="3346" y="1662"/>
                    <a:pt x="2250" y="2890"/>
                  </a:cubicBezTo>
                  <a:cubicBezTo>
                    <a:pt x="1852" y="3337"/>
                    <a:pt x="1665" y="3971"/>
                    <a:pt x="1457" y="4561"/>
                  </a:cubicBezTo>
                  <a:cubicBezTo>
                    <a:pt x="1278" y="4739"/>
                    <a:pt x="1120" y="4939"/>
                    <a:pt x="988" y="5155"/>
                  </a:cubicBezTo>
                  <a:cubicBezTo>
                    <a:pt x="895" y="5313"/>
                    <a:pt x="811" y="5475"/>
                    <a:pt x="736" y="5642"/>
                  </a:cubicBezTo>
                  <a:lnTo>
                    <a:pt x="400" y="6283"/>
                  </a:lnTo>
                  <a:cubicBezTo>
                    <a:pt x="53" y="6949"/>
                    <a:pt x="1" y="7620"/>
                    <a:pt x="152" y="8220"/>
                  </a:cubicBezTo>
                  <a:cubicBezTo>
                    <a:pt x="94" y="9669"/>
                    <a:pt x="416" y="11167"/>
                    <a:pt x="1067" y="12291"/>
                  </a:cubicBezTo>
                  <a:cubicBezTo>
                    <a:pt x="2227" y="14290"/>
                    <a:pt x="4508" y="15429"/>
                    <a:pt x="6718" y="15843"/>
                  </a:cubicBezTo>
                  <a:cubicBezTo>
                    <a:pt x="7278" y="15947"/>
                    <a:pt x="7852" y="16007"/>
                    <a:pt x="8421" y="16007"/>
                  </a:cubicBezTo>
                  <a:cubicBezTo>
                    <a:pt x="10139" y="16007"/>
                    <a:pt x="11808" y="15463"/>
                    <a:pt x="12881" y="13979"/>
                  </a:cubicBezTo>
                  <a:cubicBezTo>
                    <a:pt x="13002" y="13812"/>
                    <a:pt x="13105" y="13634"/>
                    <a:pt x="13217" y="13463"/>
                  </a:cubicBezTo>
                  <a:cubicBezTo>
                    <a:pt x="13708" y="13063"/>
                    <a:pt x="14151" y="12735"/>
                    <a:pt x="14489" y="12178"/>
                  </a:cubicBezTo>
                  <a:cubicBezTo>
                    <a:pt x="15174" y="11052"/>
                    <a:pt x="15413" y="9617"/>
                    <a:pt x="15468" y="8315"/>
                  </a:cubicBezTo>
                  <a:cubicBezTo>
                    <a:pt x="15565" y="6031"/>
                    <a:pt x="14940" y="2763"/>
                    <a:pt x="12808" y="1493"/>
                  </a:cubicBezTo>
                  <a:cubicBezTo>
                    <a:pt x="11688" y="827"/>
                    <a:pt x="10351" y="414"/>
                    <a:pt x="9025" y="371"/>
                  </a:cubicBezTo>
                  <a:cubicBezTo>
                    <a:pt x="8630" y="139"/>
                    <a:pt x="8179" y="0"/>
                    <a:pt x="7696" y="0"/>
                  </a:cubicBezTo>
                  <a:close/>
                </a:path>
              </a:pathLst>
            </a:custGeom>
            <a:solidFill>
              <a:srgbClr val="FED5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21"/>
            <p:cNvSpPr/>
            <p:nvPr/>
          </p:nvSpPr>
          <p:spPr>
            <a:xfrm>
              <a:off x="734290" y="251983"/>
              <a:ext cx="800177" cy="752193"/>
            </a:xfrm>
            <a:custGeom>
              <a:rect b="b" l="l" r="r" t="t"/>
              <a:pathLst>
                <a:path extrusionOk="0" h="22730" w="24180">
                  <a:moveTo>
                    <a:pt x="12323" y="3022"/>
                  </a:moveTo>
                  <a:cubicBezTo>
                    <a:pt x="12788" y="3022"/>
                    <a:pt x="13258" y="3065"/>
                    <a:pt x="13726" y="3154"/>
                  </a:cubicBezTo>
                  <a:cubicBezTo>
                    <a:pt x="17826" y="3937"/>
                    <a:pt x="20123" y="8357"/>
                    <a:pt x="19065" y="12265"/>
                  </a:cubicBezTo>
                  <a:cubicBezTo>
                    <a:pt x="18120" y="15756"/>
                    <a:pt x="15239" y="17764"/>
                    <a:pt x="11926" y="18511"/>
                  </a:cubicBezTo>
                  <a:cubicBezTo>
                    <a:pt x="11897" y="18406"/>
                    <a:pt x="11814" y="18309"/>
                    <a:pt x="11693" y="18300"/>
                  </a:cubicBezTo>
                  <a:cubicBezTo>
                    <a:pt x="7189" y="17948"/>
                    <a:pt x="3611" y="14644"/>
                    <a:pt x="4291" y="9865"/>
                  </a:cubicBezTo>
                  <a:cubicBezTo>
                    <a:pt x="4845" y="5972"/>
                    <a:pt x="8462" y="3022"/>
                    <a:pt x="12323" y="3022"/>
                  </a:cubicBezTo>
                  <a:close/>
                  <a:moveTo>
                    <a:pt x="8370" y="1"/>
                  </a:moveTo>
                  <a:cubicBezTo>
                    <a:pt x="8206" y="1"/>
                    <a:pt x="8026" y="180"/>
                    <a:pt x="8053" y="373"/>
                  </a:cubicBezTo>
                  <a:cubicBezTo>
                    <a:pt x="8172" y="1247"/>
                    <a:pt x="8518" y="2172"/>
                    <a:pt x="8818" y="3002"/>
                  </a:cubicBezTo>
                  <a:cubicBezTo>
                    <a:pt x="7324" y="3655"/>
                    <a:pt x="6029" y="4692"/>
                    <a:pt x="5066" y="6006"/>
                  </a:cubicBezTo>
                  <a:cubicBezTo>
                    <a:pt x="4709" y="5676"/>
                    <a:pt x="4332" y="5369"/>
                    <a:pt x="3949" y="5070"/>
                  </a:cubicBezTo>
                  <a:cubicBezTo>
                    <a:pt x="3525" y="4738"/>
                    <a:pt x="3087" y="4347"/>
                    <a:pt x="2596" y="4123"/>
                  </a:cubicBezTo>
                  <a:cubicBezTo>
                    <a:pt x="2553" y="4104"/>
                    <a:pt x="2509" y="4095"/>
                    <a:pt x="2466" y="4095"/>
                  </a:cubicBezTo>
                  <a:cubicBezTo>
                    <a:pt x="2226" y="4095"/>
                    <a:pt x="2024" y="4373"/>
                    <a:pt x="2242" y="4583"/>
                  </a:cubicBezTo>
                  <a:cubicBezTo>
                    <a:pt x="2632" y="4960"/>
                    <a:pt x="3133" y="5238"/>
                    <a:pt x="3573" y="5560"/>
                  </a:cubicBezTo>
                  <a:cubicBezTo>
                    <a:pt x="3971" y="5853"/>
                    <a:pt x="4358" y="6164"/>
                    <a:pt x="4755" y="6461"/>
                  </a:cubicBezTo>
                  <a:cubicBezTo>
                    <a:pt x="4018" y="7614"/>
                    <a:pt x="3547" y="8942"/>
                    <a:pt x="3450" y="10368"/>
                  </a:cubicBezTo>
                  <a:cubicBezTo>
                    <a:pt x="3415" y="10901"/>
                    <a:pt x="3433" y="11435"/>
                    <a:pt x="3505" y="11965"/>
                  </a:cubicBezTo>
                  <a:cubicBezTo>
                    <a:pt x="2444" y="11967"/>
                    <a:pt x="1349" y="12051"/>
                    <a:pt x="318" y="12262"/>
                  </a:cubicBezTo>
                  <a:cubicBezTo>
                    <a:pt x="1" y="12328"/>
                    <a:pt x="54" y="12855"/>
                    <a:pt x="366" y="12855"/>
                  </a:cubicBezTo>
                  <a:cubicBezTo>
                    <a:pt x="376" y="12855"/>
                    <a:pt x="387" y="12855"/>
                    <a:pt x="398" y="12854"/>
                  </a:cubicBezTo>
                  <a:cubicBezTo>
                    <a:pt x="1465" y="12740"/>
                    <a:pt x="2530" y="12602"/>
                    <a:pt x="3597" y="12486"/>
                  </a:cubicBezTo>
                  <a:cubicBezTo>
                    <a:pt x="3946" y="14206"/>
                    <a:pt x="4841" y="15805"/>
                    <a:pt x="6101" y="16972"/>
                  </a:cubicBezTo>
                  <a:cubicBezTo>
                    <a:pt x="4741" y="17837"/>
                    <a:pt x="3309" y="18732"/>
                    <a:pt x="2081" y="19763"/>
                  </a:cubicBezTo>
                  <a:cubicBezTo>
                    <a:pt x="1845" y="19961"/>
                    <a:pt x="2061" y="20300"/>
                    <a:pt x="2316" y="20300"/>
                  </a:cubicBezTo>
                  <a:cubicBezTo>
                    <a:pt x="2365" y="20300"/>
                    <a:pt x="2415" y="20288"/>
                    <a:pt x="2464" y="20260"/>
                  </a:cubicBezTo>
                  <a:cubicBezTo>
                    <a:pt x="3884" y="19442"/>
                    <a:pt x="5247" y="18361"/>
                    <a:pt x="6547" y="17367"/>
                  </a:cubicBezTo>
                  <a:cubicBezTo>
                    <a:pt x="6550" y="17364"/>
                    <a:pt x="6552" y="17361"/>
                    <a:pt x="6553" y="17359"/>
                  </a:cubicBezTo>
                  <a:cubicBezTo>
                    <a:pt x="7731" y="18291"/>
                    <a:pt x="9170" y="18864"/>
                    <a:pt x="10750" y="18864"/>
                  </a:cubicBezTo>
                  <a:cubicBezTo>
                    <a:pt x="10775" y="18864"/>
                    <a:pt x="10800" y="18864"/>
                    <a:pt x="10825" y="18863"/>
                  </a:cubicBezTo>
                  <a:lnTo>
                    <a:pt x="10825" y="18863"/>
                  </a:lnTo>
                  <a:cubicBezTo>
                    <a:pt x="10809" y="18943"/>
                    <a:pt x="10823" y="19026"/>
                    <a:pt x="10863" y="19096"/>
                  </a:cubicBezTo>
                  <a:cubicBezTo>
                    <a:pt x="10623" y="20194"/>
                    <a:pt x="10517" y="21420"/>
                    <a:pt x="10676" y="22503"/>
                  </a:cubicBezTo>
                  <a:cubicBezTo>
                    <a:pt x="10700" y="22661"/>
                    <a:pt x="10813" y="22729"/>
                    <a:pt x="10937" y="22729"/>
                  </a:cubicBezTo>
                  <a:cubicBezTo>
                    <a:pt x="11101" y="22729"/>
                    <a:pt x="11283" y="22609"/>
                    <a:pt x="11295" y="22418"/>
                  </a:cubicBezTo>
                  <a:cubicBezTo>
                    <a:pt x="11361" y="21366"/>
                    <a:pt x="11378" y="20322"/>
                    <a:pt x="11456" y="19271"/>
                  </a:cubicBezTo>
                  <a:cubicBezTo>
                    <a:pt x="11479" y="19271"/>
                    <a:pt x="11503" y="19271"/>
                    <a:pt x="11527" y="19271"/>
                  </a:cubicBezTo>
                  <a:cubicBezTo>
                    <a:pt x="13402" y="19271"/>
                    <a:pt x="15194" y="18493"/>
                    <a:pt x="16652" y="17274"/>
                  </a:cubicBezTo>
                  <a:cubicBezTo>
                    <a:pt x="17129" y="18245"/>
                    <a:pt x="17623" y="19234"/>
                    <a:pt x="18178" y="20164"/>
                  </a:cubicBezTo>
                  <a:cubicBezTo>
                    <a:pt x="18245" y="20276"/>
                    <a:pt x="18342" y="20323"/>
                    <a:pt x="18438" y="20323"/>
                  </a:cubicBezTo>
                  <a:cubicBezTo>
                    <a:pt x="18653" y="20323"/>
                    <a:pt x="18865" y="20093"/>
                    <a:pt x="18737" y="19836"/>
                  </a:cubicBezTo>
                  <a:cubicBezTo>
                    <a:pt x="18253" y="18865"/>
                    <a:pt x="17686" y="17909"/>
                    <a:pt x="17124" y="16980"/>
                  </a:cubicBezTo>
                  <a:cubicBezTo>
                    <a:pt x="17107" y="16954"/>
                    <a:pt x="17087" y="16931"/>
                    <a:pt x="17063" y="16911"/>
                  </a:cubicBezTo>
                  <a:cubicBezTo>
                    <a:pt x="18175" y="15871"/>
                    <a:pt x="19048" y="14567"/>
                    <a:pt x="19567" y="13172"/>
                  </a:cubicBezTo>
                  <a:cubicBezTo>
                    <a:pt x="20448" y="13538"/>
                    <a:pt x="21399" y="13852"/>
                    <a:pt x="22322" y="14042"/>
                  </a:cubicBezTo>
                  <a:cubicBezTo>
                    <a:pt x="22347" y="14047"/>
                    <a:pt x="22371" y="14050"/>
                    <a:pt x="22394" y="14050"/>
                  </a:cubicBezTo>
                  <a:cubicBezTo>
                    <a:pt x="22721" y="14050"/>
                    <a:pt x="22838" y="13558"/>
                    <a:pt x="22483" y="13455"/>
                  </a:cubicBezTo>
                  <a:cubicBezTo>
                    <a:pt x="21573" y="13190"/>
                    <a:pt x="20644" y="12950"/>
                    <a:pt x="19723" y="12714"/>
                  </a:cubicBezTo>
                  <a:cubicBezTo>
                    <a:pt x="19860" y="12287"/>
                    <a:pt x="19959" y="11847"/>
                    <a:pt x="20023" y="11403"/>
                  </a:cubicBezTo>
                  <a:cubicBezTo>
                    <a:pt x="20216" y="9977"/>
                    <a:pt x="20034" y="8527"/>
                    <a:pt x="19498" y="7191"/>
                  </a:cubicBezTo>
                  <a:lnTo>
                    <a:pt x="19498" y="7191"/>
                  </a:lnTo>
                  <a:cubicBezTo>
                    <a:pt x="19542" y="7232"/>
                    <a:pt x="19599" y="7252"/>
                    <a:pt x="19657" y="7252"/>
                  </a:cubicBezTo>
                  <a:cubicBezTo>
                    <a:pt x="19669" y="7252"/>
                    <a:pt x="19682" y="7251"/>
                    <a:pt x="19694" y="7249"/>
                  </a:cubicBezTo>
                  <a:cubicBezTo>
                    <a:pt x="21086" y="7037"/>
                    <a:pt x="22597" y="6693"/>
                    <a:pt x="23886" y="6119"/>
                  </a:cubicBezTo>
                  <a:cubicBezTo>
                    <a:pt x="24179" y="5988"/>
                    <a:pt x="24010" y="5554"/>
                    <a:pt x="23729" y="5554"/>
                  </a:cubicBezTo>
                  <a:cubicBezTo>
                    <a:pt x="23705" y="5554"/>
                    <a:pt x="23679" y="5558"/>
                    <a:pt x="23653" y="5565"/>
                  </a:cubicBezTo>
                  <a:cubicBezTo>
                    <a:pt x="22287" y="5943"/>
                    <a:pt x="20942" y="6424"/>
                    <a:pt x="19573" y="6808"/>
                  </a:cubicBezTo>
                  <a:cubicBezTo>
                    <a:pt x="19469" y="6837"/>
                    <a:pt x="19420" y="6908"/>
                    <a:pt x="19412" y="6984"/>
                  </a:cubicBezTo>
                  <a:cubicBezTo>
                    <a:pt x="18685" y="5309"/>
                    <a:pt x="17417" y="3909"/>
                    <a:pt x="15790" y="3077"/>
                  </a:cubicBezTo>
                  <a:cubicBezTo>
                    <a:pt x="16081" y="2806"/>
                    <a:pt x="16349" y="2503"/>
                    <a:pt x="16622" y="2215"/>
                  </a:cubicBezTo>
                  <a:cubicBezTo>
                    <a:pt x="16930" y="1890"/>
                    <a:pt x="17270" y="1578"/>
                    <a:pt x="17530" y="1212"/>
                  </a:cubicBezTo>
                  <a:cubicBezTo>
                    <a:pt x="17676" y="1005"/>
                    <a:pt x="17479" y="808"/>
                    <a:pt x="17277" y="808"/>
                  </a:cubicBezTo>
                  <a:cubicBezTo>
                    <a:pt x="17212" y="808"/>
                    <a:pt x="17147" y="828"/>
                    <a:pt x="17092" y="875"/>
                  </a:cubicBezTo>
                  <a:cubicBezTo>
                    <a:pt x="16731" y="1181"/>
                    <a:pt x="16433" y="1584"/>
                    <a:pt x="16119" y="1941"/>
                  </a:cubicBezTo>
                  <a:cubicBezTo>
                    <a:pt x="15854" y="2243"/>
                    <a:pt x="15576" y="2540"/>
                    <a:pt x="15337" y="2863"/>
                  </a:cubicBezTo>
                  <a:cubicBezTo>
                    <a:pt x="14496" y="2503"/>
                    <a:pt x="13595" y="2299"/>
                    <a:pt x="12681" y="2264"/>
                  </a:cubicBezTo>
                  <a:cubicBezTo>
                    <a:pt x="12569" y="2260"/>
                    <a:pt x="12457" y="2258"/>
                    <a:pt x="12345" y="2258"/>
                  </a:cubicBezTo>
                  <a:cubicBezTo>
                    <a:pt x="11308" y="2258"/>
                    <a:pt x="10278" y="2443"/>
                    <a:pt x="9305" y="2805"/>
                  </a:cubicBezTo>
                  <a:cubicBezTo>
                    <a:pt x="9128" y="1930"/>
                    <a:pt x="8930" y="968"/>
                    <a:pt x="8575" y="152"/>
                  </a:cubicBezTo>
                  <a:cubicBezTo>
                    <a:pt x="8528" y="45"/>
                    <a:pt x="8451" y="1"/>
                    <a:pt x="837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5" name="Google Shape;335;p21"/>
          <p:cNvGrpSpPr/>
          <p:nvPr/>
        </p:nvGrpSpPr>
        <p:grpSpPr>
          <a:xfrm>
            <a:off x="2857571" y="1302505"/>
            <a:ext cx="152954" cy="60030"/>
            <a:chOff x="2857571" y="1302505"/>
            <a:chExt cx="152954" cy="60030"/>
          </a:xfrm>
        </p:grpSpPr>
        <p:sp>
          <p:nvSpPr>
            <p:cNvPr id="336" name="Google Shape;336;p21"/>
            <p:cNvSpPr/>
            <p:nvPr/>
          </p:nvSpPr>
          <p:spPr>
            <a:xfrm>
              <a:off x="2857571" y="1331063"/>
              <a:ext cx="152954" cy="31471"/>
            </a:xfrm>
            <a:custGeom>
              <a:rect b="b" l="l" r="r" t="t"/>
              <a:pathLst>
                <a:path extrusionOk="0" h="951" w="4622">
                  <a:moveTo>
                    <a:pt x="4448" y="0"/>
                  </a:moveTo>
                  <a:cubicBezTo>
                    <a:pt x="4443" y="0"/>
                    <a:pt x="4437" y="1"/>
                    <a:pt x="4431" y="1"/>
                  </a:cubicBezTo>
                  <a:cubicBezTo>
                    <a:pt x="3025" y="162"/>
                    <a:pt x="1380" y="360"/>
                    <a:pt x="54" y="848"/>
                  </a:cubicBezTo>
                  <a:cubicBezTo>
                    <a:pt x="0" y="867"/>
                    <a:pt x="6" y="950"/>
                    <a:pt x="68" y="950"/>
                  </a:cubicBezTo>
                  <a:cubicBezTo>
                    <a:pt x="102" y="950"/>
                    <a:pt x="137" y="950"/>
                    <a:pt x="172" y="950"/>
                  </a:cubicBezTo>
                  <a:cubicBezTo>
                    <a:pt x="1559" y="950"/>
                    <a:pt x="3132" y="597"/>
                    <a:pt x="4471" y="288"/>
                  </a:cubicBezTo>
                  <a:cubicBezTo>
                    <a:pt x="4622" y="252"/>
                    <a:pt x="4600" y="0"/>
                    <a:pt x="4448"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21"/>
            <p:cNvSpPr/>
            <p:nvPr/>
          </p:nvSpPr>
          <p:spPr>
            <a:xfrm>
              <a:off x="2896289" y="1302505"/>
              <a:ext cx="106061" cy="10590"/>
            </a:xfrm>
            <a:custGeom>
              <a:rect b="b" l="l" r="r" t="t"/>
              <a:pathLst>
                <a:path extrusionOk="0" h="320" w="3205">
                  <a:moveTo>
                    <a:pt x="3005" y="1"/>
                  </a:moveTo>
                  <a:cubicBezTo>
                    <a:pt x="3003" y="1"/>
                    <a:pt x="3001" y="1"/>
                    <a:pt x="2999" y="1"/>
                  </a:cubicBezTo>
                  <a:cubicBezTo>
                    <a:pt x="2039" y="27"/>
                    <a:pt x="1074" y="22"/>
                    <a:pt x="114" y="73"/>
                  </a:cubicBezTo>
                  <a:cubicBezTo>
                    <a:pt x="0" y="77"/>
                    <a:pt x="0" y="243"/>
                    <a:pt x="114" y="249"/>
                  </a:cubicBezTo>
                  <a:cubicBezTo>
                    <a:pt x="1074" y="299"/>
                    <a:pt x="2039" y="293"/>
                    <a:pt x="2999" y="319"/>
                  </a:cubicBezTo>
                  <a:cubicBezTo>
                    <a:pt x="3001" y="319"/>
                    <a:pt x="3003" y="319"/>
                    <a:pt x="3005" y="319"/>
                  </a:cubicBezTo>
                  <a:cubicBezTo>
                    <a:pt x="3203" y="319"/>
                    <a:pt x="3204" y="1"/>
                    <a:pt x="300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8" name="Google Shape;338;p21"/>
          <p:cNvGrpSpPr/>
          <p:nvPr/>
        </p:nvGrpSpPr>
        <p:grpSpPr>
          <a:xfrm>
            <a:off x="5910718" y="-131360"/>
            <a:ext cx="105830" cy="85015"/>
            <a:chOff x="5910718" y="-131360"/>
            <a:chExt cx="105830" cy="85015"/>
          </a:xfrm>
        </p:grpSpPr>
        <p:sp>
          <p:nvSpPr>
            <p:cNvPr id="339" name="Google Shape;339;p21"/>
            <p:cNvSpPr/>
            <p:nvPr/>
          </p:nvSpPr>
          <p:spPr>
            <a:xfrm>
              <a:off x="5910718" y="-129342"/>
              <a:ext cx="37097" cy="58342"/>
            </a:xfrm>
            <a:custGeom>
              <a:rect b="b" l="l" r="r" t="t"/>
              <a:pathLst>
                <a:path extrusionOk="0" h="1763" w="1121">
                  <a:moveTo>
                    <a:pt x="181" y="1"/>
                  </a:moveTo>
                  <a:cubicBezTo>
                    <a:pt x="92" y="1"/>
                    <a:pt x="1" y="100"/>
                    <a:pt x="51" y="208"/>
                  </a:cubicBezTo>
                  <a:lnTo>
                    <a:pt x="737" y="1672"/>
                  </a:lnTo>
                  <a:cubicBezTo>
                    <a:pt x="767" y="1736"/>
                    <a:pt x="819" y="1763"/>
                    <a:pt x="873" y="1763"/>
                  </a:cubicBezTo>
                  <a:cubicBezTo>
                    <a:pt x="992" y="1763"/>
                    <a:pt x="1120" y="1633"/>
                    <a:pt x="1045" y="1492"/>
                  </a:cubicBezTo>
                  <a:lnTo>
                    <a:pt x="287" y="70"/>
                  </a:lnTo>
                  <a:cubicBezTo>
                    <a:pt x="261" y="21"/>
                    <a:pt x="221" y="1"/>
                    <a:pt x="18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21"/>
            <p:cNvSpPr/>
            <p:nvPr/>
          </p:nvSpPr>
          <p:spPr>
            <a:xfrm>
              <a:off x="5974255" y="-131360"/>
              <a:ext cx="42292" cy="85015"/>
            </a:xfrm>
            <a:custGeom>
              <a:rect b="b" l="l" r="r" t="t"/>
              <a:pathLst>
                <a:path extrusionOk="0" h="2569" w="1278">
                  <a:moveTo>
                    <a:pt x="215" y="1"/>
                  </a:moveTo>
                  <a:cubicBezTo>
                    <a:pt x="98" y="1"/>
                    <a:pt x="0" y="146"/>
                    <a:pt x="102" y="258"/>
                  </a:cubicBezTo>
                  <a:cubicBezTo>
                    <a:pt x="634" y="837"/>
                    <a:pt x="812" y="1546"/>
                    <a:pt x="658" y="2312"/>
                  </a:cubicBezTo>
                  <a:cubicBezTo>
                    <a:pt x="627" y="2466"/>
                    <a:pt x="753" y="2568"/>
                    <a:pt x="873" y="2568"/>
                  </a:cubicBezTo>
                  <a:cubicBezTo>
                    <a:pt x="952" y="2568"/>
                    <a:pt x="1028" y="2524"/>
                    <a:pt x="1055" y="2421"/>
                  </a:cubicBezTo>
                  <a:cubicBezTo>
                    <a:pt x="1277" y="1565"/>
                    <a:pt x="978" y="627"/>
                    <a:pt x="318" y="42"/>
                  </a:cubicBezTo>
                  <a:cubicBezTo>
                    <a:pt x="285" y="13"/>
                    <a:pt x="249" y="1"/>
                    <a:pt x="21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41" name="Google Shape;341;p21"/>
          <p:cNvGrpSpPr/>
          <p:nvPr/>
        </p:nvGrpSpPr>
        <p:grpSpPr>
          <a:xfrm>
            <a:off x="3894690" y="-306155"/>
            <a:ext cx="432221" cy="578920"/>
            <a:chOff x="3894690" y="-306155"/>
            <a:chExt cx="432221" cy="578920"/>
          </a:xfrm>
        </p:grpSpPr>
        <p:sp>
          <p:nvSpPr>
            <p:cNvPr id="342" name="Google Shape;342;p21"/>
            <p:cNvSpPr/>
            <p:nvPr/>
          </p:nvSpPr>
          <p:spPr>
            <a:xfrm>
              <a:off x="3975568" y="-294506"/>
              <a:ext cx="351343" cy="567272"/>
            </a:xfrm>
            <a:custGeom>
              <a:rect b="b" l="l" r="r" t="t"/>
              <a:pathLst>
                <a:path extrusionOk="0" h="17142" w="10617">
                  <a:moveTo>
                    <a:pt x="5069" y="801"/>
                  </a:moveTo>
                  <a:cubicBezTo>
                    <a:pt x="5234" y="801"/>
                    <a:pt x="5366" y="893"/>
                    <a:pt x="5604" y="1176"/>
                  </a:cubicBezTo>
                  <a:cubicBezTo>
                    <a:pt x="6229" y="1915"/>
                    <a:pt x="6375" y="3445"/>
                    <a:pt x="6629" y="4358"/>
                  </a:cubicBezTo>
                  <a:cubicBezTo>
                    <a:pt x="7672" y="8120"/>
                    <a:pt x="8686" y="11891"/>
                    <a:pt x="9769" y="15641"/>
                  </a:cubicBezTo>
                  <a:cubicBezTo>
                    <a:pt x="9190" y="15832"/>
                    <a:pt x="8427" y="16198"/>
                    <a:pt x="7801" y="16198"/>
                  </a:cubicBezTo>
                  <a:cubicBezTo>
                    <a:pt x="7598" y="16198"/>
                    <a:pt x="7409" y="16160"/>
                    <a:pt x="7246" y="16064"/>
                  </a:cubicBezTo>
                  <a:cubicBezTo>
                    <a:pt x="6512" y="15635"/>
                    <a:pt x="6312" y="13529"/>
                    <a:pt x="6107" y="12713"/>
                  </a:cubicBezTo>
                  <a:cubicBezTo>
                    <a:pt x="5552" y="10518"/>
                    <a:pt x="4999" y="8324"/>
                    <a:pt x="4445" y="6129"/>
                  </a:cubicBezTo>
                  <a:cubicBezTo>
                    <a:pt x="4405" y="5970"/>
                    <a:pt x="4259" y="5885"/>
                    <a:pt x="4114" y="5885"/>
                  </a:cubicBezTo>
                  <a:cubicBezTo>
                    <a:pt x="4000" y="5885"/>
                    <a:pt x="3887" y="5937"/>
                    <a:pt x="3824" y="6048"/>
                  </a:cubicBezTo>
                  <a:cubicBezTo>
                    <a:pt x="3448" y="6720"/>
                    <a:pt x="3207" y="7615"/>
                    <a:pt x="2252" y="7615"/>
                  </a:cubicBezTo>
                  <a:cubicBezTo>
                    <a:pt x="2236" y="7615"/>
                    <a:pt x="2221" y="7615"/>
                    <a:pt x="2206" y="7614"/>
                  </a:cubicBezTo>
                  <a:cubicBezTo>
                    <a:pt x="1749" y="7601"/>
                    <a:pt x="985" y="7020"/>
                    <a:pt x="559" y="6803"/>
                  </a:cubicBezTo>
                  <a:cubicBezTo>
                    <a:pt x="1265" y="5168"/>
                    <a:pt x="1742" y="3220"/>
                    <a:pt x="2849" y="1853"/>
                  </a:cubicBezTo>
                  <a:cubicBezTo>
                    <a:pt x="3428" y="1139"/>
                    <a:pt x="3556" y="1160"/>
                    <a:pt x="4361" y="972"/>
                  </a:cubicBezTo>
                  <a:cubicBezTo>
                    <a:pt x="4715" y="889"/>
                    <a:pt x="4908" y="801"/>
                    <a:pt x="5069" y="801"/>
                  </a:cubicBezTo>
                  <a:close/>
                  <a:moveTo>
                    <a:pt x="5172" y="1"/>
                  </a:moveTo>
                  <a:cubicBezTo>
                    <a:pt x="4210" y="1"/>
                    <a:pt x="2909" y="426"/>
                    <a:pt x="2429" y="796"/>
                  </a:cubicBezTo>
                  <a:cubicBezTo>
                    <a:pt x="1971" y="1150"/>
                    <a:pt x="1821" y="1799"/>
                    <a:pt x="1625" y="2310"/>
                  </a:cubicBezTo>
                  <a:cubicBezTo>
                    <a:pt x="1066" y="3764"/>
                    <a:pt x="530" y="5222"/>
                    <a:pt x="40" y="6700"/>
                  </a:cubicBezTo>
                  <a:cubicBezTo>
                    <a:pt x="0" y="6819"/>
                    <a:pt x="64" y="6922"/>
                    <a:pt x="156" y="6980"/>
                  </a:cubicBezTo>
                  <a:cubicBezTo>
                    <a:pt x="150" y="7057"/>
                    <a:pt x="179" y="7137"/>
                    <a:pt x="270" y="7192"/>
                  </a:cubicBezTo>
                  <a:cubicBezTo>
                    <a:pt x="815" y="7523"/>
                    <a:pt x="2014" y="8570"/>
                    <a:pt x="2787" y="8570"/>
                  </a:cubicBezTo>
                  <a:cubicBezTo>
                    <a:pt x="2848" y="8570"/>
                    <a:pt x="2906" y="8564"/>
                    <a:pt x="2961" y="8550"/>
                  </a:cubicBezTo>
                  <a:cubicBezTo>
                    <a:pt x="3405" y="8440"/>
                    <a:pt x="3748" y="7806"/>
                    <a:pt x="4019" y="7222"/>
                  </a:cubicBezTo>
                  <a:cubicBezTo>
                    <a:pt x="4434" y="8884"/>
                    <a:pt x="4849" y="10544"/>
                    <a:pt x="5267" y="12205"/>
                  </a:cubicBezTo>
                  <a:cubicBezTo>
                    <a:pt x="5647" y="13722"/>
                    <a:pt x="5835" y="15559"/>
                    <a:pt x="6515" y="16968"/>
                  </a:cubicBezTo>
                  <a:cubicBezTo>
                    <a:pt x="6569" y="17078"/>
                    <a:pt x="6699" y="17135"/>
                    <a:pt x="6816" y="17139"/>
                  </a:cubicBezTo>
                  <a:cubicBezTo>
                    <a:pt x="6850" y="17141"/>
                    <a:pt x="6884" y="17141"/>
                    <a:pt x="6918" y="17141"/>
                  </a:cubicBezTo>
                  <a:cubicBezTo>
                    <a:pt x="7932" y="17141"/>
                    <a:pt x="9116" y="16566"/>
                    <a:pt x="10061" y="16282"/>
                  </a:cubicBezTo>
                  <a:cubicBezTo>
                    <a:pt x="10076" y="16276"/>
                    <a:pt x="10090" y="16268"/>
                    <a:pt x="10104" y="16259"/>
                  </a:cubicBezTo>
                  <a:cubicBezTo>
                    <a:pt x="10135" y="16267"/>
                    <a:pt x="10168" y="16271"/>
                    <a:pt x="10201" y="16271"/>
                  </a:cubicBezTo>
                  <a:cubicBezTo>
                    <a:pt x="10406" y="16271"/>
                    <a:pt x="10617" y="16107"/>
                    <a:pt x="10547" y="15848"/>
                  </a:cubicBezTo>
                  <a:cubicBezTo>
                    <a:pt x="9779" y="12980"/>
                    <a:pt x="8955" y="10123"/>
                    <a:pt x="8156" y="7265"/>
                  </a:cubicBezTo>
                  <a:cubicBezTo>
                    <a:pt x="7741" y="5776"/>
                    <a:pt x="7324" y="4289"/>
                    <a:pt x="6908" y="2802"/>
                  </a:cubicBezTo>
                  <a:cubicBezTo>
                    <a:pt x="6730" y="2167"/>
                    <a:pt x="6650" y="591"/>
                    <a:pt x="6021" y="186"/>
                  </a:cubicBezTo>
                  <a:cubicBezTo>
                    <a:pt x="5817" y="55"/>
                    <a:pt x="5516" y="1"/>
                    <a:pt x="517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43" name="Google Shape;343;p21"/>
            <p:cNvGrpSpPr/>
            <p:nvPr/>
          </p:nvGrpSpPr>
          <p:grpSpPr>
            <a:xfrm>
              <a:off x="3894690" y="-306155"/>
              <a:ext cx="98086" cy="107551"/>
              <a:chOff x="3894690" y="-306155"/>
              <a:chExt cx="98086" cy="107551"/>
            </a:xfrm>
          </p:grpSpPr>
          <p:sp>
            <p:nvSpPr>
              <p:cNvPr id="344" name="Google Shape;344;p21"/>
              <p:cNvSpPr/>
              <p:nvPr/>
            </p:nvSpPr>
            <p:spPr>
              <a:xfrm>
                <a:off x="3925797" y="-273029"/>
                <a:ext cx="66979" cy="74425"/>
              </a:xfrm>
              <a:custGeom>
                <a:rect b="b" l="l" r="r" t="t"/>
                <a:pathLst>
                  <a:path extrusionOk="0" h="2249" w="2024">
                    <a:moveTo>
                      <a:pt x="1749" y="0"/>
                    </a:moveTo>
                    <a:cubicBezTo>
                      <a:pt x="1701" y="0"/>
                      <a:pt x="1652" y="17"/>
                      <a:pt x="1610" y="56"/>
                    </a:cubicBezTo>
                    <a:cubicBezTo>
                      <a:pt x="1028" y="591"/>
                      <a:pt x="544" y="1337"/>
                      <a:pt x="89" y="1979"/>
                    </a:cubicBezTo>
                    <a:cubicBezTo>
                      <a:pt x="0" y="2104"/>
                      <a:pt x="127" y="2248"/>
                      <a:pt x="253" y="2248"/>
                    </a:cubicBezTo>
                    <a:cubicBezTo>
                      <a:pt x="295" y="2248"/>
                      <a:pt x="337" y="2233"/>
                      <a:pt x="371" y="2196"/>
                    </a:cubicBezTo>
                    <a:cubicBezTo>
                      <a:pt x="905" y="1614"/>
                      <a:pt x="1530" y="988"/>
                      <a:pt x="1931" y="305"/>
                    </a:cubicBezTo>
                    <a:cubicBezTo>
                      <a:pt x="2023" y="151"/>
                      <a:pt x="1891" y="0"/>
                      <a:pt x="174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21"/>
              <p:cNvSpPr/>
              <p:nvPr/>
            </p:nvSpPr>
            <p:spPr>
              <a:xfrm>
                <a:off x="3894690" y="-306155"/>
                <a:ext cx="73333" cy="65292"/>
              </a:xfrm>
              <a:custGeom>
                <a:rect b="b" l="l" r="r" t="t"/>
                <a:pathLst>
                  <a:path extrusionOk="0" h="1973" w="2216">
                    <a:moveTo>
                      <a:pt x="1941" y="1"/>
                    </a:moveTo>
                    <a:cubicBezTo>
                      <a:pt x="1907" y="1"/>
                      <a:pt x="1869" y="11"/>
                      <a:pt x="1830" y="36"/>
                    </a:cubicBezTo>
                    <a:cubicBezTo>
                      <a:pt x="1141" y="466"/>
                      <a:pt x="530" y="1108"/>
                      <a:pt x="67" y="1770"/>
                    </a:cubicBezTo>
                    <a:cubicBezTo>
                      <a:pt x="0" y="1864"/>
                      <a:pt x="96" y="1973"/>
                      <a:pt x="191" y="1973"/>
                    </a:cubicBezTo>
                    <a:cubicBezTo>
                      <a:pt x="222" y="1973"/>
                      <a:pt x="253" y="1961"/>
                      <a:pt x="278" y="1933"/>
                    </a:cubicBezTo>
                    <a:cubicBezTo>
                      <a:pt x="822" y="1347"/>
                      <a:pt x="1404" y="875"/>
                      <a:pt x="2040" y="397"/>
                    </a:cubicBezTo>
                    <a:cubicBezTo>
                      <a:pt x="2216" y="267"/>
                      <a:pt x="2115" y="1"/>
                      <a:pt x="194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346" name="Google Shape;346;p21"/>
          <p:cNvGrpSpPr/>
          <p:nvPr/>
        </p:nvGrpSpPr>
        <p:grpSpPr>
          <a:xfrm>
            <a:off x="6687125" y="-302665"/>
            <a:ext cx="641763" cy="660328"/>
            <a:chOff x="2775700" y="-243577"/>
            <a:chExt cx="641763" cy="660328"/>
          </a:xfrm>
        </p:grpSpPr>
        <p:grpSp>
          <p:nvGrpSpPr>
            <p:cNvPr id="347" name="Google Shape;347;p21"/>
            <p:cNvGrpSpPr/>
            <p:nvPr/>
          </p:nvGrpSpPr>
          <p:grpSpPr>
            <a:xfrm>
              <a:off x="2880967" y="-159588"/>
              <a:ext cx="536496" cy="576339"/>
              <a:chOff x="2880967" y="-159588"/>
              <a:chExt cx="536496" cy="576339"/>
            </a:xfrm>
          </p:grpSpPr>
          <p:sp>
            <p:nvSpPr>
              <p:cNvPr id="348" name="Google Shape;348;p21"/>
              <p:cNvSpPr/>
              <p:nvPr/>
            </p:nvSpPr>
            <p:spPr>
              <a:xfrm>
                <a:off x="2880967" y="-159588"/>
                <a:ext cx="536496" cy="576339"/>
              </a:xfrm>
              <a:custGeom>
                <a:rect b="b" l="l" r="r" t="t"/>
                <a:pathLst>
                  <a:path extrusionOk="0" h="17416" w="16212">
                    <a:moveTo>
                      <a:pt x="3148" y="1051"/>
                    </a:moveTo>
                    <a:cubicBezTo>
                      <a:pt x="3766" y="1051"/>
                      <a:pt x="4374" y="1477"/>
                      <a:pt x="5168" y="1975"/>
                    </a:cubicBezTo>
                    <a:cubicBezTo>
                      <a:pt x="6294" y="2680"/>
                      <a:pt x="7409" y="3404"/>
                      <a:pt x="8513" y="4145"/>
                    </a:cubicBezTo>
                    <a:cubicBezTo>
                      <a:pt x="10785" y="5671"/>
                      <a:pt x="13003" y="7271"/>
                      <a:pt x="15168" y="8945"/>
                    </a:cubicBezTo>
                    <a:cubicBezTo>
                      <a:pt x="14621" y="9414"/>
                      <a:pt x="13755" y="10270"/>
                      <a:pt x="13189" y="10273"/>
                    </a:cubicBezTo>
                    <a:cubicBezTo>
                      <a:pt x="13189" y="10273"/>
                      <a:pt x="13189" y="10273"/>
                      <a:pt x="13188" y="10273"/>
                    </a:cubicBezTo>
                    <a:cubicBezTo>
                      <a:pt x="12600" y="10273"/>
                      <a:pt x="11654" y="9293"/>
                      <a:pt x="11148" y="8941"/>
                    </a:cubicBezTo>
                    <a:cubicBezTo>
                      <a:pt x="10723" y="8646"/>
                      <a:pt x="10465" y="8487"/>
                      <a:pt x="10204" y="8487"/>
                    </a:cubicBezTo>
                    <a:cubicBezTo>
                      <a:pt x="9971" y="8487"/>
                      <a:pt x="9736" y="8613"/>
                      <a:pt x="9379" y="8884"/>
                    </a:cubicBezTo>
                    <a:cubicBezTo>
                      <a:pt x="8593" y="9480"/>
                      <a:pt x="7098" y="10342"/>
                      <a:pt x="7058" y="11468"/>
                    </a:cubicBezTo>
                    <a:cubicBezTo>
                      <a:pt x="7023" y="12488"/>
                      <a:pt x="8019" y="13810"/>
                      <a:pt x="8602" y="14690"/>
                    </a:cubicBezTo>
                    <a:cubicBezTo>
                      <a:pt x="8589" y="14695"/>
                      <a:pt x="8576" y="14701"/>
                      <a:pt x="8564" y="14707"/>
                    </a:cubicBezTo>
                    <a:cubicBezTo>
                      <a:pt x="8088" y="15047"/>
                      <a:pt x="7630" y="15413"/>
                      <a:pt x="7169" y="15770"/>
                    </a:cubicBezTo>
                    <a:cubicBezTo>
                      <a:pt x="6792" y="16063"/>
                      <a:pt x="6291" y="16348"/>
                      <a:pt x="5992" y="16734"/>
                    </a:cubicBezTo>
                    <a:cubicBezTo>
                      <a:pt x="5162" y="14281"/>
                      <a:pt x="4144" y="11889"/>
                      <a:pt x="3245" y="9463"/>
                    </a:cubicBezTo>
                    <a:cubicBezTo>
                      <a:pt x="2773" y="8186"/>
                      <a:pt x="2314" y="6905"/>
                      <a:pt x="1869" y="5619"/>
                    </a:cubicBezTo>
                    <a:cubicBezTo>
                      <a:pt x="1381" y="4211"/>
                      <a:pt x="606" y="3086"/>
                      <a:pt x="1687" y="1885"/>
                    </a:cubicBezTo>
                    <a:cubicBezTo>
                      <a:pt x="2232" y="1282"/>
                      <a:pt x="2693" y="1051"/>
                      <a:pt x="3148" y="1051"/>
                    </a:cubicBezTo>
                    <a:close/>
                    <a:moveTo>
                      <a:pt x="3115" y="1"/>
                    </a:moveTo>
                    <a:cubicBezTo>
                      <a:pt x="3114" y="1"/>
                      <a:pt x="3114" y="1"/>
                      <a:pt x="3113" y="1"/>
                    </a:cubicBezTo>
                    <a:cubicBezTo>
                      <a:pt x="2000" y="4"/>
                      <a:pt x="889" y="1565"/>
                      <a:pt x="140" y="2223"/>
                    </a:cubicBezTo>
                    <a:cubicBezTo>
                      <a:pt x="42" y="2311"/>
                      <a:pt x="1" y="2476"/>
                      <a:pt x="41" y="2599"/>
                    </a:cubicBezTo>
                    <a:cubicBezTo>
                      <a:pt x="1664" y="7536"/>
                      <a:pt x="3283" y="12647"/>
                      <a:pt x="5645" y="17291"/>
                    </a:cubicBezTo>
                    <a:cubicBezTo>
                      <a:pt x="5689" y="17378"/>
                      <a:pt x="5767" y="17415"/>
                      <a:pt x="5847" y="17415"/>
                    </a:cubicBezTo>
                    <a:cubicBezTo>
                      <a:pt x="5969" y="17415"/>
                      <a:pt x="6096" y="17331"/>
                      <a:pt x="6120" y="17208"/>
                    </a:cubicBezTo>
                    <a:cubicBezTo>
                      <a:pt x="6645" y="17078"/>
                      <a:pt x="7126" y="16596"/>
                      <a:pt x="7559" y="16277"/>
                    </a:cubicBezTo>
                    <a:cubicBezTo>
                      <a:pt x="8029" y="15929"/>
                      <a:pt x="8504" y="15588"/>
                      <a:pt x="8962" y="15223"/>
                    </a:cubicBezTo>
                    <a:cubicBezTo>
                      <a:pt x="9031" y="15170"/>
                      <a:pt x="9069" y="15086"/>
                      <a:pt x="9062" y="14997"/>
                    </a:cubicBezTo>
                    <a:cubicBezTo>
                      <a:pt x="9184" y="14957"/>
                      <a:pt x="9278" y="14844"/>
                      <a:pt x="9218" y="14695"/>
                    </a:cubicBezTo>
                    <a:cubicBezTo>
                      <a:pt x="8777" y="13601"/>
                      <a:pt x="7820" y="12413"/>
                      <a:pt x="8216" y="11296"/>
                    </a:cubicBezTo>
                    <a:cubicBezTo>
                      <a:pt x="8498" y="10505"/>
                      <a:pt x="8990" y="10045"/>
                      <a:pt x="9700" y="9579"/>
                    </a:cubicBezTo>
                    <a:cubicBezTo>
                      <a:pt x="9940" y="9422"/>
                      <a:pt x="10120" y="9357"/>
                      <a:pt x="10276" y="9357"/>
                    </a:cubicBezTo>
                    <a:cubicBezTo>
                      <a:pt x="10584" y="9357"/>
                      <a:pt x="10807" y="9609"/>
                      <a:pt x="11237" y="9920"/>
                    </a:cubicBezTo>
                    <a:cubicBezTo>
                      <a:pt x="11733" y="10276"/>
                      <a:pt x="12538" y="11125"/>
                      <a:pt x="13171" y="11134"/>
                    </a:cubicBezTo>
                    <a:cubicBezTo>
                      <a:pt x="13175" y="11134"/>
                      <a:pt x="13179" y="11134"/>
                      <a:pt x="13183" y="11134"/>
                    </a:cubicBezTo>
                    <a:cubicBezTo>
                      <a:pt x="14030" y="11134"/>
                      <a:pt x="15138" y="9873"/>
                      <a:pt x="15759" y="9408"/>
                    </a:cubicBezTo>
                    <a:cubicBezTo>
                      <a:pt x="15838" y="9350"/>
                      <a:pt x="15891" y="9266"/>
                      <a:pt x="15910" y="9171"/>
                    </a:cubicBezTo>
                    <a:cubicBezTo>
                      <a:pt x="16110" y="9048"/>
                      <a:pt x="16211" y="8785"/>
                      <a:pt x="15978" y="8604"/>
                    </a:cubicBezTo>
                    <a:cubicBezTo>
                      <a:pt x="12972" y="6279"/>
                      <a:pt x="9878" y="4073"/>
                      <a:pt x="6680" y="2021"/>
                    </a:cubicBezTo>
                    <a:cubicBezTo>
                      <a:pt x="5749" y="1426"/>
                      <a:pt x="4259" y="1"/>
                      <a:pt x="311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21"/>
              <p:cNvSpPr/>
              <p:nvPr/>
            </p:nvSpPr>
            <p:spPr>
              <a:xfrm>
                <a:off x="3004700" y="-35855"/>
                <a:ext cx="152192" cy="171982"/>
              </a:xfrm>
              <a:custGeom>
                <a:rect b="b" l="l" r="r" t="t"/>
                <a:pathLst>
                  <a:path extrusionOk="0" h="5197" w="4599">
                    <a:moveTo>
                      <a:pt x="1007" y="1230"/>
                    </a:moveTo>
                    <a:lnTo>
                      <a:pt x="2094" y="1964"/>
                    </a:lnTo>
                    <a:cubicBezTo>
                      <a:pt x="2607" y="2310"/>
                      <a:pt x="3350" y="2661"/>
                      <a:pt x="3837" y="3099"/>
                    </a:cubicBezTo>
                    <a:cubicBezTo>
                      <a:pt x="3413" y="3678"/>
                      <a:pt x="2639" y="4199"/>
                      <a:pt x="2165" y="4687"/>
                    </a:cubicBezTo>
                    <a:lnTo>
                      <a:pt x="2165" y="4686"/>
                    </a:lnTo>
                    <a:cubicBezTo>
                      <a:pt x="1799" y="3514"/>
                      <a:pt x="1347" y="2401"/>
                      <a:pt x="1007" y="1230"/>
                    </a:cubicBezTo>
                    <a:close/>
                    <a:moveTo>
                      <a:pt x="410" y="1"/>
                    </a:moveTo>
                    <a:cubicBezTo>
                      <a:pt x="189" y="1"/>
                      <a:pt x="0" y="248"/>
                      <a:pt x="50" y="477"/>
                    </a:cubicBezTo>
                    <a:cubicBezTo>
                      <a:pt x="379" y="1999"/>
                      <a:pt x="791" y="3707"/>
                      <a:pt x="1610" y="5047"/>
                    </a:cubicBezTo>
                    <a:cubicBezTo>
                      <a:pt x="1674" y="5152"/>
                      <a:pt x="1776" y="5197"/>
                      <a:pt x="1878" y="5197"/>
                    </a:cubicBezTo>
                    <a:cubicBezTo>
                      <a:pt x="1992" y="5197"/>
                      <a:pt x="2106" y="5141"/>
                      <a:pt x="2166" y="5047"/>
                    </a:cubicBezTo>
                    <a:cubicBezTo>
                      <a:pt x="2218" y="5095"/>
                      <a:pt x="2283" y="5119"/>
                      <a:pt x="2349" y="5119"/>
                    </a:cubicBezTo>
                    <a:cubicBezTo>
                      <a:pt x="2411" y="5119"/>
                      <a:pt x="2472" y="5098"/>
                      <a:pt x="2522" y="5055"/>
                    </a:cubicBezTo>
                    <a:cubicBezTo>
                      <a:pt x="3172" y="4531"/>
                      <a:pt x="4096" y="3940"/>
                      <a:pt x="4532" y="3221"/>
                    </a:cubicBezTo>
                    <a:cubicBezTo>
                      <a:pt x="4588" y="3133"/>
                      <a:pt x="4598" y="2984"/>
                      <a:pt x="4532" y="2895"/>
                    </a:cubicBezTo>
                    <a:cubicBezTo>
                      <a:pt x="4133" y="2358"/>
                      <a:pt x="3433" y="2013"/>
                      <a:pt x="2889" y="1635"/>
                    </a:cubicBezTo>
                    <a:cubicBezTo>
                      <a:pt x="2125" y="1106"/>
                      <a:pt x="1358" y="586"/>
                      <a:pt x="592" y="60"/>
                    </a:cubicBezTo>
                    <a:cubicBezTo>
                      <a:pt x="531" y="19"/>
                      <a:pt x="469" y="1"/>
                      <a:pt x="41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0" name="Google Shape;350;p21"/>
            <p:cNvGrpSpPr/>
            <p:nvPr/>
          </p:nvGrpSpPr>
          <p:grpSpPr>
            <a:xfrm>
              <a:off x="2775700" y="-243577"/>
              <a:ext cx="100965" cy="123965"/>
              <a:chOff x="2775700" y="-243577"/>
              <a:chExt cx="100965" cy="123965"/>
            </a:xfrm>
          </p:grpSpPr>
          <p:sp>
            <p:nvSpPr>
              <p:cNvPr id="351" name="Google Shape;351;p21"/>
              <p:cNvSpPr/>
              <p:nvPr/>
            </p:nvSpPr>
            <p:spPr>
              <a:xfrm>
                <a:off x="2805251" y="-184540"/>
                <a:ext cx="71414" cy="64927"/>
              </a:xfrm>
              <a:custGeom>
                <a:rect b="b" l="l" r="r" t="t"/>
                <a:pathLst>
                  <a:path extrusionOk="0" h="1962" w="2158">
                    <a:moveTo>
                      <a:pt x="1845" y="0"/>
                    </a:moveTo>
                    <a:cubicBezTo>
                      <a:pt x="874" y="0"/>
                      <a:pt x="44" y="853"/>
                      <a:pt x="4" y="1812"/>
                    </a:cubicBezTo>
                    <a:cubicBezTo>
                      <a:pt x="0" y="1913"/>
                      <a:pt x="69" y="1962"/>
                      <a:pt x="144" y="1962"/>
                    </a:cubicBezTo>
                    <a:cubicBezTo>
                      <a:pt x="222" y="1962"/>
                      <a:pt x="305" y="1910"/>
                      <a:pt x="318" y="1812"/>
                    </a:cubicBezTo>
                    <a:cubicBezTo>
                      <a:pt x="423" y="1008"/>
                      <a:pt x="1110" y="441"/>
                      <a:pt x="1901" y="397"/>
                    </a:cubicBezTo>
                    <a:cubicBezTo>
                      <a:pt x="2156" y="383"/>
                      <a:pt x="2157" y="11"/>
                      <a:pt x="1901" y="1"/>
                    </a:cubicBezTo>
                    <a:cubicBezTo>
                      <a:pt x="1883" y="1"/>
                      <a:pt x="1864" y="0"/>
                      <a:pt x="1845"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21"/>
              <p:cNvSpPr/>
              <p:nvPr/>
            </p:nvSpPr>
            <p:spPr>
              <a:xfrm>
                <a:off x="2775700" y="-243577"/>
                <a:ext cx="77999" cy="45833"/>
              </a:xfrm>
              <a:custGeom>
                <a:rect b="b" l="l" r="r" t="t"/>
                <a:pathLst>
                  <a:path extrusionOk="0" h="1385" w="2357">
                    <a:moveTo>
                      <a:pt x="2062" y="0"/>
                    </a:moveTo>
                    <a:cubicBezTo>
                      <a:pt x="2046" y="0"/>
                      <a:pt x="2030" y="2"/>
                      <a:pt x="2013" y="6"/>
                    </a:cubicBezTo>
                    <a:cubicBezTo>
                      <a:pt x="1286" y="159"/>
                      <a:pt x="595" y="594"/>
                      <a:pt x="97" y="1139"/>
                    </a:cubicBezTo>
                    <a:cubicBezTo>
                      <a:pt x="0" y="1247"/>
                      <a:pt x="92" y="1385"/>
                      <a:pt x="204" y="1385"/>
                    </a:cubicBezTo>
                    <a:cubicBezTo>
                      <a:pt x="236" y="1385"/>
                      <a:pt x="271" y="1373"/>
                      <a:pt x="303" y="1344"/>
                    </a:cubicBezTo>
                    <a:cubicBezTo>
                      <a:pt x="845" y="860"/>
                      <a:pt x="1425" y="586"/>
                      <a:pt x="2121" y="395"/>
                    </a:cubicBezTo>
                    <a:cubicBezTo>
                      <a:pt x="2356" y="332"/>
                      <a:pt x="2280" y="0"/>
                      <a:pt x="206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353" name="Google Shape;353;p21"/>
          <p:cNvGrpSpPr/>
          <p:nvPr/>
        </p:nvGrpSpPr>
        <p:grpSpPr>
          <a:xfrm>
            <a:off x="2140548" y="-202278"/>
            <a:ext cx="730914" cy="557013"/>
            <a:chOff x="1588573" y="-296128"/>
            <a:chExt cx="730914" cy="557013"/>
          </a:xfrm>
        </p:grpSpPr>
        <p:sp>
          <p:nvSpPr>
            <p:cNvPr id="354" name="Google Shape;354;p21"/>
            <p:cNvSpPr/>
            <p:nvPr/>
          </p:nvSpPr>
          <p:spPr>
            <a:xfrm>
              <a:off x="1588573" y="-164387"/>
              <a:ext cx="730914" cy="425272"/>
            </a:xfrm>
            <a:custGeom>
              <a:rect b="b" l="l" r="r" t="t"/>
              <a:pathLst>
                <a:path extrusionOk="0" h="12851" w="22087">
                  <a:moveTo>
                    <a:pt x="13076" y="718"/>
                  </a:moveTo>
                  <a:cubicBezTo>
                    <a:pt x="13509" y="718"/>
                    <a:pt x="13943" y="764"/>
                    <a:pt x="14375" y="866"/>
                  </a:cubicBezTo>
                  <a:cubicBezTo>
                    <a:pt x="15560" y="1145"/>
                    <a:pt x="16620" y="1866"/>
                    <a:pt x="17248" y="2852"/>
                  </a:cubicBezTo>
                  <a:cubicBezTo>
                    <a:pt x="12030" y="6069"/>
                    <a:pt x="6472" y="8435"/>
                    <a:pt x="615" y="10509"/>
                  </a:cubicBezTo>
                  <a:cubicBezTo>
                    <a:pt x="2867" y="7586"/>
                    <a:pt x="5282" y="4439"/>
                    <a:pt x="8374" y="2350"/>
                  </a:cubicBezTo>
                  <a:cubicBezTo>
                    <a:pt x="9750" y="1420"/>
                    <a:pt x="11399" y="718"/>
                    <a:pt x="13076" y="718"/>
                  </a:cubicBezTo>
                  <a:close/>
                  <a:moveTo>
                    <a:pt x="17614" y="3581"/>
                  </a:moveTo>
                  <a:cubicBezTo>
                    <a:pt x="17803" y="4084"/>
                    <a:pt x="17878" y="4621"/>
                    <a:pt x="17835" y="5157"/>
                  </a:cubicBezTo>
                  <a:cubicBezTo>
                    <a:pt x="17564" y="8544"/>
                    <a:pt x="13482" y="10809"/>
                    <a:pt x="10569" y="11616"/>
                  </a:cubicBezTo>
                  <a:cubicBezTo>
                    <a:pt x="9383" y="11946"/>
                    <a:pt x="8166" y="12109"/>
                    <a:pt x="6953" y="12109"/>
                  </a:cubicBezTo>
                  <a:cubicBezTo>
                    <a:pt x="5015" y="12109"/>
                    <a:pt x="3085" y="11692"/>
                    <a:pt x="1298" y="10869"/>
                  </a:cubicBezTo>
                  <a:cubicBezTo>
                    <a:pt x="7046" y="9441"/>
                    <a:pt x="12580" y="6798"/>
                    <a:pt x="17614" y="3581"/>
                  </a:cubicBezTo>
                  <a:close/>
                  <a:moveTo>
                    <a:pt x="21577" y="1"/>
                  </a:moveTo>
                  <a:cubicBezTo>
                    <a:pt x="21513" y="1"/>
                    <a:pt x="21444" y="23"/>
                    <a:pt x="21374" y="74"/>
                  </a:cubicBezTo>
                  <a:cubicBezTo>
                    <a:pt x="20235" y="913"/>
                    <a:pt x="19077" y="1701"/>
                    <a:pt x="17902" y="2445"/>
                  </a:cubicBezTo>
                  <a:cubicBezTo>
                    <a:pt x="16885" y="828"/>
                    <a:pt x="14933" y="96"/>
                    <a:pt x="12968" y="96"/>
                  </a:cubicBezTo>
                  <a:cubicBezTo>
                    <a:pt x="12025" y="96"/>
                    <a:pt x="11079" y="265"/>
                    <a:pt x="10232" y="586"/>
                  </a:cubicBezTo>
                  <a:cubicBezTo>
                    <a:pt x="6008" y="2188"/>
                    <a:pt x="2525" y="6640"/>
                    <a:pt x="172" y="10326"/>
                  </a:cubicBezTo>
                  <a:cubicBezTo>
                    <a:pt x="85" y="10464"/>
                    <a:pt x="153" y="10584"/>
                    <a:pt x="264" y="10634"/>
                  </a:cubicBezTo>
                  <a:cubicBezTo>
                    <a:pt x="1" y="10728"/>
                    <a:pt x="78" y="11097"/>
                    <a:pt x="329" y="11097"/>
                  </a:cubicBezTo>
                  <a:cubicBezTo>
                    <a:pt x="348" y="11097"/>
                    <a:pt x="368" y="11095"/>
                    <a:pt x="388" y="11091"/>
                  </a:cubicBezTo>
                  <a:cubicBezTo>
                    <a:pt x="399" y="11189"/>
                    <a:pt x="451" y="11279"/>
                    <a:pt x="568" y="11339"/>
                  </a:cubicBezTo>
                  <a:cubicBezTo>
                    <a:pt x="2577" y="12341"/>
                    <a:pt x="4772" y="12851"/>
                    <a:pt x="6973" y="12851"/>
                  </a:cubicBezTo>
                  <a:cubicBezTo>
                    <a:pt x="8775" y="12851"/>
                    <a:pt x="10581" y="12509"/>
                    <a:pt x="12290" y="11815"/>
                  </a:cubicBezTo>
                  <a:cubicBezTo>
                    <a:pt x="15194" y="10636"/>
                    <a:pt x="19164" y="7787"/>
                    <a:pt x="18542" y="4150"/>
                  </a:cubicBezTo>
                  <a:cubicBezTo>
                    <a:pt x="18486" y="3813"/>
                    <a:pt x="18394" y="3482"/>
                    <a:pt x="18268" y="3162"/>
                  </a:cubicBezTo>
                  <a:cubicBezTo>
                    <a:pt x="19463" y="2381"/>
                    <a:pt x="20627" y="1572"/>
                    <a:pt x="21762" y="736"/>
                  </a:cubicBezTo>
                  <a:cubicBezTo>
                    <a:pt x="22087" y="497"/>
                    <a:pt x="21882" y="1"/>
                    <a:pt x="2157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55" name="Google Shape;355;p21"/>
            <p:cNvGrpSpPr/>
            <p:nvPr/>
          </p:nvGrpSpPr>
          <p:grpSpPr>
            <a:xfrm>
              <a:off x="2028140" y="-296128"/>
              <a:ext cx="162319" cy="81341"/>
              <a:chOff x="2028140" y="-296128"/>
              <a:chExt cx="162319" cy="81341"/>
            </a:xfrm>
          </p:grpSpPr>
          <p:sp>
            <p:nvSpPr>
              <p:cNvPr id="356" name="Google Shape;356;p21"/>
              <p:cNvSpPr/>
              <p:nvPr/>
            </p:nvSpPr>
            <p:spPr>
              <a:xfrm>
                <a:off x="2028140" y="-264690"/>
                <a:ext cx="106194" cy="43153"/>
              </a:xfrm>
              <a:custGeom>
                <a:rect b="b" l="l" r="r" t="t"/>
                <a:pathLst>
                  <a:path extrusionOk="0" h="1304" w="3209">
                    <a:moveTo>
                      <a:pt x="650" y="1"/>
                    </a:moveTo>
                    <a:cubicBezTo>
                      <a:pt x="470" y="1"/>
                      <a:pt x="289" y="16"/>
                      <a:pt x="112" y="48"/>
                    </a:cubicBezTo>
                    <a:cubicBezTo>
                      <a:pt x="0" y="66"/>
                      <a:pt x="27" y="242"/>
                      <a:pt x="136" y="242"/>
                    </a:cubicBezTo>
                    <a:cubicBezTo>
                      <a:pt x="137" y="242"/>
                      <a:pt x="137" y="242"/>
                      <a:pt x="138" y="242"/>
                    </a:cubicBezTo>
                    <a:cubicBezTo>
                      <a:pt x="167" y="242"/>
                      <a:pt x="195" y="242"/>
                      <a:pt x="224" y="242"/>
                    </a:cubicBezTo>
                    <a:cubicBezTo>
                      <a:pt x="1263" y="242"/>
                      <a:pt x="2097" y="542"/>
                      <a:pt x="2875" y="1259"/>
                    </a:cubicBezTo>
                    <a:cubicBezTo>
                      <a:pt x="2908" y="1291"/>
                      <a:pt x="2945" y="1304"/>
                      <a:pt x="2981" y="1304"/>
                    </a:cubicBezTo>
                    <a:cubicBezTo>
                      <a:pt x="3103" y="1304"/>
                      <a:pt x="3209" y="1150"/>
                      <a:pt x="3098" y="1036"/>
                    </a:cubicBezTo>
                    <a:cubicBezTo>
                      <a:pt x="2473" y="388"/>
                      <a:pt x="1557" y="1"/>
                      <a:pt x="65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21"/>
              <p:cNvSpPr/>
              <p:nvPr/>
            </p:nvSpPr>
            <p:spPr>
              <a:xfrm>
                <a:off x="2090619" y="-296128"/>
                <a:ext cx="99840" cy="81341"/>
              </a:xfrm>
              <a:custGeom>
                <a:rect b="b" l="l" r="r" t="t"/>
                <a:pathLst>
                  <a:path extrusionOk="0" h="2458" w="3017">
                    <a:moveTo>
                      <a:pt x="170" y="1"/>
                    </a:moveTo>
                    <a:cubicBezTo>
                      <a:pt x="0" y="1"/>
                      <a:pt x="6" y="255"/>
                      <a:pt x="175" y="269"/>
                    </a:cubicBezTo>
                    <a:cubicBezTo>
                      <a:pt x="1380" y="368"/>
                      <a:pt x="2336" y="1192"/>
                      <a:pt x="2673" y="2343"/>
                    </a:cubicBezTo>
                    <a:cubicBezTo>
                      <a:pt x="2697" y="2423"/>
                      <a:pt x="2759" y="2458"/>
                      <a:pt x="2823" y="2458"/>
                    </a:cubicBezTo>
                    <a:cubicBezTo>
                      <a:pt x="2919" y="2458"/>
                      <a:pt x="3016" y="2379"/>
                      <a:pt x="2987" y="2255"/>
                    </a:cubicBezTo>
                    <a:cubicBezTo>
                      <a:pt x="2685" y="969"/>
                      <a:pt x="1484" y="36"/>
                      <a:pt x="175" y="1"/>
                    </a:cubicBezTo>
                    <a:cubicBezTo>
                      <a:pt x="173" y="1"/>
                      <a:pt x="172" y="1"/>
                      <a:pt x="17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358" name="Google Shape;358;p21"/>
          <p:cNvGrpSpPr/>
          <p:nvPr/>
        </p:nvGrpSpPr>
        <p:grpSpPr>
          <a:xfrm>
            <a:off x="291413" y="-295003"/>
            <a:ext cx="420937" cy="645006"/>
            <a:chOff x="291413" y="-295003"/>
            <a:chExt cx="420937" cy="645006"/>
          </a:xfrm>
        </p:grpSpPr>
        <p:sp>
          <p:nvSpPr>
            <p:cNvPr id="359" name="Google Shape;359;p21"/>
            <p:cNvSpPr/>
            <p:nvPr/>
          </p:nvSpPr>
          <p:spPr>
            <a:xfrm>
              <a:off x="291413" y="-295003"/>
              <a:ext cx="420937" cy="498274"/>
            </a:xfrm>
            <a:custGeom>
              <a:rect b="b" l="l" r="r" t="t"/>
              <a:pathLst>
                <a:path extrusionOk="0" h="15057" w="12720">
                  <a:moveTo>
                    <a:pt x="8495" y="811"/>
                  </a:moveTo>
                  <a:cubicBezTo>
                    <a:pt x="8826" y="1462"/>
                    <a:pt x="9135" y="2114"/>
                    <a:pt x="9433" y="2770"/>
                  </a:cubicBezTo>
                  <a:cubicBezTo>
                    <a:pt x="7201" y="4197"/>
                    <a:pt x="5260" y="5404"/>
                    <a:pt x="2592" y="5934"/>
                  </a:cubicBezTo>
                  <a:cubicBezTo>
                    <a:pt x="2591" y="5934"/>
                    <a:pt x="2589" y="5935"/>
                    <a:pt x="2588" y="5935"/>
                  </a:cubicBezTo>
                  <a:cubicBezTo>
                    <a:pt x="2148" y="5298"/>
                    <a:pt x="1667" y="4690"/>
                    <a:pt x="1150" y="4116"/>
                  </a:cubicBezTo>
                  <a:cubicBezTo>
                    <a:pt x="1152" y="4115"/>
                    <a:pt x="1154" y="4115"/>
                    <a:pt x="1157" y="4115"/>
                  </a:cubicBezTo>
                  <a:cubicBezTo>
                    <a:pt x="1159" y="4115"/>
                    <a:pt x="1161" y="4115"/>
                    <a:pt x="1163" y="4114"/>
                  </a:cubicBezTo>
                  <a:cubicBezTo>
                    <a:pt x="3740" y="3350"/>
                    <a:pt x="6202" y="2209"/>
                    <a:pt x="8495" y="811"/>
                  </a:cubicBezTo>
                  <a:close/>
                  <a:moveTo>
                    <a:pt x="10658" y="8127"/>
                  </a:moveTo>
                  <a:cubicBezTo>
                    <a:pt x="10937" y="8127"/>
                    <a:pt x="11224" y="8170"/>
                    <a:pt x="11512" y="8227"/>
                  </a:cubicBezTo>
                  <a:cubicBezTo>
                    <a:pt x="11670" y="8726"/>
                    <a:pt x="11823" y="9228"/>
                    <a:pt x="11969" y="9738"/>
                  </a:cubicBezTo>
                  <a:cubicBezTo>
                    <a:pt x="11990" y="9823"/>
                    <a:pt x="12044" y="9896"/>
                    <a:pt x="12119" y="9942"/>
                  </a:cubicBezTo>
                  <a:cubicBezTo>
                    <a:pt x="11914" y="10848"/>
                    <a:pt x="10995" y="11516"/>
                    <a:pt x="10157" y="11516"/>
                  </a:cubicBezTo>
                  <a:cubicBezTo>
                    <a:pt x="9588" y="11516"/>
                    <a:pt x="9056" y="11208"/>
                    <a:pt x="8812" y="10455"/>
                  </a:cubicBezTo>
                  <a:cubicBezTo>
                    <a:pt x="8602" y="9804"/>
                    <a:pt x="8863" y="9035"/>
                    <a:pt x="9368" y="8590"/>
                  </a:cubicBezTo>
                  <a:cubicBezTo>
                    <a:pt x="9764" y="8240"/>
                    <a:pt x="10202" y="8127"/>
                    <a:pt x="10658" y="8127"/>
                  </a:cubicBezTo>
                  <a:close/>
                  <a:moveTo>
                    <a:pt x="3446" y="11407"/>
                  </a:moveTo>
                  <a:cubicBezTo>
                    <a:pt x="3786" y="11407"/>
                    <a:pt x="4095" y="11506"/>
                    <a:pt x="4303" y="11734"/>
                  </a:cubicBezTo>
                  <a:cubicBezTo>
                    <a:pt x="4353" y="11789"/>
                    <a:pt x="4424" y="11821"/>
                    <a:pt x="4497" y="11821"/>
                  </a:cubicBezTo>
                  <a:cubicBezTo>
                    <a:pt x="4509" y="11821"/>
                    <a:pt x="4521" y="11820"/>
                    <a:pt x="4533" y="11818"/>
                  </a:cubicBezTo>
                  <a:cubicBezTo>
                    <a:pt x="4669" y="12275"/>
                    <a:pt x="4793" y="12737"/>
                    <a:pt x="4901" y="13212"/>
                  </a:cubicBezTo>
                  <a:cubicBezTo>
                    <a:pt x="4925" y="13322"/>
                    <a:pt x="5003" y="13394"/>
                    <a:pt x="5097" y="13434"/>
                  </a:cubicBezTo>
                  <a:cubicBezTo>
                    <a:pt x="4734" y="14057"/>
                    <a:pt x="4065" y="14389"/>
                    <a:pt x="3368" y="14389"/>
                  </a:cubicBezTo>
                  <a:cubicBezTo>
                    <a:pt x="2800" y="14389"/>
                    <a:pt x="2212" y="14168"/>
                    <a:pt x="1758" y="13704"/>
                  </a:cubicBezTo>
                  <a:cubicBezTo>
                    <a:pt x="689" y="12614"/>
                    <a:pt x="2256" y="11407"/>
                    <a:pt x="3446" y="11407"/>
                  </a:cubicBezTo>
                  <a:close/>
                  <a:moveTo>
                    <a:pt x="8465" y="1"/>
                  </a:moveTo>
                  <a:cubicBezTo>
                    <a:pt x="8337" y="1"/>
                    <a:pt x="8214" y="111"/>
                    <a:pt x="8230" y="252"/>
                  </a:cubicBezTo>
                  <a:cubicBezTo>
                    <a:pt x="8213" y="256"/>
                    <a:pt x="8195" y="262"/>
                    <a:pt x="8178" y="270"/>
                  </a:cubicBezTo>
                  <a:cubicBezTo>
                    <a:pt x="5885" y="1618"/>
                    <a:pt x="3521" y="2698"/>
                    <a:pt x="1030" y="3630"/>
                  </a:cubicBezTo>
                  <a:cubicBezTo>
                    <a:pt x="941" y="3661"/>
                    <a:pt x="879" y="3738"/>
                    <a:pt x="865" y="3830"/>
                  </a:cubicBezTo>
                  <a:cubicBezTo>
                    <a:pt x="842" y="3821"/>
                    <a:pt x="818" y="3818"/>
                    <a:pt x="794" y="3818"/>
                  </a:cubicBezTo>
                  <a:cubicBezTo>
                    <a:pt x="625" y="3818"/>
                    <a:pt x="452" y="4006"/>
                    <a:pt x="575" y="4171"/>
                  </a:cubicBezTo>
                  <a:cubicBezTo>
                    <a:pt x="2148" y="6262"/>
                    <a:pt x="3390" y="8455"/>
                    <a:pt x="4230" y="10869"/>
                  </a:cubicBezTo>
                  <a:cubicBezTo>
                    <a:pt x="3996" y="10752"/>
                    <a:pt x="3728" y="10698"/>
                    <a:pt x="3445" y="10698"/>
                  </a:cubicBezTo>
                  <a:cubicBezTo>
                    <a:pt x="1925" y="10698"/>
                    <a:pt x="1" y="12248"/>
                    <a:pt x="889" y="13754"/>
                  </a:cubicBezTo>
                  <a:cubicBezTo>
                    <a:pt x="1404" y="14627"/>
                    <a:pt x="2407" y="15057"/>
                    <a:pt x="3366" y="15057"/>
                  </a:cubicBezTo>
                  <a:cubicBezTo>
                    <a:pt x="4595" y="15057"/>
                    <a:pt x="5753" y="14352"/>
                    <a:pt x="5723" y="12968"/>
                  </a:cubicBezTo>
                  <a:cubicBezTo>
                    <a:pt x="5723" y="12958"/>
                    <a:pt x="5729" y="12949"/>
                    <a:pt x="5728" y="12936"/>
                  </a:cubicBezTo>
                  <a:cubicBezTo>
                    <a:pt x="5726" y="12930"/>
                    <a:pt x="5723" y="12924"/>
                    <a:pt x="5723" y="12918"/>
                  </a:cubicBezTo>
                  <a:cubicBezTo>
                    <a:pt x="5718" y="12808"/>
                    <a:pt x="5708" y="12697"/>
                    <a:pt x="5691" y="12589"/>
                  </a:cubicBezTo>
                  <a:cubicBezTo>
                    <a:pt x="5676" y="12505"/>
                    <a:pt x="5619" y="12472"/>
                    <a:pt x="5558" y="12472"/>
                  </a:cubicBezTo>
                  <a:cubicBezTo>
                    <a:pt x="5555" y="12472"/>
                    <a:pt x="5553" y="12472"/>
                    <a:pt x="5550" y="12472"/>
                  </a:cubicBezTo>
                  <a:cubicBezTo>
                    <a:pt x="5504" y="12380"/>
                    <a:pt x="5458" y="12290"/>
                    <a:pt x="5418" y="12203"/>
                  </a:cubicBezTo>
                  <a:cubicBezTo>
                    <a:pt x="5412" y="12189"/>
                    <a:pt x="5404" y="12178"/>
                    <a:pt x="5394" y="12169"/>
                  </a:cubicBezTo>
                  <a:cubicBezTo>
                    <a:pt x="5343" y="11965"/>
                    <a:pt x="5293" y="11763"/>
                    <a:pt x="5233" y="11564"/>
                  </a:cubicBezTo>
                  <a:cubicBezTo>
                    <a:pt x="5121" y="11178"/>
                    <a:pt x="4999" y="10797"/>
                    <a:pt x="4864" y="10420"/>
                  </a:cubicBezTo>
                  <a:cubicBezTo>
                    <a:pt x="4587" y="9636"/>
                    <a:pt x="4260" y="8868"/>
                    <a:pt x="3890" y="8124"/>
                  </a:cubicBezTo>
                  <a:cubicBezTo>
                    <a:pt x="3585" y="7524"/>
                    <a:pt x="3248" y="6940"/>
                    <a:pt x="2877" y="6377"/>
                  </a:cubicBezTo>
                  <a:cubicBezTo>
                    <a:pt x="5262" y="6043"/>
                    <a:pt x="7959" y="5098"/>
                    <a:pt x="9696" y="3367"/>
                  </a:cubicBezTo>
                  <a:cubicBezTo>
                    <a:pt x="10284" y="4718"/>
                    <a:pt x="10802" y="6090"/>
                    <a:pt x="11269" y="7495"/>
                  </a:cubicBezTo>
                  <a:cubicBezTo>
                    <a:pt x="11084" y="7447"/>
                    <a:pt x="10897" y="7425"/>
                    <a:pt x="10710" y="7425"/>
                  </a:cubicBezTo>
                  <a:cubicBezTo>
                    <a:pt x="8966" y="7425"/>
                    <a:pt x="7318" y="9384"/>
                    <a:pt x="8362" y="11120"/>
                  </a:cubicBezTo>
                  <a:cubicBezTo>
                    <a:pt x="8771" y="11798"/>
                    <a:pt x="9512" y="12210"/>
                    <a:pt x="10273" y="12210"/>
                  </a:cubicBezTo>
                  <a:cubicBezTo>
                    <a:pt x="10536" y="12210"/>
                    <a:pt x="10801" y="12161"/>
                    <a:pt x="11056" y="12057"/>
                  </a:cubicBezTo>
                  <a:cubicBezTo>
                    <a:pt x="11947" y="11694"/>
                    <a:pt x="12719" y="10766"/>
                    <a:pt x="12643" y="9789"/>
                  </a:cubicBezTo>
                  <a:cubicBezTo>
                    <a:pt x="12683" y="9714"/>
                    <a:pt x="12693" y="9625"/>
                    <a:pt x="12675" y="9542"/>
                  </a:cubicBezTo>
                  <a:cubicBezTo>
                    <a:pt x="11950" y="6207"/>
                    <a:pt x="10541" y="2950"/>
                    <a:pt x="8654" y="109"/>
                  </a:cubicBezTo>
                  <a:cubicBezTo>
                    <a:pt x="8604" y="33"/>
                    <a:pt x="8534" y="1"/>
                    <a:pt x="846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60" name="Google Shape;360;p21"/>
            <p:cNvGrpSpPr/>
            <p:nvPr/>
          </p:nvGrpSpPr>
          <p:grpSpPr>
            <a:xfrm>
              <a:off x="317622" y="261977"/>
              <a:ext cx="171618" cy="88026"/>
              <a:chOff x="317622" y="261977"/>
              <a:chExt cx="171618" cy="88026"/>
            </a:xfrm>
          </p:grpSpPr>
          <p:sp>
            <p:nvSpPr>
              <p:cNvPr id="361" name="Google Shape;361;p21"/>
              <p:cNvSpPr/>
              <p:nvPr/>
            </p:nvSpPr>
            <p:spPr>
              <a:xfrm>
                <a:off x="317622" y="261977"/>
                <a:ext cx="146732" cy="34879"/>
              </a:xfrm>
              <a:custGeom>
                <a:rect b="b" l="l" r="r" t="t"/>
                <a:pathLst>
                  <a:path extrusionOk="0" h="1054" w="4434">
                    <a:moveTo>
                      <a:pt x="140" y="0"/>
                    </a:moveTo>
                    <a:cubicBezTo>
                      <a:pt x="66" y="0"/>
                      <a:pt x="1" y="106"/>
                      <a:pt x="70" y="163"/>
                    </a:cubicBezTo>
                    <a:cubicBezTo>
                      <a:pt x="808" y="752"/>
                      <a:pt x="1715" y="1054"/>
                      <a:pt x="2630" y="1054"/>
                    </a:cubicBezTo>
                    <a:cubicBezTo>
                      <a:pt x="3193" y="1054"/>
                      <a:pt x="3759" y="939"/>
                      <a:pt x="4291" y="708"/>
                    </a:cubicBezTo>
                    <a:cubicBezTo>
                      <a:pt x="4433" y="646"/>
                      <a:pt x="4356" y="416"/>
                      <a:pt x="4222" y="416"/>
                    </a:cubicBezTo>
                    <a:cubicBezTo>
                      <a:pt x="4206" y="416"/>
                      <a:pt x="4190" y="419"/>
                      <a:pt x="4173" y="426"/>
                    </a:cubicBezTo>
                    <a:cubicBezTo>
                      <a:pt x="3620" y="654"/>
                      <a:pt x="3067" y="768"/>
                      <a:pt x="2524" y="768"/>
                    </a:cubicBezTo>
                    <a:cubicBezTo>
                      <a:pt x="1714" y="768"/>
                      <a:pt x="924" y="515"/>
                      <a:pt x="185" y="14"/>
                    </a:cubicBezTo>
                    <a:cubicBezTo>
                      <a:pt x="170" y="4"/>
                      <a:pt x="155" y="0"/>
                      <a:pt x="14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21"/>
              <p:cNvSpPr/>
              <p:nvPr/>
            </p:nvSpPr>
            <p:spPr>
              <a:xfrm>
                <a:off x="371629" y="323099"/>
                <a:ext cx="117611" cy="26904"/>
              </a:xfrm>
              <a:custGeom>
                <a:rect b="b" l="l" r="r" t="t"/>
                <a:pathLst>
                  <a:path extrusionOk="0" h="813" w="3554">
                    <a:moveTo>
                      <a:pt x="3298" y="1"/>
                    </a:moveTo>
                    <a:cubicBezTo>
                      <a:pt x="3271" y="1"/>
                      <a:pt x="3243" y="7"/>
                      <a:pt x="3215" y="22"/>
                    </a:cubicBezTo>
                    <a:cubicBezTo>
                      <a:pt x="2616" y="331"/>
                      <a:pt x="2004" y="499"/>
                      <a:pt x="1377" y="499"/>
                    </a:cubicBezTo>
                    <a:cubicBezTo>
                      <a:pt x="995" y="499"/>
                      <a:pt x="607" y="436"/>
                      <a:pt x="213" y="305"/>
                    </a:cubicBezTo>
                    <a:cubicBezTo>
                      <a:pt x="197" y="300"/>
                      <a:pt x="182" y="297"/>
                      <a:pt x="168" y="297"/>
                    </a:cubicBezTo>
                    <a:cubicBezTo>
                      <a:pt x="40" y="297"/>
                      <a:pt x="0" y="507"/>
                      <a:pt x="142" y="559"/>
                    </a:cubicBezTo>
                    <a:cubicBezTo>
                      <a:pt x="594" y="726"/>
                      <a:pt x="1071" y="813"/>
                      <a:pt x="1545" y="813"/>
                    </a:cubicBezTo>
                    <a:cubicBezTo>
                      <a:pt x="2186" y="813"/>
                      <a:pt x="2823" y="654"/>
                      <a:pt x="3389" y="319"/>
                    </a:cubicBezTo>
                    <a:cubicBezTo>
                      <a:pt x="3553" y="222"/>
                      <a:pt x="3453" y="1"/>
                      <a:pt x="3298"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363" name="Google Shape;363;p21"/>
          <p:cNvGrpSpPr/>
          <p:nvPr/>
        </p:nvGrpSpPr>
        <p:grpSpPr>
          <a:xfrm>
            <a:off x="2647665" y="2892963"/>
            <a:ext cx="62909" cy="137996"/>
            <a:chOff x="2647665" y="2892963"/>
            <a:chExt cx="62909" cy="137996"/>
          </a:xfrm>
        </p:grpSpPr>
        <p:sp>
          <p:nvSpPr>
            <p:cNvPr id="364" name="Google Shape;364;p21"/>
            <p:cNvSpPr/>
            <p:nvPr/>
          </p:nvSpPr>
          <p:spPr>
            <a:xfrm>
              <a:off x="2679235" y="2917121"/>
              <a:ext cx="31339" cy="113838"/>
            </a:xfrm>
            <a:custGeom>
              <a:rect b="b" l="l" r="r" t="t"/>
              <a:pathLst>
                <a:path extrusionOk="0" h="3440" w="947">
                  <a:moveTo>
                    <a:pt x="711" y="1"/>
                  </a:moveTo>
                  <a:cubicBezTo>
                    <a:pt x="637" y="1"/>
                    <a:pt x="568" y="43"/>
                    <a:pt x="546" y="142"/>
                  </a:cubicBezTo>
                  <a:cubicBezTo>
                    <a:pt x="320" y="1179"/>
                    <a:pt x="145" y="2248"/>
                    <a:pt x="12" y="3300"/>
                  </a:cubicBezTo>
                  <a:cubicBezTo>
                    <a:pt x="0" y="3390"/>
                    <a:pt x="75" y="3439"/>
                    <a:pt x="151" y="3439"/>
                  </a:cubicBezTo>
                  <a:cubicBezTo>
                    <a:pt x="213" y="3439"/>
                    <a:pt x="275" y="3407"/>
                    <a:pt x="292" y="3339"/>
                  </a:cubicBezTo>
                  <a:cubicBezTo>
                    <a:pt x="545" y="2325"/>
                    <a:pt x="764" y="1280"/>
                    <a:pt x="925" y="246"/>
                  </a:cubicBezTo>
                  <a:cubicBezTo>
                    <a:pt x="947" y="100"/>
                    <a:pt x="823" y="1"/>
                    <a:pt x="71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21"/>
            <p:cNvSpPr/>
            <p:nvPr/>
          </p:nvSpPr>
          <p:spPr>
            <a:xfrm>
              <a:off x="2647665" y="2892963"/>
              <a:ext cx="22668" cy="82698"/>
            </a:xfrm>
            <a:custGeom>
              <a:rect b="b" l="l" r="r" t="t"/>
              <a:pathLst>
                <a:path extrusionOk="0" h="2499" w="685">
                  <a:moveTo>
                    <a:pt x="460" y="1"/>
                  </a:moveTo>
                  <a:cubicBezTo>
                    <a:pt x="367" y="1"/>
                    <a:pt x="274" y="62"/>
                    <a:pt x="258" y="195"/>
                  </a:cubicBezTo>
                  <a:cubicBezTo>
                    <a:pt x="171" y="914"/>
                    <a:pt x="71" y="1632"/>
                    <a:pt x="9" y="2352"/>
                  </a:cubicBezTo>
                  <a:cubicBezTo>
                    <a:pt x="1" y="2445"/>
                    <a:pt x="84" y="2499"/>
                    <a:pt x="165" y="2499"/>
                  </a:cubicBezTo>
                  <a:cubicBezTo>
                    <a:pt x="229" y="2499"/>
                    <a:pt x="291" y="2465"/>
                    <a:pt x="306" y="2392"/>
                  </a:cubicBezTo>
                  <a:cubicBezTo>
                    <a:pt x="444" y="1681"/>
                    <a:pt x="545" y="964"/>
                    <a:pt x="658" y="251"/>
                  </a:cubicBezTo>
                  <a:cubicBezTo>
                    <a:pt x="684" y="91"/>
                    <a:pt x="572" y="1"/>
                    <a:pt x="46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66" name="Google Shape;366;p21"/>
          <p:cNvGrpSpPr/>
          <p:nvPr/>
        </p:nvGrpSpPr>
        <p:grpSpPr>
          <a:xfrm>
            <a:off x="2248437" y="2591126"/>
            <a:ext cx="134753" cy="99377"/>
            <a:chOff x="2248437" y="2591126"/>
            <a:chExt cx="134753" cy="99377"/>
          </a:xfrm>
        </p:grpSpPr>
        <p:sp>
          <p:nvSpPr>
            <p:cNvPr id="367" name="Google Shape;367;p21"/>
            <p:cNvSpPr/>
            <p:nvPr/>
          </p:nvSpPr>
          <p:spPr>
            <a:xfrm>
              <a:off x="2248437" y="2591126"/>
              <a:ext cx="85312" cy="99377"/>
            </a:xfrm>
            <a:custGeom>
              <a:rect b="b" l="l" r="r" t="t"/>
              <a:pathLst>
                <a:path extrusionOk="0" h="3003" w="2578">
                  <a:moveTo>
                    <a:pt x="2364" y="0"/>
                  </a:moveTo>
                  <a:cubicBezTo>
                    <a:pt x="2310" y="0"/>
                    <a:pt x="2256" y="25"/>
                    <a:pt x="2225" y="84"/>
                  </a:cubicBezTo>
                  <a:cubicBezTo>
                    <a:pt x="1664" y="1109"/>
                    <a:pt x="1111" y="1995"/>
                    <a:pt x="142" y="2689"/>
                  </a:cubicBezTo>
                  <a:cubicBezTo>
                    <a:pt x="0" y="2791"/>
                    <a:pt x="85" y="3003"/>
                    <a:pt x="220" y="3003"/>
                  </a:cubicBezTo>
                  <a:cubicBezTo>
                    <a:pt x="248" y="3003"/>
                    <a:pt x="277" y="2994"/>
                    <a:pt x="307" y="2974"/>
                  </a:cubicBezTo>
                  <a:cubicBezTo>
                    <a:pt x="1266" y="2323"/>
                    <a:pt x="2197" y="1352"/>
                    <a:pt x="2540" y="217"/>
                  </a:cubicBezTo>
                  <a:cubicBezTo>
                    <a:pt x="2577" y="94"/>
                    <a:pt x="2469" y="0"/>
                    <a:pt x="2364"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21"/>
            <p:cNvSpPr/>
            <p:nvPr/>
          </p:nvSpPr>
          <p:spPr>
            <a:xfrm>
              <a:off x="2320380" y="2614622"/>
              <a:ext cx="62810" cy="58673"/>
            </a:xfrm>
            <a:custGeom>
              <a:rect b="b" l="l" r="r" t="t"/>
              <a:pathLst>
                <a:path extrusionOk="0" h="1773" w="1898">
                  <a:moveTo>
                    <a:pt x="1645" y="1"/>
                  </a:moveTo>
                  <a:cubicBezTo>
                    <a:pt x="1603" y="1"/>
                    <a:pt x="1557" y="16"/>
                    <a:pt x="1513" y="51"/>
                  </a:cubicBezTo>
                  <a:cubicBezTo>
                    <a:pt x="1251" y="261"/>
                    <a:pt x="1028" y="533"/>
                    <a:pt x="795" y="775"/>
                  </a:cubicBezTo>
                  <a:cubicBezTo>
                    <a:pt x="559" y="1020"/>
                    <a:pt x="320" y="1264"/>
                    <a:pt x="98" y="1521"/>
                  </a:cubicBezTo>
                  <a:cubicBezTo>
                    <a:pt x="1" y="1630"/>
                    <a:pt x="97" y="1773"/>
                    <a:pt x="210" y="1773"/>
                  </a:cubicBezTo>
                  <a:cubicBezTo>
                    <a:pt x="243" y="1773"/>
                    <a:pt x="278" y="1761"/>
                    <a:pt x="309" y="1733"/>
                  </a:cubicBezTo>
                  <a:cubicBezTo>
                    <a:pt x="567" y="1511"/>
                    <a:pt x="810" y="1272"/>
                    <a:pt x="1055" y="1036"/>
                  </a:cubicBezTo>
                  <a:cubicBezTo>
                    <a:pt x="1300" y="801"/>
                    <a:pt x="1570" y="581"/>
                    <a:pt x="1780" y="317"/>
                  </a:cubicBezTo>
                  <a:cubicBezTo>
                    <a:pt x="1898" y="171"/>
                    <a:pt x="1789" y="1"/>
                    <a:pt x="164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69" name="Google Shape;369;p21"/>
          <p:cNvGrpSpPr/>
          <p:nvPr/>
        </p:nvGrpSpPr>
        <p:grpSpPr>
          <a:xfrm>
            <a:off x="319707" y="3143540"/>
            <a:ext cx="638983" cy="1054658"/>
            <a:chOff x="319707" y="3143540"/>
            <a:chExt cx="638983" cy="1054658"/>
          </a:xfrm>
        </p:grpSpPr>
        <p:sp>
          <p:nvSpPr>
            <p:cNvPr id="370" name="Google Shape;370;p21"/>
            <p:cNvSpPr/>
            <p:nvPr/>
          </p:nvSpPr>
          <p:spPr>
            <a:xfrm>
              <a:off x="319707" y="3143540"/>
              <a:ext cx="638983" cy="1022558"/>
            </a:xfrm>
            <a:custGeom>
              <a:rect b="b" l="l" r="r" t="t"/>
              <a:pathLst>
                <a:path extrusionOk="0" h="30900" w="19309">
                  <a:moveTo>
                    <a:pt x="17081" y="801"/>
                  </a:moveTo>
                  <a:cubicBezTo>
                    <a:pt x="17167" y="5619"/>
                    <a:pt x="17482" y="10437"/>
                    <a:pt x="17736" y="15250"/>
                  </a:cubicBezTo>
                  <a:cubicBezTo>
                    <a:pt x="17998" y="20175"/>
                    <a:pt x="18110" y="25145"/>
                    <a:pt x="18593" y="30054"/>
                  </a:cubicBezTo>
                  <a:cubicBezTo>
                    <a:pt x="17813" y="29155"/>
                    <a:pt x="17026" y="28262"/>
                    <a:pt x="16232" y="27375"/>
                  </a:cubicBezTo>
                  <a:cubicBezTo>
                    <a:pt x="16275" y="27329"/>
                    <a:pt x="16320" y="27283"/>
                    <a:pt x="16367" y="27242"/>
                  </a:cubicBezTo>
                  <a:cubicBezTo>
                    <a:pt x="16508" y="27121"/>
                    <a:pt x="16669" y="27043"/>
                    <a:pt x="16828" y="26949"/>
                  </a:cubicBezTo>
                  <a:cubicBezTo>
                    <a:pt x="17067" y="26811"/>
                    <a:pt x="16920" y="26503"/>
                    <a:pt x="16695" y="26503"/>
                  </a:cubicBezTo>
                  <a:cubicBezTo>
                    <a:pt x="16659" y="26503"/>
                    <a:pt x="16622" y="26511"/>
                    <a:pt x="16583" y="26528"/>
                  </a:cubicBezTo>
                  <a:cubicBezTo>
                    <a:pt x="16346" y="26637"/>
                    <a:pt x="16121" y="26831"/>
                    <a:pt x="15946" y="27055"/>
                  </a:cubicBezTo>
                  <a:cubicBezTo>
                    <a:pt x="15658" y="26732"/>
                    <a:pt x="15370" y="26409"/>
                    <a:pt x="15084" y="26087"/>
                  </a:cubicBezTo>
                  <a:cubicBezTo>
                    <a:pt x="15349" y="25866"/>
                    <a:pt x="15611" y="25640"/>
                    <a:pt x="15856" y="25402"/>
                  </a:cubicBezTo>
                  <a:cubicBezTo>
                    <a:pt x="15993" y="25267"/>
                    <a:pt x="15865" y="25086"/>
                    <a:pt x="15714" y="25086"/>
                  </a:cubicBezTo>
                  <a:cubicBezTo>
                    <a:pt x="15672" y="25086"/>
                    <a:pt x="15628" y="25101"/>
                    <a:pt x="15588" y="25134"/>
                  </a:cubicBezTo>
                  <a:cubicBezTo>
                    <a:pt x="15332" y="25350"/>
                    <a:pt x="15085" y="25583"/>
                    <a:pt x="14843" y="25819"/>
                  </a:cubicBezTo>
                  <a:cubicBezTo>
                    <a:pt x="14512" y="25450"/>
                    <a:pt x="14182" y="25078"/>
                    <a:pt x="13848" y="24709"/>
                  </a:cubicBezTo>
                  <a:cubicBezTo>
                    <a:pt x="14033" y="24499"/>
                    <a:pt x="14217" y="24287"/>
                    <a:pt x="14388" y="24067"/>
                  </a:cubicBezTo>
                  <a:cubicBezTo>
                    <a:pt x="14503" y="23918"/>
                    <a:pt x="14380" y="23721"/>
                    <a:pt x="14239" y="23721"/>
                  </a:cubicBezTo>
                  <a:cubicBezTo>
                    <a:pt x="14195" y="23721"/>
                    <a:pt x="14149" y="23740"/>
                    <a:pt x="14108" y="23787"/>
                  </a:cubicBezTo>
                  <a:cubicBezTo>
                    <a:pt x="13927" y="23992"/>
                    <a:pt x="13759" y="24206"/>
                    <a:pt x="13590" y="24422"/>
                  </a:cubicBezTo>
                  <a:cubicBezTo>
                    <a:pt x="13367" y="24174"/>
                    <a:pt x="13143" y="23921"/>
                    <a:pt x="12918" y="23673"/>
                  </a:cubicBezTo>
                  <a:cubicBezTo>
                    <a:pt x="13180" y="23482"/>
                    <a:pt x="13411" y="23234"/>
                    <a:pt x="13531" y="22943"/>
                  </a:cubicBezTo>
                  <a:cubicBezTo>
                    <a:pt x="13586" y="22808"/>
                    <a:pt x="13469" y="22717"/>
                    <a:pt x="13351" y="22717"/>
                  </a:cubicBezTo>
                  <a:cubicBezTo>
                    <a:pt x="13289" y="22717"/>
                    <a:pt x="13227" y="22742"/>
                    <a:pt x="13189" y="22799"/>
                  </a:cubicBezTo>
                  <a:cubicBezTo>
                    <a:pt x="13082" y="22956"/>
                    <a:pt x="12998" y="23117"/>
                    <a:pt x="12866" y="23257"/>
                  </a:cubicBezTo>
                  <a:cubicBezTo>
                    <a:pt x="12809" y="23315"/>
                    <a:pt x="12750" y="23367"/>
                    <a:pt x="12687" y="23416"/>
                  </a:cubicBezTo>
                  <a:cubicBezTo>
                    <a:pt x="12333" y="23025"/>
                    <a:pt x="11982" y="22633"/>
                    <a:pt x="11628" y="22243"/>
                  </a:cubicBezTo>
                  <a:cubicBezTo>
                    <a:pt x="11797" y="22099"/>
                    <a:pt x="11955" y="21943"/>
                    <a:pt x="12099" y="21773"/>
                  </a:cubicBezTo>
                  <a:cubicBezTo>
                    <a:pt x="12209" y="21641"/>
                    <a:pt x="12097" y="21465"/>
                    <a:pt x="11966" y="21465"/>
                  </a:cubicBezTo>
                  <a:cubicBezTo>
                    <a:pt x="11926" y="21465"/>
                    <a:pt x="11884" y="21481"/>
                    <a:pt x="11846" y="21521"/>
                  </a:cubicBezTo>
                  <a:cubicBezTo>
                    <a:pt x="11696" y="21679"/>
                    <a:pt x="11550" y="21837"/>
                    <a:pt x="11400" y="21992"/>
                  </a:cubicBezTo>
                  <a:cubicBezTo>
                    <a:pt x="11031" y="21586"/>
                    <a:pt x="10664" y="21178"/>
                    <a:pt x="10294" y="20772"/>
                  </a:cubicBezTo>
                  <a:cubicBezTo>
                    <a:pt x="10320" y="20751"/>
                    <a:pt x="10350" y="20734"/>
                    <a:pt x="10374" y="20711"/>
                  </a:cubicBezTo>
                  <a:cubicBezTo>
                    <a:pt x="10541" y="20566"/>
                    <a:pt x="10732" y="20402"/>
                    <a:pt x="10844" y="20209"/>
                  </a:cubicBezTo>
                  <a:cubicBezTo>
                    <a:pt x="10926" y="20069"/>
                    <a:pt x="10810" y="19938"/>
                    <a:pt x="10681" y="19938"/>
                  </a:cubicBezTo>
                  <a:cubicBezTo>
                    <a:pt x="10638" y="19938"/>
                    <a:pt x="10594" y="19952"/>
                    <a:pt x="10555" y="19987"/>
                  </a:cubicBezTo>
                  <a:cubicBezTo>
                    <a:pt x="10405" y="20118"/>
                    <a:pt x="10285" y="20293"/>
                    <a:pt x="10141" y="20435"/>
                  </a:cubicBezTo>
                  <a:cubicBezTo>
                    <a:pt x="10115" y="20462"/>
                    <a:pt x="10083" y="20483"/>
                    <a:pt x="10055" y="20509"/>
                  </a:cubicBezTo>
                  <a:cubicBezTo>
                    <a:pt x="9971" y="20417"/>
                    <a:pt x="9887" y="20324"/>
                    <a:pt x="9803" y="20232"/>
                  </a:cubicBezTo>
                  <a:cubicBezTo>
                    <a:pt x="9518" y="19918"/>
                    <a:pt x="9233" y="19601"/>
                    <a:pt x="8948" y="19287"/>
                  </a:cubicBezTo>
                  <a:cubicBezTo>
                    <a:pt x="9242" y="19010"/>
                    <a:pt x="9541" y="18726"/>
                    <a:pt x="9771" y="18409"/>
                  </a:cubicBezTo>
                  <a:cubicBezTo>
                    <a:pt x="9875" y="18265"/>
                    <a:pt x="9737" y="18131"/>
                    <a:pt x="9596" y="18131"/>
                  </a:cubicBezTo>
                  <a:cubicBezTo>
                    <a:pt x="9551" y="18131"/>
                    <a:pt x="9505" y="18145"/>
                    <a:pt x="9467" y="18176"/>
                  </a:cubicBezTo>
                  <a:cubicBezTo>
                    <a:pt x="9251" y="18353"/>
                    <a:pt x="9075" y="18591"/>
                    <a:pt x="8890" y="18800"/>
                  </a:cubicBezTo>
                  <a:lnTo>
                    <a:pt x="8702" y="19013"/>
                  </a:lnTo>
                  <a:cubicBezTo>
                    <a:pt x="8354" y="18628"/>
                    <a:pt x="8008" y="18247"/>
                    <a:pt x="7660" y="17861"/>
                  </a:cubicBezTo>
                  <a:cubicBezTo>
                    <a:pt x="7852" y="17672"/>
                    <a:pt x="8041" y="17480"/>
                    <a:pt x="8205" y="17273"/>
                  </a:cubicBezTo>
                  <a:cubicBezTo>
                    <a:pt x="8319" y="17128"/>
                    <a:pt x="8208" y="16946"/>
                    <a:pt x="8068" y="16946"/>
                  </a:cubicBezTo>
                  <a:cubicBezTo>
                    <a:pt x="8025" y="16946"/>
                    <a:pt x="7980" y="16963"/>
                    <a:pt x="7937" y="17003"/>
                  </a:cubicBezTo>
                  <a:cubicBezTo>
                    <a:pt x="7749" y="17179"/>
                    <a:pt x="7576" y="17378"/>
                    <a:pt x="7407" y="17579"/>
                  </a:cubicBezTo>
                  <a:cubicBezTo>
                    <a:pt x="7107" y="17245"/>
                    <a:pt x="6805" y="16911"/>
                    <a:pt x="6504" y="16577"/>
                  </a:cubicBezTo>
                  <a:cubicBezTo>
                    <a:pt x="6706" y="16403"/>
                    <a:pt x="6911" y="16227"/>
                    <a:pt x="7081" y="16028"/>
                  </a:cubicBezTo>
                  <a:cubicBezTo>
                    <a:pt x="7209" y="15877"/>
                    <a:pt x="7090" y="15700"/>
                    <a:pt x="6938" y="15700"/>
                  </a:cubicBezTo>
                  <a:cubicBezTo>
                    <a:pt x="6894" y="15700"/>
                    <a:pt x="6847" y="15715"/>
                    <a:pt x="6802" y="15750"/>
                  </a:cubicBezTo>
                  <a:cubicBezTo>
                    <a:pt x="6603" y="15908"/>
                    <a:pt x="6424" y="16103"/>
                    <a:pt x="6248" y="16294"/>
                  </a:cubicBezTo>
                  <a:cubicBezTo>
                    <a:pt x="5980" y="15997"/>
                    <a:pt x="5713" y="15700"/>
                    <a:pt x="5445" y="15406"/>
                  </a:cubicBezTo>
                  <a:cubicBezTo>
                    <a:pt x="5594" y="15299"/>
                    <a:pt x="5735" y="15182"/>
                    <a:pt x="5870" y="15057"/>
                  </a:cubicBezTo>
                  <a:cubicBezTo>
                    <a:pt x="5981" y="14952"/>
                    <a:pt x="5880" y="14769"/>
                    <a:pt x="5752" y="14769"/>
                  </a:cubicBezTo>
                  <a:cubicBezTo>
                    <a:pt x="5725" y="14769"/>
                    <a:pt x="5697" y="14777"/>
                    <a:pt x="5669" y="14796"/>
                  </a:cubicBezTo>
                  <a:cubicBezTo>
                    <a:pt x="5511" y="14908"/>
                    <a:pt x="5361" y="15029"/>
                    <a:pt x="5217" y="15159"/>
                  </a:cubicBezTo>
                  <a:cubicBezTo>
                    <a:pt x="4897" y="14810"/>
                    <a:pt x="4575" y="14459"/>
                    <a:pt x="4251" y="14112"/>
                  </a:cubicBezTo>
                  <a:cubicBezTo>
                    <a:pt x="4445" y="13969"/>
                    <a:pt x="4651" y="13840"/>
                    <a:pt x="4866" y="13730"/>
                  </a:cubicBezTo>
                  <a:cubicBezTo>
                    <a:pt x="5009" y="13655"/>
                    <a:pt x="4936" y="13423"/>
                    <a:pt x="4794" y="13423"/>
                  </a:cubicBezTo>
                  <a:cubicBezTo>
                    <a:pt x="4777" y="13423"/>
                    <a:pt x="4759" y="13426"/>
                    <a:pt x="4741" y="13433"/>
                  </a:cubicBezTo>
                  <a:cubicBezTo>
                    <a:pt x="4482" y="13533"/>
                    <a:pt x="4246" y="13696"/>
                    <a:pt x="4042" y="13889"/>
                  </a:cubicBezTo>
                  <a:cubicBezTo>
                    <a:pt x="3736" y="13565"/>
                    <a:pt x="3431" y="13235"/>
                    <a:pt x="3122" y="12914"/>
                  </a:cubicBezTo>
                  <a:cubicBezTo>
                    <a:pt x="3304" y="12755"/>
                    <a:pt x="3471" y="12578"/>
                    <a:pt x="3620" y="12387"/>
                  </a:cubicBezTo>
                  <a:cubicBezTo>
                    <a:pt x="3708" y="12273"/>
                    <a:pt x="3583" y="12133"/>
                    <a:pt x="3462" y="12133"/>
                  </a:cubicBezTo>
                  <a:cubicBezTo>
                    <a:pt x="3423" y="12133"/>
                    <a:pt x="3384" y="12148"/>
                    <a:pt x="3353" y="12183"/>
                  </a:cubicBezTo>
                  <a:cubicBezTo>
                    <a:pt x="3203" y="12355"/>
                    <a:pt x="3047" y="12514"/>
                    <a:pt x="2886" y="12669"/>
                  </a:cubicBezTo>
                  <a:cubicBezTo>
                    <a:pt x="2551" y="12324"/>
                    <a:pt x="2212" y="11983"/>
                    <a:pt x="1872" y="11643"/>
                  </a:cubicBezTo>
                  <a:cubicBezTo>
                    <a:pt x="2149" y="11419"/>
                    <a:pt x="2457" y="11264"/>
                    <a:pt x="2800" y="11140"/>
                  </a:cubicBezTo>
                  <a:cubicBezTo>
                    <a:pt x="3005" y="11067"/>
                    <a:pt x="2948" y="10775"/>
                    <a:pt x="2756" y="10775"/>
                  </a:cubicBezTo>
                  <a:cubicBezTo>
                    <a:pt x="2739" y="10775"/>
                    <a:pt x="2721" y="10777"/>
                    <a:pt x="2702" y="10782"/>
                  </a:cubicBezTo>
                  <a:cubicBezTo>
                    <a:pt x="2300" y="10888"/>
                    <a:pt x="1937" y="11123"/>
                    <a:pt x="1636" y="11413"/>
                  </a:cubicBezTo>
                  <a:cubicBezTo>
                    <a:pt x="1345" y="11128"/>
                    <a:pt x="1056" y="10842"/>
                    <a:pt x="760" y="10563"/>
                  </a:cubicBezTo>
                  <a:cubicBezTo>
                    <a:pt x="3560" y="9148"/>
                    <a:pt x="6213" y="7391"/>
                    <a:pt x="8895" y="5772"/>
                  </a:cubicBezTo>
                  <a:cubicBezTo>
                    <a:pt x="11624" y="4124"/>
                    <a:pt x="14411" y="2543"/>
                    <a:pt x="17081" y="801"/>
                  </a:cubicBezTo>
                  <a:close/>
                  <a:moveTo>
                    <a:pt x="17348" y="1"/>
                  </a:moveTo>
                  <a:cubicBezTo>
                    <a:pt x="17283" y="1"/>
                    <a:pt x="17218" y="21"/>
                    <a:pt x="17168" y="61"/>
                  </a:cubicBezTo>
                  <a:cubicBezTo>
                    <a:pt x="17134" y="48"/>
                    <a:pt x="17096" y="41"/>
                    <a:pt x="17057" y="41"/>
                  </a:cubicBezTo>
                  <a:cubicBezTo>
                    <a:pt x="17001" y="41"/>
                    <a:pt x="16942" y="56"/>
                    <a:pt x="16880" y="90"/>
                  </a:cubicBezTo>
                  <a:cubicBezTo>
                    <a:pt x="14039" y="1664"/>
                    <a:pt x="11290" y="3433"/>
                    <a:pt x="8510" y="5113"/>
                  </a:cubicBezTo>
                  <a:cubicBezTo>
                    <a:pt x="5733" y="6787"/>
                    <a:pt x="2843" y="8367"/>
                    <a:pt x="215" y="10267"/>
                  </a:cubicBezTo>
                  <a:cubicBezTo>
                    <a:pt x="1" y="10423"/>
                    <a:pt x="109" y="10710"/>
                    <a:pt x="318" y="10734"/>
                  </a:cubicBezTo>
                  <a:cubicBezTo>
                    <a:pt x="995" y="11571"/>
                    <a:pt x="1693" y="12392"/>
                    <a:pt x="2404" y="13202"/>
                  </a:cubicBezTo>
                  <a:cubicBezTo>
                    <a:pt x="2416" y="13237"/>
                    <a:pt x="2442" y="13266"/>
                    <a:pt x="2474" y="13284"/>
                  </a:cubicBezTo>
                  <a:cubicBezTo>
                    <a:pt x="3208" y="14119"/>
                    <a:pt x="3957" y="14940"/>
                    <a:pt x="4709" y="15760"/>
                  </a:cubicBezTo>
                  <a:cubicBezTo>
                    <a:pt x="4721" y="15783"/>
                    <a:pt x="4739" y="15802"/>
                    <a:pt x="4761" y="15816"/>
                  </a:cubicBezTo>
                  <a:cubicBezTo>
                    <a:pt x="6274" y="17460"/>
                    <a:pt x="7807" y="19086"/>
                    <a:pt x="9297" y="20739"/>
                  </a:cubicBezTo>
                  <a:cubicBezTo>
                    <a:pt x="9824" y="21322"/>
                    <a:pt x="10346" y="21910"/>
                    <a:pt x="10870" y="22495"/>
                  </a:cubicBezTo>
                  <a:cubicBezTo>
                    <a:pt x="10791" y="22581"/>
                    <a:pt x="10878" y="22726"/>
                    <a:pt x="10980" y="22726"/>
                  </a:cubicBezTo>
                  <a:cubicBezTo>
                    <a:pt x="11002" y="22726"/>
                    <a:pt x="11026" y="22719"/>
                    <a:pt x="11048" y="22702"/>
                  </a:cubicBezTo>
                  <a:lnTo>
                    <a:pt x="11053" y="22699"/>
                  </a:lnTo>
                  <a:cubicBezTo>
                    <a:pt x="13466" y="25395"/>
                    <a:pt x="15868" y="28101"/>
                    <a:pt x="18292" y="30786"/>
                  </a:cubicBezTo>
                  <a:cubicBezTo>
                    <a:pt x="18365" y="30866"/>
                    <a:pt x="18447" y="30900"/>
                    <a:pt x="18527" y="30900"/>
                  </a:cubicBezTo>
                  <a:cubicBezTo>
                    <a:pt x="18708" y="30900"/>
                    <a:pt x="18875" y="30727"/>
                    <a:pt x="18882" y="30533"/>
                  </a:cubicBezTo>
                  <a:cubicBezTo>
                    <a:pt x="18916" y="30542"/>
                    <a:pt x="18950" y="30547"/>
                    <a:pt x="18984" y="30547"/>
                  </a:cubicBezTo>
                  <a:cubicBezTo>
                    <a:pt x="19151" y="30547"/>
                    <a:pt x="19308" y="30440"/>
                    <a:pt x="19303" y="30215"/>
                  </a:cubicBezTo>
                  <a:cubicBezTo>
                    <a:pt x="19216" y="25229"/>
                    <a:pt x="18764" y="20230"/>
                    <a:pt x="18498" y="15250"/>
                  </a:cubicBezTo>
                  <a:cubicBezTo>
                    <a:pt x="18231" y="10261"/>
                    <a:pt x="18060" y="5260"/>
                    <a:pt x="17655" y="281"/>
                  </a:cubicBezTo>
                  <a:cubicBezTo>
                    <a:pt x="17639" y="95"/>
                    <a:pt x="17491" y="1"/>
                    <a:pt x="17348"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21"/>
            <p:cNvSpPr/>
            <p:nvPr/>
          </p:nvSpPr>
          <p:spPr>
            <a:xfrm>
              <a:off x="535602" y="3355431"/>
              <a:ext cx="302896" cy="469417"/>
            </a:xfrm>
            <a:custGeom>
              <a:rect b="b" l="l" r="r" t="t"/>
              <a:pathLst>
                <a:path extrusionOk="0" h="14185" w="9153">
                  <a:moveTo>
                    <a:pt x="6932" y="757"/>
                  </a:moveTo>
                  <a:lnTo>
                    <a:pt x="6932" y="757"/>
                  </a:lnTo>
                  <a:cubicBezTo>
                    <a:pt x="6641" y="4880"/>
                    <a:pt x="8094" y="8903"/>
                    <a:pt x="7884" y="13043"/>
                  </a:cubicBezTo>
                  <a:cubicBezTo>
                    <a:pt x="6011" y="9893"/>
                    <a:pt x="3473" y="6776"/>
                    <a:pt x="588" y="4547"/>
                  </a:cubicBezTo>
                  <a:lnTo>
                    <a:pt x="588" y="4547"/>
                  </a:lnTo>
                  <a:cubicBezTo>
                    <a:pt x="607" y="4555"/>
                    <a:pt x="626" y="4559"/>
                    <a:pt x="646" y="4559"/>
                  </a:cubicBezTo>
                  <a:cubicBezTo>
                    <a:pt x="661" y="4559"/>
                    <a:pt x="675" y="4557"/>
                    <a:pt x="689" y="4553"/>
                  </a:cubicBezTo>
                  <a:cubicBezTo>
                    <a:pt x="1815" y="4273"/>
                    <a:pt x="2819" y="3409"/>
                    <a:pt x="3790" y="2788"/>
                  </a:cubicBezTo>
                  <a:cubicBezTo>
                    <a:pt x="4839" y="2114"/>
                    <a:pt x="5901" y="1457"/>
                    <a:pt x="6932" y="757"/>
                  </a:cubicBezTo>
                  <a:close/>
                  <a:moveTo>
                    <a:pt x="7016" y="1"/>
                  </a:moveTo>
                  <a:cubicBezTo>
                    <a:pt x="6967" y="1"/>
                    <a:pt x="6914" y="15"/>
                    <a:pt x="6860" y="48"/>
                  </a:cubicBezTo>
                  <a:cubicBezTo>
                    <a:pt x="5705" y="737"/>
                    <a:pt x="4585" y="1486"/>
                    <a:pt x="3453" y="2213"/>
                  </a:cubicBezTo>
                  <a:cubicBezTo>
                    <a:pt x="2481" y="2838"/>
                    <a:pt x="1269" y="3394"/>
                    <a:pt x="542" y="4302"/>
                  </a:cubicBezTo>
                  <a:cubicBezTo>
                    <a:pt x="488" y="4370"/>
                    <a:pt x="497" y="4461"/>
                    <a:pt x="546" y="4514"/>
                  </a:cubicBezTo>
                  <a:lnTo>
                    <a:pt x="546" y="4514"/>
                  </a:lnTo>
                  <a:cubicBezTo>
                    <a:pt x="482" y="4465"/>
                    <a:pt x="418" y="4414"/>
                    <a:pt x="353" y="4365"/>
                  </a:cubicBezTo>
                  <a:cubicBezTo>
                    <a:pt x="319" y="4339"/>
                    <a:pt x="284" y="4328"/>
                    <a:pt x="251" y="4328"/>
                  </a:cubicBezTo>
                  <a:cubicBezTo>
                    <a:pt x="107" y="4328"/>
                    <a:pt x="1" y="4544"/>
                    <a:pt x="115" y="4673"/>
                  </a:cubicBezTo>
                  <a:cubicBezTo>
                    <a:pt x="2838" y="7712"/>
                    <a:pt x="5399" y="10637"/>
                    <a:pt x="7687" y="14031"/>
                  </a:cubicBezTo>
                  <a:cubicBezTo>
                    <a:pt x="7759" y="14139"/>
                    <a:pt x="7861" y="14184"/>
                    <a:pt x="7960" y="14184"/>
                  </a:cubicBezTo>
                  <a:cubicBezTo>
                    <a:pt x="8076" y="14184"/>
                    <a:pt x="8190" y="14123"/>
                    <a:pt x="8253" y="14028"/>
                  </a:cubicBezTo>
                  <a:cubicBezTo>
                    <a:pt x="8362" y="14006"/>
                    <a:pt x="8456" y="13936"/>
                    <a:pt x="8475" y="13806"/>
                  </a:cubicBezTo>
                  <a:cubicBezTo>
                    <a:pt x="9152" y="9289"/>
                    <a:pt x="7515" y="4753"/>
                    <a:pt x="7397" y="239"/>
                  </a:cubicBezTo>
                  <a:cubicBezTo>
                    <a:pt x="7395" y="100"/>
                    <a:pt x="7298" y="36"/>
                    <a:pt x="7197" y="36"/>
                  </a:cubicBezTo>
                  <a:cubicBezTo>
                    <a:pt x="7183" y="36"/>
                    <a:pt x="7169" y="37"/>
                    <a:pt x="7155" y="40"/>
                  </a:cubicBezTo>
                  <a:cubicBezTo>
                    <a:pt x="7114" y="16"/>
                    <a:pt x="7067" y="1"/>
                    <a:pt x="701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21"/>
            <p:cNvSpPr/>
            <p:nvPr/>
          </p:nvSpPr>
          <p:spPr>
            <a:xfrm>
              <a:off x="692262" y="4059275"/>
              <a:ext cx="96332" cy="96630"/>
            </a:xfrm>
            <a:custGeom>
              <a:rect b="b" l="l" r="r" t="t"/>
              <a:pathLst>
                <a:path extrusionOk="0" h="2920" w="2911">
                  <a:moveTo>
                    <a:pt x="96" y="1"/>
                  </a:moveTo>
                  <a:cubicBezTo>
                    <a:pt x="44" y="1"/>
                    <a:pt x="0" y="67"/>
                    <a:pt x="44" y="115"/>
                  </a:cubicBezTo>
                  <a:cubicBezTo>
                    <a:pt x="884" y="1037"/>
                    <a:pt x="1714" y="1973"/>
                    <a:pt x="2576" y="2872"/>
                  </a:cubicBezTo>
                  <a:cubicBezTo>
                    <a:pt x="2609" y="2906"/>
                    <a:pt x="2646" y="2920"/>
                    <a:pt x="2682" y="2920"/>
                  </a:cubicBezTo>
                  <a:cubicBezTo>
                    <a:pt x="2803" y="2920"/>
                    <a:pt x="2911" y="2760"/>
                    <a:pt x="2801" y="2648"/>
                  </a:cubicBezTo>
                  <a:cubicBezTo>
                    <a:pt x="1934" y="1754"/>
                    <a:pt x="1031" y="892"/>
                    <a:pt x="141" y="20"/>
                  </a:cubicBezTo>
                  <a:cubicBezTo>
                    <a:pt x="126" y="7"/>
                    <a:pt x="111" y="1"/>
                    <a:pt x="9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21"/>
            <p:cNvSpPr/>
            <p:nvPr/>
          </p:nvSpPr>
          <p:spPr>
            <a:xfrm>
              <a:off x="692560" y="4142106"/>
              <a:ext cx="89482" cy="56092"/>
            </a:xfrm>
            <a:custGeom>
              <a:rect b="b" l="l" r="r" t="t"/>
              <a:pathLst>
                <a:path extrusionOk="0" h="1695" w="2704">
                  <a:moveTo>
                    <a:pt x="152" y="0"/>
                  </a:moveTo>
                  <a:cubicBezTo>
                    <a:pt x="57" y="0"/>
                    <a:pt x="1" y="136"/>
                    <a:pt x="98" y="205"/>
                  </a:cubicBezTo>
                  <a:cubicBezTo>
                    <a:pt x="827" y="715"/>
                    <a:pt x="1591" y="1191"/>
                    <a:pt x="2346" y="1666"/>
                  </a:cubicBezTo>
                  <a:cubicBezTo>
                    <a:pt x="2378" y="1686"/>
                    <a:pt x="2409" y="1695"/>
                    <a:pt x="2439" y="1695"/>
                  </a:cubicBezTo>
                  <a:cubicBezTo>
                    <a:pt x="2597" y="1695"/>
                    <a:pt x="2703" y="1449"/>
                    <a:pt x="2532" y="1348"/>
                  </a:cubicBezTo>
                  <a:cubicBezTo>
                    <a:pt x="1767" y="894"/>
                    <a:pt x="994" y="432"/>
                    <a:pt x="208" y="15"/>
                  </a:cubicBezTo>
                  <a:cubicBezTo>
                    <a:pt x="189" y="5"/>
                    <a:pt x="170" y="0"/>
                    <a:pt x="15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74" name="Google Shape;374;p21"/>
          <p:cNvGrpSpPr/>
          <p:nvPr/>
        </p:nvGrpSpPr>
        <p:grpSpPr>
          <a:xfrm>
            <a:off x="816218" y="4691520"/>
            <a:ext cx="636336" cy="613800"/>
            <a:chOff x="2661531" y="4759645"/>
            <a:chExt cx="636336" cy="613800"/>
          </a:xfrm>
        </p:grpSpPr>
        <p:sp>
          <p:nvSpPr>
            <p:cNvPr id="375" name="Google Shape;375;p21"/>
            <p:cNvSpPr/>
            <p:nvPr/>
          </p:nvSpPr>
          <p:spPr>
            <a:xfrm>
              <a:off x="2661531" y="4759645"/>
              <a:ext cx="526601" cy="606916"/>
            </a:xfrm>
            <a:custGeom>
              <a:rect b="b" l="l" r="r" t="t"/>
              <a:pathLst>
                <a:path extrusionOk="0" h="18340" w="15913">
                  <a:moveTo>
                    <a:pt x="6413" y="0"/>
                  </a:moveTo>
                  <a:cubicBezTo>
                    <a:pt x="3152" y="0"/>
                    <a:pt x="187" y="3584"/>
                    <a:pt x="8" y="6636"/>
                  </a:cubicBezTo>
                  <a:cubicBezTo>
                    <a:pt x="0" y="6771"/>
                    <a:pt x="101" y="6850"/>
                    <a:pt x="211" y="6866"/>
                  </a:cubicBezTo>
                  <a:cubicBezTo>
                    <a:pt x="201" y="6993"/>
                    <a:pt x="279" y="7111"/>
                    <a:pt x="400" y="7148"/>
                  </a:cubicBezTo>
                  <a:cubicBezTo>
                    <a:pt x="1273" y="7460"/>
                    <a:pt x="2126" y="7825"/>
                    <a:pt x="2955" y="8241"/>
                  </a:cubicBezTo>
                  <a:cubicBezTo>
                    <a:pt x="3001" y="8265"/>
                    <a:pt x="3051" y="8277"/>
                    <a:pt x="3102" y="8277"/>
                  </a:cubicBezTo>
                  <a:cubicBezTo>
                    <a:pt x="3129" y="8277"/>
                    <a:pt x="3156" y="8274"/>
                    <a:pt x="3183" y="8267"/>
                  </a:cubicBezTo>
                  <a:cubicBezTo>
                    <a:pt x="3189" y="8267"/>
                    <a:pt x="3197" y="8266"/>
                    <a:pt x="3203" y="8264"/>
                  </a:cubicBezTo>
                  <a:cubicBezTo>
                    <a:pt x="3212" y="8263"/>
                    <a:pt x="3221" y="8261"/>
                    <a:pt x="3229" y="8258"/>
                  </a:cubicBezTo>
                  <a:cubicBezTo>
                    <a:pt x="3262" y="8249"/>
                    <a:pt x="3292" y="8232"/>
                    <a:pt x="3314" y="8207"/>
                  </a:cubicBezTo>
                  <a:cubicBezTo>
                    <a:pt x="3457" y="8097"/>
                    <a:pt x="3515" y="7889"/>
                    <a:pt x="3391" y="7742"/>
                  </a:cubicBezTo>
                  <a:cubicBezTo>
                    <a:pt x="3504" y="7207"/>
                    <a:pt x="3934" y="6799"/>
                    <a:pt x="4420" y="6799"/>
                  </a:cubicBezTo>
                  <a:cubicBezTo>
                    <a:pt x="4657" y="6799"/>
                    <a:pt x="4908" y="6896"/>
                    <a:pt x="5142" y="7122"/>
                  </a:cubicBezTo>
                  <a:cubicBezTo>
                    <a:pt x="5918" y="7869"/>
                    <a:pt x="5341" y="8874"/>
                    <a:pt x="4532" y="9252"/>
                  </a:cubicBezTo>
                  <a:cubicBezTo>
                    <a:pt x="4245" y="9386"/>
                    <a:pt x="4400" y="9844"/>
                    <a:pt x="4678" y="9844"/>
                  </a:cubicBezTo>
                  <a:cubicBezTo>
                    <a:pt x="4692" y="9844"/>
                    <a:pt x="4706" y="9843"/>
                    <a:pt x="4720" y="9840"/>
                  </a:cubicBezTo>
                  <a:cubicBezTo>
                    <a:pt x="4757" y="9926"/>
                    <a:pt x="4835" y="9995"/>
                    <a:pt x="4964" y="9998"/>
                  </a:cubicBezTo>
                  <a:cubicBezTo>
                    <a:pt x="6431" y="10041"/>
                    <a:pt x="8444" y="9995"/>
                    <a:pt x="9286" y="11477"/>
                  </a:cubicBezTo>
                  <a:cubicBezTo>
                    <a:pt x="9770" y="12332"/>
                    <a:pt x="9545" y="13398"/>
                    <a:pt x="8580" y="13769"/>
                  </a:cubicBezTo>
                  <a:cubicBezTo>
                    <a:pt x="8352" y="13857"/>
                    <a:pt x="8124" y="13891"/>
                    <a:pt x="7898" y="13891"/>
                  </a:cubicBezTo>
                  <a:cubicBezTo>
                    <a:pt x="7418" y="13891"/>
                    <a:pt x="6943" y="13735"/>
                    <a:pt x="6473" y="13606"/>
                  </a:cubicBezTo>
                  <a:cubicBezTo>
                    <a:pt x="6422" y="13539"/>
                    <a:pt x="6339" y="13500"/>
                    <a:pt x="6260" y="13500"/>
                  </a:cubicBezTo>
                  <a:cubicBezTo>
                    <a:pt x="6218" y="13500"/>
                    <a:pt x="6178" y="13511"/>
                    <a:pt x="6143" y="13534"/>
                  </a:cubicBezTo>
                  <a:cubicBezTo>
                    <a:pt x="6141" y="13534"/>
                    <a:pt x="6139" y="13534"/>
                    <a:pt x="6137" y="13534"/>
                  </a:cubicBezTo>
                  <a:cubicBezTo>
                    <a:pt x="5853" y="13534"/>
                    <a:pt x="5704" y="13916"/>
                    <a:pt x="5966" y="14087"/>
                  </a:cubicBezTo>
                  <a:cubicBezTo>
                    <a:pt x="5774" y="14971"/>
                    <a:pt x="5564" y="15826"/>
                    <a:pt x="5203" y="16669"/>
                  </a:cubicBezTo>
                  <a:cubicBezTo>
                    <a:pt x="5083" y="16949"/>
                    <a:pt x="5323" y="17206"/>
                    <a:pt x="5547" y="17206"/>
                  </a:cubicBezTo>
                  <a:cubicBezTo>
                    <a:pt x="5649" y="17206"/>
                    <a:pt x="5747" y="17152"/>
                    <a:pt x="5806" y="17023"/>
                  </a:cubicBezTo>
                  <a:cubicBezTo>
                    <a:pt x="6188" y="16190"/>
                    <a:pt x="6467" y="15276"/>
                    <a:pt x="6519" y="14352"/>
                  </a:cubicBezTo>
                  <a:cubicBezTo>
                    <a:pt x="6914" y="14498"/>
                    <a:pt x="7342" y="14573"/>
                    <a:pt x="7763" y="14573"/>
                  </a:cubicBezTo>
                  <a:cubicBezTo>
                    <a:pt x="9133" y="14573"/>
                    <a:pt x="10422" y="13785"/>
                    <a:pt x="10236" y="12128"/>
                  </a:cubicBezTo>
                  <a:cubicBezTo>
                    <a:pt x="9988" y="9922"/>
                    <a:pt x="7659" y="9417"/>
                    <a:pt x="5755" y="9417"/>
                  </a:cubicBezTo>
                  <a:cubicBezTo>
                    <a:pt x="5643" y="9417"/>
                    <a:pt x="5533" y="9419"/>
                    <a:pt x="5425" y="9422"/>
                  </a:cubicBezTo>
                  <a:cubicBezTo>
                    <a:pt x="6254" y="8661"/>
                    <a:pt x="6416" y="7293"/>
                    <a:pt x="5382" y="6533"/>
                  </a:cubicBezTo>
                  <a:cubicBezTo>
                    <a:pt x="5109" y="6333"/>
                    <a:pt x="4787" y="6243"/>
                    <a:pt x="4465" y="6243"/>
                  </a:cubicBezTo>
                  <a:cubicBezTo>
                    <a:pt x="3720" y="6243"/>
                    <a:pt x="2979" y="6729"/>
                    <a:pt x="2873" y="7448"/>
                  </a:cubicBezTo>
                  <a:cubicBezTo>
                    <a:pt x="2135" y="7085"/>
                    <a:pt x="1342" y="6792"/>
                    <a:pt x="547" y="6615"/>
                  </a:cubicBezTo>
                  <a:cubicBezTo>
                    <a:pt x="532" y="6612"/>
                    <a:pt x="515" y="6612"/>
                    <a:pt x="498" y="6612"/>
                  </a:cubicBezTo>
                  <a:cubicBezTo>
                    <a:pt x="1111" y="4218"/>
                    <a:pt x="3050" y="1378"/>
                    <a:pt x="5607" y="877"/>
                  </a:cubicBezTo>
                  <a:cubicBezTo>
                    <a:pt x="5875" y="825"/>
                    <a:pt x="6145" y="799"/>
                    <a:pt x="6411" y="799"/>
                  </a:cubicBezTo>
                  <a:cubicBezTo>
                    <a:pt x="7774" y="799"/>
                    <a:pt x="9054" y="1485"/>
                    <a:pt x="9596" y="2830"/>
                  </a:cubicBezTo>
                  <a:cubicBezTo>
                    <a:pt x="10308" y="4591"/>
                    <a:pt x="9268" y="5867"/>
                    <a:pt x="8167" y="7111"/>
                  </a:cubicBezTo>
                  <a:cubicBezTo>
                    <a:pt x="7938" y="7370"/>
                    <a:pt x="8171" y="7715"/>
                    <a:pt x="8432" y="7715"/>
                  </a:cubicBezTo>
                  <a:cubicBezTo>
                    <a:pt x="8447" y="7715"/>
                    <a:pt x="8462" y="7714"/>
                    <a:pt x="8477" y="7711"/>
                  </a:cubicBezTo>
                  <a:cubicBezTo>
                    <a:pt x="8493" y="7714"/>
                    <a:pt x="8508" y="7716"/>
                    <a:pt x="8524" y="7716"/>
                  </a:cubicBezTo>
                  <a:cubicBezTo>
                    <a:pt x="8546" y="7716"/>
                    <a:pt x="8569" y="7712"/>
                    <a:pt x="8591" y="7705"/>
                  </a:cubicBezTo>
                  <a:cubicBezTo>
                    <a:pt x="9118" y="7540"/>
                    <a:pt x="9645" y="7462"/>
                    <a:pt x="10156" y="7462"/>
                  </a:cubicBezTo>
                  <a:cubicBezTo>
                    <a:pt x="13306" y="7462"/>
                    <a:pt x="15848" y="10406"/>
                    <a:pt x="14279" y="13740"/>
                  </a:cubicBezTo>
                  <a:cubicBezTo>
                    <a:pt x="13035" y="16386"/>
                    <a:pt x="10978" y="17479"/>
                    <a:pt x="8514" y="17479"/>
                  </a:cubicBezTo>
                  <a:cubicBezTo>
                    <a:pt x="7742" y="17479"/>
                    <a:pt x="6929" y="17371"/>
                    <a:pt x="6088" y="17170"/>
                  </a:cubicBezTo>
                  <a:cubicBezTo>
                    <a:pt x="6055" y="17162"/>
                    <a:pt x="6023" y="17159"/>
                    <a:pt x="5993" y="17159"/>
                  </a:cubicBezTo>
                  <a:cubicBezTo>
                    <a:pt x="5609" y="17159"/>
                    <a:pt x="5475" y="17754"/>
                    <a:pt x="5894" y="17872"/>
                  </a:cubicBezTo>
                  <a:cubicBezTo>
                    <a:pt x="6868" y="18146"/>
                    <a:pt x="7898" y="18339"/>
                    <a:pt x="8910" y="18339"/>
                  </a:cubicBezTo>
                  <a:cubicBezTo>
                    <a:pt x="10134" y="18339"/>
                    <a:pt x="11331" y="18057"/>
                    <a:pt x="12371" y="17291"/>
                  </a:cubicBezTo>
                  <a:cubicBezTo>
                    <a:pt x="13878" y="16184"/>
                    <a:pt x="15236" y="14273"/>
                    <a:pt x="15488" y="12395"/>
                  </a:cubicBezTo>
                  <a:cubicBezTo>
                    <a:pt x="15913" y="9217"/>
                    <a:pt x="13365" y="6756"/>
                    <a:pt x="10508" y="6756"/>
                  </a:cubicBezTo>
                  <a:cubicBezTo>
                    <a:pt x="10101" y="6756"/>
                    <a:pt x="9688" y="6805"/>
                    <a:pt x="9277" y="6910"/>
                  </a:cubicBezTo>
                  <a:cubicBezTo>
                    <a:pt x="10125" y="5875"/>
                    <a:pt x="10775" y="4712"/>
                    <a:pt x="10510" y="3302"/>
                  </a:cubicBezTo>
                  <a:cubicBezTo>
                    <a:pt x="10208" y="1689"/>
                    <a:pt x="8934" y="442"/>
                    <a:pt x="7341" y="99"/>
                  </a:cubicBezTo>
                  <a:cubicBezTo>
                    <a:pt x="7030" y="32"/>
                    <a:pt x="6720" y="0"/>
                    <a:pt x="641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21"/>
            <p:cNvSpPr/>
            <p:nvPr/>
          </p:nvSpPr>
          <p:spPr>
            <a:xfrm>
              <a:off x="3141173" y="5288794"/>
              <a:ext cx="74193" cy="84651"/>
            </a:xfrm>
            <a:custGeom>
              <a:rect b="b" l="l" r="r" t="t"/>
              <a:pathLst>
                <a:path extrusionOk="0" h="2558" w="2242">
                  <a:moveTo>
                    <a:pt x="2065" y="0"/>
                  </a:moveTo>
                  <a:cubicBezTo>
                    <a:pt x="1994" y="0"/>
                    <a:pt x="1922" y="37"/>
                    <a:pt x="1902" y="117"/>
                  </a:cubicBezTo>
                  <a:cubicBezTo>
                    <a:pt x="1658" y="1076"/>
                    <a:pt x="1098" y="1886"/>
                    <a:pt x="156" y="2265"/>
                  </a:cubicBezTo>
                  <a:cubicBezTo>
                    <a:pt x="1" y="2326"/>
                    <a:pt x="40" y="2558"/>
                    <a:pt x="181" y="2558"/>
                  </a:cubicBezTo>
                  <a:cubicBezTo>
                    <a:pt x="197" y="2558"/>
                    <a:pt x="215" y="2555"/>
                    <a:pt x="234" y="2548"/>
                  </a:cubicBezTo>
                  <a:cubicBezTo>
                    <a:pt x="1274" y="2177"/>
                    <a:pt x="2104" y="1280"/>
                    <a:pt x="2230" y="162"/>
                  </a:cubicBezTo>
                  <a:cubicBezTo>
                    <a:pt x="2241" y="58"/>
                    <a:pt x="2154" y="0"/>
                    <a:pt x="2065"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21"/>
            <p:cNvSpPr/>
            <p:nvPr/>
          </p:nvSpPr>
          <p:spPr>
            <a:xfrm>
              <a:off x="3220761" y="5295379"/>
              <a:ext cx="77106" cy="76973"/>
            </a:xfrm>
            <a:custGeom>
              <a:rect b="b" l="l" r="r" t="t"/>
              <a:pathLst>
                <a:path extrusionOk="0" h="2326" w="2330">
                  <a:moveTo>
                    <a:pt x="2062" y="1"/>
                  </a:moveTo>
                  <a:cubicBezTo>
                    <a:pt x="2001" y="1"/>
                    <a:pt x="1940" y="29"/>
                    <a:pt x="1898" y="96"/>
                  </a:cubicBezTo>
                  <a:cubicBezTo>
                    <a:pt x="1413" y="862"/>
                    <a:pt x="852" y="1507"/>
                    <a:pt x="123" y="2049"/>
                  </a:cubicBezTo>
                  <a:cubicBezTo>
                    <a:pt x="0" y="2141"/>
                    <a:pt x="70" y="2325"/>
                    <a:pt x="193" y="2325"/>
                  </a:cubicBezTo>
                  <a:cubicBezTo>
                    <a:pt x="217" y="2325"/>
                    <a:pt x="243" y="2318"/>
                    <a:pt x="270" y="2302"/>
                  </a:cubicBezTo>
                  <a:cubicBezTo>
                    <a:pt x="1073" y="1813"/>
                    <a:pt x="1780" y="1118"/>
                    <a:pt x="2241" y="297"/>
                  </a:cubicBezTo>
                  <a:cubicBezTo>
                    <a:pt x="2329" y="141"/>
                    <a:pt x="2197" y="1"/>
                    <a:pt x="206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78" name="Google Shape;378;p21"/>
          <p:cNvGrpSpPr/>
          <p:nvPr/>
        </p:nvGrpSpPr>
        <p:grpSpPr>
          <a:xfrm>
            <a:off x="2248419" y="4198210"/>
            <a:ext cx="1065612" cy="1051580"/>
            <a:chOff x="3260869" y="4155210"/>
            <a:chExt cx="1065612" cy="1051580"/>
          </a:xfrm>
        </p:grpSpPr>
        <p:grpSp>
          <p:nvGrpSpPr>
            <p:cNvPr id="379" name="Google Shape;379;p21"/>
            <p:cNvGrpSpPr/>
            <p:nvPr/>
          </p:nvGrpSpPr>
          <p:grpSpPr>
            <a:xfrm>
              <a:off x="3260869" y="4155210"/>
              <a:ext cx="1065612" cy="1051580"/>
              <a:chOff x="3260869" y="4155210"/>
              <a:chExt cx="1065612" cy="1051580"/>
            </a:xfrm>
          </p:grpSpPr>
          <p:sp>
            <p:nvSpPr>
              <p:cNvPr id="380" name="Google Shape;380;p21"/>
              <p:cNvSpPr/>
              <p:nvPr/>
            </p:nvSpPr>
            <p:spPr>
              <a:xfrm>
                <a:off x="3260869" y="4155210"/>
                <a:ext cx="1065612" cy="1051580"/>
              </a:xfrm>
              <a:custGeom>
                <a:rect b="b" l="l" r="r" t="t"/>
                <a:pathLst>
                  <a:path extrusionOk="0" h="31777" w="32201">
                    <a:moveTo>
                      <a:pt x="16276" y="824"/>
                    </a:moveTo>
                    <a:cubicBezTo>
                      <a:pt x="16873" y="824"/>
                      <a:pt x="17436" y="900"/>
                      <a:pt x="17911" y="1112"/>
                    </a:cubicBezTo>
                    <a:cubicBezTo>
                      <a:pt x="17554" y="1518"/>
                      <a:pt x="17208" y="1932"/>
                      <a:pt x="16861" y="2345"/>
                    </a:cubicBezTo>
                    <a:lnTo>
                      <a:pt x="16243" y="3081"/>
                    </a:lnTo>
                    <a:cubicBezTo>
                      <a:pt x="15990" y="3383"/>
                      <a:pt x="15868" y="3721"/>
                      <a:pt x="15544" y="3721"/>
                    </a:cubicBezTo>
                    <a:cubicBezTo>
                      <a:pt x="15495" y="3721"/>
                      <a:pt x="15441" y="3713"/>
                      <a:pt x="15382" y="3696"/>
                    </a:cubicBezTo>
                    <a:cubicBezTo>
                      <a:pt x="14860" y="3548"/>
                      <a:pt x="14324" y="2832"/>
                      <a:pt x="13924" y="2474"/>
                    </a:cubicBezTo>
                    <a:cubicBezTo>
                      <a:pt x="13474" y="2068"/>
                      <a:pt x="13023" y="1664"/>
                      <a:pt x="12571" y="1261"/>
                    </a:cubicBezTo>
                    <a:cubicBezTo>
                      <a:pt x="13626" y="1156"/>
                      <a:pt x="15026" y="824"/>
                      <a:pt x="16276" y="824"/>
                    </a:cubicBezTo>
                    <a:close/>
                    <a:moveTo>
                      <a:pt x="12107" y="1497"/>
                    </a:moveTo>
                    <a:cubicBezTo>
                      <a:pt x="12784" y="2194"/>
                      <a:pt x="13464" y="2884"/>
                      <a:pt x="14147" y="3574"/>
                    </a:cubicBezTo>
                    <a:cubicBezTo>
                      <a:pt x="14469" y="3895"/>
                      <a:pt x="14978" y="4653"/>
                      <a:pt x="15511" y="4678"/>
                    </a:cubicBezTo>
                    <a:cubicBezTo>
                      <a:pt x="15519" y="4678"/>
                      <a:pt x="15528" y="4679"/>
                      <a:pt x="15537" y="4679"/>
                    </a:cubicBezTo>
                    <a:cubicBezTo>
                      <a:pt x="15956" y="4679"/>
                      <a:pt x="16222" y="4247"/>
                      <a:pt x="16462" y="3973"/>
                    </a:cubicBezTo>
                    <a:cubicBezTo>
                      <a:pt x="17166" y="3174"/>
                      <a:pt x="17863" y="2355"/>
                      <a:pt x="18529" y="1520"/>
                    </a:cubicBezTo>
                    <a:cubicBezTo>
                      <a:pt x="20049" y="2881"/>
                      <a:pt x="21302" y="4787"/>
                      <a:pt x="22645" y="6323"/>
                    </a:cubicBezTo>
                    <a:cubicBezTo>
                      <a:pt x="23999" y="7870"/>
                      <a:pt x="25365" y="9404"/>
                      <a:pt x="26748" y="10927"/>
                    </a:cubicBezTo>
                    <a:cubicBezTo>
                      <a:pt x="27115" y="11331"/>
                      <a:pt x="30090" y="14523"/>
                      <a:pt x="31378" y="15704"/>
                    </a:cubicBezTo>
                    <a:lnTo>
                      <a:pt x="31336" y="15748"/>
                    </a:lnTo>
                    <a:cubicBezTo>
                      <a:pt x="31255" y="15836"/>
                      <a:pt x="31222" y="15957"/>
                      <a:pt x="31246" y="16075"/>
                    </a:cubicBezTo>
                    <a:cubicBezTo>
                      <a:pt x="27250" y="21680"/>
                      <a:pt x="21393" y="25437"/>
                      <a:pt x="17142" y="30795"/>
                    </a:cubicBezTo>
                    <a:lnTo>
                      <a:pt x="9052" y="21823"/>
                    </a:lnTo>
                    <a:cubicBezTo>
                      <a:pt x="6297" y="18769"/>
                      <a:pt x="3651" y="15517"/>
                      <a:pt x="636" y="12714"/>
                    </a:cubicBezTo>
                    <a:cubicBezTo>
                      <a:pt x="654" y="12705"/>
                      <a:pt x="673" y="12694"/>
                      <a:pt x="689" y="12682"/>
                    </a:cubicBezTo>
                    <a:cubicBezTo>
                      <a:pt x="2817" y="10745"/>
                      <a:pt x="4894" y="8749"/>
                      <a:pt x="6954" y="6738"/>
                    </a:cubicBezTo>
                    <a:cubicBezTo>
                      <a:pt x="8635" y="5098"/>
                      <a:pt x="10712" y="3436"/>
                      <a:pt x="12107" y="1497"/>
                    </a:cubicBezTo>
                    <a:close/>
                    <a:moveTo>
                      <a:pt x="16705" y="1"/>
                    </a:moveTo>
                    <a:cubicBezTo>
                      <a:pt x="15281" y="1"/>
                      <a:pt x="13554" y="491"/>
                      <a:pt x="12398" y="687"/>
                    </a:cubicBezTo>
                    <a:cubicBezTo>
                      <a:pt x="12371" y="670"/>
                      <a:pt x="12340" y="661"/>
                      <a:pt x="12308" y="661"/>
                    </a:cubicBezTo>
                    <a:cubicBezTo>
                      <a:pt x="12274" y="661"/>
                      <a:pt x="12240" y="671"/>
                      <a:pt x="12210" y="691"/>
                    </a:cubicBezTo>
                    <a:cubicBezTo>
                      <a:pt x="10060" y="2119"/>
                      <a:pt x="8278" y="4415"/>
                      <a:pt x="6431" y="6217"/>
                    </a:cubicBezTo>
                    <a:cubicBezTo>
                      <a:pt x="4371" y="8228"/>
                      <a:pt x="2272" y="10195"/>
                      <a:pt x="179" y="12172"/>
                    </a:cubicBezTo>
                    <a:cubicBezTo>
                      <a:pt x="0" y="12341"/>
                      <a:pt x="60" y="12558"/>
                      <a:pt x="204" y="12682"/>
                    </a:cubicBezTo>
                    <a:cubicBezTo>
                      <a:pt x="144" y="12748"/>
                      <a:pt x="143" y="12849"/>
                      <a:pt x="199" y="12918"/>
                    </a:cubicBezTo>
                    <a:cubicBezTo>
                      <a:pt x="2638" y="16166"/>
                      <a:pt x="5546" y="19090"/>
                      <a:pt x="8263" y="22103"/>
                    </a:cubicBezTo>
                    <a:lnTo>
                      <a:pt x="16883" y="31661"/>
                    </a:lnTo>
                    <a:cubicBezTo>
                      <a:pt x="16955" y="31742"/>
                      <a:pt x="17043" y="31776"/>
                      <a:pt x="17131" y="31776"/>
                    </a:cubicBezTo>
                    <a:cubicBezTo>
                      <a:pt x="17267" y="31776"/>
                      <a:pt x="17405" y="31696"/>
                      <a:pt x="17491" y="31583"/>
                    </a:cubicBezTo>
                    <a:cubicBezTo>
                      <a:pt x="21727" y="26056"/>
                      <a:pt x="28230" y="22455"/>
                      <a:pt x="31879" y="16456"/>
                    </a:cubicBezTo>
                    <a:cubicBezTo>
                      <a:pt x="31885" y="16456"/>
                      <a:pt x="31889" y="16456"/>
                      <a:pt x="31897" y="16454"/>
                    </a:cubicBezTo>
                    <a:cubicBezTo>
                      <a:pt x="32067" y="16430"/>
                      <a:pt x="32174" y="16237"/>
                      <a:pt x="32180" y="16082"/>
                    </a:cubicBezTo>
                    <a:cubicBezTo>
                      <a:pt x="32200" y="15552"/>
                      <a:pt x="31817" y="15289"/>
                      <a:pt x="31473" y="14914"/>
                    </a:cubicBezTo>
                    <a:cubicBezTo>
                      <a:pt x="30543" y="13906"/>
                      <a:pt x="29604" y="12909"/>
                      <a:pt x="28679" y="11898"/>
                    </a:cubicBezTo>
                    <a:cubicBezTo>
                      <a:pt x="26751" y="9793"/>
                      <a:pt x="24847" y="7666"/>
                      <a:pt x="22968" y="5517"/>
                    </a:cubicBezTo>
                    <a:cubicBezTo>
                      <a:pt x="22064" y="4487"/>
                      <a:pt x="21167" y="3451"/>
                      <a:pt x="20274" y="2413"/>
                    </a:cubicBezTo>
                    <a:cubicBezTo>
                      <a:pt x="19676" y="1717"/>
                      <a:pt x="19064" y="707"/>
                      <a:pt x="18212" y="285"/>
                    </a:cubicBezTo>
                    <a:cubicBezTo>
                      <a:pt x="17795" y="79"/>
                      <a:pt x="17274" y="1"/>
                      <a:pt x="1670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21"/>
              <p:cNvSpPr/>
              <p:nvPr/>
            </p:nvSpPr>
            <p:spPr>
              <a:xfrm>
                <a:off x="3412631" y="4384608"/>
                <a:ext cx="250146" cy="242800"/>
              </a:xfrm>
              <a:custGeom>
                <a:rect b="b" l="l" r="r" t="t"/>
                <a:pathLst>
                  <a:path extrusionOk="0" h="7337" w="7559">
                    <a:moveTo>
                      <a:pt x="7112" y="1"/>
                    </a:moveTo>
                    <a:cubicBezTo>
                      <a:pt x="7043" y="1"/>
                      <a:pt x="6972" y="25"/>
                      <a:pt x="6907" y="83"/>
                    </a:cubicBezTo>
                    <a:cubicBezTo>
                      <a:pt x="4539" y="2209"/>
                      <a:pt x="2103" y="4508"/>
                      <a:pt x="119" y="7003"/>
                    </a:cubicBezTo>
                    <a:cubicBezTo>
                      <a:pt x="0" y="7152"/>
                      <a:pt x="115" y="7337"/>
                      <a:pt x="261" y="7337"/>
                    </a:cubicBezTo>
                    <a:cubicBezTo>
                      <a:pt x="305" y="7337"/>
                      <a:pt x="352" y="7320"/>
                      <a:pt x="396" y="7280"/>
                    </a:cubicBezTo>
                    <a:cubicBezTo>
                      <a:pt x="2793" y="5137"/>
                      <a:pt x="5040" y="2763"/>
                      <a:pt x="7339" y="514"/>
                    </a:cubicBezTo>
                    <a:cubicBezTo>
                      <a:pt x="7558" y="299"/>
                      <a:pt x="7352" y="1"/>
                      <a:pt x="711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21"/>
              <p:cNvSpPr/>
              <p:nvPr/>
            </p:nvSpPr>
            <p:spPr>
              <a:xfrm>
                <a:off x="3509923" y="4364918"/>
                <a:ext cx="413027" cy="344261"/>
              </a:xfrm>
              <a:custGeom>
                <a:rect b="b" l="l" r="r" t="t"/>
                <a:pathLst>
                  <a:path extrusionOk="0" h="10403" w="12481">
                    <a:moveTo>
                      <a:pt x="11998" y="1"/>
                    </a:moveTo>
                    <a:cubicBezTo>
                      <a:pt x="11928" y="1"/>
                      <a:pt x="11855" y="24"/>
                      <a:pt x="11789" y="79"/>
                    </a:cubicBezTo>
                    <a:cubicBezTo>
                      <a:pt x="7868" y="3351"/>
                      <a:pt x="3903" y="6627"/>
                      <a:pt x="146" y="10087"/>
                    </a:cubicBezTo>
                    <a:cubicBezTo>
                      <a:pt x="0" y="10222"/>
                      <a:pt x="135" y="10403"/>
                      <a:pt x="290" y="10403"/>
                    </a:cubicBezTo>
                    <a:cubicBezTo>
                      <a:pt x="333" y="10403"/>
                      <a:pt x="377" y="10389"/>
                      <a:pt x="417" y="10358"/>
                    </a:cubicBezTo>
                    <a:cubicBezTo>
                      <a:pt x="4459" y="7223"/>
                      <a:pt x="8352" y="3853"/>
                      <a:pt x="12236" y="527"/>
                    </a:cubicBezTo>
                    <a:cubicBezTo>
                      <a:pt x="12481" y="317"/>
                      <a:pt x="12256" y="1"/>
                      <a:pt x="11998"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21"/>
              <p:cNvSpPr/>
              <p:nvPr/>
            </p:nvSpPr>
            <p:spPr>
              <a:xfrm>
                <a:off x="3598644" y="4439773"/>
                <a:ext cx="398467" cy="361172"/>
              </a:xfrm>
              <a:custGeom>
                <a:rect b="b" l="l" r="r" t="t"/>
                <a:pathLst>
                  <a:path extrusionOk="0" h="10914" w="12041">
                    <a:moveTo>
                      <a:pt x="11581" y="1"/>
                    </a:moveTo>
                    <a:cubicBezTo>
                      <a:pt x="11511" y="1"/>
                      <a:pt x="11437" y="25"/>
                      <a:pt x="11370" y="83"/>
                    </a:cubicBezTo>
                    <a:cubicBezTo>
                      <a:pt x="9416" y="1764"/>
                      <a:pt x="7560" y="3572"/>
                      <a:pt x="5668" y="5325"/>
                    </a:cubicBezTo>
                    <a:cubicBezTo>
                      <a:pt x="3796" y="7060"/>
                      <a:pt x="1720" y="8725"/>
                      <a:pt x="75" y="10678"/>
                    </a:cubicBezTo>
                    <a:cubicBezTo>
                      <a:pt x="1" y="10766"/>
                      <a:pt x="67" y="10914"/>
                      <a:pt x="167" y="10914"/>
                    </a:cubicBezTo>
                    <a:cubicBezTo>
                      <a:pt x="189" y="10914"/>
                      <a:pt x="213" y="10906"/>
                      <a:pt x="237" y="10889"/>
                    </a:cubicBezTo>
                    <a:cubicBezTo>
                      <a:pt x="2247" y="9476"/>
                      <a:pt x="4014" y="7636"/>
                      <a:pt x="5832" y="5988"/>
                    </a:cubicBezTo>
                    <a:cubicBezTo>
                      <a:pt x="7831" y="4176"/>
                      <a:pt x="9885" y="2409"/>
                      <a:pt x="11814" y="525"/>
                    </a:cubicBezTo>
                    <a:cubicBezTo>
                      <a:pt x="12041" y="303"/>
                      <a:pt x="11829" y="1"/>
                      <a:pt x="1158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21"/>
              <p:cNvSpPr/>
              <p:nvPr/>
            </p:nvSpPr>
            <p:spPr>
              <a:xfrm>
                <a:off x="3701264" y="4530512"/>
                <a:ext cx="379505" cy="352832"/>
              </a:xfrm>
              <a:custGeom>
                <a:rect b="b" l="l" r="r" t="t"/>
                <a:pathLst>
                  <a:path extrusionOk="0" h="10662" w="11468">
                    <a:moveTo>
                      <a:pt x="10990" y="1"/>
                    </a:moveTo>
                    <a:cubicBezTo>
                      <a:pt x="10919" y="1"/>
                      <a:pt x="10844" y="26"/>
                      <a:pt x="10776" y="84"/>
                    </a:cubicBezTo>
                    <a:cubicBezTo>
                      <a:pt x="7058" y="3254"/>
                      <a:pt x="3526" y="6737"/>
                      <a:pt x="158" y="10273"/>
                    </a:cubicBezTo>
                    <a:cubicBezTo>
                      <a:pt x="0" y="10438"/>
                      <a:pt x="151" y="10662"/>
                      <a:pt x="326" y="10662"/>
                    </a:cubicBezTo>
                    <a:cubicBezTo>
                      <a:pt x="378" y="10662"/>
                      <a:pt x="431" y="10642"/>
                      <a:pt x="480" y="10596"/>
                    </a:cubicBezTo>
                    <a:cubicBezTo>
                      <a:pt x="4036" y="7213"/>
                      <a:pt x="7666" y="3910"/>
                      <a:pt x="11230" y="537"/>
                    </a:cubicBezTo>
                    <a:cubicBezTo>
                      <a:pt x="11468" y="313"/>
                      <a:pt x="11246" y="1"/>
                      <a:pt x="1099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21"/>
              <p:cNvSpPr/>
              <p:nvPr/>
            </p:nvSpPr>
            <p:spPr>
              <a:xfrm>
                <a:off x="3803520" y="4626150"/>
                <a:ext cx="361866" cy="345320"/>
              </a:xfrm>
              <a:custGeom>
                <a:rect b="b" l="l" r="r" t="t"/>
                <a:pathLst>
                  <a:path extrusionOk="0" h="10435" w="10935">
                    <a:moveTo>
                      <a:pt x="10476" y="1"/>
                    </a:moveTo>
                    <a:cubicBezTo>
                      <a:pt x="10207" y="1"/>
                      <a:pt x="9988" y="323"/>
                      <a:pt x="10226" y="555"/>
                    </a:cubicBezTo>
                    <a:cubicBezTo>
                      <a:pt x="10225" y="555"/>
                      <a:pt x="10223" y="554"/>
                      <a:pt x="10221" y="554"/>
                    </a:cubicBezTo>
                    <a:cubicBezTo>
                      <a:pt x="9960" y="554"/>
                      <a:pt x="980" y="9294"/>
                      <a:pt x="146" y="10102"/>
                    </a:cubicBezTo>
                    <a:cubicBezTo>
                      <a:pt x="1" y="10243"/>
                      <a:pt x="136" y="10435"/>
                      <a:pt x="295" y="10435"/>
                    </a:cubicBezTo>
                    <a:cubicBezTo>
                      <a:pt x="339" y="10435"/>
                      <a:pt x="386" y="10420"/>
                      <a:pt x="428" y="10384"/>
                    </a:cubicBezTo>
                    <a:cubicBezTo>
                      <a:pt x="2474" y="8633"/>
                      <a:pt x="4449" y="6797"/>
                      <a:pt x="6414" y="4956"/>
                    </a:cubicBezTo>
                    <a:cubicBezTo>
                      <a:pt x="7353" y="4075"/>
                      <a:pt x="8288" y="3190"/>
                      <a:pt x="9218" y="2300"/>
                    </a:cubicBezTo>
                    <a:cubicBezTo>
                      <a:pt x="9785" y="1758"/>
                      <a:pt x="10653" y="1251"/>
                      <a:pt x="10892" y="482"/>
                    </a:cubicBezTo>
                    <a:cubicBezTo>
                      <a:pt x="10935" y="344"/>
                      <a:pt x="10866" y="153"/>
                      <a:pt x="10731" y="87"/>
                    </a:cubicBezTo>
                    <a:lnTo>
                      <a:pt x="10627" y="36"/>
                    </a:lnTo>
                    <a:cubicBezTo>
                      <a:pt x="10577" y="12"/>
                      <a:pt x="10525" y="1"/>
                      <a:pt x="1047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86" name="Google Shape;386;p21"/>
            <p:cNvSpPr/>
            <p:nvPr/>
          </p:nvSpPr>
          <p:spPr>
            <a:xfrm>
              <a:off x="3992710" y="4206570"/>
              <a:ext cx="70950" cy="81573"/>
            </a:xfrm>
            <a:custGeom>
              <a:rect b="b" l="l" r="r" t="t"/>
              <a:pathLst>
                <a:path extrusionOk="0" h="2465" w="2144">
                  <a:moveTo>
                    <a:pt x="204" y="0"/>
                  </a:moveTo>
                  <a:cubicBezTo>
                    <a:pt x="104" y="0"/>
                    <a:pt x="0" y="116"/>
                    <a:pt x="72" y="216"/>
                  </a:cubicBezTo>
                  <a:cubicBezTo>
                    <a:pt x="612" y="965"/>
                    <a:pt x="1185" y="1705"/>
                    <a:pt x="1779" y="2412"/>
                  </a:cubicBezTo>
                  <a:cubicBezTo>
                    <a:pt x="1811" y="2449"/>
                    <a:pt x="1850" y="2465"/>
                    <a:pt x="1891" y="2465"/>
                  </a:cubicBezTo>
                  <a:cubicBezTo>
                    <a:pt x="2014" y="2465"/>
                    <a:pt x="2144" y="2321"/>
                    <a:pt x="2054" y="2201"/>
                  </a:cubicBezTo>
                  <a:cubicBezTo>
                    <a:pt x="1498" y="1463"/>
                    <a:pt x="905" y="737"/>
                    <a:pt x="297" y="43"/>
                  </a:cubicBezTo>
                  <a:cubicBezTo>
                    <a:pt x="271" y="13"/>
                    <a:pt x="238" y="0"/>
                    <a:pt x="204"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21"/>
            <p:cNvSpPr/>
            <p:nvPr/>
          </p:nvSpPr>
          <p:spPr>
            <a:xfrm>
              <a:off x="4071933" y="4230363"/>
              <a:ext cx="60890" cy="66946"/>
            </a:xfrm>
            <a:custGeom>
              <a:rect b="b" l="l" r="r" t="t"/>
              <a:pathLst>
                <a:path extrusionOk="0" h="2023" w="1840">
                  <a:moveTo>
                    <a:pt x="198" y="1"/>
                  </a:moveTo>
                  <a:cubicBezTo>
                    <a:pt x="91" y="1"/>
                    <a:pt x="1" y="149"/>
                    <a:pt x="88" y="261"/>
                  </a:cubicBezTo>
                  <a:cubicBezTo>
                    <a:pt x="540" y="843"/>
                    <a:pt x="1017" y="1413"/>
                    <a:pt x="1505" y="1967"/>
                  </a:cubicBezTo>
                  <a:cubicBezTo>
                    <a:pt x="1539" y="2006"/>
                    <a:pt x="1578" y="2022"/>
                    <a:pt x="1615" y="2022"/>
                  </a:cubicBezTo>
                  <a:cubicBezTo>
                    <a:pt x="1734" y="2022"/>
                    <a:pt x="1840" y="1857"/>
                    <a:pt x="1740" y="1733"/>
                  </a:cubicBezTo>
                  <a:cubicBezTo>
                    <a:pt x="1277" y="1159"/>
                    <a:pt x="796" y="594"/>
                    <a:pt x="298" y="50"/>
                  </a:cubicBezTo>
                  <a:cubicBezTo>
                    <a:pt x="267" y="15"/>
                    <a:pt x="232" y="1"/>
                    <a:pt x="198"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8" name="Google Shape;388;p21"/>
          <p:cNvGrpSpPr/>
          <p:nvPr/>
        </p:nvGrpSpPr>
        <p:grpSpPr>
          <a:xfrm>
            <a:off x="4756021" y="3831533"/>
            <a:ext cx="142364" cy="69263"/>
            <a:chOff x="4756021" y="3831533"/>
            <a:chExt cx="142364" cy="69263"/>
          </a:xfrm>
        </p:grpSpPr>
        <p:sp>
          <p:nvSpPr>
            <p:cNvPr id="389" name="Google Shape;389;p21"/>
            <p:cNvSpPr/>
            <p:nvPr/>
          </p:nvSpPr>
          <p:spPr>
            <a:xfrm>
              <a:off x="4756021" y="3831533"/>
              <a:ext cx="118802" cy="28923"/>
            </a:xfrm>
            <a:custGeom>
              <a:rect b="b" l="l" r="r" t="t"/>
              <a:pathLst>
                <a:path extrusionOk="0" h="874" w="3590">
                  <a:moveTo>
                    <a:pt x="3290" y="1"/>
                  </a:moveTo>
                  <a:cubicBezTo>
                    <a:pt x="3279" y="1"/>
                    <a:pt x="3267" y="2"/>
                    <a:pt x="3254" y="4"/>
                  </a:cubicBezTo>
                  <a:cubicBezTo>
                    <a:pt x="2219" y="177"/>
                    <a:pt x="1176" y="361"/>
                    <a:pt x="151" y="587"/>
                  </a:cubicBezTo>
                  <a:cubicBezTo>
                    <a:pt x="0" y="621"/>
                    <a:pt x="24" y="873"/>
                    <a:pt x="172" y="873"/>
                  </a:cubicBezTo>
                  <a:cubicBezTo>
                    <a:pt x="178" y="873"/>
                    <a:pt x="184" y="873"/>
                    <a:pt x="189" y="872"/>
                  </a:cubicBezTo>
                  <a:cubicBezTo>
                    <a:pt x="1246" y="741"/>
                    <a:pt x="2308" y="564"/>
                    <a:pt x="3357" y="378"/>
                  </a:cubicBezTo>
                  <a:cubicBezTo>
                    <a:pt x="3589" y="335"/>
                    <a:pt x="3507" y="1"/>
                    <a:pt x="329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21"/>
            <p:cNvSpPr/>
            <p:nvPr/>
          </p:nvSpPr>
          <p:spPr>
            <a:xfrm>
              <a:off x="4801887" y="3872303"/>
              <a:ext cx="96498" cy="28493"/>
            </a:xfrm>
            <a:custGeom>
              <a:rect b="b" l="l" r="r" t="t"/>
              <a:pathLst>
                <a:path extrusionOk="0" h="861" w="2916">
                  <a:moveTo>
                    <a:pt x="2651" y="0"/>
                  </a:moveTo>
                  <a:cubicBezTo>
                    <a:pt x="2622" y="0"/>
                    <a:pt x="2591" y="8"/>
                    <a:pt x="2559" y="26"/>
                  </a:cubicBezTo>
                  <a:cubicBezTo>
                    <a:pt x="1994" y="348"/>
                    <a:pt x="1400" y="522"/>
                    <a:pt x="772" y="522"/>
                  </a:cubicBezTo>
                  <a:cubicBezTo>
                    <a:pt x="611" y="522"/>
                    <a:pt x="448" y="510"/>
                    <a:pt x="283" y="487"/>
                  </a:cubicBezTo>
                  <a:cubicBezTo>
                    <a:pt x="274" y="486"/>
                    <a:pt x="266" y="485"/>
                    <a:pt x="257" y="485"/>
                  </a:cubicBezTo>
                  <a:cubicBezTo>
                    <a:pt x="76" y="485"/>
                    <a:pt x="1" y="760"/>
                    <a:pt x="197" y="795"/>
                  </a:cubicBezTo>
                  <a:cubicBezTo>
                    <a:pt x="430" y="838"/>
                    <a:pt x="664" y="860"/>
                    <a:pt x="896" y="860"/>
                  </a:cubicBezTo>
                  <a:cubicBezTo>
                    <a:pt x="1543" y="860"/>
                    <a:pt x="2180" y="691"/>
                    <a:pt x="2744" y="345"/>
                  </a:cubicBezTo>
                  <a:cubicBezTo>
                    <a:pt x="2915" y="240"/>
                    <a:pt x="2812" y="0"/>
                    <a:pt x="265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1" name="Google Shape;391;p21"/>
          <p:cNvGrpSpPr/>
          <p:nvPr/>
        </p:nvGrpSpPr>
        <p:grpSpPr>
          <a:xfrm>
            <a:off x="4349976" y="4801904"/>
            <a:ext cx="591495" cy="708080"/>
            <a:chOff x="4349976" y="4801904"/>
            <a:chExt cx="591495" cy="708080"/>
          </a:xfrm>
        </p:grpSpPr>
        <p:sp>
          <p:nvSpPr>
            <p:cNvPr id="392" name="Google Shape;392;p21"/>
            <p:cNvSpPr/>
            <p:nvPr/>
          </p:nvSpPr>
          <p:spPr>
            <a:xfrm>
              <a:off x="4349976" y="4903597"/>
              <a:ext cx="591495" cy="606387"/>
            </a:xfrm>
            <a:custGeom>
              <a:rect b="b" l="l" r="r" t="t"/>
              <a:pathLst>
                <a:path extrusionOk="0" h="18324" w="17874">
                  <a:moveTo>
                    <a:pt x="10896" y="776"/>
                  </a:moveTo>
                  <a:cubicBezTo>
                    <a:pt x="13647" y="776"/>
                    <a:pt x="15832" y="3106"/>
                    <a:pt x="14867" y="5891"/>
                  </a:cubicBezTo>
                  <a:cubicBezTo>
                    <a:pt x="13631" y="9465"/>
                    <a:pt x="8479" y="10828"/>
                    <a:pt x="5400" y="12215"/>
                  </a:cubicBezTo>
                  <a:cubicBezTo>
                    <a:pt x="5191" y="12309"/>
                    <a:pt x="5166" y="12500"/>
                    <a:pt x="5240" y="12661"/>
                  </a:cubicBezTo>
                  <a:cubicBezTo>
                    <a:pt x="5243" y="12742"/>
                    <a:pt x="5282" y="12816"/>
                    <a:pt x="5345" y="12865"/>
                  </a:cubicBezTo>
                  <a:cubicBezTo>
                    <a:pt x="6742" y="13836"/>
                    <a:pt x="8825" y="14304"/>
                    <a:pt x="10496" y="14759"/>
                  </a:cubicBezTo>
                  <a:cubicBezTo>
                    <a:pt x="9866" y="15596"/>
                    <a:pt x="9298" y="16476"/>
                    <a:pt x="8793" y="17392"/>
                  </a:cubicBezTo>
                  <a:cubicBezTo>
                    <a:pt x="6381" y="16017"/>
                    <a:pt x="3613" y="14332"/>
                    <a:pt x="881" y="13787"/>
                  </a:cubicBezTo>
                  <a:cubicBezTo>
                    <a:pt x="1280" y="13047"/>
                    <a:pt x="1656" y="12312"/>
                    <a:pt x="2143" y="11621"/>
                  </a:cubicBezTo>
                  <a:cubicBezTo>
                    <a:pt x="2640" y="10913"/>
                    <a:pt x="3235" y="10290"/>
                    <a:pt x="3754" y="9604"/>
                  </a:cubicBezTo>
                  <a:cubicBezTo>
                    <a:pt x="3811" y="9639"/>
                    <a:pt x="3876" y="9657"/>
                    <a:pt x="3942" y="9657"/>
                  </a:cubicBezTo>
                  <a:cubicBezTo>
                    <a:pt x="3973" y="9657"/>
                    <a:pt x="4005" y="9653"/>
                    <a:pt x="4036" y="9645"/>
                  </a:cubicBezTo>
                  <a:lnTo>
                    <a:pt x="4074" y="9636"/>
                  </a:lnTo>
                  <a:cubicBezTo>
                    <a:pt x="4106" y="9627"/>
                    <a:pt x="4137" y="9613"/>
                    <a:pt x="4164" y="9596"/>
                  </a:cubicBezTo>
                  <a:cubicBezTo>
                    <a:pt x="6305" y="9593"/>
                    <a:pt x="12412" y="7547"/>
                    <a:pt x="11396" y="4956"/>
                  </a:cubicBezTo>
                  <a:cubicBezTo>
                    <a:pt x="11507" y="4137"/>
                    <a:pt x="10764" y="3743"/>
                    <a:pt x="9935" y="3743"/>
                  </a:cubicBezTo>
                  <a:cubicBezTo>
                    <a:pt x="9183" y="3743"/>
                    <a:pt x="8362" y="4068"/>
                    <a:pt x="8045" y="4697"/>
                  </a:cubicBezTo>
                  <a:cubicBezTo>
                    <a:pt x="7388" y="4302"/>
                    <a:pt x="6733" y="3880"/>
                    <a:pt x="6054" y="3527"/>
                  </a:cubicBezTo>
                  <a:cubicBezTo>
                    <a:pt x="7168" y="1883"/>
                    <a:pt x="8707" y="833"/>
                    <a:pt x="10769" y="777"/>
                  </a:cubicBezTo>
                  <a:cubicBezTo>
                    <a:pt x="10811" y="776"/>
                    <a:pt x="10854" y="776"/>
                    <a:pt x="10896" y="776"/>
                  </a:cubicBezTo>
                  <a:close/>
                  <a:moveTo>
                    <a:pt x="10742" y="0"/>
                  </a:moveTo>
                  <a:cubicBezTo>
                    <a:pt x="8458" y="0"/>
                    <a:pt x="6146" y="1179"/>
                    <a:pt x="5520" y="3435"/>
                  </a:cubicBezTo>
                  <a:cubicBezTo>
                    <a:pt x="5497" y="3508"/>
                    <a:pt x="5512" y="3588"/>
                    <a:pt x="5560" y="3648"/>
                  </a:cubicBezTo>
                  <a:cubicBezTo>
                    <a:pt x="5550" y="3720"/>
                    <a:pt x="5575" y="3793"/>
                    <a:pt x="5627" y="3847"/>
                  </a:cubicBezTo>
                  <a:cubicBezTo>
                    <a:pt x="6263" y="4518"/>
                    <a:pt x="7126" y="5063"/>
                    <a:pt x="7943" y="5490"/>
                  </a:cubicBezTo>
                  <a:cubicBezTo>
                    <a:pt x="8004" y="5522"/>
                    <a:pt x="8064" y="5536"/>
                    <a:pt x="8120" y="5536"/>
                  </a:cubicBezTo>
                  <a:cubicBezTo>
                    <a:pt x="8375" y="5536"/>
                    <a:pt x="8556" y="5246"/>
                    <a:pt x="8457" y="5021"/>
                  </a:cubicBezTo>
                  <a:cubicBezTo>
                    <a:pt x="8788" y="4729"/>
                    <a:pt x="9067" y="4443"/>
                    <a:pt x="9546" y="4341"/>
                  </a:cubicBezTo>
                  <a:cubicBezTo>
                    <a:pt x="9645" y="4321"/>
                    <a:pt x="9749" y="4310"/>
                    <a:pt x="9855" y="4310"/>
                  </a:cubicBezTo>
                  <a:cubicBezTo>
                    <a:pt x="10334" y="4310"/>
                    <a:pt x="10834" y="4533"/>
                    <a:pt x="10860" y="5075"/>
                  </a:cubicBezTo>
                  <a:cubicBezTo>
                    <a:pt x="10862" y="5139"/>
                    <a:pt x="10888" y="5201"/>
                    <a:pt x="10934" y="5245"/>
                  </a:cubicBezTo>
                  <a:cubicBezTo>
                    <a:pt x="10703" y="7295"/>
                    <a:pt x="5913" y="8841"/>
                    <a:pt x="4138" y="8841"/>
                  </a:cubicBezTo>
                  <a:cubicBezTo>
                    <a:pt x="4068" y="8841"/>
                    <a:pt x="4002" y="8839"/>
                    <a:pt x="3941" y="8834"/>
                  </a:cubicBezTo>
                  <a:cubicBezTo>
                    <a:pt x="3933" y="8833"/>
                    <a:pt x="3926" y="8833"/>
                    <a:pt x="3918" y="8833"/>
                  </a:cubicBezTo>
                  <a:cubicBezTo>
                    <a:pt x="3768" y="8833"/>
                    <a:pt x="3615" y="8963"/>
                    <a:pt x="3573" y="9111"/>
                  </a:cubicBezTo>
                  <a:cubicBezTo>
                    <a:pt x="3546" y="9115"/>
                    <a:pt x="3520" y="9126"/>
                    <a:pt x="3497" y="9141"/>
                  </a:cubicBezTo>
                  <a:cubicBezTo>
                    <a:pt x="1983" y="10139"/>
                    <a:pt x="720" y="12039"/>
                    <a:pt x="96" y="13716"/>
                  </a:cubicBezTo>
                  <a:cubicBezTo>
                    <a:pt x="0" y="13974"/>
                    <a:pt x="234" y="14168"/>
                    <a:pt x="463" y="14168"/>
                  </a:cubicBezTo>
                  <a:cubicBezTo>
                    <a:pt x="514" y="14168"/>
                    <a:pt x="564" y="14158"/>
                    <a:pt x="611" y="14137"/>
                  </a:cubicBezTo>
                  <a:cubicBezTo>
                    <a:pt x="1849" y="14931"/>
                    <a:pt x="3305" y="15441"/>
                    <a:pt x="4625" y="16084"/>
                  </a:cubicBezTo>
                  <a:cubicBezTo>
                    <a:pt x="6030" y="16769"/>
                    <a:pt x="7408" y="17498"/>
                    <a:pt x="8764" y="18270"/>
                  </a:cubicBezTo>
                  <a:cubicBezTo>
                    <a:pt x="8830" y="18307"/>
                    <a:pt x="8894" y="18323"/>
                    <a:pt x="8956" y="18323"/>
                  </a:cubicBezTo>
                  <a:cubicBezTo>
                    <a:pt x="9242" y="18323"/>
                    <a:pt x="9447" y="17963"/>
                    <a:pt x="9289" y="17723"/>
                  </a:cubicBezTo>
                  <a:cubicBezTo>
                    <a:pt x="9971" y="16859"/>
                    <a:pt x="10625" y="15922"/>
                    <a:pt x="11155" y="14977"/>
                  </a:cubicBezTo>
                  <a:cubicBezTo>
                    <a:pt x="11200" y="14893"/>
                    <a:pt x="11205" y="14791"/>
                    <a:pt x="11165" y="14704"/>
                  </a:cubicBezTo>
                  <a:cubicBezTo>
                    <a:pt x="11303" y="14513"/>
                    <a:pt x="11274" y="14190"/>
                    <a:pt x="10977" y="14098"/>
                  </a:cubicBezTo>
                  <a:cubicBezTo>
                    <a:pt x="10004" y="13799"/>
                    <a:pt x="9027" y="13508"/>
                    <a:pt x="8061" y="13188"/>
                  </a:cubicBezTo>
                  <a:cubicBezTo>
                    <a:pt x="7512" y="13006"/>
                    <a:pt x="6963" y="12782"/>
                    <a:pt x="6404" y="12618"/>
                  </a:cubicBezTo>
                  <a:cubicBezTo>
                    <a:pt x="10288" y="10950"/>
                    <a:pt x="17874" y="8164"/>
                    <a:pt x="15520" y="2761"/>
                  </a:cubicBezTo>
                  <a:cubicBezTo>
                    <a:pt x="14708" y="898"/>
                    <a:pt x="12735" y="0"/>
                    <a:pt x="1074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21"/>
            <p:cNvSpPr/>
            <p:nvPr/>
          </p:nvSpPr>
          <p:spPr>
            <a:xfrm>
              <a:off x="4533971" y="4859452"/>
              <a:ext cx="92626" cy="57482"/>
            </a:xfrm>
            <a:custGeom>
              <a:rect b="b" l="l" r="r" t="t"/>
              <a:pathLst>
                <a:path extrusionOk="0" h="1737" w="2799">
                  <a:moveTo>
                    <a:pt x="2576" y="1"/>
                  </a:moveTo>
                  <a:cubicBezTo>
                    <a:pt x="2572" y="1"/>
                    <a:pt x="2569" y="1"/>
                    <a:pt x="2565" y="1"/>
                  </a:cubicBezTo>
                  <a:cubicBezTo>
                    <a:pt x="1547" y="58"/>
                    <a:pt x="598" y="695"/>
                    <a:pt x="64" y="1545"/>
                  </a:cubicBezTo>
                  <a:cubicBezTo>
                    <a:pt x="0" y="1648"/>
                    <a:pt x="87" y="1737"/>
                    <a:pt x="180" y="1737"/>
                  </a:cubicBezTo>
                  <a:cubicBezTo>
                    <a:pt x="220" y="1737"/>
                    <a:pt x="262" y="1720"/>
                    <a:pt x="292" y="1680"/>
                  </a:cubicBezTo>
                  <a:cubicBezTo>
                    <a:pt x="882" y="894"/>
                    <a:pt x="1663" y="509"/>
                    <a:pt x="2611" y="341"/>
                  </a:cubicBezTo>
                  <a:cubicBezTo>
                    <a:pt x="2799" y="308"/>
                    <a:pt x="2761" y="1"/>
                    <a:pt x="257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21"/>
            <p:cNvSpPr/>
            <p:nvPr/>
          </p:nvSpPr>
          <p:spPr>
            <a:xfrm>
              <a:off x="4548134" y="4801904"/>
              <a:ext cx="94777" cy="51823"/>
            </a:xfrm>
            <a:custGeom>
              <a:rect b="b" l="l" r="r" t="t"/>
              <a:pathLst>
                <a:path extrusionOk="0" h="1566" w="2864">
                  <a:moveTo>
                    <a:pt x="2592" y="0"/>
                  </a:moveTo>
                  <a:cubicBezTo>
                    <a:pt x="2565" y="0"/>
                    <a:pt x="2537" y="7"/>
                    <a:pt x="2508" y="21"/>
                  </a:cubicBezTo>
                  <a:cubicBezTo>
                    <a:pt x="1707" y="420"/>
                    <a:pt x="919" y="853"/>
                    <a:pt x="143" y="1297"/>
                  </a:cubicBezTo>
                  <a:cubicBezTo>
                    <a:pt x="1" y="1378"/>
                    <a:pt x="88" y="1565"/>
                    <a:pt x="221" y="1565"/>
                  </a:cubicBezTo>
                  <a:cubicBezTo>
                    <a:pt x="243" y="1565"/>
                    <a:pt x="266" y="1560"/>
                    <a:pt x="290" y="1548"/>
                  </a:cubicBezTo>
                  <a:cubicBezTo>
                    <a:pt x="1097" y="1163"/>
                    <a:pt x="1904" y="761"/>
                    <a:pt x="2688" y="331"/>
                  </a:cubicBezTo>
                  <a:cubicBezTo>
                    <a:pt x="2863" y="235"/>
                    <a:pt x="2755" y="0"/>
                    <a:pt x="259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5" name="Google Shape;395;p21"/>
          <p:cNvGrpSpPr/>
          <p:nvPr/>
        </p:nvGrpSpPr>
        <p:grpSpPr>
          <a:xfrm>
            <a:off x="5630954" y="5096427"/>
            <a:ext cx="147626" cy="102487"/>
            <a:chOff x="5630954" y="5096427"/>
            <a:chExt cx="147626" cy="102487"/>
          </a:xfrm>
        </p:grpSpPr>
        <p:sp>
          <p:nvSpPr>
            <p:cNvPr id="396" name="Google Shape;396;p21"/>
            <p:cNvSpPr/>
            <p:nvPr/>
          </p:nvSpPr>
          <p:spPr>
            <a:xfrm>
              <a:off x="5630954" y="5129023"/>
              <a:ext cx="86173" cy="60195"/>
            </a:xfrm>
            <a:custGeom>
              <a:rect b="b" l="l" r="r" t="t"/>
              <a:pathLst>
                <a:path extrusionOk="0" h="1819" w="2604">
                  <a:moveTo>
                    <a:pt x="2344" y="1"/>
                  </a:moveTo>
                  <a:cubicBezTo>
                    <a:pt x="2285" y="1"/>
                    <a:pt x="2225" y="25"/>
                    <a:pt x="2181" y="83"/>
                  </a:cubicBezTo>
                  <a:cubicBezTo>
                    <a:pt x="1645" y="776"/>
                    <a:pt x="1019" y="1286"/>
                    <a:pt x="164" y="1535"/>
                  </a:cubicBezTo>
                  <a:cubicBezTo>
                    <a:pt x="0" y="1583"/>
                    <a:pt x="50" y="1818"/>
                    <a:pt x="201" y="1818"/>
                  </a:cubicBezTo>
                  <a:cubicBezTo>
                    <a:pt x="214" y="1818"/>
                    <a:pt x="227" y="1817"/>
                    <a:pt x="241" y="1813"/>
                  </a:cubicBezTo>
                  <a:cubicBezTo>
                    <a:pt x="1137" y="1588"/>
                    <a:pt x="2001" y="1060"/>
                    <a:pt x="2509" y="274"/>
                  </a:cubicBezTo>
                  <a:cubicBezTo>
                    <a:pt x="2604" y="127"/>
                    <a:pt x="2478" y="1"/>
                    <a:pt x="2344"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21"/>
            <p:cNvSpPr/>
            <p:nvPr/>
          </p:nvSpPr>
          <p:spPr>
            <a:xfrm>
              <a:off x="5696146" y="5096427"/>
              <a:ext cx="82433" cy="102487"/>
            </a:xfrm>
            <a:custGeom>
              <a:rect b="b" l="l" r="r" t="t"/>
              <a:pathLst>
                <a:path extrusionOk="0" h="3097" w="2491">
                  <a:moveTo>
                    <a:pt x="2244" y="0"/>
                  </a:moveTo>
                  <a:cubicBezTo>
                    <a:pt x="2166" y="0"/>
                    <a:pt x="2093" y="45"/>
                    <a:pt x="2072" y="149"/>
                  </a:cubicBezTo>
                  <a:cubicBezTo>
                    <a:pt x="1823" y="1340"/>
                    <a:pt x="1156" y="2212"/>
                    <a:pt x="119" y="2827"/>
                  </a:cubicBezTo>
                  <a:cubicBezTo>
                    <a:pt x="1" y="2897"/>
                    <a:pt x="58" y="3096"/>
                    <a:pt x="180" y="3096"/>
                  </a:cubicBezTo>
                  <a:cubicBezTo>
                    <a:pt x="195" y="3096"/>
                    <a:pt x="211" y="3093"/>
                    <a:pt x="228" y="3086"/>
                  </a:cubicBezTo>
                  <a:cubicBezTo>
                    <a:pt x="1397" y="2619"/>
                    <a:pt x="2268" y="1492"/>
                    <a:pt x="2466" y="256"/>
                  </a:cubicBezTo>
                  <a:cubicBezTo>
                    <a:pt x="2491" y="103"/>
                    <a:pt x="2362" y="0"/>
                    <a:pt x="2244"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8" name="Google Shape;398;p21"/>
          <p:cNvGrpSpPr/>
          <p:nvPr/>
        </p:nvGrpSpPr>
        <p:grpSpPr>
          <a:xfrm>
            <a:off x="6416107" y="3473604"/>
            <a:ext cx="72969" cy="114666"/>
            <a:chOff x="6416107" y="3473604"/>
            <a:chExt cx="72969" cy="114666"/>
          </a:xfrm>
        </p:grpSpPr>
        <p:sp>
          <p:nvSpPr>
            <p:cNvPr id="399" name="Google Shape;399;p21"/>
            <p:cNvSpPr/>
            <p:nvPr/>
          </p:nvSpPr>
          <p:spPr>
            <a:xfrm>
              <a:off x="6416107" y="3473604"/>
              <a:ext cx="23827" cy="114666"/>
            </a:xfrm>
            <a:custGeom>
              <a:rect b="b" l="l" r="r" t="t"/>
              <a:pathLst>
                <a:path extrusionOk="0" h="3465" w="720">
                  <a:moveTo>
                    <a:pt x="486" y="1"/>
                  </a:moveTo>
                  <a:cubicBezTo>
                    <a:pt x="411" y="1"/>
                    <a:pt x="339" y="43"/>
                    <a:pt x="313" y="142"/>
                  </a:cubicBezTo>
                  <a:cubicBezTo>
                    <a:pt x="43" y="1168"/>
                    <a:pt x="0" y="2272"/>
                    <a:pt x="129" y="3321"/>
                  </a:cubicBezTo>
                  <a:cubicBezTo>
                    <a:pt x="140" y="3415"/>
                    <a:pt x="218" y="3464"/>
                    <a:pt x="292" y="3464"/>
                  </a:cubicBezTo>
                  <a:cubicBezTo>
                    <a:pt x="364" y="3464"/>
                    <a:pt x="431" y="3418"/>
                    <a:pt x="427" y="3321"/>
                  </a:cubicBezTo>
                  <a:cubicBezTo>
                    <a:pt x="385" y="2271"/>
                    <a:pt x="492" y="1277"/>
                    <a:pt x="691" y="246"/>
                  </a:cubicBezTo>
                  <a:cubicBezTo>
                    <a:pt x="720" y="98"/>
                    <a:pt x="600" y="1"/>
                    <a:pt x="48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21"/>
            <p:cNvSpPr/>
            <p:nvPr/>
          </p:nvSpPr>
          <p:spPr>
            <a:xfrm>
              <a:off x="6450457" y="3497199"/>
              <a:ext cx="38619" cy="67641"/>
            </a:xfrm>
            <a:custGeom>
              <a:rect b="b" l="l" r="r" t="t"/>
              <a:pathLst>
                <a:path extrusionOk="0" h="2044" w="1167">
                  <a:moveTo>
                    <a:pt x="898" y="1"/>
                  </a:moveTo>
                  <a:cubicBezTo>
                    <a:pt x="833" y="1"/>
                    <a:pt x="771" y="31"/>
                    <a:pt x="739" y="101"/>
                  </a:cubicBezTo>
                  <a:cubicBezTo>
                    <a:pt x="475" y="663"/>
                    <a:pt x="249" y="1260"/>
                    <a:pt x="40" y="1845"/>
                  </a:cubicBezTo>
                  <a:cubicBezTo>
                    <a:pt x="1" y="1956"/>
                    <a:pt x="105" y="2044"/>
                    <a:pt x="203" y="2044"/>
                  </a:cubicBezTo>
                  <a:cubicBezTo>
                    <a:pt x="254" y="2044"/>
                    <a:pt x="302" y="2021"/>
                    <a:pt x="330" y="1966"/>
                  </a:cubicBezTo>
                  <a:cubicBezTo>
                    <a:pt x="609" y="1412"/>
                    <a:pt x="884" y="838"/>
                    <a:pt x="1111" y="259"/>
                  </a:cubicBezTo>
                  <a:cubicBezTo>
                    <a:pt x="1167" y="116"/>
                    <a:pt x="1027" y="1"/>
                    <a:pt x="898"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01" name="Google Shape;401;p21"/>
          <p:cNvGrpSpPr/>
          <p:nvPr/>
        </p:nvGrpSpPr>
        <p:grpSpPr>
          <a:xfrm>
            <a:off x="8741592" y="1129742"/>
            <a:ext cx="540037" cy="623992"/>
            <a:chOff x="7346204" y="3514142"/>
            <a:chExt cx="540037" cy="623992"/>
          </a:xfrm>
        </p:grpSpPr>
        <p:sp>
          <p:nvSpPr>
            <p:cNvPr id="402" name="Google Shape;402;p21"/>
            <p:cNvSpPr/>
            <p:nvPr/>
          </p:nvSpPr>
          <p:spPr>
            <a:xfrm>
              <a:off x="7346204" y="3514142"/>
              <a:ext cx="469152" cy="577729"/>
            </a:xfrm>
            <a:custGeom>
              <a:rect b="b" l="l" r="r" t="t"/>
              <a:pathLst>
                <a:path extrusionOk="0" h="17458" w="14177">
                  <a:moveTo>
                    <a:pt x="7464" y="800"/>
                  </a:moveTo>
                  <a:cubicBezTo>
                    <a:pt x="10105" y="800"/>
                    <a:pt x="12522" y="2742"/>
                    <a:pt x="12322" y="5774"/>
                  </a:cubicBezTo>
                  <a:cubicBezTo>
                    <a:pt x="12316" y="5772"/>
                    <a:pt x="12310" y="5772"/>
                    <a:pt x="12304" y="5770"/>
                  </a:cubicBezTo>
                  <a:cubicBezTo>
                    <a:pt x="11573" y="5797"/>
                    <a:pt x="10813" y="5858"/>
                    <a:pt x="10090" y="5982"/>
                  </a:cubicBezTo>
                  <a:cubicBezTo>
                    <a:pt x="9840" y="4612"/>
                    <a:pt x="8659" y="3786"/>
                    <a:pt x="7357" y="3786"/>
                  </a:cubicBezTo>
                  <a:cubicBezTo>
                    <a:pt x="7017" y="3786"/>
                    <a:pt x="6669" y="3842"/>
                    <a:pt x="6327" y="3960"/>
                  </a:cubicBezTo>
                  <a:cubicBezTo>
                    <a:pt x="3849" y="4813"/>
                    <a:pt x="3091" y="7792"/>
                    <a:pt x="3025" y="10126"/>
                  </a:cubicBezTo>
                  <a:cubicBezTo>
                    <a:pt x="2970" y="12127"/>
                    <a:pt x="4318" y="13843"/>
                    <a:pt x="6364" y="13843"/>
                  </a:cubicBezTo>
                  <a:cubicBezTo>
                    <a:pt x="6483" y="13843"/>
                    <a:pt x="6604" y="13837"/>
                    <a:pt x="6727" y="13825"/>
                  </a:cubicBezTo>
                  <a:cubicBezTo>
                    <a:pt x="8986" y="13606"/>
                    <a:pt x="10230" y="11600"/>
                    <a:pt x="10313" y="9514"/>
                  </a:cubicBezTo>
                  <a:cubicBezTo>
                    <a:pt x="10651" y="9555"/>
                    <a:pt x="11005" y="9572"/>
                    <a:pt x="11362" y="9572"/>
                  </a:cubicBezTo>
                  <a:cubicBezTo>
                    <a:pt x="11808" y="9572"/>
                    <a:pt x="12260" y="9545"/>
                    <a:pt x="12694" y="9506"/>
                  </a:cubicBezTo>
                  <a:lnTo>
                    <a:pt x="12694" y="9506"/>
                  </a:lnTo>
                  <a:cubicBezTo>
                    <a:pt x="12696" y="9512"/>
                    <a:pt x="12693" y="9517"/>
                    <a:pt x="12694" y="9523"/>
                  </a:cubicBezTo>
                  <a:cubicBezTo>
                    <a:pt x="13331" y="12552"/>
                    <a:pt x="11449" y="15952"/>
                    <a:pt x="8303" y="16582"/>
                  </a:cubicBezTo>
                  <a:cubicBezTo>
                    <a:pt x="7921" y="16658"/>
                    <a:pt x="7545" y="16695"/>
                    <a:pt x="7178" y="16695"/>
                  </a:cubicBezTo>
                  <a:cubicBezTo>
                    <a:pt x="4121" y="16695"/>
                    <a:pt x="1668" y="14169"/>
                    <a:pt x="1308" y="11131"/>
                  </a:cubicBezTo>
                  <a:cubicBezTo>
                    <a:pt x="902" y="7691"/>
                    <a:pt x="1402" y="3533"/>
                    <a:pt x="4662" y="1580"/>
                  </a:cubicBezTo>
                  <a:cubicBezTo>
                    <a:pt x="5552" y="1047"/>
                    <a:pt x="6523" y="800"/>
                    <a:pt x="7464" y="800"/>
                  </a:cubicBezTo>
                  <a:close/>
                  <a:moveTo>
                    <a:pt x="7481" y="0"/>
                  </a:moveTo>
                  <a:cubicBezTo>
                    <a:pt x="6945" y="0"/>
                    <a:pt x="6399" y="73"/>
                    <a:pt x="5860" y="226"/>
                  </a:cubicBezTo>
                  <a:cubicBezTo>
                    <a:pt x="1034" y="1598"/>
                    <a:pt x="0" y="7109"/>
                    <a:pt x="573" y="11434"/>
                  </a:cubicBezTo>
                  <a:cubicBezTo>
                    <a:pt x="1019" y="14793"/>
                    <a:pt x="3817" y="17457"/>
                    <a:pt x="7207" y="17457"/>
                  </a:cubicBezTo>
                  <a:cubicBezTo>
                    <a:pt x="7484" y="17457"/>
                    <a:pt x="7764" y="17439"/>
                    <a:pt x="8047" y="17403"/>
                  </a:cubicBezTo>
                  <a:cubicBezTo>
                    <a:pt x="11841" y="16914"/>
                    <a:pt x="14177" y="12961"/>
                    <a:pt x="13449" y="9367"/>
                  </a:cubicBezTo>
                  <a:cubicBezTo>
                    <a:pt x="13618" y="9213"/>
                    <a:pt x="13559" y="8903"/>
                    <a:pt x="13267" y="8870"/>
                  </a:cubicBezTo>
                  <a:cubicBezTo>
                    <a:pt x="12657" y="8803"/>
                    <a:pt x="11983" y="8744"/>
                    <a:pt x="11324" y="8744"/>
                  </a:cubicBezTo>
                  <a:cubicBezTo>
                    <a:pt x="10895" y="8744"/>
                    <a:pt x="10472" y="8769"/>
                    <a:pt x="10077" y="8832"/>
                  </a:cubicBezTo>
                  <a:cubicBezTo>
                    <a:pt x="10032" y="8817"/>
                    <a:pt x="9984" y="8809"/>
                    <a:pt x="9937" y="8809"/>
                  </a:cubicBezTo>
                  <a:cubicBezTo>
                    <a:pt x="9750" y="8809"/>
                    <a:pt x="9567" y="8929"/>
                    <a:pt x="9573" y="9169"/>
                  </a:cubicBezTo>
                  <a:cubicBezTo>
                    <a:pt x="9613" y="10805"/>
                    <a:pt x="8836" y="12560"/>
                    <a:pt x="7113" y="13001"/>
                  </a:cubicBezTo>
                  <a:cubicBezTo>
                    <a:pt x="6837" y="13072"/>
                    <a:pt x="6577" y="13105"/>
                    <a:pt x="6334" y="13105"/>
                  </a:cubicBezTo>
                  <a:cubicBezTo>
                    <a:pt x="4626" y="13105"/>
                    <a:pt x="3761" y="11459"/>
                    <a:pt x="3796" y="9799"/>
                  </a:cubicBezTo>
                  <a:cubicBezTo>
                    <a:pt x="3823" y="8514"/>
                    <a:pt x="4183" y="7078"/>
                    <a:pt x="4914" y="6023"/>
                  </a:cubicBezTo>
                  <a:cubicBezTo>
                    <a:pt x="5520" y="5146"/>
                    <a:pt x="6555" y="4573"/>
                    <a:pt x="7518" y="4573"/>
                  </a:cubicBezTo>
                  <a:cubicBezTo>
                    <a:pt x="8400" y="4573"/>
                    <a:pt x="9223" y="5054"/>
                    <a:pt x="9603" y="6221"/>
                  </a:cubicBezTo>
                  <a:cubicBezTo>
                    <a:pt x="9628" y="6290"/>
                    <a:pt x="9680" y="6345"/>
                    <a:pt x="9749" y="6374"/>
                  </a:cubicBezTo>
                  <a:cubicBezTo>
                    <a:pt x="9787" y="6489"/>
                    <a:pt x="9882" y="6588"/>
                    <a:pt x="10022" y="6594"/>
                  </a:cubicBezTo>
                  <a:cubicBezTo>
                    <a:pt x="10191" y="6602"/>
                    <a:pt x="10363" y="6606"/>
                    <a:pt x="10535" y="6606"/>
                  </a:cubicBezTo>
                  <a:cubicBezTo>
                    <a:pt x="11125" y="6606"/>
                    <a:pt x="11725" y="6563"/>
                    <a:pt x="12304" y="6504"/>
                  </a:cubicBezTo>
                  <a:cubicBezTo>
                    <a:pt x="12429" y="6493"/>
                    <a:pt x="12541" y="6420"/>
                    <a:pt x="12599" y="6308"/>
                  </a:cubicBezTo>
                  <a:cubicBezTo>
                    <a:pt x="12602" y="6308"/>
                    <a:pt x="12605" y="6308"/>
                    <a:pt x="12608" y="6308"/>
                  </a:cubicBezTo>
                  <a:cubicBezTo>
                    <a:pt x="12735" y="6308"/>
                    <a:pt x="12860" y="6245"/>
                    <a:pt x="12889" y="6100"/>
                  </a:cubicBezTo>
                  <a:cubicBezTo>
                    <a:pt x="13588" y="2600"/>
                    <a:pt x="10691" y="0"/>
                    <a:pt x="748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21"/>
            <p:cNvSpPr/>
            <p:nvPr/>
          </p:nvSpPr>
          <p:spPr>
            <a:xfrm>
              <a:off x="7755062" y="4055370"/>
              <a:ext cx="79157" cy="80117"/>
            </a:xfrm>
            <a:custGeom>
              <a:rect b="b" l="l" r="r" t="t"/>
              <a:pathLst>
                <a:path extrusionOk="0" h="2421" w="2392">
                  <a:moveTo>
                    <a:pt x="2119" y="0"/>
                  </a:moveTo>
                  <a:cubicBezTo>
                    <a:pt x="2035" y="0"/>
                    <a:pt x="1953" y="56"/>
                    <a:pt x="1947" y="169"/>
                  </a:cubicBezTo>
                  <a:cubicBezTo>
                    <a:pt x="1904" y="1151"/>
                    <a:pt x="1220" y="2020"/>
                    <a:pt x="203" y="2109"/>
                  </a:cubicBezTo>
                  <a:cubicBezTo>
                    <a:pt x="10" y="2126"/>
                    <a:pt x="1" y="2420"/>
                    <a:pt x="194" y="2420"/>
                  </a:cubicBezTo>
                  <a:cubicBezTo>
                    <a:pt x="197" y="2420"/>
                    <a:pt x="200" y="2420"/>
                    <a:pt x="203" y="2420"/>
                  </a:cubicBezTo>
                  <a:cubicBezTo>
                    <a:pt x="1336" y="2359"/>
                    <a:pt x="2391" y="1347"/>
                    <a:pt x="2298" y="169"/>
                  </a:cubicBezTo>
                  <a:cubicBezTo>
                    <a:pt x="2289" y="57"/>
                    <a:pt x="2203" y="0"/>
                    <a:pt x="211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21"/>
            <p:cNvSpPr/>
            <p:nvPr/>
          </p:nvSpPr>
          <p:spPr>
            <a:xfrm>
              <a:off x="7839084" y="4060731"/>
              <a:ext cx="47157" cy="77403"/>
            </a:xfrm>
            <a:custGeom>
              <a:rect b="b" l="l" r="r" t="t"/>
              <a:pathLst>
                <a:path extrusionOk="0" h="2339" w="1425">
                  <a:moveTo>
                    <a:pt x="1166" y="0"/>
                  </a:moveTo>
                  <a:cubicBezTo>
                    <a:pt x="1109" y="0"/>
                    <a:pt x="1052" y="24"/>
                    <a:pt x="1012" y="82"/>
                  </a:cubicBezTo>
                  <a:cubicBezTo>
                    <a:pt x="566" y="710"/>
                    <a:pt x="251" y="1427"/>
                    <a:pt x="33" y="2163"/>
                  </a:cubicBezTo>
                  <a:cubicBezTo>
                    <a:pt x="1" y="2270"/>
                    <a:pt x="86" y="2339"/>
                    <a:pt x="172" y="2339"/>
                  </a:cubicBezTo>
                  <a:cubicBezTo>
                    <a:pt x="229" y="2339"/>
                    <a:pt x="286" y="2309"/>
                    <a:pt x="309" y="2240"/>
                  </a:cubicBezTo>
                  <a:cubicBezTo>
                    <a:pt x="552" y="1523"/>
                    <a:pt x="902" y="890"/>
                    <a:pt x="1329" y="269"/>
                  </a:cubicBezTo>
                  <a:cubicBezTo>
                    <a:pt x="1424" y="130"/>
                    <a:pt x="1297" y="0"/>
                    <a:pt x="1166"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05" name="Google Shape;405;p21"/>
          <p:cNvGrpSpPr/>
          <p:nvPr/>
        </p:nvGrpSpPr>
        <p:grpSpPr>
          <a:xfrm>
            <a:off x="7485292" y="4430739"/>
            <a:ext cx="1375953" cy="924075"/>
            <a:chOff x="7485292" y="4430739"/>
            <a:chExt cx="1375953" cy="924075"/>
          </a:xfrm>
        </p:grpSpPr>
        <p:sp>
          <p:nvSpPr>
            <p:cNvPr id="406" name="Google Shape;406;p21"/>
            <p:cNvSpPr/>
            <p:nvPr/>
          </p:nvSpPr>
          <p:spPr>
            <a:xfrm>
              <a:off x="7485292" y="4430739"/>
              <a:ext cx="1375953" cy="924075"/>
            </a:xfrm>
            <a:custGeom>
              <a:rect b="b" l="l" r="r" t="t"/>
              <a:pathLst>
                <a:path extrusionOk="0" h="27924" w="41579">
                  <a:moveTo>
                    <a:pt x="13728" y="692"/>
                  </a:moveTo>
                  <a:cubicBezTo>
                    <a:pt x="13766" y="692"/>
                    <a:pt x="13774" y="797"/>
                    <a:pt x="13754" y="1006"/>
                  </a:cubicBezTo>
                  <a:lnTo>
                    <a:pt x="13775" y="1913"/>
                  </a:lnTo>
                  <a:cubicBezTo>
                    <a:pt x="13789" y="2518"/>
                    <a:pt x="13804" y="3123"/>
                    <a:pt x="13818" y="3728"/>
                  </a:cubicBezTo>
                  <a:cubicBezTo>
                    <a:pt x="13850" y="5140"/>
                    <a:pt x="13879" y="6551"/>
                    <a:pt x="13921" y="7963"/>
                  </a:cubicBezTo>
                  <a:cubicBezTo>
                    <a:pt x="13925" y="8164"/>
                    <a:pt x="14060" y="8275"/>
                    <a:pt x="14212" y="8309"/>
                  </a:cubicBezTo>
                  <a:cubicBezTo>
                    <a:pt x="14218" y="8393"/>
                    <a:pt x="14268" y="8468"/>
                    <a:pt x="14346" y="8505"/>
                  </a:cubicBezTo>
                  <a:cubicBezTo>
                    <a:pt x="16226" y="9441"/>
                    <a:pt x="18226" y="10162"/>
                    <a:pt x="20191" y="10916"/>
                  </a:cubicBezTo>
                  <a:cubicBezTo>
                    <a:pt x="18350" y="11971"/>
                    <a:pt x="16388" y="12653"/>
                    <a:pt x="14274" y="13006"/>
                  </a:cubicBezTo>
                  <a:cubicBezTo>
                    <a:pt x="14020" y="13049"/>
                    <a:pt x="13957" y="13265"/>
                    <a:pt x="14020" y="13455"/>
                  </a:cubicBezTo>
                  <a:cubicBezTo>
                    <a:pt x="14000" y="13483"/>
                    <a:pt x="13985" y="13512"/>
                    <a:pt x="13973" y="13543"/>
                  </a:cubicBezTo>
                  <a:cubicBezTo>
                    <a:pt x="13215" y="15852"/>
                    <a:pt x="12424" y="18113"/>
                    <a:pt x="11436" y="20331"/>
                  </a:cubicBezTo>
                  <a:cubicBezTo>
                    <a:pt x="10251" y="18385"/>
                    <a:pt x="9122" y="16390"/>
                    <a:pt x="7800" y="14540"/>
                  </a:cubicBezTo>
                  <a:cubicBezTo>
                    <a:pt x="7749" y="14461"/>
                    <a:pt x="7662" y="14415"/>
                    <a:pt x="7569" y="14415"/>
                  </a:cubicBezTo>
                  <a:cubicBezTo>
                    <a:pt x="7562" y="14415"/>
                    <a:pt x="7555" y="14415"/>
                    <a:pt x="7548" y="14416"/>
                  </a:cubicBezTo>
                  <a:cubicBezTo>
                    <a:pt x="7489" y="14352"/>
                    <a:pt x="7408" y="14310"/>
                    <a:pt x="7310" y="14310"/>
                  </a:cubicBezTo>
                  <a:cubicBezTo>
                    <a:pt x="7273" y="14310"/>
                    <a:pt x="7233" y="14316"/>
                    <a:pt x="7191" y="14330"/>
                  </a:cubicBezTo>
                  <a:cubicBezTo>
                    <a:pt x="5233" y="14950"/>
                    <a:pt x="3230" y="15413"/>
                    <a:pt x="1199" y="15713"/>
                  </a:cubicBezTo>
                  <a:cubicBezTo>
                    <a:pt x="2349" y="13876"/>
                    <a:pt x="3661" y="12141"/>
                    <a:pt x="4751" y="10273"/>
                  </a:cubicBezTo>
                  <a:cubicBezTo>
                    <a:pt x="4860" y="10088"/>
                    <a:pt x="4697" y="9892"/>
                    <a:pt x="4521" y="9892"/>
                  </a:cubicBezTo>
                  <a:cubicBezTo>
                    <a:pt x="4514" y="9892"/>
                    <a:pt x="4506" y="9892"/>
                    <a:pt x="4498" y="9893"/>
                  </a:cubicBezTo>
                  <a:cubicBezTo>
                    <a:pt x="3664" y="8055"/>
                    <a:pt x="2818" y="6310"/>
                    <a:pt x="2282" y="4370"/>
                  </a:cubicBezTo>
                  <a:lnTo>
                    <a:pt x="2282" y="4370"/>
                  </a:lnTo>
                  <a:cubicBezTo>
                    <a:pt x="4299" y="5036"/>
                    <a:pt x="6293" y="5762"/>
                    <a:pt x="8264" y="6548"/>
                  </a:cubicBezTo>
                  <a:cubicBezTo>
                    <a:pt x="8315" y="6568"/>
                    <a:pt x="8362" y="6577"/>
                    <a:pt x="8406" y="6577"/>
                  </a:cubicBezTo>
                  <a:cubicBezTo>
                    <a:pt x="8594" y="6577"/>
                    <a:pt x="8715" y="6407"/>
                    <a:pt x="8727" y="6222"/>
                  </a:cubicBezTo>
                  <a:cubicBezTo>
                    <a:pt x="8762" y="6209"/>
                    <a:pt x="8794" y="6188"/>
                    <a:pt x="8820" y="6160"/>
                  </a:cubicBezTo>
                  <a:cubicBezTo>
                    <a:pt x="10326" y="4529"/>
                    <a:pt x="11695" y="2518"/>
                    <a:pt x="13461" y="1154"/>
                  </a:cubicBezTo>
                  <a:cubicBezTo>
                    <a:pt x="13593" y="846"/>
                    <a:pt x="13682" y="692"/>
                    <a:pt x="13728" y="692"/>
                  </a:cubicBezTo>
                  <a:close/>
                  <a:moveTo>
                    <a:pt x="36737" y="13239"/>
                  </a:moveTo>
                  <a:lnTo>
                    <a:pt x="34992" y="16448"/>
                  </a:lnTo>
                  <a:cubicBezTo>
                    <a:pt x="34883" y="16649"/>
                    <a:pt x="34972" y="16943"/>
                    <a:pt x="35216" y="16996"/>
                  </a:cubicBezTo>
                  <a:cubicBezTo>
                    <a:pt x="36545" y="17286"/>
                    <a:pt x="37881" y="17503"/>
                    <a:pt x="39229" y="17662"/>
                  </a:cubicBezTo>
                  <a:cubicBezTo>
                    <a:pt x="38268" y="18797"/>
                    <a:pt x="37383" y="19995"/>
                    <a:pt x="36577" y="21246"/>
                  </a:cubicBezTo>
                  <a:cubicBezTo>
                    <a:pt x="36456" y="21438"/>
                    <a:pt x="36570" y="21737"/>
                    <a:pt x="36796" y="21784"/>
                  </a:cubicBezTo>
                  <a:cubicBezTo>
                    <a:pt x="37740" y="21982"/>
                    <a:pt x="38682" y="22179"/>
                    <a:pt x="39625" y="22375"/>
                  </a:cubicBezTo>
                  <a:cubicBezTo>
                    <a:pt x="38996" y="22884"/>
                    <a:pt x="38365" y="23394"/>
                    <a:pt x="37732" y="23902"/>
                  </a:cubicBezTo>
                  <a:cubicBezTo>
                    <a:pt x="37513" y="24077"/>
                    <a:pt x="37660" y="24415"/>
                    <a:pt x="37888" y="24489"/>
                  </a:cubicBezTo>
                  <a:lnTo>
                    <a:pt x="40239" y="25247"/>
                  </a:lnTo>
                  <a:cubicBezTo>
                    <a:pt x="37347" y="26540"/>
                    <a:pt x="34207" y="27181"/>
                    <a:pt x="31059" y="27181"/>
                  </a:cubicBezTo>
                  <a:cubicBezTo>
                    <a:pt x="28900" y="27181"/>
                    <a:pt x="26736" y="26879"/>
                    <a:pt x="24645" y="26279"/>
                  </a:cubicBezTo>
                  <a:cubicBezTo>
                    <a:pt x="19744" y="24873"/>
                    <a:pt x="16160" y="22005"/>
                    <a:pt x="13325" y="17852"/>
                  </a:cubicBezTo>
                  <a:cubicBezTo>
                    <a:pt x="13852" y="16505"/>
                    <a:pt x="14320" y="15134"/>
                    <a:pt x="14691" y="13740"/>
                  </a:cubicBezTo>
                  <a:cubicBezTo>
                    <a:pt x="14694" y="13729"/>
                    <a:pt x="14691" y="13722"/>
                    <a:pt x="14693" y="13709"/>
                  </a:cubicBezTo>
                  <a:cubicBezTo>
                    <a:pt x="15144" y="13634"/>
                    <a:pt x="15590" y="13536"/>
                    <a:pt x="16031" y="13426"/>
                  </a:cubicBezTo>
                  <a:cubicBezTo>
                    <a:pt x="16053" y="13452"/>
                    <a:pt x="16079" y="13475"/>
                    <a:pt x="16109" y="13490"/>
                  </a:cubicBezTo>
                  <a:cubicBezTo>
                    <a:pt x="19181" y="15158"/>
                    <a:pt x="22603" y="15957"/>
                    <a:pt x="26032" y="15957"/>
                  </a:cubicBezTo>
                  <a:cubicBezTo>
                    <a:pt x="29738" y="15957"/>
                    <a:pt x="33452" y="15023"/>
                    <a:pt x="36737" y="13239"/>
                  </a:cubicBezTo>
                  <a:close/>
                  <a:moveTo>
                    <a:pt x="13872" y="0"/>
                  </a:moveTo>
                  <a:cubicBezTo>
                    <a:pt x="13071" y="0"/>
                    <a:pt x="12066" y="1484"/>
                    <a:pt x="11637" y="1932"/>
                  </a:cubicBezTo>
                  <a:cubicBezTo>
                    <a:pt x="10484" y="3137"/>
                    <a:pt x="9367" y="4399"/>
                    <a:pt x="8438" y="5787"/>
                  </a:cubicBezTo>
                  <a:cubicBezTo>
                    <a:pt x="6263" y="4917"/>
                    <a:pt x="4062" y="4123"/>
                    <a:pt x="1833" y="3406"/>
                  </a:cubicBezTo>
                  <a:cubicBezTo>
                    <a:pt x="1795" y="3394"/>
                    <a:pt x="1758" y="3388"/>
                    <a:pt x="1722" y="3388"/>
                  </a:cubicBezTo>
                  <a:cubicBezTo>
                    <a:pt x="1482" y="3388"/>
                    <a:pt x="1303" y="3644"/>
                    <a:pt x="1359" y="3881"/>
                  </a:cubicBezTo>
                  <a:cubicBezTo>
                    <a:pt x="1869" y="6105"/>
                    <a:pt x="2663" y="8435"/>
                    <a:pt x="4077" y="10260"/>
                  </a:cubicBezTo>
                  <a:cubicBezTo>
                    <a:pt x="2513" y="11959"/>
                    <a:pt x="1296" y="14042"/>
                    <a:pt x="127" y="16013"/>
                  </a:cubicBezTo>
                  <a:cubicBezTo>
                    <a:pt x="0" y="16226"/>
                    <a:pt x="144" y="16584"/>
                    <a:pt x="413" y="16584"/>
                  </a:cubicBezTo>
                  <a:cubicBezTo>
                    <a:pt x="426" y="16584"/>
                    <a:pt x="440" y="16583"/>
                    <a:pt x="453" y="16581"/>
                  </a:cubicBezTo>
                  <a:cubicBezTo>
                    <a:pt x="2817" y="16281"/>
                    <a:pt x="5122" y="15783"/>
                    <a:pt x="7393" y="15066"/>
                  </a:cubicBezTo>
                  <a:cubicBezTo>
                    <a:pt x="7408" y="15060"/>
                    <a:pt x="7424" y="15053"/>
                    <a:pt x="7440" y="15045"/>
                  </a:cubicBezTo>
                  <a:cubicBezTo>
                    <a:pt x="8516" y="17226"/>
                    <a:pt x="9874" y="19281"/>
                    <a:pt x="11155" y="21346"/>
                  </a:cubicBezTo>
                  <a:cubicBezTo>
                    <a:pt x="11228" y="21465"/>
                    <a:pt x="11371" y="21534"/>
                    <a:pt x="11510" y="21534"/>
                  </a:cubicBezTo>
                  <a:cubicBezTo>
                    <a:pt x="11637" y="21534"/>
                    <a:pt x="11760" y="21477"/>
                    <a:pt x="11821" y="21346"/>
                  </a:cubicBezTo>
                  <a:cubicBezTo>
                    <a:pt x="12263" y="20396"/>
                    <a:pt x="12688" y="19435"/>
                    <a:pt x="13083" y="18460"/>
                  </a:cubicBezTo>
                  <a:cubicBezTo>
                    <a:pt x="15105" y="22773"/>
                    <a:pt x="19788" y="25596"/>
                    <a:pt x="24191" y="26910"/>
                  </a:cubicBezTo>
                  <a:cubicBezTo>
                    <a:pt x="26436" y="27580"/>
                    <a:pt x="28786" y="27923"/>
                    <a:pt x="31134" y="27923"/>
                  </a:cubicBezTo>
                  <a:cubicBezTo>
                    <a:pt x="34632" y="27923"/>
                    <a:pt x="38126" y="27161"/>
                    <a:pt x="41255" y="25581"/>
                  </a:cubicBezTo>
                  <a:cubicBezTo>
                    <a:pt x="41578" y="25420"/>
                    <a:pt x="41434" y="25017"/>
                    <a:pt x="41158" y="24931"/>
                  </a:cubicBezTo>
                  <a:cubicBezTo>
                    <a:pt x="41119" y="24843"/>
                    <a:pt x="41042" y="24777"/>
                    <a:pt x="40949" y="24749"/>
                  </a:cubicBezTo>
                  <a:cubicBezTo>
                    <a:pt x="40201" y="24506"/>
                    <a:pt x="39454" y="24261"/>
                    <a:pt x="38706" y="24017"/>
                  </a:cubicBezTo>
                  <a:cubicBezTo>
                    <a:pt x="39370" y="23489"/>
                    <a:pt x="40031" y="22960"/>
                    <a:pt x="40694" y="22433"/>
                  </a:cubicBezTo>
                  <a:cubicBezTo>
                    <a:pt x="40906" y="22265"/>
                    <a:pt x="40783" y="21884"/>
                    <a:pt x="40537" y="21831"/>
                  </a:cubicBezTo>
                  <a:cubicBezTo>
                    <a:pt x="39523" y="21614"/>
                    <a:pt x="38510" y="21400"/>
                    <a:pt x="37496" y="21187"/>
                  </a:cubicBezTo>
                  <a:cubicBezTo>
                    <a:pt x="38322" y="19943"/>
                    <a:pt x="39230" y="18758"/>
                    <a:pt x="40215" y="17638"/>
                  </a:cubicBezTo>
                  <a:cubicBezTo>
                    <a:pt x="40440" y="17384"/>
                    <a:pt x="40275" y="17039"/>
                    <a:pt x="39955" y="17005"/>
                  </a:cubicBezTo>
                  <a:cubicBezTo>
                    <a:pt x="38588" y="16865"/>
                    <a:pt x="37230" y="16652"/>
                    <a:pt x="35885" y="16371"/>
                  </a:cubicBezTo>
                  <a:lnTo>
                    <a:pt x="38040" y="12423"/>
                  </a:lnTo>
                  <a:cubicBezTo>
                    <a:pt x="38183" y="12164"/>
                    <a:pt x="37973" y="11850"/>
                    <a:pt x="37712" y="11850"/>
                  </a:cubicBezTo>
                  <a:cubicBezTo>
                    <a:pt x="37651" y="11850"/>
                    <a:pt x="37587" y="11867"/>
                    <a:pt x="37524" y="11907"/>
                  </a:cubicBezTo>
                  <a:cubicBezTo>
                    <a:pt x="33998" y="14105"/>
                    <a:pt x="30027" y="15171"/>
                    <a:pt x="26030" y="15171"/>
                  </a:cubicBezTo>
                  <a:cubicBezTo>
                    <a:pt x="22887" y="15171"/>
                    <a:pt x="19729" y="14512"/>
                    <a:pt x="16760" y="13227"/>
                  </a:cubicBezTo>
                  <a:cubicBezTo>
                    <a:pt x="18348" y="12755"/>
                    <a:pt x="19863" y="12065"/>
                    <a:pt x="21260" y="11175"/>
                  </a:cubicBezTo>
                  <a:cubicBezTo>
                    <a:pt x="21559" y="10985"/>
                    <a:pt x="21473" y="10590"/>
                    <a:pt x="21168" y="10470"/>
                  </a:cubicBezTo>
                  <a:cubicBezTo>
                    <a:pt x="19019" y="9628"/>
                    <a:pt x="16872" y="8678"/>
                    <a:pt x="14659" y="8020"/>
                  </a:cubicBezTo>
                  <a:cubicBezTo>
                    <a:pt x="14663" y="8000"/>
                    <a:pt x="14667" y="7981"/>
                    <a:pt x="14668" y="7961"/>
                  </a:cubicBezTo>
                  <a:cubicBezTo>
                    <a:pt x="14630" y="5946"/>
                    <a:pt x="14573" y="3929"/>
                    <a:pt x="14523" y="1913"/>
                  </a:cubicBezTo>
                  <a:cubicBezTo>
                    <a:pt x="14509" y="1389"/>
                    <a:pt x="14751" y="187"/>
                    <a:pt x="14008" y="16"/>
                  </a:cubicBezTo>
                  <a:cubicBezTo>
                    <a:pt x="13964" y="5"/>
                    <a:pt x="13918" y="0"/>
                    <a:pt x="1387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21"/>
            <p:cNvSpPr/>
            <p:nvPr/>
          </p:nvSpPr>
          <p:spPr>
            <a:xfrm>
              <a:off x="8408507" y="4803526"/>
              <a:ext cx="134587" cy="42888"/>
            </a:xfrm>
            <a:custGeom>
              <a:rect b="b" l="l" r="r" t="t"/>
              <a:pathLst>
                <a:path extrusionOk="0" h="1296" w="4067">
                  <a:moveTo>
                    <a:pt x="3798" y="0"/>
                  </a:moveTo>
                  <a:cubicBezTo>
                    <a:pt x="3757" y="0"/>
                    <a:pt x="3712" y="16"/>
                    <a:pt x="3668" y="52"/>
                  </a:cubicBezTo>
                  <a:cubicBezTo>
                    <a:pt x="2871" y="709"/>
                    <a:pt x="1897" y="1038"/>
                    <a:pt x="888" y="1038"/>
                  </a:cubicBezTo>
                  <a:cubicBezTo>
                    <a:pt x="663" y="1038"/>
                    <a:pt x="437" y="1022"/>
                    <a:pt x="211" y="989"/>
                  </a:cubicBezTo>
                  <a:cubicBezTo>
                    <a:pt x="205" y="988"/>
                    <a:pt x="198" y="988"/>
                    <a:pt x="191" y="988"/>
                  </a:cubicBezTo>
                  <a:cubicBezTo>
                    <a:pt x="56" y="988"/>
                    <a:pt x="1" y="1196"/>
                    <a:pt x="148" y="1221"/>
                  </a:cubicBezTo>
                  <a:cubicBezTo>
                    <a:pt x="438" y="1271"/>
                    <a:pt x="726" y="1296"/>
                    <a:pt x="1010" y="1296"/>
                  </a:cubicBezTo>
                  <a:cubicBezTo>
                    <a:pt x="2042" y="1296"/>
                    <a:pt x="3026" y="968"/>
                    <a:pt x="3895" y="345"/>
                  </a:cubicBezTo>
                  <a:cubicBezTo>
                    <a:pt x="4067" y="221"/>
                    <a:pt x="3956" y="0"/>
                    <a:pt x="3798"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21"/>
            <p:cNvSpPr/>
            <p:nvPr/>
          </p:nvSpPr>
          <p:spPr>
            <a:xfrm>
              <a:off x="8480218" y="4767819"/>
              <a:ext cx="105400" cy="27963"/>
            </a:xfrm>
            <a:custGeom>
              <a:rect b="b" l="l" r="r" t="t"/>
              <a:pathLst>
                <a:path extrusionOk="0" h="845" w="3185">
                  <a:moveTo>
                    <a:pt x="2927" y="1"/>
                  </a:moveTo>
                  <a:cubicBezTo>
                    <a:pt x="2896" y="1"/>
                    <a:pt x="2863" y="10"/>
                    <a:pt x="2829" y="30"/>
                  </a:cubicBezTo>
                  <a:cubicBezTo>
                    <a:pt x="2310" y="340"/>
                    <a:pt x="1785" y="505"/>
                    <a:pt x="1239" y="505"/>
                  </a:cubicBezTo>
                  <a:cubicBezTo>
                    <a:pt x="914" y="505"/>
                    <a:pt x="581" y="446"/>
                    <a:pt x="237" y="324"/>
                  </a:cubicBezTo>
                  <a:cubicBezTo>
                    <a:pt x="224" y="319"/>
                    <a:pt x="210" y="317"/>
                    <a:pt x="197" y="317"/>
                  </a:cubicBezTo>
                  <a:cubicBezTo>
                    <a:pt x="74" y="317"/>
                    <a:pt x="0" y="520"/>
                    <a:pt x="130" y="577"/>
                  </a:cubicBezTo>
                  <a:cubicBezTo>
                    <a:pt x="530" y="752"/>
                    <a:pt x="967" y="844"/>
                    <a:pt x="1403" y="844"/>
                  </a:cubicBezTo>
                  <a:cubicBezTo>
                    <a:pt x="1973" y="844"/>
                    <a:pt x="2540" y="687"/>
                    <a:pt x="3019" y="356"/>
                  </a:cubicBezTo>
                  <a:cubicBezTo>
                    <a:pt x="3185" y="242"/>
                    <a:pt x="3087" y="1"/>
                    <a:pt x="292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09" name="Google Shape;409;p21"/>
          <p:cNvGrpSpPr/>
          <p:nvPr/>
        </p:nvGrpSpPr>
        <p:grpSpPr>
          <a:xfrm>
            <a:off x="8743385" y="3178207"/>
            <a:ext cx="536463" cy="705466"/>
            <a:chOff x="8490510" y="1991557"/>
            <a:chExt cx="536463" cy="705466"/>
          </a:xfrm>
        </p:grpSpPr>
        <p:grpSp>
          <p:nvGrpSpPr>
            <p:cNvPr id="410" name="Google Shape;410;p21"/>
            <p:cNvGrpSpPr/>
            <p:nvPr/>
          </p:nvGrpSpPr>
          <p:grpSpPr>
            <a:xfrm>
              <a:off x="8490510" y="1991557"/>
              <a:ext cx="536463" cy="576273"/>
              <a:chOff x="8490510" y="1991557"/>
              <a:chExt cx="536463" cy="576273"/>
            </a:xfrm>
          </p:grpSpPr>
          <p:sp>
            <p:nvSpPr>
              <p:cNvPr id="411" name="Google Shape;411;p21"/>
              <p:cNvSpPr/>
              <p:nvPr/>
            </p:nvSpPr>
            <p:spPr>
              <a:xfrm>
                <a:off x="8490510" y="1991557"/>
                <a:ext cx="536463" cy="576273"/>
              </a:xfrm>
              <a:custGeom>
                <a:rect b="b" l="l" r="r" t="t"/>
                <a:pathLst>
                  <a:path extrusionOk="0" h="17414" w="16211">
                    <a:moveTo>
                      <a:pt x="3146" y="1048"/>
                    </a:moveTo>
                    <a:cubicBezTo>
                      <a:pt x="3765" y="1048"/>
                      <a:pt x="4373" y="1475"/>
                      <a:pt x="5168" y="1973"/>
                    </a:cubicBezTo>
                    <a:cubicBezTo>
                      <a:pt x="6293" y="2678"/>
                      <a:pt x="7408" y="3402"/>
                      <a:pt x="8513" y="4144"/>
                    </a:cubicBezTo>
                    <a:cubicBezTo>
                      <a:pt x="10784" y="5669"/>
                      <a:pt x="13002" y="7269"/>
                      <a:pt x="15167" y="8945"/>
                    </a:cubicBezTo>
                    <a:cubicBezTo>
                      <a:pt x="14621" y="9412"/>
                      <a:pt x="13754" y="10270"/>
                      <a:pt x="13189" y="10271"/>
                    </a:cubicBezTo>
                    <a:cubicBezTo>
                      <a:pt x="13188" y="10271"/>
                      <a:pt x="13188" y="10271"/>
                      <a:pt x="13187" y="10271"/>
                    </a:cubicBezTo>
                    <a:cubicBezTo>
                      <a:pt x="12599" y="10271"/>
                      <a:pt x="11653" y="9291"/>
                      <a:pt x="11147" y="8939"/>
                    </a:cubicBezTo>
                    <a:cubicBezTo>
                      <a:pt x="10722" y="8644"/>
                      <a:pt x="10464" y="8485"/>
                      <a:pt x="10203" y="8485"/>
                    </a:cubicBezTo>
                    <a:cubicBezTo>
                      <a:pt x="9970" y="8485"/>
                      <a:pt x="9735" y="8612"/>
                      <a:pt x="9378" y="8882"/>
                    </a:cubicBezTo>
                    <a:cubicBezTo>
                      <a:pt x="8592" y="9478"/>
                      <a:pt x="7097" y="10340"/>
                      <a:pt x="7058" y="11466"/>
                    </a:cubicBezTo>
                    <a:cubicBezTo>
                      <a:pt x="7021" y="12486"/>
                      <a:pt x="8018" y="13808"/>
                      <a:pt x="8601" y="14688"/>
                    </a:cubicBezTo>
                    <a:cubicBezTo>
                      <a:pt x="8588" y="14693"/>
                      <a:pt x="8575" y="14699"/>
                      <a:pt x="8563" y="14705"/>
                    </a:cubicBezTo>
                    <a:cubicBezTo>
                      <a:pt x="8087" y="15045"/>
                      <a:pt x="7629" y="15411"/>
                      <a:pt x="7168" y="15768"/>
                    </a:cubicBezTo>
                    <a:cubicBezTo>
                      <a:pt x="6790" y="16061"/>
                      <a:pt x="6290" y="16346"/>
                      <a:pt x="5990" y="16732"/>
                    </a:cubicBezTo>
                    <a:cubicBezTo>
                      <a:pt x="5161" y="14280"/>
                      <a:pt x="4143" y="11887"/>
                      <a:pt x="3244" y="9461"/>
                    </a:cubicBezTo>
                    <a:cubicBezTo>
                      <a:pt x="2772" y="8184"/>
                      <a:pt x="2313" y="6903"/>
                      <a:pt x="1869" y="5617"/>
                    </a:cubicBezTo>
                    <a:cubicBezTo>
                      <a:pt x="1380" y="4209"/>
                      <a:pt x="605" y="3084"/>
                      <a:pt x="1686" y="1883"/>
                    </a:cubicBezTo>
                    <a:cubicBezTo>
                      <a:pt x="2231" y="1279"/>
                      <a:pt x="2691" y="1048"/>
                      <a:pt x="3146" y="1048"/>
                    </a:cubicBezTo>
                    <a:close/>
                    <a:moveTo>
                      <a:pt x="3116" y="1"/>
                    </a:moveTo>
                    <a:cubicBezTo>
                      <a:pt x="3115" y="1"/>
                      <a:pt x="3113" y="1"/>
                      <a:pt x="3112" y="1"/>
                    </a:cubicBezTo>
                    <a:cubicBezTo>
                      <a:pt x="1999" y="2"/>
                      <a:pt x="888" y="1563"/>
                      <a:pt x="139" y="2223"/>
                    </a:cubicBezTo>
                    <a:cubicBezTo>
                      <a:pt x="41" y="2309"/>
                      <a:pt x="0" y="2474"/>
                      <a:pt x="40" y="2597"/>
                    </a:cubicBezTo>
                    <a:cubicBezTo>
                      <a:pt x="1663" y="7534"/>
                      <a:pt x="3282" y="12645"/>
                      <a:pt x="5644" y="17289"/>
                    </a:cubicBezTo>
                    <a:cubicBezTo>
                      <a:pt x="5688" y="17377"/>
                      <a:pt x="5766" y="17414"/>
                      <a:pt x="5847" y="17414"/>
                    </a:cubicBezTo>
                    <a:cubicBezTo>
                      <a:pt x="5968" y="17414"/>
                      <a:pt x="6095" y="17330"/>
                      <a:pt x="6119" y="17206"/>
                    </a:cubicBezTo>
                    <a:cubicBezTo>
                      <a:pt x="6644" y="17078"/>
                      <a:pt x="7125" y="16594"/>
                      <a:pt x="7558" y="16275"/>
                    </a:cubicBezTo>
                    <a:cubicBezTo>
                      <a:pt x="8029" y="15928"/>
                      <a:pt x="8503" y="15586"/>
                      <a:pt x="8961" y="15221"/>
                    </a:cubicBezTo>
                    <a:cubicBezTo>
                      <a:pt x="9030" y="15168"/>
                      <a:pt x="9067" y="15084"/>
                      <a:pt x="9059" y="14996"/>
                    </a:cubicBezTo>
                    <a:cubicBezTo>
                      <a:pt x="9183" y="14955"/>
                      <a:pt x="9277" y="14843"/>
                      <a:pt x="9216" y="14693"/>
                    </a:cubicBezTo>
                    <a:cubicBezTo>
                      <a:pt x="8776" y="13600"/>
                      <a:pt x="7819" y="12413"/>
                      <a:pt x="8215" y="11294"/>
                    </a:cubicBezTo>
                    <a:cubicBezTo>
                      <a:pt x="8497" y="10503"/>
                      <a:pt x="8989" y="10043"/>
                      <a:pt x="9700" y="9578"/>
                    </a:cubicBezTo>
                    <a:cubicBezTo>
                      <a:pt x="9940" y="9420"/>
                      <a:pt x="10118" y="9355"/>
                      <a:pt x="10275" y="9355"/>
                    </a:cubicBezTo>
                    <a:cubicBezTo>
                      <a:pt x="10582" y="9355"/>
                      <a:pt x="10804" y="9607"/>
                      <a:pt x="11234" y="9918"/>
                    </a:cubicBezTo>
                    <a:cubicBezTo>
                      <a:pt x="11730" y="10274"/>
                      <a:pt x="12536" y="11123"/>
                      <a:pt x="13169" y="11132"/>
                    </a:cubicBezTo>
                    <a:cubicBezTo>
                      <a:pt x="13173" y="11132"/>
                      <a:pt x="13177" y="11132"/>
                      <a:pt x="13181" y="11132"/>
                    </a:cubicBezTo>
                    <a:cubicBezTo>
                      <a:pt x="14028" y="11132"/>
                      <a:pt x="15135" y="9871"/>
                      <a:pt x="15759" y="9406"/>
                    </a:cubicBezTo>
                    <a:cubicBezTo>
                      <a:pt x="15837" y="9348"/>
                      <a:pt x="15890" y="9264"/>
                      <a:pt x="15909" y="9169"/>
                    </a:cubicBezTo>
                    <a:cubicBezTo>
                      <a:pt x="16109" y="9046"/>
                      <a:pt x="16210" y="8783"/>
                      <a:pt x="15978" y="8602"/>
                    </a:cubicBezTo>
                    <a:cubicBezTo>
                      <a:pt x="12971" y="6277"/>
                      <a:pt x="9877" y="4072"/>
                      <a:pt x="6678" y="2019"/>
                    </a:cubicBezTo>
                    <a:cubicBezTo>
                      <a:pt x="5749" y="1424"/>
                      <a:pt x="4258" y="1"/>
                      <a:pt x="311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21"/>
              <p:cNvSpPr/>
              <p:nvPr/>
            </p:nvSpPr>
            <p:spPr>
              <a:xfrm>
                <a:off x="8614210" y="2115256"/>
                <a:ext cx="152192" cy="171982"/>
              </a:xfrm>
              <a:custGeom>
                <a:rect b="b" l="l" r="r" t="t"/>
                <a:pathLst>
                  <a:path extrusionOk="0" h="5197" w="4599">
                    <a:moveTo>
                      <a:pt x="1007" y="1230"/>
                    </a:moveTo>
                    <a:lnTo>
                      <a:pt x="2094" y="1963"/>
                    </a:lnTo>
                    <a:cubicBezTo>
                      <a:pt x="2607" y="2311"/>
                      <a:pt x="3350" y="2660"/>
                      <a:pt x="3837" y="3100"/>
                    </a:cubicBezTo>
                    <a:cubicBezTo>
                      <a:pt x="3413" y="3677"/>
                      <a:pt x="2640" y="4198"/>
                      <a:pt x="2165" y="4686"/>
                    </a:cubicBezTo>
                    <a:cubicBezTo>
                      <a:pt x="1799" y="3513"/>
                      <a:pt x="1347" y="2401"/>
                      <a:pt x="1007" y="1230"/>
                    </a:cubicBezTo>
                    <a:close/>
                    <a:moveTo>
                      <a:pt x="409" y="1"/>
                    </a:moveTo>
                    <a:cubicBezTo>
                      <a:pt x="189" y="1"/>
                      <a:pt x="0" y="249"/>
                      <a:pt x="50" y="478"/>
                    </a:cubicBezTo>
                    <a:cubicBezTo>
                      <a:pt x="377" y="1998"/>
                      <a:pt x="791" y="3706"/>
                      <a:pt x="1610" y="5046"/>
                    </a:cubicBezTo>
                    <a:cubicBezTo>
                      <a:pt x="1674" y="5151"/>
                      <a:pt x="1776" y="5197"/>
                      <a:pt x="1878" y="5197"/>
                    </a:cubicBezTo>
                    <a:cubicBezTo>
                      <a:pt x="1991" y="5197"/>
                      <a:pt x="2105" y="5141"/>
                      <a:pt x="2166" y="5048"/>
                    </a:cubicBezTo>
                    <a:cubicBezTo>
                      <a:pt x="2218" y="5095"/>
                      <a:pt x="2283" y="5119"/>
                      <a:pt x="2349" y="5119"/>
                    </a:cubicBezTo>
                    <a:cubicBezTo>
                      <a:pt x="2410" y="5119"/>
                      <a:pt x="2472" y="5098"/>
                      <a:pt x="2522" y="5055"/>
                    </a:cubicBezTo>
                    <a:cubicBezTo>
                      <a:pt x="3173" y="4532"/>
                      <a:pt x="4096" y="3939"/>
                      <a:pt x="4531" y="3221"/>
                    </a:cubicBezTo>
                    <a:cubicBezTo>
                      <a:pt x="4588" y="3132"/>
                      <a:pt x="4598" y="2985"/>
                      <a:pt x="4533" y="2894"/>
                    </a:cubicBezTo>
                    <a:cubicBezTo>
                      <a:pt x="4133" y="2357"/>
                      <a:pt x="3433" y="2012"/>
                      <a:pt x="2889" y="1635"/>
                    </a:cubicBezTo>
                    <a:cubicBezTo>
                      <a:pt x="2125" y="1107"/>
                      <a:pt x="1358" y="585"/>
                      <a:pt x="592" y="61"/>
                    </a:cubicBezTo>
                    <a:cubicBezTo>
                      <a:pt x="531" y="19"/>
                      <a:pt x="469" y="1"/>
                      <a:pt x="40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13" name="Google Shape;413;p21"/>
            <p:cNvSpPr/>
            <p:nvPr/>
          </p:nvSpPr>
          <p:spPr>
            <a:xfrm>
              <a:off x="8597399" y="2575705"/>
              <a:ext cx="71844" cy="67674"/>
            </a:xfrm>
            <a:custGeom>
              <a:rect b="b" l="l" r="r" t="t"/>
              <a:pathLst>
                <a:path extrusionOk="0" h="2045" w="2171">
                  <a:moveTo>
                    <a:pt x="225" y="0"/>
                  </a:moveTo>
                  <a:cubicBezTo>
                    <a:pt x="113" y="0"/>
                    <a:pt x="1" y="122"/>
                    <a:pt x="66" y="257"/>
                  </a:cubicBezTo>
                  <a:cubicBezTo>
                    <a:pt x="424" y="985"/>
                    <a:pt x="1058" y="1699"/>
                    <a:pt x="1815" y="2026"/>
                  </a:cubicBezTo>
                  <a:cubicBezTo>
                    <a:pt x="1844" y="2039"/>
                    <a:pt x="1873" y="2044"/>
                    <a:pt x="1899" y="2044"/>
                  </a:cubicBezTo>
                  <a:cubicBezTo>
                    <a:pt x="2067" y="2044"/>
                    <a:pt x="2171" y="1826"/>
                    <a:pt x="1999" y="1714"/>
                  </a:cubicBezTo>
                  <a:cubicBezTo>
                    <a:pt x="1316" y="1265"/>
                    <a:pt x="775" y="801"/>
                    <a:pt x="362" y="84"/>
                  </a:cubicBezTo>
                  <a:cubicBezTo>
                    <a:pt x="327" y="25"/>
                    <a:pt x="276" y="0"/>
                    <a:pt x="225"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21"/>
            <p:cNvSpPr/>
            <p:nvPr/>
          </p:nvSpPr>
          <p:spPr>
            <a:xfrm>
              <a:off x="8587736" y="2657444"/>
              <a:ext cx="91137" cy="39579"/>
            </a:xfrm>
            <a:custGeom>
              <a:rect b="b" l="l" r="r" t="t"/>
              <a:pathLst>
                <a:path extrusionOk="0" h="1196" w="2754">
                  <a:moveTo>
                    <a:pt x="250" y="0"/>
                  </a:moveTo>
                  <a:cubicBezTo>
                    <a:pt x="97" y="0"/>
                    <a:pt x="0" y="220"/>
                    <a:pt x="160" y="316"/>
                  </a:cubicBezTo>
                  <a:cubicBezTo>
                    <a:pt x="850" y="723"/>
                    <a:pt x="1617" y="1060"/>
                    <a:pt x="2412" y="1192"/>
                  </a:cubicBezTo>
                  <a:cubicBezTo>
                    <a:pt x="2425" y="1194"/>
                    <a:pt x="2439" y="1195"/>
                    <a:pt x="2451" y="1195"/>
                  </a:cubicBezTo>
                  <a:cubicBezTo>
                    <a:pt x="2669" y="1195"/>
                    <a:pt x="2753" y="876"/>
                    <a:pt x="2518" y="814"/>
                  </a:cubicBezTo>
                  <a:cubicBezTo>
                    <a:pt x="1753" y="612"/>
                    <a:pt x="1036" y="390"/>
                    <a:pt x="333" y="22"/>
                  </a:cubicBezTo>
                  <a:cubicBezTo>
                    <a:pt x="305" y="7"/>
                    <a:pt x="276" y="0"/>
                    <a:pt x="25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15" name="Google Shape;415;p21"/>
          <p:cNvGrpSpPr/>
          <p:nvPr/>
        </p:nvGrpSpPr>
        <p:grpSpPr>
          <a:xfrm>
            <a:off x="7961559" y="-202278"/>
            <a:ext cx="1015476" cy="922487"/>
            <a:chOff x="7961559" y="-202278"/>
            <a:chExt cx="1015476" cy="922487"/>
          </a:xfrm>
        </p:grpSpPr>
        <p:grpSp>
          <p:nvGrpSpPr>
            <p:cNvPr id="416" name="Google Shape;416;p21"/>
            <p:cNvGrpSpPr/>
            <p:nvPr/>
          </p:nvGrpSpPr>
          <p:grpSpPr>
            <a:xfrm>
              <a:off x="7961559" y="-121102"/>
              <a:ext cx="1015476" cy="841311"/>
              <a:chOff x="7961559" y="-121102"/>
              <a:chExt cx="1015476" cy="841311"/>
            </a:xfrm>
          </p:grpSpPr>
          <p:sp>
            <p:nvSpPr>
              <p:cNvPr id="417" name="Google Shape;417;p21"/>
              <p:cNvSpPr/>
              <p:nvPr/>
            </p:nvSpPr>
            <p:spPr>
              <a:xfrm>
                <a:off x="7961559" y="-121102"/>
                <a:ext cx="1015476" cy="841311"/>
              </a:xfrm>
              <a:custGeom>
                <a:rect b="b" l="l" r="r" t="t"/>
                <a:pathLst>
                  <a:path extrusionOk="0" h="25423" w="30686">
                    <a:moveTo>
                      <a:pt x="27538" y="752"/>
                    </a:moveTo>
                    <a:cubicBezTo>
                      <a:pt x="27287" y="1203"/>
                      <a:pt x="27189" y="1722"/>
                      <a:pt x="27229" y="2252"/>
                    </a:cubicBezTo>
                    <a:cubicBezTo>
                      <a:pt x="27242" y="2432"/>
                      <a:pt x="27378" y="2530"/>
                      <a:pt x="27529" y="2530"/>
                    </a:cubicBezTo>
                    <a:cubicBezTo>
                      <a:pt x="27584" y="2530"/>
                      <a:pt x="27642" y="2516"/>
                      <a:pt x="27696" y="2489"/>
                    </a:cubicBezTo>
                    <a:cubicBezTo>
                      <a:pt x="28142" y="2266"/>
                      <a:pt x="28598" y="2111"/>
                      <a:pt x="29096" y="2059"/>
                    </a:cubicBezTo>
                    <a:cubicBezTo>
                      <a:pt x="29200" y="2047"/>
                      <a:pt x="29304" y="2044"/>
                      <a:pt x="29409" y="2044"/>
                    </a:cubicBezTo>
                    <a:cubicBezTo>
                      <a:pt x="29493" y="2044"/>
                      <a:pt x="29577" y="2046"/>
                      <a:pt x="29661" y="2047"/>
                    </a:cubicBezTo>
                    <a:cubicBezTo>
                      <a:pt x="28577" y="2661"/>
                      <a:pt x="27722" y="3836"/>
                      <a:pt x="27269" y="4955"/>
                    </a:cubicBezTo>
                    <a:cubicBezTo>
                      <a:pt x="26258" y="4491"/>
                      <a:pt x="25141" y="4157"/>
                      <a:pt x="24210" y="3855"/>
                    </a:cubicBezTo>
                    <a:cubicBezTo>
                      <a:pt x="24605" y="3218"/>
                      <a:pt x="24959" y="2587"/>
                      <a:pt x="25514" y="2045"/>
                    </a:cubicBezTo>
                    <a:cubicBezTo>
                      <a:pt x="26111" y="1462"/>
                      <a:pt x="26791" y="1079"/>
                      <a:pt x="27538" y="752"/>
                    </a:cubicBezTo>
                    <a:close/>
                    <a:moveTo>
                      <a:pt x="12595" y="1027"/>
                    </a:moveTo>
                    <a:cubicBezTo>
                      <a:pt x="15327" y="1811"/>
                      <a:pt x="18070" y="2529"/>
                      <a:pt x="20766" y="3434"/>
                    </a:cubicBezTo>
                    <a:cubicBezTo>
                      <a:pt x="22397" y="3983"/>
                      <a:pt x="24013" y="4574"/>
                      <a:pt x="25612" y="5209"/>
                    </a:cubicBezTo>
                    <a:cubicBezTo>
                      <a:pt x="27209" y="5845"/>
                      <a:pt x="29143" y="6369"/>
                      <a:pt x="29309" y="8354"/>
                    </a:cubicBezTo>
                    <a:cubicBezTo>
                      <a:pt x="29451" y="10072"/>
                      <a:pt x="28035" y="11633"/>
                      <a:pt x="27068" y="12924"/>
                    </a:cubicBezTo>
                    <a:cubicBezTo>
                      <a:pt x="26195" y="14088"/>
                      <a:pt x="25311" y="15246"/>
                      <a:pt x="24418" y="16396"/>
                    </a:cubicBezTo>
                    <a:cubicBezTo>
                      <a:pt x="22826" y="18445"/>
                      <a:pt x="21188" y="20459"/>
                      <a:pt x="19539" y="22464"/>
                    </a:cubicBezTo>
                    <a:cubicBezTo>
                      <a:pt x="19524" y="22195"/>
                      <a:pt x="19461" y="21928"/>
                      <a:pt x="19354" y="21680"/>
                    </a:cubicBezTo>
                    <a:cubicBezTo>
                      <a:pt x="19115" y="20637"/>
                      <a:pt x="18355" y="20086"/>
                      <a:pt x="17460" y="19565"/>
                    </a:cubicBezTo>
                    <a:cubicBezTo>
                      <a:pt x="15714" y="18549"/>
                      <a:pt x="13820" y="17727"/>
                      <a:pt x="11936" y="17003"/>
                    </a:cubicBezTo>
                    <a:cubicBezTo>
                      <a:pt x="8809" y="15800"/>
                      <a:pt x="5502" y="14826"/>
                      <a:pt x="2152" y="14518"/>
                    </a:cubicBezTo>
                    <a:cubicBezTo>
                      <a:pt x="2111" y="14475"/>
                      <a:pt x="2060" y="14445"/>
                      <a:pt x="2004" y="14426"/>
                    </a:cubicBezTo>
                    <a:cubicBezTo>
                      <a:pt x="5650" y="10068"/>
                      <a:pt x="8995" y="5438"/>
                      <a:pt x="12592" y="1034"/>
                    </a:cubicBezTo>
                    <a:cubicBezTo>
                      <a:pt x="12593" y="1033"/>
                      <a:pt x="12593" y="1030"/>
                      <a:pt x="12595" y="1027"/>
                    </a:cubicBezTo>
                    <a:close/>
                    <a:moveTo>
                      <a:pt x="2405" y="15057"/>
                    </a:moveTo>
                    <a:cubicBezTo>
                      <a:pt x="5033" y="15632"/>
                      <a:pt x="7651" y="16183"/>
                      <a:pt x="10204" y="17071"/>
                    </a:cubicBezTo>
                    <a:cubicBezTo>
                      <a:pt x="11792" y="17624"/>
                      <a:pt x="13350" y="18265"/>
                      <a:pt x="14867" y="18991"/>
                    </a:cubicBezTo>
                    <a:cubicBezTo>
                      <a:pt x="16188" y="19622"/>
                      <a:pt x="18404" y="20363"/>
                      <a:pt x="18730" y="21948"/>
                    </a:cubicBezTo>
                    <a:cubicBezTo>
                      <a:pt x="18739" y="21996"/>
                      <a:pt x="18761" y="22041"/>
                      <a:pt x="18790" y="22080"/>
                    </a:cubicBezTo>
                    <a:cubicBezTo>
                      <a:pt x="19171" y="23986"/>
                      <a:pt x="17751" y="24564"/>
                      <a:pt x="15860" y="24564"/>
                    </a:cubicBezTo>
                    <a:cubicBezTo>
                      <a:pt x="13387" y="24564"/>
                      <a:pt x="10109" y="23576"/>
                      <a:pt x="9006" y="23279"/>
                    </a:cubicBezTo>
                    <a:cubicBezTo>
                      <a:pt x="6257" y="22539"/>
                      <a:pt x="3624" y="21521"/>
                      <a:pt x="932" y="20620"/>
                    </a:cubicBezTo>
                    <a:cubicBezTo>
                      <a:pt x="2540" y="19294"/>
                      <a:pt x="3100" y="17006"/>
                      <a:pt x="2405" y="15057"/>
                    </a:cubicBezTo>
                    <a:close/>
                    <a:moveTo>
                      <a:pt x="27764" y="0"/>
                    </a:moveTo>
                    <a:cubicBezTo>
                      <a:pt x="27737" y="0"/>
                      <a:pt x="27709" y="3"/>
                      <a:pt x="27679" y="10"/>
                    </a:cubicBezTo>
                    <a:cubicBezTo>
                      <a:pt x="26022" y="379"/>
                      <a:pt x="24126" y="1942"/>
                      <a:pt x="23728" y="3695"/>
                    </a:cubicBezTo>
                    <a:cubicBezTo>
                      <a:pt x="23634" y="3662"/>
                      <a:pt x="23538" y="3630"/>
                      <a:pt x="23451" y="3600"/>
                    </a:cubicBezTo>
                    <a:cubicBezTo>
                      <a:pt x="19951" y="2322"/>
                      <a:pt x="16358" y="1151"/>
                      <a:pt x="12702" y="420"/>
                    </a:cubicBezTo>
                    <a:cubicBezTo>
                      <a:pt x="12679" y="415"/>
                      <a:pt x="12656" y="412"/>
                      <a:pt x="12633" y="412"/>
                    </a:cubicBezTo>
                    <a:cubicBezTo>
                      <a:pt x="12569" y="412"/>
                      <a:pt x="12506" y="433"/>
                      <a:pt x="12455" y="474"/>
                    </a:cubicBezTo>
                    <a:cubicBezTo>
                      <a:pt x="12407" y="450"/>
                      <a:pt x="12355" y="436"/>
                      <a:pt x="12303" y="436"/>
                    </a:cubicBezTo>
                    <a:cubicBezTo>
                      <a:pt x="12219" y="436"/>
                      <a:pt x="12133" y="471"/>
                      <a:pt x="12062" y="558"/>
                    </a:cubicBezTo>
                    <a:cubicBezTo>
                      <a:pt x="8338" y="5062"/>
                      <a:pt x="4468" y="9613"/>
                      <a:pt x="1242" y="14492"/>
                    </a:cubicBezTo>
                    <a:cubicBezTo>
                      <a:pt x="1115" y="14685"/>
                      <a:pt x="1310" y="14886"/>
                      <a:pt x="1501" y="14886"/>
                    </a:cubicBezTo>
                    <a:cubicBezTo>
                      <a:pt x="1521" y="14886"/>
                      <a:pt x="1540" y="14884"/>
                      <a:pt x="1560" y="14880"/>
                    </a:cubicBezTo>
                    <a:lnTo>
                      <a:pt x="1560" y="14880"/>
                    </a:lnTo>
                    <a:cubicBezTo>
                      <a:pt x="2429" y="16854"/>
                      <a:pt x="1870" y="18960"/>
                      <a:pt x="296" y="20395"/>
                    </a:cubicBezTo>
                    <a:cubicBezTo>
                      <a:pt x="285" y="20407"/>
                      <a:pt x="275" y="20421"/>
                      <a:pt x="267" y="20436"/>
                    </a:cubicBezTo>
                    <a:cubicBezTo>
                      <a:pt x="72" y="20485"/>
                      <a:pt x="0" y="20810"/>
                      <a:pt x="215" y="20919"/>
                    </a:cubicBezTo>
                    <a:cubicBezTo>
                      <a:pt x="4382" y="23005"/>
                      <a:pt x="9201" y="24296"/>
                      <a:pt x="13762" y="25160"/>
                    </a:cubicBezTo>
                    <a:cubicBezTo>
                      <a:pt x="14470" y="25294"/>
                      <a:pt x="15236" y="25423"/>
                      <a:pt x="15986" y="25423"/>
                    </a:cubicBezTo>
                    <a:cubicBezTo>
                      <a:pt x="16943" y="25423"/>
                      <a:pt x="17873" y="25213"/>
                      <a:pt x="18618" y="24538"/>
                    </a:cubicBezTo>
                    <a:cubicBezTo>
                      <a:pt x="18768" y="24399"/>
                      <a:pt x="18905" y="24244"/>
                      <a:pt x="19026" y="24079"/>
                    </a:cubicBezTo>
                    <a:cubicBezTo>
                      <a:pt x="19122" y="24074"/>
                      <a:pt x="19213" y="24028"/>
                      <a:pt x="19272" y="23953"/>
                    </a:cubicBezTo>
                    <a:cubicBezTo>
                      <a:pt x="21734" y="21049"/>
                      <a:pt x="24101" y="18061"/>
                      <a:pt x="26408" y="15033"/>
                    </a:cubicBezTo>
                    <a:cubicBezTo>
                      <a:pt x="27851" y="13140"/>
                      <a:pt x="30686" y="10362"/>
                      <a:pt x="30053" y="7700"/>
                    </a:cubicBezTo>
                    <a:cubicBezTo>
                      <a:pt x="29791" y="6592"/>
                      <a:pt x="28912" y="5820"/>
                      <a:pt x="27834" y="5237"/>
                    </a:cubicBezTo>
                    <a:cubicBezTo>
                      <a:pt x="28111" y="4632"/>
                      <a:pt x="28428" y="4065"/>
                      <a:pt x="28857" y="3549"/>
                    </a:cubicBezTo>
                    <a:cubicBezTo>
                      <a:pt x="29274" y="3051"/>
                      <a:pt x="29768" y="2661"/>
                      <a:pt x="30231" y="2214"/>
                    </a:cubicBezTo>
                    <a:cubicBezTo>
                      <a:pt x="30297" y="2151"/>
                      <a:pt x="30297" y="2062"/>
                      <a:pt x="30263" y="1988"/>
                    </a:cubicBezTo>
                    <a:cubicBezTo>
                      <a:pt x="30427" y="1923"/>
                      <a:pt x="30404" y="1685"/>
                      <a:pt x="30266" y="1601"/>
                    </a:cubicBezTo>
                    <a:cubicBezTo>
                      <a:pt x="30017" y="1447"/>
                      <a:pt x="29715" y="1385"/>
                      <a:pt x="29395" y="1385"/>
                    </a:cubicBezTo>
                    <a:cubicBezTo>
                      <a:pt x="28865" y="1385"/>
                      <a:pt x="28286" y="1555"/>
                      <a:pt x="27812" y="1762"/>
                    </a:cubicBezTo>
                    <a:cubicBezTo>
                      <a:pt x="27835" y="1327"/>
                      <a:pt x="27984" y="930"/>
                      <a:pt x="28228" y="535"/>
                    </a:cubicBezTo>
                    <a:cubicBezTo>
                      <a:pt x="28316" y="393"/>
                      <a:pt x="28203" y="256"/>
                      <a:pt x="28070" y="230"/>
                    </a:cubicBezTo>
                    <a:cubicBezTo>
                      <a:pt x="28032" y="105"/>
                      <a:pt x="27921" y="0"/>
                      <a:pt x="27764"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21"/>
              <p:cNvSpPr/>
              <p:nvPr/>
            </p:nvSpPr>
            <p:spPr>
              <a:xfrm>
                <a:off x="8300393" y="-9514"/>
                <a:ext cx="454393" cy="238465"/>
              </a:xfrm>
              <a:custGeom>
                <a:rect b="b" l="l" r="r" t="t"/>
                <a:pathLst>
                  <a:path extrusionOk="0" h="7206" w="13731">
                    <a:moveTo>
                      <a:pt x="3405" y="398"/>
                    </a:moveTo>
                    <a:cubicBezTo>
                      <a:pt x="6672" y="1199"/>
                      <a:pt x="9840" y="2187"/>
                      <a:pt x="13011" y="3312"/>
                    </a:cubicBezTo>
                    <a:cubicBezTo>
                      <a:pt x="12479" y="3907"/>
                      <a:pt x="12000" y="4550"/>
                      <a:pt x="11473" y="5149"/>
                    </a:cubicBezTo>
                    <a:cubicBezTo>
                      <a:pt x="11067" y="5608"/>
                      <a:pt x="10614" y="6052"/>
                      <a:pt x="10240" y="6544"/>
                    </a:cubicBezTo>
                    <a:cubicBezTo>
                      <a:pt x="10193" y="6499"/>
                      <a:pt x="10133" y="6469"/>
                      <a:pt x="10070" y="6455"/>
                    </a:cubicBezTo>
                    <a:cubicBezTo>
                      <a:pt x="6912" y="5792"/>
                      <a:pt x="3808" y="4954"/>
                      <a:pt x="694" y="4118"/>
                    </a:cubicBezTo>
                    <a:cubicBezTo>
                      <a:pt x="1630" y="2949"/>
                      <a:pt x="2576" y="1722"/>
                      <a:pt x="3379" y="460"/>
                    </a:cubicBezTo>
                    <a:cubicBezTo>
                      <a:pt x="3391" y="441"/>
                      <a:pt x="3400" y="419"/>
                      <a:pt x="3405" y="398"/>
                    </a:cubicBezTo>
                    <a:close/>
                    <a:moveTo>
                      <a:pt x="3390" y="1"/>
                    </a:moveTo>
                    <a:cubicBezTo>
                      <a:pt x="3293" y="1"/>
                      <a:pt x="3228" y="67"/>
                      <a:pt x="3207" y="145"/>
                    </a:cubicBezTo>
                    <a:cubicBezTo>
                      <a:pt x="3193" y="142"/>
                      <a:pt x="3178" y="141"/>
                      <a:pt x="3164" y="141"/>
                    </a:cubicBezTo>
                    <a:cubicBezTo>
                      <a:pt x="3106" y="141"/>
                      <a:pt x="3049" y="162"/>
                      <a:pt x="3007" y="202"/>
                    </a:cubicBezTo>
                    <a:cubicBezTo>
                      <a:pt x="1927" y="1257"/>
                      <a:pt x="951" y="2528"/>
                      <a:pt x="109" y="3779"/>
                    </a:cubicBezTo>
                    <a:cubicBezTo>
                      <a:pt x="0" y="3940"/>
                      <a:pt x="81" y="4110"/>
                      <a:pt x="218" y="4202"/>
                    </a:cubicBezTo>
                    <a:cubicBezTo>
                      <a:pt x="152" y="4348"/>
                      <a:pt x="198" y="4559"/>
                      <a:pt x="394" y="4628"/>
                    </a:cubicBezTo>
                    <a:cubicBezTo>
                      <a:pt x="3495" y="5723"/>
                      <a:pt x="6690" y="6516"/>
                      <a:pt x="9906" y="7192"/>
                    </a:cubicBezTo>
                    <a:cubicBezTo>
                      <a:pt x="9929" y="7196"/>
                      <a:pt x="9953" y="7198"/>
                      <a:pt x="9976" y="7198"/>
                    </a:cubicBezTo>
                    <a:cubicBezTo>
                      <a:pt x="10025" y="7198"/>
                      <a:pt x="10074" y="7189"/>
                      <a:pt x="10119" y="7169"/>
                    </a:cubicBezTo>
                    <a:cubicBezTo>
                      <a:pt x="10161" y="7192"/>
                      <a:pt x="10209" y="7206"/>
                      <a:pt x="10256" y="7206"/>
                    </a:cubicBezTo>
                    <a:cubicBezTo>
                      <a:pt x="10298" y="7206"/>
                      <a:pt x="10339" y="7195"/>
                      <a:pt x="10377" y="7172"/>
                    </a:cubicBezTo>
                    <a:cubicBezTo>
                      <a:pt x="11037" y="6764"/>
                      <a:pt x="11583" y="6120"/>
                      <a:pt x="12095" y="5545"/>
                    </a:cubicBezTo>
                    <a:cubicBezTo>
                      <a:pt x="12622" y="4956"/>
                      <a:pt x="13156" y="4348"/>
                      <a:pt x="13591" y="3686"/>
                    </a:cubicBezTo>
                    <a:cubicBezTo>
                      <a:pt x="13731" y="3473"/>
                      <a:pt x="13565" y="3257"/>
                      <a:pt x="13360" y="3204"/>
                    </a:cubicBezTo>
                    <a:cubicBezTo>
                      <a:pt x="13446" y="3060"/>
                      <a:pt x="13441" y="2847"/>
                      <a:pt x="13259" y="2773"/>
                    </a:cubicBezTo>
                    <a:cubicBezTo>
                      <a:pt x="10102" y="1488"/>
                      <a:pt x="6785" y="578"/>
                      <a:pt x="3428" y="4"/>
                    </a:cubicBezTo>
                    <a:cubicBezTo>
                      <a:pt x="3415" y="2"/>
                      <a:pt x="3402" y="1"/>
                      <a:pt x="339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21"/>
              <p:cNvSpPr/>
              <p:nvPr/>
            </p:nvSpPr>
            <p:spPr>
              <a:xfrm>
                <a:off x="8035852" y="538101"/>
                <a:ext cx="467895" cy="136871"/>
              </a:xfrm>
              <a:custGeom>
                <a:rect b="b" l="l" r="r" t="t"/>
                <a:pathLst>
                  <a:path extrusionOk="0" h="4136" w="14139">
                    <a:moveTo>
                      <a:pt x="214" y="0"/>
                    </a:moveTo>
                    <a:cubicBezTo>
                      <a:pt x="73" y="0"/>
                      <a:pt x="1" y="223"/>
                      <a:pt x="148" y="285"/>
                    </a:cubicBezTo>
                    <a:cubicBezTo>
                      <a:pt x="4430" y="2105"/>
                      <a:pt x="9175" y="3165"/>
                      <a:pt x="13711" y="4129"/>
                    </a:cubicBezTo>
                    <a:cubicBezTo>
                      <a:pt x="13733" y="4134"/>
                      <a:pt x="13753" y="4136"/>
                      <a:pt x="13772" y="4136"/>
                    </a:cubicBezTo>
                    <a:cubicBezTo>
                      <a:pt x="14058" y="4136"/>
                      <a:pt x="14139" y="3678"/>
                      <a:pt x="13826" y="3612"/>
                    </a:cubicBezTo>
                    <a:cubicBezTo>
                      <a:pt x="9221" y="2642"/>
                      <a:pt x="4795" y="1178"/>
                      <a:pt x="250" y="5"/>
                    </a:cubicBezTo>
                    <a:cubicBezTo>
                      <a:pt x="238" y="2"/>
                      <a:pt x="226" y="0"/>
                      <a:pt x="214"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21"/>
              <p:cNvSpPr/>
              <p:nvPr/>
            </p:nvSpPr>
            <p:spPr>
              <a:xfrm>
                <a:off x="8065073" y="496669"/>
                <a:ext cx="284728" cy="96829"/>
              </a:xfrm>
              <a:custGeom>
                <a:rect b="b" l="l" r="r" t="t"/>
                <a:pathLst>
                  <a:path extrusionOk="0" h="2926" w="8604">
                    <a:moveTo>
                      <a:pt x="215" y="0"/>
                    </a:moveTo>
                    <a:cubicBezTo>
                      <a:pt x="39" y="0"/>
                      <a:pt x="1" y="272"/>
                      <a:pt x="187" y="332"/>
                    </a:cubicBezTo>
                    <a:cubicBezTo>
                      <a:pt x="2858" y="1203"/>
                      <a:pt x="5540" y="2122"/>
                      <a:pt x="8234" y="2917"/>
                    </a:cubicBezTo>
                    <a:cubicBezTo>
                      <a:pt x="8253" y="2923"/>
                      <a:pt x="8272" y="2925"/>
                      <a:pt x="8291" y="2925"/>
                    </a:cubicBezTo>
                    <a:cubicBezTo>
                      <a:pt x="8497" y="2925"/>
                      <a:pt x="8604" y="2586"/>
                      <a:pt x="8387" y="2496"/>
                    </a:cubicBezTo>
                    <a:cubicBezTo>
                      <a:pt x="5794" y="1431"/>
                      <a:pt x="2990" y="626"/>
                      <a:pt x="259" y="6"/>
                    </a:cubicBezTo>
                    <a:cubicBezTo>
                      <a:pt x="243" y="2"/>
                      <a:pt x="229" y="0"/>
                      <a:pt x="215"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21"/>
              <p:cNvSpPr/>
              <p:nvPr/>
            </p:nvSpPr>
            <p:spPr>
              <a:xfrm>
                <a:off x="8062458" y="453450"/>
                <a:ext cx="442447" cy="137566"/>
              </a:xfrm>
              <a:custGeom>
                <a:rect b="b" l="l" r="r" t="t"/>
                <a:pathLst>
                  <a:path extrusionOk="0" h="4157" w="13370">
                    <a:moveTo>
                      <a:pt x="229" y="0"/>
                    </a:moveTo>
                    <a:cubicBezTo>
                      <a:pt x="49" y="0"/>
                      <a:pt x="1" y="275"/>
                      <a:pt x="194" y="325"/>
                    </a:cubicBezTo>
                    <a:cubicBezTo>
                      <a:pt x="4520" y="1454"/>
                      <a:pt x="8735" y="2768"/>
                      <a:pt x="12987" y="4146"/>
                    </a:cubicBezTo>
                    <a:cubicBezTo>
                      <a:pt x="13009" y="4154"/>
                      <a:pt x="13030" y="4157"/>
                      <a:pt x="13051" y="4157"/>
                    </a:cubicBezTo>
                    <a:cubicBezTo>
                      <a:pt x="13262" y="4157"/>
                      <a:pt x="13370" y="3801"/>
                      <a:pt x="13146" y="3708"/>
                    </a:cubicBezTo>
                    <a:cubicBezTo>
                      <a:pt x="9037" y="2045"/>
                      <a:pt x="4617" y="824"/>
                      <a:pt x="264" y="4"/>
                    </a:cubicBezTo>
                    <a:cubicBezTo>
                      <a:pt x="252" y="1"/>
                      <a:pt x="240" y="0"/>
                      <a:pt x="22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21"/>
              <p:cNvSpPr/>
              <p:nvPr/>
            </p:nvSpPr>
            <p:spPr>
              <a:xfrm>
                <a:off x="8133177" y="416684"/>
                <a:ext cx="277381" cy="106657"/>
              </a:xfrm>
              <a:custGeom>
                <a:rect b="b" l="l" r="r" t="t"/>
                <a:pathLst>
                  <a:path extrusionOk="0" h="3223" w="8382">
                    <a:moveTo>
                      <a:pt x="213" y="0"/>
                    </a:moveTo>
                    <a:cubicBezTo>
                      <a:pt x="41" y="0"/>
                      <a:pt x="0" y="259"/>
                      <a:pt x="181" y="314"/>
                    </a:cubicBezTo>
                    <a:cubicBezTo>
                      <a:pt x="2848" y="1118"/>
                      <a:pt x="5404" y="2014"/>
                      <a:pt x="7928" y="3198"/>
                    </a:cubicBezTo>
                    <a:cubicBezTo>
                      <a:pt x="7964" y="3215"/>
                      <a:pt x="8000" y="3222"/>
                      <a:pt x="8033" y="3222"/>
                    </a:cubicBezTo>
                    <a:cubicBezTo>
                      <a:pt x="8252" y="3222"/>
                      <a:pt x="8382" y="2897"/>
                      <a:pt x="8145" y="2778"/>
                    </a:cubicBezTo>
                    <a:cubicBezTo>
                      <a:pt x="5669" y="1537"/>
                      <a:pt x="2973" y="533"/>
                      <a:pt x="250" y="4"/>
                    </a:cubicBezTo>
                    <a:cubicBezTo>
                      <a:pt x="237" y="2"/>
                      <a:pt x="225" y="0"/>
                      <a:pt x="21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23" name="Google Shape;423;p21"/>
            <p:cNvGrpSpPr/>
            <p:nvPr/>
          </p:nvGrpSpPr>
          <p:grpSpPr>
            <a:xfrm>
              <a:off x="8502092" y="-202278"/>
              <a:ext cx="136937" cy="83459"/>
              <a:chOff x="8502092" y="-202278"/>
              <a:chExt cx="136937" cy="83459"/>
            </a:xfrm>
          </p:grpSpPr>
          <p:sp>
            <p:nvSpPr>
              <p:cNvPr id="424" name="Google Shape;424;p21"/>
              <p:cNvSpPr/>
              <p:nvPr/>
            </p:nvSpPr>
            <p:spPr>
              <a:xfrm>
                <a:off x="8502092" y="-153466"/>
                <a:ext cx="103910" cy="34648"/>
              </a:xfrm>
              <a:custGeom>
                <a:rect b="b" l="l" r="r" t="t"/>
                <a:pathLst>
                  <a:path extrusionOk="0" h="1047" w="3140">
                    <a:moveTo>
                      <a:pt x="230" y="0"/>
                    </a:moveTo>
                    <a:cubicBezTo>
                      <a:pt x="60" y="0"/>
                      <a:pt x="1" y="269"/>
                      <a:pt x="188" y="320"/>
                    </a:cubicBezTo>
                    <a:cubicBezTo>
                      <a:pt x="1065" y="565"/>
                      <a:pt x="1943" y="839"/>
                      <a:pt x="2833" y="1041"/>
                    </a:cubicBezTo>
                    <a:cubicBezTo>
                      <a:pt x="2849" y="1045"/>
                      <a:pt x="2865" y="1047"/>
                      <a:pt x="2880" y="1047"/>
                    </a:cubicBezTo>
                    <a:cubicBezTo>
                      <a:pt x="3074" y="1047"/>
                      <a:pt x="3140" y="752"/>
                      <a:pt x="2929" y="689"/>
                    </a:cubicBezTo>
                    <a:cubicBezTo>
                      <a:pt x="2056" y="424"/>
                      <a:pt x="1159" y="229"/>
                      <a:pt x="273" y="6"/>
                    </a:cubicBezTo>
                    <a:cubicBezTo>
                      <a:pt x="258" y="2"/>
                      <a:pt x="244" y="0"/>
                      <a:pt x="23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21"/>
              <p:cNvSpPr/>
              <p:nvPr/>
            </p:nvSpPr>
            <p:spPr>
              <a:xfrm>
                <a:off x="8542101" y="-202278"/>
                <a:ext cx="96928" cy="43881"/>
              </a:xfrm>
              <a:custGeom>
                <a:rect b="b" l="l" r="r" t="t"/>
                <a:pathLst>
                  <a:path extrusionOk="0" h="1326" w="2929">
                    <a:moveTo>
                      <a:pt x="234" y="0"/>
                    </a:moveTo>
                    <a:cubicBezTo>
                      <a:pt x="88" y="0"/>
                      <a:pt x="0" y="234"/>
                      <a:pt x="153" y="305"/>
                    </a:cubicBezTo>
                    <a:cubicBezTo>
                      <a:pt x="944" y="674"/>
                      <a:pt x="1772" y="1012"/>
                      <a:pt x="2592" y="1311"/>
                    </a:cubicBezTo>
                    <a:cubicBezTo>
                      <a:pt x="2619" y="1321"/>
                      <a:pt x="2645" y="1326"/>
                      <a:pt x="2669" y="1326"/>
                    </a:cubicBezTo>
                    <a:cubicBezTo>
                      <a:pt x="2872" y="1326"/>
                      <a:pt x="2929" y="989"/>
                      <a:pt x="2706" y="897"/>
                    </a:cubicBezTo>
                    <a:cubicBezTo>
                      <a:pt x="1916" y="571"/>
                      <a:pt x="1094" y="266"/>
                      <a:pt x="279" y="7"/>
                    </a:cubicBezTo>
                    <a:cubicBezTo>
                      <a:pt x="263" y="2"/>
                      <a:pt x="248" y="0"/>
                      <a:pt x="234"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426" name="Google Shape;426;p21"/>
          <p:cNvGrpSpPr/>
          <p:nvPr/>
        </p:nvGrpSpPr>
        <p:grpSpPr>
          <a:xfrm>
            <a:off x="4816519" y="4288164"/>
            <a:ext cx="772313" cy="497744"/>
            <a:chOff x="4816519" y="4288164"/>
            <a:chExt cx="772313" cy="497744"/>
          </a:xfrm>
        </p:grpSpPr>
        <p:sp>
          <p:nvSpPr>
            <p:cNvPr id="427" name="Google Shape;427;p21"/>
            <p:cNvSpPr/>
            <p:nvPr/>
          </p:nvSpPr>
          <p:spPr>
            <a:xfrm>
              <a:off x="4925186" y="4301061"/>
              <a:ext cx="627897" cy="471965"/>
            </a:xfrm>
            <a:custGeom>
              <a:rect b="b" l="l" r="r" t="t"/>
              <a:pathLst>
                <a:path extrusionOk="0" h="14262" w="18974">
                  <a:moveTo>
                    <a:pt x="2988" y="1"/>
                  </a:moveTo>
                  <a:cubicBezTo>
                    <a:pt x="2525" y="1"/>
                    <a:pt x="2056" y="123"/>
                    <a:pt x="1593" y="416"/>
                  </a:cubicBezTo>
                  <a:cubicBezTo>
                    <a:pt x="1" y="1425"/>
                    <a:pt x="39" y="3716"/>
                    <a:pt x="350" y="5361"/>
                  </a:cubicBezTo>
                  <a:cubicBezTo>
                    <a:pt x="797" y="7721"/>
                    <a:pt x="2174" y="9760"/>
                    <a:pt x="3820" y="11461"/>
                  </a:cubicBezTo>
                  <a:cubicBezTo>
                    <a:pt x="5052" y="12735"/>
                    <a:pt x="6440" y="14261"/>
                    <a:pt x="8322" y="14261"/>
                  </a:cubicBezTo>
                  <a:cubicBezTo>
                    <a:pt x="8371" y="14261"/>
                    <a:pt x="8421" y="14260"/>
                    <a:pt x="8470" y="14258"/>
                  </a:cubicBezTo>
                  <a:cubicBezTo>
                    <a:pt x="12386" y="14096"/>
                    <a:pt x="16661" y="11734"/>
                    <a:pt x="18086" y="7966"/>
                  </a:cubicBezTo>
                  <a:cubicBezTo>
                    <a:pt x="18657" y="6462"/>
                    <a:pt x="18974" y="4192"/>
                    <a:pt x="17952" y="2803"/>
                  </a:cubicBezTo>
                  <a:cubicBezTo>
                    <a:pt x="17453" y="2124"/>
                    <a:pt x="16710" y="1879"/>
                    <a:pt x="15917" y="1879"/>
                  </a:cubicBezTo>
                  <a:cubicBezTo>
                    <a:pt x="15596" y="1879"/>
                    <a:pt x="15266" y="1919"/>
                    <a:pt x="14941" y="1987"/>
                  </a:cubicBezTo>
                  <a:cubicBezTo>
                    <a:pt x="14900" y="1970"/>
                    <a:pt x="14860" y="1956"/>
                    <a:pt x="14817" y="1944"/>
                  </a:cubicBezTo>
                  <a:cubicBezTo>
                    <a:pt x="14573" y="1878"/>
                    <a:pt x="14346" y="1848"/>
                    <a:pt x="14131" y="1848"/>
                  </a:cubicBezTo>
                  <a:cubicBezTo>
                    <a:pt x="13095" y="1848"/>
                    <a:pt x="12355" y="2550"/>
                    <a:pt x="11556" y="3329"/>
                  </a:cubicBezTo>
                  <a:cubicBezTo>
                    <a:pt x="10541" y="4317"/>
                    <a:pt x="9538" y="5315"/>
                    <a:pt x="8535" y="6314"/>
                  </a:cubicBezTo>
                  <a:cubicBezTo>
                    <a:pt x="8423" y="4413"/>
                    <a:pt x="7620" y="2785"/>
                    <a:pt x="6213" y="1454"/>
                  </a:cubicBezTo>
                  <a:cubicBezTo>
                    <a:pt x="6087" y="1333"/>
                    <a:pt x="5935" y="1244"/>
                    <a:pt x="5767" y="1194"/>
                  </a:cubicBezTo>
                  <a:cubicBezTo>
                    <a:pt x="4945" y="560"/>
                    <a:pt x="3980" y="1"/>
                    <a:pt x="2988" y="1"/>
                  </a:cubicBezTo>
                  <a:close/>
                </a:path>
              </a:pathLst>
            </a:custGeom>
            <a:solidFill>
              <a:srgbClr val="FEB8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21"/>
            <p:cNvSpPr/>
            <p:nvPr/>
          </p:nvSpPr>
          <p:spPr>
            <a:xfrm>
              <a:off x="4816519" y="4288164"/>
              <a:ext cx="772313" cy="497744"/>
            </a:xfrm>
            <a:custGeom>
              <a:rect b="b" l="l" r="r" t="t"/>
              <a:pathLst>
                <a:path extrusionOk="0" h="15041" w="23338">
                  <a:moveTo>
                    <a:pt x="7095" y="721"/>
                  </a:moveTo>
                  <a:cubicBezTo>
                    <a:pt x="7622" y="721"/>
                    <a:pt x="8178" y="845"/>
                    <a:pt x="8741" y="1117"/>
                  </a:cubicBezTo>
                  <a:cubicBezTo>
                    <a:pt x="10751" y="2088"/>
                    <a:pt x="11547" y="4287"/>
                    <a:pt x="11823" y="6364"/>
                  </a:cubicBezTo>
                  <a:cubicBezTo>
                    <a:pt x="11672" y="6627"/>
                    <a:pt x="11920" y="6868"/>
                    <a:pt x="12174" y="6868"/>
                  </a:cubicBezTo>
                  <a:cubicBezTo>
                    <a:pt x="12290" y="6868"/>
                    <a:pt x="12407" y="6819"/>
                    <a:pt x="12489" y="6699"/>
                  </a:cubicBezTo>
                  <a:cubicBezTo>
                    <a:pt x="13875" y="4691"/>
                    <a:pt x="15594" y="2216"/>
                    <a:pt x="18283" y="2043"/>
                  </a:cubicBezTo>
                  <a:cubicBezTo>
                    <a:pt x="18379" y="2037"/>
                    <a:pt x="18473" y="2034"/>
                    <a:pt x="18566" y="2034"/>
                  </a:cubicBezTo>
                  <a:cubicBezTo>
                    <a:pt x="21416" y="2034"/>
                    <a:pt x="22590" y="4930"/>
                    <a:pt x="21547" y="7369"/>
                  </a:cubicBezTo>
                  <a:cubicBezTo>
                    <a:pt x="19845" y="11346"/>
                    <a:pt x="14967" y="13248"/>
                    <a:pt x="11085" y="14216"/>
                  </a:cubicBezTo>
                  <a:cubicBezTo>
                    <a:pt x="11079" y="14216"/>
                    <a:pt x="11075" y="14221"/>
                    <a:pt x="11071" y="14222"/>
                  </a:cubicBezTo>
                  <a:cubicBezTo>
                    <a:pt x="8029" y="12032"/>
                    <a:pt x="3303" y="8519"/>
                    <a:pt x="3592" y="4333"/>
                  </a:cubicBezTo>
                  <a:cubicBezTo>
                    <a:pt x="3735" y="2272"/>
                    <a:pt x="5232" y="721"/>
                    <a:pt x="7095" y="721"/>
                  </a:cubicBezTo>
                  <a:close/>
                  <a:moveTo>
                    <a:pt x="6988" y="1"/>
                  </a:moveTo>
                  <a:cubicBezTo>
                    <a:pt x="5758" y="1"/>
                    <a:pt x="4566" y="507"/>
                    <a:pt x="3767" y="1587"/>
                  </a:cubicBezTo>
                  <a:cubicBezTo>
                    <a:pt x="1" y="6676"/>
                    <a:pt x="7237" y="12429"/>
                    <a:pt x="10797" y="14970"/>
                  </a:cubicBezTo>
                  <a:cubicBezTo>
                    <a:pt x="10866" y="15019"/>
                    <a:pt x="10933" y="15041"/>
                    <a:pt x="10996" y="15041"/>
                  </a:cubicBezTo>
                  <a:cubicBezTo>
                    <a:pt x="11172" y="15041"/>
                    <a:pt x="11310" y="14876"/>
                    <a:pt x="11337" y="14691"/>
                  </a:cubicBezTo>
                  <a:cubicBezTo>
                    <a:pt x="15885" y="14101"/>
                    <a:pt x="23337" y="10392"/>
                    <a:pt x="22676" y="4904"/>
                  </a:cubicBezTo>
                  <a:cubicBezTo>
                    <a:pt x="22413" y="2733"/>
                    <a:pt x="20731" y="1287"/>
                    <a:pt x="18602" y="1287"/>
                  </a:cubicBezTo>
                  <a:cubicBezTo>
                    <a:pt x="18492" y="1287"/>
                    <a:pt x="18382" y="1291"/>
                    <a:pt x="18271" y="1299"/>
                  </a:cubicBezTo>
                  <a:cubicBezTo>
                    <a:pt x="15565" y="1484"/>
                    <a:pt x="13768" y="3605"/>
                    <a:pt x="12293" y="5682"/>
                  </a:cubicBezTo>
                  <a:cubicBezTo>
                    <a:pt x="12066" y="3642"/>
                    <a:pt x="11183" y="1634"/>
                    <a:pt x="9306" y="607"/>
                  </a:cubicBezTo>
                  <a:cubicBezTo>
                    <a:pt x="8581" y="209"/>
                    <a:pt x="7777" y="1"/>
                    <a:pt x="6988"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7" name="Shape 657"/>
        <p:cNvGrpSpPr/>
        <p:nvPr/>
      </p:nvGrpSpPr>
      <p:grpSpPr>
        <a:xfrm>
          <a:off x="0" y="0"/>
          <a:ext cx="0" cy="0"/>
          <a:chOff x="0" y="0"/>
          <a:chExt cx="0" cy="0"/>
        </a:xfrm>
      </p:grpSpPr>
      <p:sp>
        <p:nvSpPr>
          <p:cNvPr id="658" name="Google Shape;658;p30"/>
          <p:cNvSpPr txBox="1"/>
          <p:nvPr>
            <p:ph idx="6" type="ctrTitle"/>
          </p:nvPr>
        </p:nvSpPr>
        <p:spPr>
          <a:xfrm>
            <a:off x="506425" y="263050"/>
            <a:ext cx="7290300" cy="732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EDA - Some major categorical Features</a:t>
            </a:r>
            <a:endParaRPr sz="2800"/>
          </a:p>
        </p:txBody>
      </p:sp>
      <p:pic>
        <p:nvPicPr>
          <p:cNvPr id="659" name="Google Shape;659;p30"/>
          <p:cNvPicPr preferRelativeResize="0"/>
          <p:nvPr/>
        </p:nvPicPr>
        <p:blipFill>
          <a:blip r:embed="rId3">
            <a:alphaModFix/>
          </a:blip>
          <a:stretch>
            <a:fillRect/>
          </a:stretch>
        </p:blipFill>
        <p:spPr>
          <a:xfrm>
            <a:off x="914175" y="1982475"/>
            <a:ext cx="2980200" cy="2742375"/>
          </a:xfrm>
          <a:prstGeom prst="rect">
            <a:avLst/>
          </a:prstGeom>
          <a:noFill/>
          <a:ln>
            <a:noFill/>
          </a:ln>
        </p:spPr>
      </p:pic>
      <p:sp>
        <p:nvSpPr>
          <p:cNvPr id="660" name="Google Shape;660;p30"/>
          <p:cNvSpPr txBox="1"/>
          <p:nvPr>
            <p:ph type="ctrTitle"/>
          </p:nvPr>
        </p:nvSpPr>
        <p:spPr>
          <a:xfrm>
            <a:off x="1209225" y="1250725"/>
            <a:ext cx="2973600" cy="592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1500">
                <a:latin typeface="Comfortaa"/>
                <a:ea typeface="Comfortaa"/>
                <a:cs typeface="Comfortaa"/>
                <a:sym typeface="Comfortaa"/>
              </a:rPr>
              <a:t>Employment type</a:t>
            </a:r>
            <a:endParaRPr sz="1500">
              <a:latin typeface="Comfortaa"/>
              <a:ea typeface="Comfortaa"/>
              <a:cs typeface="Comfortaa"/>
              <a:sym typeface="Comfortaa"/>
            </a:endParaRPr>
          </a:p>
        </p:txBody>
      </p:sp>
      <p:sp>
        <p:nvSpPr>
          <p:cNvPr id="661" name="Google Shape;661;p30"/>
          <p:cNvSpPr txBox="1"/>
          <p:nvPr>
            <p:ph type="ctrTitle"/>
          </p:nvPr>
        </p:nvSpPr>
        <p:spPr>
          <a:xfrm>
            <a:off x="4507650" y="1250725"/>
            <a:ext cx="4564500" cy="592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1500">
                <a:latin typeface="Comfortaa"/>
                <a:ea typeface="Comfortaa"/>
                <a:cs typeface="Comfortaa"/>
                <a:sym typeface="Comfortaa"/>
              </a:rPr>
              <a:t>Avg Fraudulent by Employment Type</a:t>
            </a:r>
            <a:endParaRPr sz="1500">
              <a:latin typeface="Comfortaa"/>
              <a:ea typeface="Comfortaa"/>
              <a:cs typeface="Comfortaa"/>
              <a:sym typeface="Comfortaa"/>
            </a:endParaRPr>
          </a:p>
        </p:txBody>
      </p:sp>
      <p:pic>
        <p:nvPicPr>
          <p:cNvPr id="662" name="Google Shape;662;p30"/>
          <p:cNvPicPr preferRelativeResize="0"/>
          <p:nvPr/>
        </p:nvPicPr>
        <p:blipFill>
          <a:blip r:embed="rId4">
            <a:alphaModFix/>
          </a:blip>
          <a:stretch>
            <a:fillRect/>
          </a:stretch>
        </p:blipFill>
        <p:spPr>
          <a:xfrm>
            <a:off x="5323088" y="1982475"/>
            <a:ext cx="2933631" cy="28928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6" name="Shape 666"/>
        <p:cNvGrpSpPr/>
        <p:nvPr/>
      </p:nvGrpSpPr>
      <p:grpSpPr>
        <a:xfrm>
          <a:off x="0" y="0"/>
          <a:ext cx="0" cy="0"/>
          <a:chOff x="0" y="0"/>
          <a:chExt cx="0" cy="0"/>
        </a:xfrm>
      </p:grpSpPr>
      <p:sp>
        <p:nvSpPr>
          <p:cNvPr id="667" name="Google Shape;667;p31"/>
          <p:cNvSpPr txBox="1"/>
          <p:nvPr>
            <p:ph idx="6" type="ctrTitle"/>
          </p:nvPr>
        </p:nvSpPr>
        <p:spPr>
          <a:xfrm>
            <a:off x="506425" y="263050"/>
            <a:ext cx="7290300" cy="732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EDA - Some major categorical Features</a:t>
            </a:r>
            <a:endParaRPr sz="2800"/>
          </a:p>
        </p:txBody>
      </p:sp>
      <p:sp>
        <p:nvSpPr>
          <p:cNvPr id="668" name="Google Shape;668;p31"/>
          <p:cNvSpPr txBox="1"/>
          <p:nvPr>
            <p:ph type="ctrTitle"/>
          </p:nvPr>
        </p:nvSpPr>
        <p:spPr>
          <a:xfrm>
            <a:off x="44775" y="1180100"/>
            <a:ext cx="4360200" cy="592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1500">
                <a:latin typeface="Comfortaa"/>
                <a:ea typeface="Comfortaa"/>
                <a:cs typeface="Comfortaa"/>
                <a:sym typeface="Comfortaa"/>
              </a:rPr>
              <a:t>Avg Fraudulent by Required Experience</a:t>
            </a:r>
            <a:endParaRPr sz="1500">
              <a:latin typeface="Comfortaa"/>
              <a:ea typeface="Comfortaa"/>
              <a:cs typeface="Comfortaa"/>
              <a:sym typeface="Comfortaa"/>
            </a:endParaRPr>
          </a:p>
        </p:txBody>
      </p:sp>
      <p:sp>
        <p:nvSpPr>
          <p:cNvPr id="669" name="Google Shape;669;p31"/>
          <p:cNvSpPr txBox="1"/>
          <p:nvPr>
            <p:ph type="ctrTitle"/>
          </p:nvPr>
        </p:nvSpPr>
        <p:spPr>
          <a:xfrm>
            <a:off x="4507650" y="1180100"/>
            <a:ext cx="4723500" cy="592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1500">
                <a:latin typeface="Comfortaa"/>
                <a:ea typeface="Comfortaa"/>
                <a:cs typeface="Comfortaa"/>
                <a:sym typeface="Comfortaa"/>
              </a:rPr>
              <a:t>Avg Fraudulent by Requirement of Education</a:t>
            </a:r>
            <a:endParaRPr sz="1500">
              <a:latin typeface="Comfortaa"/>
              <a:ea typeface="Comfortaa"/>
              <a:cs typeface="Comfortaa"/>
              <a:sym typeface="Comfortaa"/>
            </a:endParaRPr>
          </a:p>
        </p:txBody>
      </p:sp>
      <p:pic>
        <p:nvPicPr>
          <p:cNvPr id="670" name="Google Shape;670;p31"/>
          <p:cNvPicPr preferRelativeResize="0"/>
          <p:nvPr/>
        </p:nvPicPr>
        <p:blipFill rotWithShape="1">
          <a:blip r:embed="rId3">
            <a:alphaModFix/>
          </a:blip>
          <a:srcRect b="-4140" l="0" r="0" t="4140"/>
          <a:stretch/>
        </p:blipFill>
        <p:spPr>
          <a:xfrm>
            <a:off x="4507650" y="2013800"/>
            <a:ext cx="4360050" cy="3316800"/>
          </a:xfrm>
          <a:prstGeom prst="rect">
            <a:avLst/>
          </a:prstGeom>
          <a:noFill/>
          <a:ln>
            <a:noFill/>
          </a:ln>
        </p:spPr>
      </p:pic>
      <p:pic>
        <p:nvPicPr>
          <p:cNvPr id="671" name="Google Shape;671;p31"/>
          <p:cNvPicPr preferRelativeResize="0"/>
          <p:nvPr/>
        </p:nvPicPr>
        <p:blipFill>
          <a:blip r:embed="rId4">
            <a:alphaModFix/>
          </a:blip>
          <a:stretch>
            <a:fillRect/>
          </a:stretch>
        </p:blipFill>
        <p:spPr>
          <a:xfrm>
            <a:off x="820600" y="1772900"/>
            <a:ext cx="3109067" cy="30658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5" name="Shape 675"/>
        <p:cNvGrpSpPr/>
        <p:nvPr/>
      </p:nvGrpSpPr>
      <p:grpSpPr>
        <a:xfrm>
          <a:off x="0" y="0"/>
          <a:ext cx="0" cy="0"/>
          <a:chOff x="0" y="0"/>
          <a:chExt cx="0" cy="0"/>
        </a:xfrm>
      </p:grpSpPr>
      <p:sp>
        <p:nvSpPr>
          <p:cNvPr id="676" name="Google Shape;676;p32"/>
          <p:cNvSpPr txBox="1"/>
          <p:nvPr>
            <p:ph idx="5" type="ctrTitle"/>
          </p:nvPr>
        </p:nvSpPr>
        <p:spPr>
          <a:xfrm>
            <a:off x="235500" y="545000"/>
            <a:ext cx="8520600" cy="732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2500"/>
              <a:t>TABLE OF CONTENTS</a:t>
            </a:r>
            <a:endParaRPr sz="2500"/>
          </a:p>
        </p:txBody>
      </p:sp>
      <p:sp>
        <p:nvSpPr>
          <p:cNvPr id="677" name="Google Shape;677;p32"/>
          <p:cNvSpPr/>
          <p:nvPr/>
        </p:nvSpPr>
        <p:spPr>
          <a:xfrm>
            <a:off x="1748575" y="545000"/>
            <a:ext cx="5590410" cy="1174731"/>
          </a:xfrm>
          <a:custGeom>
            <a:rect b="b" l="l" r="r" t="t"/>
            <a:pathLst>
              <a:path extrusionOk="0" h="25868" w="72132">
                <a:moveTo>
                  <a:pt x="33085" y="942"/>
                </a:moveTo>
                <a:cubicBezTo>
                  <a:pt x="34029" y="942"/>
                  <a:pt x="34973" y="981"/>
                  <a:pt x="35918" y="981"/>
                </a:cubicBezTo>
                <a:cubicBezTo>
                  <a:pt x="36232" y="981"/>
                  <a:pt x="36546" y="977"/>
                  <a:pt x="36860" y="965"/>
                </a:cubicBezTo>
                <a:cubicBezTo>
                  <a:pt x="36974" y="961"/>
                  <a:pt x="37087" y="959"/>
                  <a:pt x="37201" y="959"/>
                </a:cubicBezTo>
                <a:cubicBezTo>
                  <a:pt x="38334" y="959"/>
                  <a:pt x="39474" y="1152"/>
                  <a:pt x="40613" y="1187"/>
                </a:cubicBezTo>
                <a:cubicBezTo>
                  <a:pt x="41489" y="1213"/>
                  <a:pt x="42362" y="1268"/>
                  <a:pt x="43236" y="1318"/>
                </a:cubicBezTo>
                <a:cubicBezTo>
                  <a:pt x="44236" y="1376"/>
                  <a:pt x="45235" y="1473"/>
                  <a:pt x="46237" y="1513"/>
                </a:cubicBezTo>
                <a:cubicBezTo>
                  <a:pt x="47615" y="1566"/>
                  <a:pt x="48965" y="1889"/>
                  <a:pt x="50336" y="1957"/>
                </a:cubicBezTo>
                <a:cubicBezTo>
                  <a:pt x="51489" y="2015"/>
                  <a:pt x="52631" y="2162"/>
                  <a:pt x="53763" y="2341"/>
                </a:cubicBezTo>
                <a:cubicBezTo>
                  <a:pt x="54605" y="2472"/>
                  <a:pt x="55458" y="2497"/>
                  <a:pt x="56290" y="2667"/>
                </a:cubicBezTo>
                <a:cubicBezTo>
                  <a:pt x="57332" y="2879"/>
                  <a:pt x="58390" y="2987"/>
                  <a:pt x="59428" y="3180"/>
                </a:cubicBezTo>
                <a:cubicBezTo>
                  <a:pt x="60165" y="3316"/>
                  <a:pt x="60928" y="3360"/>
                  <a:pt x="61647" y="3594"/>
                </a:cubicBezTo>
                <a:cubicBezTo>
                  <a:pt x="62527" y="3878"/>
                  <a:pt x="63457" y="3939"/>
                  <a:pt x="64334" y="4249"/>
                </a:cubicBezTo>
                <a:cubicBezTo>
                  <a:pt x="64687" y="4375"/>
                  <a:pt x="65082" y="4408"/>
                  <a:pt x="65453" y="4517"/>
                </a:cubicBezTo>
                <a:cubicBezTo>
                  <a:pt x="66414" y="4795"/>
                  <a:pt x="67402" y="4988"/>
                  <a:pt x="68339" y="5327"/>
                </a:cubicBezTo>
                <a:cubicBezTo>
                  <a:pt x="68732" y="5469"/>
                  <a:pt x="69130" y="5661"/>
                  <a:pt x="69516" y="5844"/>
                </a:cubicBezTo>
                <a:cubicBezTo>
                  <a:pt x="69850" y="6004"/>
                  <a:pt x="70184" y="6150"/>
                  <a:pt x="70532" y="6277"/>
                </a:cubicBezTo>
                <a:cubicBezTo>
                  <a:pt x="70657" y="6321"/>
                  <a:pt x="70878" y="6372"/>
                  <a:pt x="70791" y="6595"/>
                </a:cubicBezTo>
                <a:cubicBezTo>
                  <a:pt x="70758" y="6680"/>
                  <a:pt x="70718" y="6708"/>
                  <a:pt x="70674" y="6708"/>
                </a:cubicBezTo>
                <a:cubicBezTo>
                  <a:pt x="70600" y="6708"/>
                  <a:pt x="70516" y="6626"/>
                  <a:pt x="70446" y="6606"/>
                </a:cubicBezTo>
                <a:cubicBezTo>
                  <a:pt x="69507" y="6344"/>
                  <a:pt x="68579" y="6035"/>
                  <a:pt x="67608" y="5900"/>
                </a:cubicBezTo>
                <a:cubicBezTo>
                  <a:pt x="67541" y="5891"/>
                  <a:pt x="67469" y="5880"/>
                  <a:pt x="67398" y="5880"/>
                </a:cubicBezTo>
                <a:cubicBezTo>
                  <a:pt x="67268" y="5880"/>
                  <a:pt x="67139" y="5918"/>
                  <a:pt x="67037" y="6075"/>
                </a:cubicBezTo>
                <a:cubicBezTo>
                  <a:pt x="67625" y="6313"/>
                  <a:pt x="68254" y="6345"/>
                  <a:pt x="68834" y="6544"/>
                </a:cubicBezTo>
                <a:cubicBezTo>
                  <a:pt x="69301" y="6703"/>
                  <a:pt x="69770" y="6845"/>
                  <a:pt x="70253" y="6932"/>
                </a:cubicBezTo>
                <a:cubicBezTo>
                  <a:pt x="70526" y="6981"/>
                  <a:pt x="70467" y="7134"/>
                  <a:pt x="70373" y="7307"/>
                </a:cubicBezTo>
                <a:cubicBezTo>
                  <a:pt x="70307" y="7430"/>
                  <a:pt x="70294" y="7568"/>
                  <a:pt x="70148" y="7568"/>
                </a:cubicBezTo>
                <a:cubicBezTo>
                  <a:pt x="70105" y="7568"/>
                  <a:pt x="70050" y="7556"/>
                  <a:pt x="69980" y="7528"/>
                </a:cubicBezTo>
                <a:cubicBezTo>
                  <a:pt x="69501" y="7339"/>
                  <a:pt x="69021" y="7139"/>
                  <a:pt x="68511" y="7019"/>
                </a:cubicBezTo>
                <a:cubicBezTo>
                  <a:pt x="67962" y="6890"/>
                  <a:pt x="67441" y="6655"/>
                  <a:pt x="66794" y="6559"/>
                </a:cubicBezTo>
                <a:lnTo>
                  <a:pt x="66794" y="6559"/>
                </a:lnTo>
                <a:cubicBezTo>
                  <a:pt x="67069" y="6881"/>
                  <a:pt x="67420" y="6863"/>
                  <a:pt x="67691" y="6948"/>
                </a:cubicBezTo>
                <a:cubicBezTo>
                  <a:pt x="68314" y="7145"/>
                  <a:pt x="68877" y="7486"/>
                  <a:pt x="69510" y="7653"/>
                </a:cubicBezTo>
                <a:cubicBezTo>
                  <a:pt x="69621" y="7682"/>
                  <a:pt x="69905" y="7771"/>
                  <a:pt x="69744" y="8061"/>
                </a:cubicBezTo>
                <a:cubicBezTo>
                  <a:pt x="69648" y="8233"/>
                  <a:pt x="69612" y="8458"/>
                  <a:pt x="69412" y="8458"/>
                </a:cubicBezTo>
                <a:cubicBezTo>
                  <a:pt x="69360" y="8458"/>
                  <a:pt x="69296" y="8442"/>
                  <a:pt x="69218" y="8406"/>
                </a:cubicBezTo>
                <a:cubicBezTo>
                  <a:pt x="68566" y="8110"/>
                  <a:pt x="67881" y="7885"/>
                  <a:pt x="67181" y="7754"/>
                </a:cubicBezTo>
                <a:cubicBezTo>
                  <a:pt x="66443" y="7616"/>
                  <a:pt x="65728" y="7346"/>
                  <a:pt x="64956" y="7346"/>
                </a:cubicBezTo>
                <a:cubicBezTo>
                  <a:pt x="64953" y="7346"/>
                  <a:pt x="64949" y="7346"/>
                  <a:pt x="64946" y="7346"/>
                </a:cubicBezTo>
                <a:cubicBezTo>
                  <a:pt x="65424" y="7646"/>
                  <a:pt x="65962" y="7837"/>
                  <a:pt x="66497" y="7934"/>
                </a:cubicBezTo>
                <a:cubicBezTo>
                  <a:pt x="67315" y="8082"/>
                  <a:pt x="68056" y="8441"/>
                  <a:pt x="68848" y="8652"/>
                </a:cubicBezTo>
                <a:cubicBezTo>
                  <a:pt x="68994" y="8691"/>
                  <a:pt x="69129" y="8778"/>
                  <a:pt x="68926" y="8960"/>
                </a:cubicBezTo>
                <a:cubicBezTo>
                  <a:pt x="68789" y="9082"/>
                  <a:pt x="68554" y="9151"/>
                  <a:pt x="68591" y="9410"/>
                </a:cubicBezTo>
                <a:cubicBezTo>
                  <a:pt x="68573" y="9412"/>
                  <a:pt x="68556" y="9412"/>
                  <a:pt x="68538" y="9412"/>
                </a:cubicBezTo>
                <a:cubicBezTo>
                  <a:pt x="68322" y="9412"/>
                  <a:pt x="68125" y="9327"/>
                  <a:pt x="67927" y="9258"/>
                </a:cubicBezTo>
                <a:cubicBezTo>
                  <a:pt x="66984" y="8932"/>
                  <a:pt x="66040" y="8610"/>
                  <a:pt x="65068" y="8383"/>
                </a:cubicBezTo>
                <a:cubicBezTo>
                  <a:pt x="65052" y="8379"/>
                  <a:pt x="65035" y="8377"/>
                  <a:pt x="65017" y="8377"/>
                </a:cubicBezTo>
                <a:cubicBezTo>
                  <a:pt x="64956" y="8377"/>
                  <a:pt x="64888" y="8403"/>
                  <a:pt x="64799" y="8476"/>
                </a:cubicBezTo>
                <a:cubicBezTo>
                  <a:pt x="65209" y="8651"/>
                  <a:pt x="65614" y="8838"/>
                  <a:pt x="66030" y="8996"/>
                </a:cubicBezTo>
                <a:cubicBezTo>
                  <a:pt x="66590" y="9211"/>
                  <a:pt x="67160" y="9399"/>
                  <a:pt x="67722" y="9608"/>
                </a:cubicBezTo>
                <a:cubicBezTo>
                  <a:pt x="67822" y="9646"/>
                  <a:pt x="68060" y="9702"/>
                  <a:pt x="67966" y="9795"/>
                </a:cubicBezTo>
                <a:cubicBezTo>
                  <a:pt x="67820" y="9939"/>
                  <a:pt x="67924" y="10278"/>
                  <a:pt x="67639" y="10278"/>
                </a:cubicBezTo>
                <a:cubicBezTo>
                  <a:pt x="67629" y="10278"/>
                  <a:pt x="67618" y="10277"/>
                  <a:pt x="67606" y="10276"/>
                </a:cubicBezTo>
                <a:cubicBezTo>
                  <a:pt x="67369" y="10255"/>
                  <a:pt x="67126" y="10253"/>
                  <a:pt x="66898" y="10142"/>
                </a:cubicBezTo>
                <a:cubicBezTo>
                  <a:pt x="65842" y="9626"/>
                  <a:pt x="64663" y="9586"/>
                  <a:pt x="63548" y="9274"/>
                </a:cubicBezTo>
                <a:lnTo>
                  <a:pt x="63548" y="9274"/>
                </a:lnTo>
                <a:cubicBezTo>
                  <a:pt x="63998" y="9686"/>
                  <a:pt x="64580" y="9783"/>
                  <a:pt x="65127" y="9966"/>
                </a:cubicBezTo>
                <a:cubicBezTo>
                  <a:pt x="65773" y="10183"/>
                  <a:pt x="66415" y="10411"/>
                  <a:pt x="67058" y="10636"/>
                </a:cubicBezTo>
                <a:cubicBezTo>
                  <a:pt x="67141" y="10666"/>
                  <a:pt x="67178" y="10727"/>
                  <a:pt x="67153" y="10822"/>
                </a:cubicBezTo>
                <a:cubicBezTo>
                  <a:pt x="67125" y="10922"/>
                  <a:pt x="66324" y="11702"/>
                  <a:pt x="66212" y="11702"/>
                </a:cubicBezTo>
                <a:cubicBezTo>
                  <a:pt x="66209" y="11702"/>
                  <a:pt x="66207" y="11701"/>
                  <a:pt x="66205" y="11700"/>
                </a:cubicBezTo>
                <a:cubicBezTo>
                  <a:pt x="65900" y="11549"/>
                  <a:pt x="65581" y="11441"/>
                  <a:pt x="65259" y="11333"/>
                </a:cubicBezTo>
                <a:cubicBezTo>
                  <a:pt x="64494" y="11074"/>
                  <a:pt x="63731" y="10806"/>
                  <a:pt x="62903" y="10806"/>
                </a:cubicBezTo>
                <a:cubicBezTo>
                  <a:pt x="62868" y="10806"/>
                  <a:pt x="62832" y="10806"/>
                  <a:pt x="62797" y="10807"/>
                </a:cubicBezTo>
                <a:cubicBezTo>
                  <a:pt x="63826" y="11326"/>
                  <a:pt x="64978" y="11555"/>
                  <a:pt x="65989" y="12172"/>
                </a:cubicBezTo>
                <a:cubicBezTo>
                  <a:pt x="65776" y="12361"/>
                  <a:pt x="65524" y="12540"/>
                  <a:pt x="65452" y="12865"/>
                </a:cubicBezTo>
                <a:cubicBezTo>
                  <a:pt x="65432" y="12953"/>
                  <a:pt x="65367" y="12997"/>
                  <a:pt x="65270" y="12997"/>
                </a:cubicBezTo>
                <a:cubicBezTo>
                  <a:pt x="65235" y="12997"/>
                  <a:pt x="65195" y="12991"/>
                  <a:pt x="65152" y="12980"/>
                </a:cubicBezTo>
                <a:cubicBezTo>
                  <a:pt x="64604" y="12838"/>
                  <a:pt x="64065" y="12660"/>
                  <a:pt x="63542" y="12446"/>
                </a:cubicBezTo>
                <a:cubicBezTo>
                  <a:pt x="63097" y="12262"/>
                  <a:pt x="62560" y="12345"/>
                  <a:pt x="62192" y="11974"/>
                </a:cubicBezTo>
                <a:cubicBezTo>
                  <a:pt x="62153" y="11935"/>
                  <a:pt x="62116" y="11921"/>
                  <a:pt x="62080" y="11921"/>
                </a:cubicBezTo>
                <a:cubicBezTo>
                  <a:pt x="61997" y="11921"/>
                  <a:pt x="61917" y="11992"/>
                  <a:pt x="61828" y="11992"/>
                </a:cubicBezTo>
                <a:cubicBezTo>
                  <a:pt x="61817" y="11992"/>
                  <a:pt x="61806" y="11991"/>
                  <a:pt x="61795" y="11988"/>
                </a:cubicBezTo>
                <a:lnTo>
                  <a:pt x="61795" y="11988"/>
                </a:lnTo>
                <a:cubicBezTo>
                  <a:pt x="62179" y="12401"/>
                  <a:pt x="62711" y="12521"/>
                  <a:pt x="63184" y="12709"/>
                </a:cubicBezTo>
                <a:cubicBezTo>
                  <a:pt x="63785" y="12947"/>
                  <a:pt x="64363" y="13238"/>
                  <a:pt x="64972" y="13459"/>
                </a:cubicBezTo>
                <a:cubicBezTo>
                  <a:pt x="65256" y="13561"/>
                  <a:pt x="65419" y="13730"/>
                  <a:pt x="65409" y="14066"/>
                </a:cubicBezTo>
                <a:cubicBezTo>
                  <a:pt x="65404" y="14279"/>
                  <a:pt x="65478" y="14499"/>
                  <a:pt x="65547" y="14707"/>
                </a:cubicBezTo>
                <a:cubicBezTo>
                  <a:pt x="65574" y="14787"/>
                  <a:pt x="65684" y="14846"/>
                  <a:pt x="65586" y="14943"/>
                </a:cubicBezTo>
                <a:cubicBezTo>
                  <a:pt x="65544" y="14984"/>
                  <a:pt x="65497" y="15003"/>
                  <a:pt x="65449" y="15003"/>
                </a:cubicBezTo>
                <a:cubicBezTo>
                  <a:pt x="65408" y="15003"/>
                  <a:pt x="65366" y="14989"/>
                  <a:pt x="65325" y="14965"/>
                </a:cubicBezTo>
                <a:cubicBezTo>
                  <a:pt x="64759" y="14620"/>
                  <a:pt x="64067" y="14613"/>
                  <a:pt x="63494" y="14272"/>
                </a:cubicBezTo>
                <a:cubicBezTo>
                  <a:pt x="63429" y="14234"/>
                  <a:pt x="63355" y="14219"/>
                  <a:pt x="63274" y="14219"/>
                </a:cubicBezTo>
                <a:cubicBezTo>
                  <a:pt x="63136" y="14219"/>
                  <a:pt x="62979" y="14262"/>
                  <a:pt x="62814" y="14308"/>
                </a:cubicBezTo>
                <a:cubicBezTo>
                  <a:pt x="63815" y="14748"/>
                  <a:pt x="64771" y="15154"/>
                  <a:pt x="65713" y="15590"/>
                </a:cubicBezTo>
                <a:cubicBezTo>
                  <a:pt x="66043" y="15744"/>
                  <a:pt x="66332" y="15948"/>
                  <a:pt x="66273" y="16425"/>
                </a:cubicBezTo>
                <a:cubicBezTo>
                  <a:pt x="66254" y="16581"/>
                  <a:pt x="66490" y="16770"/>
                  <a:pt x="66679" y="17046"/>
                </a:cubicBezTo>
                <a:cubicBezTo>
                  <a:pt x="65459" y="16419"/>
                  <a:pt x="64299" y="15953"/>
                  <a:pt x="63074" y="15673"/>
                </a:cubicBezTo>
                <a:lnTo>
                  <a:pt x="63025" y="15800"/>
                </a:lnTo>
                <a:cubicBezTo>
                  <a:pt x="63777" y="16108"/>
                  <a:pt x="64545" y="16384"/>
                  <a:pt x="65279" y="16733"/>
                </a:cubicBezTo>
                <a:cubicBezTo>
                  <a:pt x="65917" y="17036"/>
                  <a:pt x="66752" y="17133"/>
                  <a:pt x="67016" y="17910"/>
                </a:cubicBezTo>
                <a:cubicBezTo>
                  <a:pt x="67126" y="18236"/>
                  <a:pt x="67445" y="18489"/>
                  <a:pt x="67379" y="18890"/>
                </a:cubicBezTo>
                <a:cubicBezTo>
                  <a:pt x="67363" y="18990"/>
                  <a:pt x="67448" y="19159"/>
                  <a:pt x="67614" y="19238"/>
                </a:cubicBezTo>
                <a:cubicBezTo>
                  <a:pt x="66081" y="18577"/>
                  <a:pt x="64636" y="17733"/>
                  <a:pt x="62896" y="17359"/>
                </a:cubicBezTo>
                <a:lnTo>
                  <a:pt x="62896" y="17359"/>
                </a:lnTo>
                <a:cubicBezTo>
                  <a:pt x="63189" y="17777"/>
                  <a:pt x="63573" y="17876"/>
                  <a:pt x="63897" y="18037"/>
                </a:cubicBezTo>
                <a:cubicBezTo>
                  <a:pt x="64856" y="18517"/>
                  <a:pt x="65886" y="18848"/>
                  <a:pt x="66734" y="19552"/>
                </a:cubicBezTo>
                <a:cubicBezTo>
                  <a:pt x="67007" y="19779"/>
                  <a:pt x="67358" y="19989"/>
                  <a:pt x="67668" y="20101"/>
                </a:cubicBezTo>
                <a:cubicBezTo>
                  <a:pt x="68152" y="20277"/>
                  <a:pt x="68042" y="20697"/>
                  <a:pt x="68227" y="20979"/>
                </a:cubicBezTo>
                <a:cubicBezTo>
                  <a:pt x="68264" y="21034"/>
                  <a:pt x="68331" y="21099"/>
                  <a:pt x="68376" y="21229"/>
                </a:cubicBezTo>
                <a:cubicBezTo>
                  <a:pt x="68067" y="21093"/>
                  <a:pt x="67741" y="21198"/>
                  <a:pt x="67515" y="20835"/>
                </a:cubicBezTo>
                <a:cubicBezTo>
                  <a:pt x="67412" y="20670"/>
                  <a:pt x="67047" y="20616"/>
                  <a:pt x="66804" y="20525"/>
                </a:cubicBezTo>
                <a:cubicBezTo>
                  <a:pt x="66348" y="20353"/>
                  <a:pt x="65856" y="20278"/>
                  <a:pt x="65426" y="20022"/>
                </a:cubicBezTo>
                <a:cubicBezTo>
                  <a:pt x="65281" y="19936"/>
                  <a:pt x="65186" y="19891"/>
                  <a:pt x="65095" y="19891"/>
                </a:cubicBezTo>
                <a:cubicBezTo>
                  <a:pt x="64986" y="19891"/>
                  <a:pt x="64883" y="19956"/>
                  <a:pt x="64707" y="20091"/>
                </a:cubicBezTo>
                <a:cubicBezTo>
                  <a:pt x="65298" y="20423"/>
                  <a:pt x="65901" y="20709"/>
                  <a:pt x="66499" y="21006"/>
                </a:cubicBezTo>
                <a:cubicBezTo>
                  <a:pt x="67185" y="21346"/>
                  <a:pt x="67900" y="21675"/>
                  <a:pt x="68480" y="22156"/>
                </a:cubicBezTo>
                <a:cubicBezTo>
                  <a:pt x="68874" y="22482"/>
                  <a:pt x="69175" y="23012"/>
                  <a:pt x="69158" y="23604"/>
                </a:cubicBezTo>
                <a:cubicBezTo>
                  <a:pt x="69152" y="23799"/>
                  <a:pt x="69042" y="23853"/>
                  <a:pt x="68919" y="23853"/>
                </a:cubicBezTo>
                <a:cubicBezTo>
                  <a:pt x="68851" y="23853"/>
                  <a:pt x="68779" y="23837"/>
                  <a:pt x="68718" y="23819"/>
                </a:cubicBezTo>
                <a:cubicBezTo>
                  <a:pt x="68389" y="23721"/>
                  <a:pt x="68093" y="23539"/>
                  <a:pt x="67732" y="23539"/>
                </a:cubicBezTo>
                <a:cubicBezTo>
                  <a:pt x="67683" y="23539"/>
                  <a:pt x="67632" y="23542"/>
                  <a:pt x="67580" y="23550"/>
                </a:cubicBezTo>
                <a:cubicBezTo>
                  <a:pt x="67571" y="23551"/>
                  <a:pt x="67561" y="23552"/>
                  <a:pt x="67552" y="23552"/>
                </a:cubicBezTo>
                <a:cubicBezTo>
                  <a:pt x="67336" y="23552"/>
                  <a:pt x="67259" y="23182"/>
                  <a:pt x="66993" y="23182"/>
                </a:cubicBezTo>
                <a:cubicBezTo>
                  <a:pt x="66981" y="23182"/>
                  <a:pt x="66969" y="23183"/>
                  <a:pt x="66956" y="23185"/>
                </a:cubicBezTo>
                <a:cubicBezTo>
                  <a:pt x="66956" y="23061"/>
                  <a:pt x="66910" y="23031"/>
                  <a:pt x="66849" y="23031"/>
                </a:cubicBezTo>
                <a:cubicBezTo>
                  <a:pt x="66800" y="23031"/>
                  <a:pt x="66741" y="23051"/>
                  <a:pt x="66691" y="23056"/>
                </a:cubicBezTo>
                <a:cubicBezTo>
                  <a:pt x="66649" y="23061"/>
                  <a:pt x="66610" y="23068"/>
                  <a:pt x="66575" y="23068"/>
                </a:cubicBezTo>
                <a:cubicBezTo>
                  <a:pt x="66505" y="23068"/>
                  <a:pt x="66455" y="23038"/>
                  <a:pt x="66453" y="22894"/>
                </a:cubicBezTo>
                <a:cubicBezTo>
                  <a:pt x="66451" y="22781"/>
                  <a:pt x="66413" y="22699"/>
                  <a:pt x="66341" y="22699"/>
                </a:cubicBezTo>
                <a:cubicBezTo>
                  <a:pt x="66297" y="22699"/>
                  <a:pt x="66241" y="22730"/>
                  <a:pt x="66172" y="22805"/>
                </a:cubicBezTo>
                <a:cubicBezTo>
                  <a:pt x="66138" y="22842"/>
                  <a:pt x="66109" y="22857"/>
                  <a:pt x="66084" y="22857"/>
                </a:cubicBezTo>
                <a:cubicBezTo>
                  <a:pt x="66028" y="22857"/>
                  <a:pt x="66000" y="22777"/>
                  <a:pt x="66002" y="22713"/>
                </a:cubicBezTo>
                <a:cubicBezTo>
                  <a:pt x="66011" y="22524"/>
                  <a:pt x="65895" y="22446"/>
                  <a:pt x="65779" y="22446"/>
                </a:cubicBezTo>
                <a:cubicBezTo>
                  <a:pt x="65751" y="22446"/>
                  <a:pt x="65723" y="22451"/>
                  <a:pt x="65697" y="22459"/>
                </a:cubicBezTo>
                <a:cubicBezTo>
                  <a:pt x="65637" y="22479"/>
                  <a:pt x="65581" y="22487"/>
                  <a:pt x="65530" y="22487"/>
                </a:cubicBezTo>
                <a:cubicBezTo>
                  <a:pt x="65256" y="22487"/>
                  <a:pt x="65089" y="22248"/>
                  <a:pt x="64902" y="22119"/>
                </a:cubicBezTo>
                <a:cubicBezTo>
                  <a:pt x="64680" y="21963"/>
                  <a:pt x="64484" y="21825"/>
                  <a:pt x="64210" y="21800"/>
                </a:cubicBezTo>
                <a:cubicBezTo>
                  <a:pt x="63863" y="21767"/>
                  <a:pt x="63595" y="21514"/>
                  <a:pt x="63302" y="21404"/>
                </a:cubicBezTo>
                <a:cubicBezTo>
                  <a:pt x="62883" y="21245"/>
                  <a:pt x="62452" y="21088"/>
                  <a:pt x="62035" y="20918"/>
                </a:cubicBezTo>
                <a:cubicBezTo>
                  <a:pt x="61161" y="20564"/>
                  <a:pt x="60245" y="20355"/>
                  <a:pt x="59365" y="20057"/>
                </a:cubicBezTo>
                <a:cubicBezTo>
                  <a:pt x="58840" y="19879"/>
                  <a:pt x="58279" y="19740"/>
                  <a:pt x="57754" y="19580"/>
                </a:cubicBezTo>
                <a:cubicBezTo>
                  <a:pt x="56920" y="19326"/>
                  <a:pt x="56047" y="19158"/>
                  <a:pt x="55205" y="18901"/>
                </a:cubicBezTo>
                <a:cubicBezTo>
                  <a:pt x="54674" y="18738"/>
                  <a:pt x="54122" y="18756"/>
                  <a:pt x="53585" y="18617"/>
                </a:cubicBezTo>
                <a:cubicBezTo>
                  <a:pt x="52960" y="18456"/>
                  <a:pt x="52327" y="18185"/>
                  <a:pt x="51705" y="18170"/>
                </a:cubicBezTo>
                <a:cubicBezTo>
                  <a:pt x="50941" y="18151"/>
                  <a:pt x="50228" y="17964"/>
                  <a:pt x="49495" y="17839"/>
                </a:cubicBezTo>
                <a:cubicBezTo>
                  <a:pt x="48492" y="17670"/>
                  <a:pt x="47488" y="17590"/>
                  <a:pt x="46470" y="17550"/>
                </a:cubicBezTo>
                <a:cubicBezTo>
                  <a:pt x="45508" y="17511"/>
                  <a:pt x="44544" y="17370"/>
                  <a:pt x="43577" y="17298"/>
                </a:cubicBezTo>
                <a:cubicBezTo>
                  <a:pt x="43506" y="17293"/>
                  <a:pt x="43436" y="17291"/>
                  <a:pt x="43366" y="17291"/>
                </a:cubicBezTo>
                <a:cubicBezTo>
                  <a:pt x="43093" y="17291"/>
                  <a:pt x="42821" y="17322"/>
                  <a:pt x="42550" y="17322"/>
                </a:cubicBezTo>
                <a:cubicBezTo>
                  <a:pt x="42368" y="17322"/>
                  <a:pt x="42187" y="17308"/>
                  <a:pt x="42005" y="17262"/>
                </a:cubicBezTo>
                <a:cubicBezTo>
                  <a:pt x="41753" y="17197"/>
                  <a:pt x="41499" y="17177"/>
                  <a:pt x="41245" y="17177"/>
                </a:cubicBezTo>
                <a:cubicBezTo>
                  <a:pt x="40839" y="17177"/>
                  <a:pt x="40431" y="17228"/>
                  <a:pt x="40023" y="17228"/>
                </a:cubicBezTo>
                <a:cubicBezTo>
                  <a:pt x="39926" y="17228"/>
                  <a:pt x="39829" y="17225"/>
                  <a:pt x="39732" y="17218"/>
                </a:cubicBezTo>
                <a:cubicBezTo>
                  <a:pt x="39549" y="17204"/>
                  <a:pt x="39364" y="17199"/>
                  <a:pt x="39180" y="17199"/>
                </a:cubicBezTo>
                <a:cubicBezTo>
                  <a:pt x="38414" y="17199"/>
                  <a:pt x="37643" y="17291"/>
                  <a:pt x="36875" y="17291"/>
                </a:cubicBezTo>
                <a:cubicBezTo>
                  <a:pt x="36859" y="17291"/>
                  <a:pt x="36843" y="17291"/>
                  <a:pt x="36827" y="17291"/>
                </a:cubicBezTo>
                <a:cubicBezTo>
                  <a:pt x="36176" y="17289"/>
                  <a:pt x="35519" y="17286"/>
                  <a:pt x="34871" y="17282"/>
                </a:cubicBezTo>
                <a:cubicBezTo>
                  <a:pt x="34847" y="17282"/>
                  <a:pt x="34824" y="17282"/>
                  <a:pt x="34801" y="17282"/>
                </a:cubicBezTo>
                <a:cubicBezTo>
                  <a:pt x="34299" y="17282"/>
                  <a:pt x="33780" y="17307"/>
                  <a:pt x="33270" y="17336"/>
                </a:cubicBezTo>
                <a:cubicBezTo>
                  <a:pt x="31958" y="17409"/>
                  <a:pt x="30648" y="17472"/>
                  <a:pt x="29336" y="17525"/>
                </a:cubicBezTo>
                <a:cubicBezTo>
                  <a:pt x="28507" y="17558"/>
                  <a:pt x="27679" y="17624"/>
                  <a:pt x="26852" y="17670"/>
                </a:cubicBezTo>
                <a:cubicBezTo>
                  <a:pt x="26310" y="17699"/>
                  <a:pt x="25746" y="17817"/>
                  <a:pt x="25190" y="17875"/>
                </a:cubicBezTo>
                <a:cubicBezTo>
                  <a:pt x="24082" y="17987"/>
                  <a:pt x="22971" y="18110"/>
                  <a:pt x="21896" y="18384"/>
                </a:cubicBezTo>
                <a:cubicBezTo>
                  <a:pt x="20828" y="18655"/>
                  <a:pt x="19744" y="18859"/>
                  <a:pt x="18672" y="19096"/>
                </a:cubicBezTo>
                <a:cubicBezTo>
                  <a:pt x="17470" y="19361"/>
                  <a:pt x="16290" y="19707"/>
                  <a:pt x="15118" y="20050"/>
                </a:cubicBezTo>
                <a:cubicBezTo>
                  <a:pt x="14216" y="20315"/>
                  <a:pt x="13287" y="20541"/>
                  <a:pt x="12421" y="20892"/>
                </a:cubicBezTo>
                <a:cubicBezTo>
                  <a:pt x="11576" y="21236"/>
                  <a:pt x="10724" y="21586"/>
                  <a:pt x="9873" y="21907"/>
                </a:cubicBezTo>
                <a:cubicBezTo>
                  <a:pt x="9349" y="22105"/>
                  <a:pt x="8817" y="22322"/>
                  <a:pt x="8293" y="22523"/>
                </a:cubicBezTo>
                <a:cubicBezTo>
                  <a:pt x="7727" y="22739"/>
                  <a:pt x="7144" y="22973"/>
                  <a:pt x="6628" y="23337"/>
                </a:cubicBezTo>
                <a:cubicBezTo>
                  <a:pt x="6246" y="23607"/>
                  <a:pt x="5788" y="23778"/>
                  <a:pt x="5363" y="23978"/>
                </a:cubicBezTo>
                <a:cubicBezTo>
                  <a:pt x="4839" y="24225"/>
                  <a:pt x="4331" y="24515"/>
                  <a:pt x="3778" y="24711"/>
                </a:cubicBezTo>
                <a:cubicBezTo>
                  <a:pt x="3554" y="24791"/>
                  <a:pt x="3385" y="24838"/>
                  <a:pt x="3248" y="24838"/>
                </a:cubicBezTo>
                <a:cubicBezTo>
                  <a:pt x="3050" y="24838"/>
                  <a:pt x="2915" y="24741"/>
                  <a:pt x="2768" y="24501"/>
                </a:cubicBezTo>
                <a:cubicBezTo>
                  <a:pt x="2634" y="24281"/>
                  <a:pt x="2818" y="23591"/>
                  <a:pt x="3065" y="23408"/>
                </a:cubicBezTo>
                <a:cubicBezTo>
                  <a:pt x="3553" y="23047"/>
                  <a:pt x="4113" y="22805"/>
                  <a:pt x="4629" y="22493"/>
                </a:cubicBezTo>
                <a:cubicBezTo>
                  <a:pt x="5136" y="22189"/>
                  <a:pt x="5665" y="21918"/>
                  <a:pt x="6203" y="21707"/>
                </a:cubicBezTo>
                <a:cubicBezTo>
                  <a:pt x="6996" y="21398"/>
                  <a:pt x="7690" y="20873"/>
                  <a:pt x="8619" y="20693"/>
                </a:cubicBezTo>
                <a:cubicBezTo>
                  <a:pt x="8486" y="20626"/>
                  <a:pt x="8365" y="20601"/>
                  <a:pt x="8253" y="20601"/>
                </a:cubicBezTo>
                <a:cubicBezTo>
                  <a:pt x="8038" y="20601"/>
                  <a:pt x="7859" y="20694"/>
                  <a:pt x="7698" y="20764"/>
                </a:cubicBezTo>
                <a:cubicBezTo>
                  <a:pt x="7221" y="20973"/>
                  <a:pt x="6725" y="21107"/>
                  <a:pt x="6228" y="21254"/>
                </a:cubicBezTo>
                <a:cubicBezTo>
                  <a:pt x="5854" y="21365"/>
                  <a:pt x="5540" y="21630"/>
                  <a:pt x="5159" y="21760"/>
                </a:cubicBezTo>
                <a:cubicBezTo>
                  <a:pt x="4530" y="21974"/>
                  <a:pt x="3965" y="22330"/>
                  <a:pt x="3392" y="22662"/>
                </a:cubicBezTo>
                <a:cubicBezTo>
                  <a:pt x="3346" y="22688"/>
                  <a:pt x="3281" y="22731"/>
                  <a:pt x="3221" y="22731"/>
                </a:cubicBezTo>
                <a:cubicBezTo>
                  <a:pt x="3192" y="22731"/>
                  <a:pt x="3165" y="22721"/>
                  <a:pt x="3140" y="22695"/>
                </a:cubicBezTo>
                <a:cubicBezTo>
                  <a:pt x="3103" y="22652"/>
                  <a:pt x="3116" y="22546"/>
                  <a:pt x="3132" y="22474"/>
                </a:cubicBezTo>
                <a:cubicBezTo>
                  <a:pt x="3211" y="22082"/>
                  <a:pt x="3423" y="21788"/>
                  <a:pt x="3780" y="21593"/>
                </a:cubicBezTo>
                <a:cubicBezTo>
                  <a:pt x="4619" y="21135"/>
                  <a:pt x="5399" y="20565"/>
                  <a:pt x="6299" y="20213"/>
                </a:cubicBezTo>
                <a:cubicBezTo>
                  <a:pt x="6499" y="20135"/>
                  <a:pt x="6716" y="20025"/>
                  <a:pt x="6869" y="19771"/>
                </a:cubicBezTo>
                <a:lnTo>
                  <a:pt x="6869" y="19771"/>
                </a:lnTo>
                <a:cubicBezTo>
                  <a:pt x="6307" y="19858"/>
                  <a:pt x="5837" y="20016"/>
                  <a:pt x="5394" y="20326"/>
                </a:cubicBezTo>
                <a:cubicBezTo>
                  <a:pt x="4899" y="20670"/>
                  <a:pt x="4260" y="20774"/>
                  <a:pt x="3807" y="21217"/>
                </a:cubicBezTo>
                <a:cubicBezTo>
                  <a:pt x="3798" y="21227"/>
                  <a:pt x="3785" y="21231"/>
                  <a:pt x="3771" y="21231"/>
                </a:cubicBezTo>
                <a:cubicBezTo>
                  <a:pt x="3703" y="21231"/>
                  <a:pt x="3598" y="21136"/>
                  <a:pt x="3631" y="21022"/>
                </a:cubicBezTo>
                <a:cubicBezTo>
                  <a:pt x="3761" y="20580"/>
                  <a:pt x="3865" y="20123"/>
                  <a:pt x="4056" y="19708"/>
                </a:cubicBezTo>
                <a:cubicBezTo>
                  <a:pt x="4224" y="19345"/>
                  <a:pt x="4667" y="19295"/>
                  <a:pt x="4985" y="19103"/>
                </a:cubicBezTo>
                <a:cubicBezTo>
                  <a:pt x="6229" y="18352"/>
                  <a:pt x="7603" y="17866"/>
                  <a:pt x="8900" y="17220"/>
                </a:cubicBezTo>
                <a:cubicBezTo>
                  <a:pt x="9205" y="17068"/>
                  <a:pt x="9548" y="17010"/>
                  <a:pt x="9854" y="16839"/>
                </a:cubicBezTo>
                <a:cubicBezTo>
                  <a:pt x="10004" y="16754"/>
                  <a:pt x="10077" y="16628"/>
                  <a:pt x="10187" y="16514"/>
                </a:cubicBezTo>
                <a:lnTo>
                  <a:pt x="10187" y="16514"/>
                </a:lnTo>
                <a:cubicBezTo>
                  <a:pt x="8248" y="17246"/>
                  <a:pt x="6284" y="17914"/>
                  <a:pt x="4424" y="19025"/>
                </a:cubicBezTo>
                <a:cubicBezTo>
                  <a:pt x="4468" y="18491"/>
                  <a:pt x="4503" y="18077"/>
                  <a:pt x="4987" y="17804"/>
                </a:cubicBezTo>
                <a:cubicBezTo>
                  <a:pt x="5728" y="17385"/>
                  <a:pt x="6476" y="16989"/>
                  <a:pt x="7278" y="16701"/>
                </a:cubicBezTo>
                <a:cubicBezTo>
                  <a:pt x="7481" y="16628"/>
                  <a:pt x="7702" y="16496"/>
                  <a:pt x="7828" y="16387"/>
                </a:cubicBezTo>
                <a:cubicBezTo>
                  <a:pt x="8181" y="16081"/>
                  <a:pt x="8641" y="16094"/>
                  <a:pt x="9005" y="15862"/>
                </a:cubicBezTo>
                <a:cubicBezTo>
                  <a:pt x="9083" y="15812"/>
                  <a:pt x="9204" y="15812"/>
                  <a:pt x="9170" y="15692"/>
                </a:cubicBezTo>
                <a:cubicBezTo>
                  <a:pt x="9151" y="15628"/>
                  <a:pt x="9103" y="15611"/>
                  <a:pt x="9050" y="15611"/>
                </a:cubicBezTo>
                <a:cubicBezTo>
                  <a:pt x="9005" y="15611"/>
                  <a:pt x="8958" y="15623"/>
                  <a:pt x="8923" y="15630"/>
                </a:cubicBezTo>
                <a:cubicBezTo>
                  <a:pt x="8460" y="15723"/>
                  <a:pt x="8024" y="15896"/>
                  <a:pt x="7596" y="16091"/>
                </a:cubicBezTo>
                <a:cubicBezTo>
                  <a:pt x="7114" y="16308"/>
                  <a:pt x="6621" y="16485"/>
                  <a:pt x="6104" y="16595"/>
                </a:cubicBezTo>
                <a:cubicBezTo>
                  <a:pt x="5888" y="16640"/>
                  <a:pt x="5815" y="16916"/>
                  <a:pt x="5578" y="16921"/>
                </a:cubicBezTo>
                <a:cubicBezTo>
                  <a:pt x="5517" y="16922"/>
                  <a:pt x="5443" y="16931"/>
                  <a:pt x="5378" y="16931"/>
                </a:cubicBezTo>
                <a:cubicBezTo>
                  <a:pt x="5316" y="16931"/>
                  <a:pt x="5260" y="16923"/>
                  <a:pt x="5228" y="16893"/>
                </a:cubicBezTo>
                <a:cubicBezTo>
                  <a:pt x="5123" y="16795"/>
                  <a:pt x="5256" y="16712"/>
                  <a:pt x="5337" y="16638"/>
                </a:cubicBezTo>
                <a:cubicBezTo>
                  <a:pt x="5379" y="16597"/>
                  <a:pt x="5405" y="16529"/>
                  <a:pt x="5417" y="16469"/>
                </a:cubicBezTo>
                <a:cubicBezTo>
                  <a:pt x="5650" y="15394"/>
                  <a:pt x="6507" y="15021"/>
                  <a:pt x="7400" y="14665"/>
                </a:cubicBezTo>
                <a:cubicBezTo>
                  <a:pt x="7984" y="14433"/>
                  <a:pt x="8546" y="14148"/>
                  <a:pt x="9105" y="13853"/>
                </a:cubicBezTo>
                <a:lnTo>
                  <a:pt x="9105" y="13853"/>
                </a:lnTo>
                <a:cubicBezTo>
                  <a:pt x="8057" y="13883"/>
                  <a:pt x="7142" y="14355"/>
                  <a:pt x="6142" y="14790"/>
                </a:cubicBezTo>
                <a:cubicBezTo>
                  <a:pt x="6296" y="14216"/>
                  <a:pt x="6653" y="13781"/>
                  <a:pt x="6694" y="13240"/>
                </a:cubicBezTo>
                <a:cubicBezTo>
                  <a:pt x="6700" y="13156"/>
                  <a:pt x="6803" y="13149"/>
                  <a:pt x="6885" y="13135"/>
                </a:cubicBezTo>
                <a:cubicBezTo>
                  <a:pt x="7609" y="13015"/>
                  <a:pt x="8215" y="12581"/>
                  <a:pt x="8905" y="12374"/>
                </a:cubicBezTo>
                <a:cubicBezTo>
                  <a:pt x="9513" y="12192"/>
                  <a:pt x="10007" y="11776"/>
                  <a:pt x="10633" y="11554"/>
                </a:cubicBezTo>
                <a:cubicBezTo>
                  <a:pt x="10519" y="11498"/>
                  <a:pt x="10409" y="11477"/>
                  <a:pt x="10302" y="11477"/>
                </a:cubicBezTo>
                <a:cubicBezTo>
                  <a:pt x="10007" y="11477"/>
                  <a:pt x="9739" y="11643"/>
                  <a:pt x="9488" y="11718"/>
                </a:cubicBezTo>
                <a:cubicBezTo>
                  <a:pt x="8584" y="11991"/>
                  <a:pt x="7708" y="12368"/>
                  <a:pt x="6827" y="12721"/>
                </a:cubicBezTo>
                <a:cubicBezTo>
                  <a:pt x="6733" y="12759"/>
                  <a:pt x="6651" y="12777"/>
                  <a:pt x="6581" y="12777"/>
                </a:cubicBezTo>
                <a:cubicBezTo>
                  <a:pt x="6375" y="12777"/>
                  <a:pt x="6273" y="12621"/>
                  <a:pt x="6246" y="12371"/>
                </a:cubicBezTo>
                <a:cubicBezTo>
                  <a:pt x="6220" y="12129"/>
                  <a:pt x="6102" y="11957"/>
                  <a:pt x="5907" y="11892"/>
                </a:cubicBezTo>
                <a:cubicBezTo>
                  <a:pt x="5777" y="11849"/>
                  <a:pt x="5710" y="11806"/>
                  <a:pt x="5705" y="11690"/>
                </a:cubicBezTo>
                <a:cubicBezTo>
                  <a:pt x="5699" y="11563"/>
                  <a:pt x="5841" y="11565"/>
                  <a:pt x="5911" y="11534"/>
                </a:cubicBezTo>
                <a:cubicBezTo>
                  <a:pt x="6463" y="11302"/>
                  <a:pt x="7045" y="11129"/>
                  <a:pt x="7574" y="10855"/>
                </a:cubicBezTo>
                <a:cubicBezTo>
                  <a:pt x="8082" y="10592"/>
                  <a:pt x="8682" y="10652"/>
                  <a:pt x="9169" y="10307"/>
                </a:cubicBezTo>
                <a:lnTo>
                  <a:pt x="9169" y="10307"/>
                </a:lnTo>
                <a:cubicBezTo>
                  <a:pt x="9087" y="10325"/>
                  <a:pt x="9004" y="10331"/>
                  <a:pt x="8922" y="10331"/>
                </a:cubicBezTo>
                <a:cubicBezTo>
                  <a:pt x="8742" y="10331"/>
                  <a:pt x="8562" y="10301"/>
                  <a:pt x="8389" y="10301"/>
                </a:cubicBezTo>
                <a:cubicBezTo>
                  <a:pt x="8290" y="10301"/>
                  <a:pt x="8194" y="10311"/>
                  <a:pt x="8100" y="10341"/>
                </a:cubicBezTo>
                <a:cubicBezTo>
                  <a:pt x="7216" y="10624"/>
                  <a:pt x="6317" y="10867"/>
                  <a:pt x="5462" y="11236"/>
                </a:cubicBezTo>
                <a:cubicBezTo>
                  <a:pt x="5350" y="11284"/>
                  <a:pt x="5239" y="11330"/>
                  <a:pt x="5140" y="11330"/>
                </a:cubicBezTo>
                <a:cubicBezTo>
                  <a:pt x="5027" y="11330"/>
                  <a:pt x="4928" y="11270"/>
                  <a:pt x="4861" y="11085"/>
                </a:cubicBezTo>
                <a:cubicBezTo>
                  <a:pt x="4856" y="11069"/>
                  <a:pt x="4849" y="11055"/>
                  <a:pt x="4839" y="11043"/>
                </a:cubicBezTo>
                <a:cubicBezTo>
                  <a:pt x="4514" y="10706"/>
                  <a:pt x="4524" y="10732"/>
                  <a:pt x="5025" y="10540"/>
                </a:cubicBezTo>
                <a:cubicBezTo>
                  <a:pt x="5499" y="10357"/>
                  <a:pt x="6019" y="10287"/>
                  <a:pt x="6446" y="9987"/>
                </a:cubicBezTo>
                <a:lnTo>
                  <a:pt x="6461" y="10001"/>
                </a:lnTo>
                <a:cubicBezTo>
                  <a:pt x="6379" y="9893"/>
                  <a:pt x="6355" y="9766"/>
                  <a:pt x="6228" y="9766"/>
                </a:cubicBezTo>
                <a:cubicBezTo>
                  <a:pt x="6173" y="9766"/>
                  <a:pt x="6099" y="9790"/>
                  <a:pt x="5992" y="9850"/>
                </a:cubicBezTo>
                <a:cubicBezTo>
                  <a:pt x="5767" y="9974"/>
                  <a:pt x="5455" y="10149"/>
                  <a:pt x="5124" y="10149"/>
                </a:cubicBezTo>
                <a:cubicBezTo>
                  <a:pt x="5069" y="10149"/>
                  <a:pt x="5013" y="10144"/>
                  <a:pt x="4956" y="10133"/>
                </a:cubicBezTo>
                <a:cubicBezTo>
                  <a:pt x="4945" y="10131"/>
                  <a:pt x="4933" y="10130"/>
                  <a:pt x="4921" y="10130"/>
                </a:cubicBezTo>
                <a:cubicBezTo>
                  <a:pt x="4846" y="10130"/>
                  <a:pt x="4757" y="10166"/>
                  <a:pt x="4696" y="10209"/>
                </a:cubicBezTo>
                <a:cubicBezTo>
                  <a:pt x="4557" y="10309"/>
                  <a:pt x="4437" y="10424"/>
                  <a:pt x="4257" y="10424"/>
                </a:cubicBezTo>
                <a:cubicBezTo>
                  <a:pt x="4226" y="10424"/>
                  <a:pt x="4193" y="10421"/>
                  <a:pt x="4158" y="10413"/>
                </a:cubicBezTo>
                <a:cubicBezTo>
                  <a:pt x="3846" y="10347"/>
                  <a:pt x="3619" y="10142"/>
                  <a:pt x="3399" y="9956"/>
                </a:cubicBezTo>
                <a:cubicBezTo>
                  <a:pt x="3150" y="9745"/>
                  <a:pt x="3511" y="9750"/>
                  <a:pt x="3581" y="9672"/>
                </a:cubicBezTo>
                <a:cubicBezTo>
                  <a:pt x="3707" y="9531"/>
                  <a:pt x="4137" y="9609"/>
                  <a:pt x="4027" y="9352"/>
                </a:cubicBezTo>
                <a:cubicBezTo>
                  <a:pt x="4001" y="9290"/>
                  <a:pt x="3958" y="9266"/>
                  <a:pt x="3906" y="9266"/>
                </a:cubicBezTo>
                <a:cubicBezTo>
                  <a:pt x="3776" y="9266"/>
                  <a:pt x="3589" y="9418"/>
                  <a:pt x="3473" y="9493"/>
                </a:cubicBezTo>
                <a:cubicBezTo>
                  <a:pt x="3352" y="9572"/>
                  <a:pt x="3250" y="9603"/>
                  <a:pt x="3158" y="9603"/>
                </a:cubicBezTo>
                <a:cubicBezTo>
                  <a:pt x="2891" y="9603"/>
                  <a:pt x="2724" y="9331"/>
                  <a:pt x="2510" y="9175"/>
                </a:cubicBezTo>
                <a:cubicBezTo>
                  <a:pt x="2327" y="9042"/>
                  <a:pt x="2262" y="8780"/>
                  <a:pt x="1911" y="8696"/>
                </a:cubicBezTo>
                <a:cubicBezTo>
                  <a:pt x="3651" y="8039"/>
                  <a:pt x="5295" y="7378"/>
                  <a:pt x="7020" y="6884"/>
                </a:cubicBezTo>
                <a:cubicBezTo>
                  <a:pt x="6873" y="6803"/>
                  <a:pt x="6800" y="6779"/>
                  <a:pt x="6723" y="6779"/>
                </a:cubicBezTo>
                <a:cubicBezTo>
                  <a:pt x="6644" y="6779"/>
                  <a:pt x="6562" y="6805"/>
                  <a:pt x="6391" y="6823"/>
                </a:cubicBezTo>
                <a:cubicBezTo>
                  <a:pt x="5584" y="6910"/>
                  <a:pt x="4810" y="7151"/>
                  <a:pt x="4058" y="7397"/>
                </a:cubicBezTo>
                <a:cubicBezTo>
                  <a:pt x="3410" y="7608"/>
                  <a:pt x="2711" y="7732"/>
                  <a:pt x="2120" y="8126"/>
                </a:cubicBezTo>
                <a:cubicBezTo>
                  <a:pt x="1978" y="8219"/>
                  <a:pt x="1817" y="8368"/>
                  <a:pt x="1651" y="8368"/>
                </a:cubicBezTo>
                <a:cubicBezTo>
                  <a:pt x="1563" y="8368"/>
                  <a:pt x="1474" y="8327"/>
                  <a:pt x="1384" y="8215"/>
                </a:cubicBezTo>
                <a:cubicBezTo>
                  <a:pt x="1167" y="7940"/>
                  <a:pt x="803" y="7671"/>
                  <a:pt x="1167" y="7238"/>
                </a:cubicBezTo>
                <a:cubicBezTo>
                  <a:pt x="1322" y="7053"/>
                  <a:pt x="1355" y="6831"/>
                  <a:pt x="1651" y="6694"/>
                </a:cubicBezTo>
                <a:cubicBezTo>
                  <a:pt x="2532" y="6282"/>
                  <a:pt x="3471" y="6042"/>
                  <a:pt x="4385" y="5750"/>
                </a:cubicBezTo>
                <a:cubicBezTo>
                  <a:pt x="5270" y="5467"/>
                  <a:pt x="6192" y="5268"/>
                  <a:pt x="7081" y="4980"/>
                </a:cubicBezTo>
                <a:cubicBezTo>
                  <a:pt x="8079" y="4656"/>
                  <a:pt x="9126" y="4542"/>
                  <a:pt x="10121" y="4241"/>
                </a:cubicBezTo>
                <a:cubicBezTo>
                  <a:pt x="11257" y="3896"/>
                  <a:pt x="12416" y="3650"/>
                  <a:pt x="13561" y="3353"/>
                </a:cubicBezTo>
                <a:cubicBezTo>
                  <a:pt x="14295" y="3161"/>
                  <a:pt x="15059" y="3049"/>
                  <a:pt x="15791" y="2866"/>
                </a:cubicBezTo>
                <a:cubicBezTo>
                  <a:pt x="16327" y="2731"/>
                  <a:pt x="16885" y="2618"/>
                  <a:pt x="17417" y="2519"/>
                </a:cubicBezTo>
                <a:cubicBezTo>
                  <a:pt x="18240" y="2366"/>
                  <a:pt x="19064" y="2190"/>
                  <a:pt x="19896" y="2066"/>
                </a:cubicBezTo>
                <a:cubicBezTo>
                  <a:pt x="21314" y="1853"/>
                  <a:pt x="22728" y="1622"/>
                  <a:pt x="24149" y="1426"/>
                </a:cubicBezTo>
                <a:cubicBezTo>
                  <a:pt x="25302" y="1266"/>
                  <a:pt x="26464" y="1134"/>
                  <a:pt x="27613" y="1081"/>
                </a:cubicBezTo>
                <a:cubicBezTo>
                  <a:pt x="29307" y="1006"/>
                  <a:pt x="31009" y="967"/>
                  <a:pt x="32708" y="945"/>
                </a:cubicBezTo>
                <a:cubicBezTo>
                  <a:pt x="32834" y="943"/>
                  <a:pt x="32960" y="942"/>
                  <a:pt x="33085" y="942"/>
                </a:cubicBezTo>
                <a:close/>
                <a:moveTo>
                  <a:pt x="34952" y="1"/>
                </a:moveTo>
                <a:cubicBezTo>
                  <a:pt x="34873" y="1"/>
                  <a:pt x="34796" y="8"/>
                  <a:pt x="34720" y="29"/>
                </a:cubicBezTo>
                <a:cubicBezTo>
                  <a:pt x="34560" y="72"/>
                  <a:pt x="34401" y="87"/>
                  <a:pt x="34243" y="87"/>
                </a:cubicBezTo>
                <a:cubicBezTo>
                  <a:pt x="33952" y="87"/>
                  <a:pt x="33664" y="38"/>
                  <a:pt x="33371" y="38"/>
                </a:cubicBezTo>
                <a:cubicBezTo>
                  <a:pt x="33254" y="38"/>
                  <a:pt x="33136" y="46"/>
                  <a:pt x="33017" y="68"/>
                </a:cubicBezTo>
                <a:cubicBezTo>
                  <a:pt x="32776" y="111"/>
                  <a:pt x="32518" y="125"/>
                  <a:pt x="32257" y="125"/>
                </a:cubicBezTo>
                <a:cubicBezTo>
                  <a:pt x="32021" y="125"/>
                  <a:pt x="31782" y="114"/>
                  <a:pt x="31549" y="102"/>
                </a:cubicBezTo>
                <a:cubicBezTo>
                  <a:pt x="31512" y="100"/>
                  <a:pt x="31475" y="100"/>
                  <a:pt x="31438" y="100"/>
                </a:cubicBezTo>
                <a:cubicBezTo>
                  <a:pt x="31084" y="100"/>
                  <a:pt x="30724" y="171"/>
                  <a:pt x="30374" y="171"/>
                </a:cubicBezTo>
                <a:cubicBezTo>
                  <a:pt x="30273" y="171"/>
                  <a:pt x="30173" y="165"/>
                  <a:pt x="30074" y="150"/>
                </a:cubicBezTo>
                <a:cubicBezTo>
                  <a:pt x="29872" y="118"/>
                  <a:pt x="29671" y="107"/>
                  <a:pt x="29471" y="107"/>
                </a:cubicBezTo>
                <a:cubicBezTo>
                  <a:pt x="29007" y="107"/>
                  <a:pt x="28546" y="168"/>
                  <a:pt x="28089" y="179"/>
                </a:cubicBezTo>
                <a:cubicBezTo>
                  <a:pt x="27488" y="192"/>
                  <a:pt x="26862" y="273"/>
                  <a:pt x="26249" y="337"/>
                </a:cubicBezTo>
                <a:cubicBezTo>
                  <a:pt x="25904" y="373"/>
                  <a:pt x="25567" y="417"/>
                  <a:pt x="25219" y="417"/>
                </a:cubicBezTo>
                <a:cubicBezTo>
                  <a:pt x="25124" y="417"/>
                  <a:pt x="25028" y="414"/>
                  <a:pt x="24931" y="406"/>
                </a:cubicBezTo>
                <a:cubicBezTo>
                  <a:pt x="24910" y="405"/>
                  <a:pt x="24888" y="404"/>
                  <a:pt x="24866" y="404"/>
                </a:cubicBezTo>
                <a:cubicBezTo>
                  <a:pt x="24562" y="404"/>
                  <a:pt x="24225" y="546"/>
                  <a:pt x="23903" y="611"/>
                </a:cubicBezTo>
                <a:cubicBezTo>
                  <a:pt x="23191" y="755"/>
                  <a:pt x="22440" y="636"/>
                  <a:pt x="21757" y="948"/>
                </a:cubicBezTo>
                <a:cubicBezTo>
                  <a:pt x="21585" y="1027"/>
                  <a:pt x="21406" y="1042"/>
                  <a:pt x="21225" y="1042"/>
                </a:cubicBezTo>
                <a:cubicBezTo>
                  <a:pt x="21111" y="1042"/>
                  <a:pt x="20997" y="1036"/>
                  <a:pt x="20883" y="1036"/>
                </a:cubicBezTo>
                <a:cubicBezTo>
                  <a:pt x="20734" y="1036"/>
                  <a:pt x="20586" y="1047"/>
                  <a:pt x="20442" y="1094"/>
                </a:cubicBezTo>
                <a:cubicBezTo>
                  <a:pt x="19531" y="1390"/>
                  <a:pt x="18584" y="1519"/>
                  <a:pt x="17639" y="1633"/>
                </a:cubicBezTo>
                <a:cubicBezTo>
                  <a:pt x="17300" y="1675"/>
                  <a:pt x="16985" y="1842"/>
                  <a:pt x="16625" y="1842"/>
                </a:cubicBezTo>
                <a:cubicBezTo>
                  <a:pt x="16540" y="1842"/>
                  <a:pt x="16453" y="1833"/>
                  <a:pt x="16363" y="1811"/>
                </a:cubicBezTo>
                <a:cubicBezTo>
                  <a:pt x="16355" y="1809"/>
                  <a:pt x="16346" y="1808"/>
                  <a:pt x="16335" y="1808"/>
                </a:cubicBezTo>
                <a:cubicBezTo>
                  <a:pt x="16193" y="1808"/>
                  <a:pt x="15836" y="1983"/>
                  <a:pt x="15590" y="2040"/>
                </a:cubicBezTo>
                <a:cubicBezTo>
                  <a:pt x="14531" y="2291"/>
                  <a:pt x="13464" y="2485"/>
                  <a:pt x="12423" y="2827"/>
                </a:cubicBezTo>
                <a:cubicBezTo>
                  <a:pt x="11687" y="3070"/>
                  <a:pt x="10887" y="3119"/>
                  <a:pt x="10142" y="3341"/>
                </a:cubicBezTo>
                <a:cubicBezTo>
                  <a:pt x="9647" y="3489"/>
                  <a:pt x="9136" y="3543"/>
                  <a:pt x="8643" y="3714"/>
                </a:cubicBezTo>
                <a:cubicBezTo>
                  <a:pt x="7881" y="3979"/>
                  <a:pt x="7091" y="4244"/>
                  <a:pt x="6317" y="4380"/>
                </a:cubicBezTo>
                <a:cubicBezTo>
                  <a:pt x="5755" y="4479"/>
                  <a:pt x="5305" y="4792"/>
                  <a:pt x="4756" y="4869"/>
                </a:cubicBezTo>
                <a:cubicBezTo>
                  <a:pt x="4392" y="4919"/>
                  <a:pt x="4058" y="5152"/>
                  <a:pt x="3699" y="5265"/>
                </a:cubicBezTo>
                <a:cubicBezTo>
                  <a:pt x="3203" y="5421"/>
                  <a:pt x="2706" y="5583"/>
                  <a:pt x="2212" y="5744"/>
                </a:cubicBezTo>
                <a:cubicBezTo>
                  <a:pt x="1377" y="6017"/>
                  <a:pt x="492" y="6268"/>
                  <a:pt x="183" y="7279"/>
                </a:cubicBezTo>
                <a:cubicBezTo>
                  <a:pt x="1" y="7873"/>
                  <a:pt x="302" y="9026"/>
                  <a:pt x="815" y="9244"/>
                </a:cubicBezTo>
                <a:cubicBezTo>
                  <a:pt x="1241" y="9425"/>
                  <a:pt x="1552" y="9735"/>
                  <a:pt x="1892" y="10005"/>
                </a:cubicBezTo>
                <a:cubicBezTo>
                  <a:pt x="2323" y="10347"/>
                  <a:pt x="2614" y="10856"/>
                  <a:pt x="3103" y="11134"/>
                </a:cubicBezTo>
                <a:cubicBezTo>
                  <a:pt x="3402" y="11304"/>
                  <a:pt x="3767" y="11552"/>
                  <a:pt x="3889" y="11751"/>
                </a:cubicBezTo>
                <a:cubicBezTo>
                  <a:pt x="4161" y="12190"/>
                  <a:pt x="4564" y="12300"/>
                  <a:pt x="4942" y="12499"/>
                </a:cubicBezTo>
                <a:cubicBezTo>
                  <a:pt x="5410" y="12747"/>
                  <a:pt x="5533" y="13034"/>
                  <a:pt x="5352" y="13571"/>
                </a:cubicBezTo>
                <a:cubicBezTo>
                  <a:pt x="5287" y="13762"/>
                  <a:pt x="5124" y="14023"/>
                  <a:pt x="5192" y="14133"/>
                </a:cubicBezTo>
                <a:cubicBezTo>
                  <a:pt x="5340" y="14366"/>
                  <a:pt x="5167" y="14478"/>
                  <a:pt x="5076" y="14536"/>
                </a:cubicBezTo>
                <a:cubicBezTo>
                  <a:pt x="4722" y="14765"/>
                  <a:pt x="4624" y="15057"/>
                  <a:pt x="4687" y="15464"/>
                </a:cubicBezTo>
                <a:cubicBezTo>
                  <a:pt x="4711" y="15624"/>
                  <a:pt x="4756" y="15906"/>
                  <a:pt x="4436" y="15906"/>
                </a:cubicBezTo>
                <a:cubicBezTo>
                  <a:pt x="4434" y="15906"/>
                  <a:pt x="4432" y="15906"/>
                  <a:pt x="4430" y="15906"/>
                </a:cubicBezTo>
                <a:cubicBezTo>
                  <a:pt x="4428" y="15906"/>
                  <a:pt x="4426" y="15906"/>
                  <a:pt x="4424" y="15906"/>
                </a:cubicBezTo>
                <a:cubicBezTo>
                  <a:pt x="4284" y="15906"/>
                  <a:pt x="4303" y="15993"/>
                  <a:pt x="4275" y="16083"/>
                </a:cubicBezTo>
                <a:cubicBezTo>
                  <a:pt x="4197" y="16337"/>
                  <a:pt x="4163" y="16643"/>
                  <a:pt x="3995" y="16821"/>
                </a:cubicBezTo>
                <a:cubicBezTo>
                  <a:pt x="3727" y="17110"/>
                  <a:pt x="3663" y="17490"/>
                  <a:pt x="3526" y="17809"/>
                </a:cubicBezTo>
                <a:cubicBezTo>
                  <a:pt x="3297" y="18342"/>
                  <a:pt x="3035" y="18883"/>
                  <a:pt x="2913" y="19454"/>
                </a:cubicBezTo>
                <a:cubicBezTo>
                  <a:pt x="2845" y="19774"/>
                  <a:pt x="2713" y="20051"/>
                  <a:pt x="2599" y="20345"/>
                </a:cubicBezTo>
                <a:cubicBezTo>
                  <a:pt x="2566" y="20432"/>
                  <a:pt x="2323" y="21160"/>
                  <a:pt x="2319" y="21229"/>
                </a:cubicBezTo>
                <a:cubicBezTo>
                  <a:pt x="2295" y="21554"/>
                  <a:pt x="1980" y="21902"/>
                  <a:pt x="2029" y="22083"/>
                </a:cubicBezTo>
                <a:cubicBezTo>
                  <a:pt x="2128" y="22453"/>
                  <a:pt x="1594" y="22653"/>
                  <a:pt x="1881" y="22988"/>
                </a:cubicBezTo>
                <a:cubicBezTo>
                  <a:pt x="1425" y="23319"/>
                  <a:pt x="1879" y="23843"/>
                  <a:pt x="1614" y="24176"/>
                </a:cubicBezTo>
                <a:cubicBezTo>
                  <a:pt x="1691" y="24632"/>
                  <a:pt x="1804" y="25014"/>
                  <a:pt x="2085" y="25360"/>
                </a:cubicBezTo>
                <a:cubicBezTo>
                  <a:pt x="2371" y="25707"/>
                  <a:pt x="2693" y="25868"/>
                  <a:pt x="3062" y="25868"/>
                </a:cubicBezTo>
                <a:cubicBezTo>
                  <a:pt x="3252" y="25868"/>
                  <a:pt x="3455" y="25825"/>
                  <a:pt x="3673" y="25743"/>
                </a:cubicBezTo>
                <a:cubicBezTo>
                  <a:pt x="4530" y="25422"/>
                  <a:pt x="5320" y="24963"/>
                  <a:pt x="6159" y="24605"/>
                </a:cubicBezTo>
                <a:cubicBezTo>
                  <a:pt x="6676" y="24385"/>
                  <a:pt x="7206" y="24138"/>
                  <a:pt x="7683" y="23850"/>
                </a:cubicBezTo>
                <a:cubicBezTo>
                  <a:pt x="8249" y="23511"/>
                  <a:pt x="8875" y="23357"/>
                  <a:pt x="9454" y="23070"/>
                </a:cubicBezTo>
                <a:cubicBezTo>
                  <a:pt x="10196" y="22704"/>
                  <a:pt x="11013" y="22489"/>
                  <a:pt x="11795" y="22204"/>
                </a:cubicBezTo>
                <a:cubicBezTo>
                  <a:pt x="12296" y="22022"/>
                  <a:pt x="12798" y="21843"/>
                  <a:pt x="13291" y="21641"/>
                </a:cubicBezTo>
                <a:cubicBezTo>
                  <a:pt x="13881" y="21400"/>
                  <a:pt x="14524" y="21332"/>
                  <a:pt x="15107" y="21128"/>
                </a:cubicBezTo>
                <a:cubicBezTo>
                  <a:pt x="15846" y="20870"/>
                  <a:pt x="16590" y="20636"/>
                  <a:pt x="17341" y="20428"/>
                </a:cubicBezTo>
                <a:cubicBezTo>
                  <a:pt x="17974" y="20251"/>
                  <a:pt x="18653" y="20221"/>
                  <a:pt x="19272" y="20011"/>
                </a:cubicBezTo>
                <a:cubicBezTo>
                  <a:pt x="19655" y="19880"/>
                  <a:pt x="20094" y="19720"/>
                  <a:pt x="20436" y="19682"/>
                </a:cubicBezTo>
                <a:cubicBezTo>
                  <a:pt x="21077" y="19611"/>
                  <a:pt x="21703" y="19453"/>
                  <a:pt x="22343" y="19390"/>
                </a:cubicBezTo>
                <a:cubicBezTo>
                  <a:pt x="22534" y="19371"/>
                  <a:pt x="22649" y="19215"/>
                  <a:pt x="22872" y="19215"/>
                </a:cubicBezTo>
                <a:cubicBezTo>
                  <a:pt x="22878" y="19215"/>
                  <a:pt x="22885" y="19215"/>
                  <a:pt x="22892" y="19216"/>
                </a:cubicBezTo>
                <a:cubicBezTo>
                  <a:pt x="22928" y="19217"/>
                  <a:pt x="22965" y="19218"/>
                  <a:pt x="23001" y="19218"/>
                </a:cubicBezTo>
                <a:cubicBezTo>
                  <a:pt x="23493" y="19218"/>
                  <a:pt x="23980" y="19081"/>
                  <a:pt x="24479" y="19048"/>
                </a:cubicBezTo>
                <a:cubicBezTo>
                  <a:pt x="25192" y="19001"/>
                  <a:pt x="25906" y="18893"/>
                  <a:pt x="26620" y="18819"/>
                </a:cubicBezTo>
                <a:cubicBezTo>
                  <a:pt x="26655" y="18815"/>
                  <a:pt x="26690" y="18814"/>
                  <a:pt x="26726" y="18814"/>
                </a:cubicBezTo>
                <a:cubicBezTo>
                  <a:pt x="26871" y="18814"/>
                  <a:pt x="27019" y="18838"/>
                  <a:pt x="27157" y="18838"/>
                </a:cubicBezTo>
                <a:cubicBezTo>
                  <a:pt x="27253" y="18838"/>
                  <a:pt x="27344" y="18826"/>
                  <a:pt x="27426" y="18786"/>
                </a:cubicBezTo>
                <a:cubicBezTo>
                  <a:pt x="27816" y="18592"/>
                  <a:pt x="28269" y="18609"/>
                  <a:pt x="28624" y="18599"/>
                </a:cubicBezTo>
                <a:cubicBezTo>
                  <a:pt x="29619" y="18570"/>
                  <a:pt x="30613" y="18478"/>
                  <a:pt x="31606" y="18423"/>
                </a:cubicBezTo>
                <a:cubicBezTo>
                  <a:pt x="31630" y="18422"/>
                  <a:pt x="31653" y="18421"/>
                  <a:pt x="31676" y="18421"/>
                </a:cubicBezTo>
                <a:cubicBezTo>
                  <a:pt x="31971" y="18421"/>
                  <a:pt x="32247" y="18517"/>
                  <a:pt x="32540" y="18517"/>
                </a:cubicBezTo>
                <a:cubicBezTo>
                  <a:pt x="32599" y="18517"/>
                  <a:pt x="32659" y="18513"/>
                  <a:pt x="32720" y="18504"/>
                </a:cubicBezTo>
                <a:cubicBezTo>
                  <a:pt x="32890" y="18478"/>
                  <a:pt x="33049" y="18384"/>
                  <a:pt x="33229" y="18384"/>
                </a:cubicBezTo>
                <a:cubicBezTo>
                  <a:pt x="33269" y="18384"/>
                  <a:pt x="33309" y="18388"/>
                  <a:pt x="33350" y="18399"/>
                </a:cubicBezTo>
                <a:cubicBezTo>
                  <a:pt x="33635" y="18470"/>
                  <a:pt x="33926" y="18493"/>
                  <a:pt x="34216" y="18493"/>
                </a:cubicBezTo>
                <a:cubicBezTo>
                  <a:pt x="34625" y="18493"/>
                  <a:pt x="35035" y="18448"/>
                  <a:pt x="35431" y="18429"/>
                </a:cubicBezTo>
                <a:cubicBezTo>
                  <a:pt x="36126" y="18397"/>
                  <a:pt x="36837" y="18444"/>
                  <a:pt x="37548" y="18319"/>
                </a:cubicBezTo>
                <a:cubicBezTo>
                  <a:pt x="37713" y="18290"/>
                  <a:pt x="37884" y="18281"/>
                  <a:pt x="38058" y="18281"/>
                </a:cubicBezTo>
                <a:cubicBezTo>
                  <a:pt x="38411" y="18281"/>
                  <a:pt x="38778" y="18320"/>
                  <a:pt x="39141" y="18320"/>
                </a:cubicBezTo>
                <a:cubicBezTo>
                  <a:pt x="39201" y="18320"/>
                  <a:pt x="39261" y="18319"/>
                  <a:pt x="39321" y="18317"/>
                </a:cubicBezTo>
                <a:cubicBezTo>
                  <a:pt x="39444" y="18312"/>
                  <a:pt x="39568" y="18309"/>
                  <a:pt x="39692" y="18309"/>
                </a:cubicBezTo>
                <a:cubicBezTo>
                  <a:pt x="40171" y="18309"/>
                  <a:pt x="40651" y="18341"/>
                  <a:pt x="41130" y="18341"/>
                </a:cubicBezTo>
                <a:cubicBezTo>
                  <a:pt x="41500" y="18341"/>
                  <a:pt x="41870" y="18322"/>
                  <a:pt x="42240" y="18256"/>
                </a:cubicBezTo>
                <a:cubicBezTo>
                  <a:pt x="42244" y="18255"/>
                  <a:pt x="42248" y="18255"/>
                  <a:pt x="42253" y="18255"/>
                </a:cubicBezTo>
                <a:cubicBezTo>
                  <a:pt x="42290" y="18255"/>
                  <a:pt x="42333" y="18280"/>
                  <a:pt x="42369" y="18299"/>
                </a:cubicBezTo>
                <a:cubicBezTo>
                  <a:pt x="42586" y="18416"/>
                  <a:pt x="42813" y="18441"/>
                  <a:pt x="43042" y="18441"/>
                </a:cubicBezTo>
                <a:cubicBezTo>
                  <a:pt x="43221" y="18441"/>
                  <a:pt x="43402" y="18426"/>
                  <a:pt x="43582" y="18426"/>
                </a:cubicBezTo>
                <a:cubicBezTo>
                  <a:pt x="43707" y="18426"/>
                  <a:pt x="43832" y="18433"/>
                  <a:pt x="43955" y="18458"/>
                </a:cubicBezTo>
                <a:cubicBezTo>
                  <a:pt x="44227" y="18514"/>
                  <a:pt x="44508" y="18533"/>
                  <a:pt x="44791" y="18533"/>
                </a:cubicBezTo>
                <a:cubicBezTo>
                  <a:pt x="45033" y="18533"/>
                  <a:pt x="45277" y="18519"/>
                  <a:pt x="45516" y="18502"/>
                </a:cubicBezTo>
                <a:cubicBezTo>
                  <a:pt x="45538" y="18501"/>
                  <a:pt x="45559" y="18500"/>
                  <a:pt x="45580" y="18500"/>
                </a:cubicBezTo>
                <a:cubicBezTo>
                  <a:pt x="45932" y="18500"/>
                  <a:pt x="46263" y="18693"/>
                  <a:pt x="46601" y="18693"/>
                </a:cubicBezTo>
                <a:cubicBezTo>
                  <a:pt x="46694" y="18693"/>
                  <a:pt x="46787" y="18679"/>
                  <a:pt x="46881" y="18642"/>
                </a:cubicBezTo>
                <a:cubicBezTo>
                  <a:pt x="46961" y="18610"/>
                  <a:pt x="47038" y="18598"/>
                  <a:pt x="47112" y="18598"/>
                </a:cubicBezTo>
                <a:cubicBezTo>
                  <a:pt x="47331" y="18598"/>
                  <a:pt x="47528" y="18706"/>
                  <a:pt x="47713" y="18748"/>
                </a:cubicBezTo>
                <a:cubicBezTo>
                  <a:pt x="48424" y="18912"/>
                  <a:pt x="49152" y="18951"/>
                  <a:pt x="49864" y="19097"/>
                </a:cubicBezTo>
                <a:cubicBezTo>
                  <a:pt x="50579" y="19244"/>
                  <a:pt x="51340" y="19286"/>
                  <a:pt x="52039" y="19459"/>
                </a:cubicBezTo>
                <a:cubicBezTo>
                  <a:pt x="52720" y="19626"/>
                  <a:pt x="53424" y="19791"/>
                  <a:pt x="54104" y="19998"/>
                </a:cubicBezTo>
                <a:cubicBezTo>
                  <a:pt x="54933" y="20251"/>
                  <a:pt x="55811" y="20376"/>
                  <a:pt x="56661" y="20608"/>
                </a:cubicBezTo>
                <a:cubicBezTo>
                  <a:pt x="57619" y="20868"/>
                  <a:pt x="58582" y="21110"/>
                  <a:pt x="59526" y="21415"/>
                </a:cubicBezTo>
                <a:cubicBezTo>
                  <a:pt x="59836" y="21515"/>
                  <a:pt x="60206" y="21504"/>
                  <a:pt x="60452" y="21645"/>
                </a:cubicBezTo>
                <a:cubicBezTo>
                  <a:pt x="61308" y="22133"/>
                  <a:pt x="62287" y="22292"/>
                  <a:pt x="63151" y="22752"/>
                </a:cubicBezTo>
                <a:cubicBezTo>
                  <a:pt x="63859" y="23130"/>
                  <a:pt x="64670" y="23265"/>
                  <a:pt x="65360" y="23727"/>
                </a:cubicBezTo>
                <a:cubicBezTo>
                  <a:pt x="65906" y="24092"/>
                  <a:pt x="66592" y="24223"/>
                  <a:pt x="67120" y="24658"/>
                </a:cubicBezTo>
                <a:cubicBezTo>
                  <a:pt x="67235" y="24754"/>
                  <a:pt x="67420" y="24836"/>
                  <a:pt x="67569" y="24836"/>
                </a:cubicBezTo>
                <a:cubicBezTo>
                  <a:pt x="67591" y="24836"/>
                  <a:pt x="67613" y="24834"/>
                  <a:pt x="67634" y="24830"/>
                </a:cubicBezTo>
                <a:cubicBezTo>
                  <a:pt x="67718" y="24813"/>
                  <a:pt x="67800" y="24806"/>
                  <a:pt x="67880" y="24806"/>
                </a:cubicBezTo>
                <a:cubicBezTo>
                  <a:pt x="68221" y="24806"/>
                  <a:pt x="68531" y="24939"/>
                  <a:pt x="68799" y="25091"/>
                </a:cubicBezTo>
                <a:cubicBezTo>
                  <a:pt x="68919" y="25159"/>
                  <a:pt x="69025" y="25186"/>
                  <a:pt x="69122" y="25186"/>
                </a:cubicBezTo>
                <a:cubicBezTo>
                  <a:pt x="69313" y="25186"/>
                  <a:pt x="69465" y="25080"/>
                  <a:pt x="69614" y="24977"/>
                </a:cubicBezTo>
                <a:cubicBezTo>
                  <a:pt x="70219" y="24563"/>
                  <a:pt x="70411" y="23856"/>
                  <a:pt x="70100" y="23076"/>
                </a:cubicBezTo>
                <a:cubicBezTo>
                  <a:pt x="70014" y="22861"/>
                  <a:pt x="70128" y="22647"/>
                  <a:pt x="69990" y="22460"/>
                </a:cubicBezTo>
                <a:cubicBezTo>
                  <a:pt x="69542" y="21851"/>
                  <a:pt x="69482" y="21077"/>
                  <a:pt x="69123" y="20415"/>
                </a:cubicBezTo>
                <a:cubicBezTo>
                  <a:pt x="68886" y="19978"/>
                  <a:pt x="68848" y="19415"/>
                  <a:pt x="68591" y="18940"/>
                </a:cubicBezTo>
                <a:cubicBezTo>
                  <a:pt x="68373" y="18532"/>
                  <a:pt x="68287" y="18053"/>
                  <a:pt x="68077" y="17638"/>
                </a:cubicBezTo>
                <a:cubicBezTo>
                  <a:pt x="67855" y="17197"/>
                  <a:pt x="67679" y="16743"/>
                  <a:pt x="67496" y="16286"/>
                </a:cubicBezTo>
                <a:cubicBezTo>
                  <a:pt x="67340" y="15896"/>
                  <a:pt x="67187" y="15464"/>
                  <a:pt x="66929" y="15150"/>
                </a:cubicBezTo>
                <a:cubicBezTo>
                  <a:pt x="66611" y="14761"/>
                  <a:pt x="66497" y="14312"/>
                  <a:pt x="66317" y="13880"/>
                </a:cubicBezTo>
                <a:cubicBezTo>
                  <a:pt x="66252" y="13723"/>
                  <a:pt x="66271" y="13547"/>
                  <a:pt x="66411" y="13404"/>
                </a:cubicBezTo>
                <a:cubicBezTo>
                  <a:pt x="66703" y="13107"/>
                  <a:pt x="66996" y="12813"/>
                  <a:pt x="67268" y="12498"/>
                </a:cubicBezTo>
                <a:cubicBezTo>
                  <a:pt x="67567" y="12150"/>
                  <a:pt x="67900" y="11842"/>
                  <a:pt x="68229" y="11523"/>
                </a:cubicBezTo>
                <a:cubicBezTo>
                  <a:pt x="68562" y="11201"/>
                  <a:pt x="68808" y="10787"/>
                  <a:pt x="69141" y="10462"/>
                </a:cubicBezTo>
                <a:cubicBezTo>
                  <a:pt x="69742" y="9874"/>
                  <a:pt x="70341" y="9296"/>
                  <a:pt x="70865" y="8628"/>
                </a:cubicBezTo>
                <a:cubicBezTo>
                  <a:pt x="71055" y="8387"/>
                  <a:pt x="71183" y="8090"/>
                  <a:pt x="71403" y="7897"/>
                </a:cubicBezTo>
                <a:cubicBezTo>
                  <a:pt x="71728" y="7613"/>
                  <a:pt x="71878" y="7250"/>
                  <a:pt x="72010" y="6875"/>
                </a:cubicBezTo>
                <a:cubicBezTo>
                  <a:pt x="72132" y="6531"/>
                  <a:pt x="71916" y="5855"/>
                  <a:pt x="71665" y="5721"/>
                </a:cubicBezTo>
                <a:cubicBezTo>
                  <a:pt x="71329" y="5543"/>
                  <a:pt x="70978" y="5389"/>
                  <a:pt x="70642" y="5207"/>
                </a:cubicBezTo>
                <a:cubicBezTo>
                  <a:pt x="70301" y="5022"/>
                  <a:pt x="69986" y="4844"/>
                  <a:pt x="69567" y="4801"/>
                </a:cubicBezTo>
                <a:cubicBezTo>
                  <a:pt x="69131" y="4756"/>
                  <a:pt x="68718" y="4492"/>
                  <a:pt x="68291" y="4336"/>
                </a:cubicBezTo>
                <a:cubicBezTo>
                  <a:pt x="67820" y="4161"/>
                  <a:pt x="67286" y="4117"/>
                  <a:pt x="66852" y="3909"/>
                </a:cubicBezTo>
                <a:cubicBezTo>
                  <a:pt x="66145" y="3568"/>
                  <a:pt x="65366" y="3554"/>
                  <a:pt x="64639" y="3305"/>
                </a:cubicBezTo>
                <a:cubicBezTo>
                  <a:pt x="64144" y="3134"/>
                  <a:pt x="63540" y="3018"/>
                  <a:pt x="62960" y="2970"/>
                </a:cubicBezTo>
                <a:cubicBezTo>
                  <a:pt x="62285" y="2912"/>
                  <a:pt x="61646" y="2586"/>
                  <a:pt x="60951" y="2510"/>
                </a:cubicBezTo>
                <a:cubicBezTo>
                  <a:pt x="59888" y="2392"/>
                  <a:pt x="58824" y="2248"/>
                  <a:pt x="57771" y="2052"/>
                </a:cubicBezTo>
                <a:cubicBezTo>
                  <a:pt x="57139" y="1935"/>
                  <a:pt x="56489" y="1953"/>
                  <a:pt x="55866" y="1767"/>
                </a:cubicBezTo>
                <a:cubicBezTo>
                  <a:pt x="55597" y="1688"/>
                  <a:pt x="55321" y="1641"/>
                  <a:pt x="55042" y="1627"/>
                </a:cubicBezTo>
                <a:cubicBezTo>
                  <a:pt x="54460" y="1594"/>
                  <a:pt x="53885" y="1470"/>
                  <a:pt x="53302" y="1406"/>
                </a:cubicBezTo>
                <a:cubicBezTo>
                  <a:pt x="52746" y="1344"/>
                  <a:pt x="52193" y="1211"/>
                  <a:pt x="51631" y="1156"/>
                </a:cubicBezTo>
                <a:cubicBezTo>
                  <a:pt x="51606" y="1153"/>
                  <a:pt x="51582" y="1153"/>
                  <a:pt x="51557" y="1153"/>
                </a:cubicBezTo>
                <a:cubicBezTo>
                  <a:pt x="51493" y="1153"/>
                  <a:pt x="51430" y="1159"/>
                  <a:pt x="51363" y="1159"/>
                </a:cubicBezTo>
                <a:cubicBezTo>
                  <a:pt x="51322" y="1159"/>
                  <a:pt x="51280" y="1157"/>
                  <a:pt x="51236" y="1149"/>
                </a:cubicBezTo>
                <a:cubicBezTo>
                  <a:pt x="50673" y="1051"/>
                  <a:pt x="50099" y="917"/>
                  <a:pt x="49540" y="917"/>
                </a:cubicBezTo>
                <a:cubicBezTo>
                  <a:pt x="48875" y="917"/>
                  <a:pt x="48220" y="831"/>
                  <a:pt x="47576" y="738"/>
                </a:cubicBezTo>
                <a:cubicBezTo>
                  <a:pt x="46464" y="577"/>
                  <a:pt x="45344" y="575"/>
                  <a:pt x="44229" y="476"/>
                </a:cubicBezTo>
                <a:cubicBezTo>
                  <a:pt x="43021" y="369"/>
                  <a:pt x="41793" y="431"/>
                  <a:pt x="40590" y="221"/>
                </a:cubicBezTo>
                <a:cubicBezTo>
                  <a:pt x="40555" y="214"/>
                  <a:pt x="40521" y="212"/>
                  <a:pt x="40488" y="212"/>
                </a:cubicBezTo>
                <a:cubicBezTo>
                  <a:pt x="40289" y="212"/>
                  <a:pt x="40111" y="304"/>
                  <a:pt x="39924" y="304"/>
                </a:cubicBezTo>
                <a:cubicBezTo>
                  <a:pt x="39884" y="304"/>
                  <a:pt x="39843" y="300"/>
                  <a:pt x="39802" y="290"/>
                </a:cubicBezTo>
                <a:cubicBezTo>
                  <a:pt x="39150" y="126"/>
                  <a:pt x="38478" y="223"/>
                  <a:pt x="37816" y="131"/>
                </a:cubicBezTo>
                <a:cubicBezTo>
                  <a:pt x="37455" y="81"/>
                  <a:pt x="37087" y="57"/>
                  <a:pt x="36720" y="57"/>
                </a:cubicBezTo>
                <a:cubicBezTo>
                  <a:pt x="36456" y="57"/>
                  <a:pt x="36194" y="69"/>
                  <a:pt x="35934" y="92"/>
                </a:cubicBezTo>
                <a:cubicBezTo>
                  <a:pt x="35897" y="96"/>
                  <a:pt x="35860" y="97"/>
                  <a:pt x="35823" y="97"/>
                </a:cubicBezTo>
                <a:cubicBezTo>
                  <a:pt x="35523" y="97"/>
                  <a:pt x="35228" y="1"/>
                  <a:pt x="3495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C2B3F"/>
              </a:solidFill>
            </a:endParaRPr>
          </a:p>
        </p:txBody>
      </p:sp>
      <p:sp>
        <p:nvSpPr>
          <p:cNvPr id="678" name="Google Shape;678;p32"/>
          <p:cNvSpPr txBox="1"/>
          <p:nvPr>
            <p:ph type="title"/>
          </p:nvPr>
        </p:nvSpPr>
        <p:spPr>
          <a:xfrm>
            <a:off x="1421313" y="2341350"/>
            <a:ext cx="934200" cy="577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01</a:t>
            </a:r>
            <a:endParaRPr/>
          </a:p>
        </p:txBody>
      </p:sp>
      <p:sp>
        <p:nvSpPr>
          <p:cNvPr id="679" name="Google Shape;679;p32"/>
          <p:cNvSpPr txBox="1"/>
          <p:nvPr>
            <p:ph idx="2" type="title"/>
          </p:nvPr>
        </p:nvSpPr>
        <p:spPr>
          <a:xfrm>
            <a:off x="3210379" y="2341350"/>
            <a:ext cx="934200" cy="577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02</a:t>
            </a:r>
            <a:endParaRPr/>
          </a:p>
        </p:txBody>
      </p:sp>
      <p:sp>
        <p:nvSpPr>
          <p:cNvPr id="680" name="Google Shape;680;p32"/>
          <p:cNvSpPr txBox="1"/>
          <p:nvPr>
            <p:ph idx="3" type="title"/>
          </p:nvPr>
        </p:nvSpPr>
        <p:spPr>
          <a:xfrm>
            <a:off x="4999421" y="2341350"/>
            <a:ext cx="934200" cy="577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accent3"/>
                </a:solidFill>
              </a:rPr>
              <a:t>03</a:t>
            </a:r>
            <a:endParaRPr>
              <a:solidFill>
                <a:schemeClr val="accent3"/>
              </a:solidFill>
            </a:endParaRPr>
          </a:p>
        </p:txBody>
      </p:sp>
      <p:sp>
        <p:nvSpPr>
          <p:cNvPr id="681" name="Google Shape;681;p32"/>
          <p:cNvSpPr txBox="1"/>
          <p:nvPr>
            <p:ph idx="4" type="title"/>
          </p:nvPr>
        </p:nvSpPr>
        <p:spPr>
          <a:xfrm>
            <a:off x="6788463" y="2341350"/>
            <a:ext cx="934200" cy="577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04</a:t>
            </a:r>
            <a:endParaRPr/>
          </a:p>
        </p:txBody>
      </p:sp>
      <p:sp>
        <p:nvSpPr>
          <p:cNvPr id="682" name="Google Shape;682;p32"/>
          <p:cNvSpPr/>
          <p:nvPr/>
        </p:nvSpPr>
        <p:spPr>
          <a:xfrm>
            <a:off x="1548725" y="2343963"/>
            <a:ext cx="679403" cy="660921"/>
          </a:xfrm>
          <a:custGeom>
            <a:rect b="b" l="l" r="r" t="t"/>
            <a:pathLst>
              <a:path extrusionOk="0" h="20955" w="21541">
                <a:moveTo>
                  <a:pt x="10380" y="1271"/>
                </a:moveTo>
                <a:cubicBezTo>
                  <a:pt x="10686" y="1271"/>
                  <a:pt x="10990" y="1334"/>
                  <a:pt x="11297" y="1350"/>
                </a:cubicBezTo>
                <a:cubicBezTo>
                  <a:pt x="12423" y="1411"/>
                  <a:pt x="13557" y="1522"/>
                  <a:pt x="14572" y="2027"/>
                </a:cubicBezTo>
                <a:cubicBezTo>
                  <a:pt x="15560" y="2518"/>
                  <a:pt x="16321" y="3332"/>
                  <a:pt x="17086" y="4124"/>
                </a:cubicBezTo>
                <a:cubicBezTo>
                  <a:pt x="17666" y="4726"/>
                  <a:pt x="18177" y="5369"/>
                  <a:pt x="18616" y="6078"/>
                </a:cubicBezTo>
                <a:cubicBezTo>
                  <a:pt x="19101" y="6865"/>
                  <a:pt x="19596" y="7620"/>
                  <a:pt x="19750" y="8581"/>
                </a:cubicBezTo>
                <a:cubicBezTo>
                  <a:pt x="19984" y="10037"/>
                  <a:pt x="19926" y="11472"/>
                  <a:pt x="19568" y="12875"/>
                </a:cubicBezTo>
                <a:cubicBezTo>
                  <a:pt x="19371" y="13651"/>
                  <a:pt x="18939" y="14348"/>
                  <a:pt x="18455" y="15033"/>
                </a:cubicBezTo>
                <a:cubicBezTo>
                  <a:pt x="18082" y="15557"/>
                  <a:pt x="17590" y="16027"/>
                  <a:pt x="17332" y="16647"/>
                </a:cubicBezTo>
                <a:cubicBezTo>
                  <a:pt x="17210" y="16943"/>
                  <a:pt x="16847" y="17036"/>
                  <a:pt x="16614" y="17250"/>
                </a:cubicBezTo>
                <a:cubicBezTo>
                  <a:pt x="15995" y="17816"/>
                  <a:pt x="15281" y="18277"/>
                  <a:pt x="14489" y="18633"/>
                </a:cubicBezTo>
                <a:cubicBezTo>
                  <a:pt x="13772" y="18956"/>
                  <a:pt x="13062" y="19125"/>
                  <a:pt x="12286" y="19223"/>
                </a:cubicBezTo>
                <a:cubicBezTo>
                  <a:pt x="11373" y="19339"/>
                  <a:pt x="10481" y="19499"/>
                  <a:pt x="9544" y="19499"/>
                </a:cubicBezTo>
                <a:cubicBezTo>
                  <a:pt x="9530" y="19499"/>
                  <a:pt x="9516" y="19499"/>
                  <a:pt x="9502" y="19499"/>
                </a:cubicBezTo>
                <a:cubicBezTo>
                  <a:pt x="8528" y="19495"/>
                  <a:pt x="7621" y="19191"/>
                  <a:pt x="6670" y="19111"/>
                </a:cubicBezTo>
                <a:cubicBezTo>
                  <a:pt x="6220" y="19073"/>
                  <a:pt x="5757" y="18589"/>
                  <a:pt x="5403" y="18213"/>
                </a:cubicBezTo>
                <a:cubicBezTo>
                  <a:pt x="4823" y="17598"/>
                  <a:pt x="4264" y="16952"/>
                  <a:pt x="3708" y="16314"/>
                </a:cubicBezTo>
                <a:cubicBezTo>
                  <a:pt x="3264" y="15802"/>
                  <a:pt x="2848" y="15294"/>
                  <a:pt x="2569" y="14698"/>
                </a:cubicBezTo>
                <a:cubicBezTo>
                  <a:pt x="2024" y="13538"/>
                  <a:pt x="1460" y="12373"/>
                  <a:pt x="1384" y="11032"/>
                </a:cubicBezTo>
                <a:cubicBezTo>
                  <a:pt x="1371" y="10207"/>
                  <a:pt x="1572" y="9394"/>
                  <a:pt x="1807" y="8604"/>
                </a:cubicBezTo>
                <a:cubicBezTo>
                  <a:pt x="2086" y="7660"/>
                  <a:pt x="2432" y="6700"/>
                  <a:pt x="3043" y="5933"/>
                </a:cubicBezTo>
                <a:cubicBezTo>
                  <a:pt x="3694" y="5116"/>
                  <a:pt x="4208" y="4176"/>
                  <a:pt x="5135" y="3562"/>
                </a:cubicBezTo>
                <a:cubicBezTo>
                  <a:pt x="5513" y="3311"/>
                  <a:pt x="5827" y="2918"/>
                  <a:pt x="6252" y="2686"/>
                </a:cubicBezTo>
                <a:cubicBezTo>
                  <a:pt x="6882" y="2342"/>
                  <a:pt x="7511" y="2007"/>
                  <a:pt x="8226" y="1848"/>
                </a:cubicBezTo>
                <a:cubicBezTo>
                  <a:pt x="8759" y="1732"/>
                  <a:pt x="9282" y="1574"/>
                  <a:pt x="9791" y="1375"/>
                </a:cubicBezTo>
                <a:cubicBezTo>
                  <a:pt x="9990" y="1296"/>
                  <a:pt x="10185" y="1271"/>
                  <a:pt x="10380" y="1271"/>
                </a:cubicBezTo>
                <a:close/>
                <a:moveTo>
                  <a:pt x="10799" y="1"/>
                </a:moveTo>
                <a:cubicBezTo>
                  <a:pt x="10727" y="1"/>
                  <a:pt x="10655" y="13"/>
                  <a:pt x="10584" y="42"/>
                </a:cubicBezTo>
                <a:cubicBezTo>
                  <a:pt x="10009" y="278"/>
                  <a:pt x="9375" y="91"/>
                  <a:pt x="8808" y="317"/>
                </a:cubicBezTo>
                <a:cubicBezTo>
                  <a:pt x="8754" y="261"/>
                  <a:pt x="8708" y="240"/>
                  <a:pt x="8667" y="240"/>
                </a:cubicBezTo>
                <a:cubicBezTo>
                  <a:pt x="8575" y="240"/>
                  <a:pt x="8504" y="341"/>
                  <a:pt x="8416" y="390"/>
                </a:cubicBezTo>
                <a:cubicBezTo>
                  <a:pt x="8052" y="594"/>
                  <a:pt x="7699" y="853"/>
                  <a:pt x="7306" y="961"/>
                </a:cubicBezTo>
                <a:cubicBezTo>
                  <a:pt x="6103" y="1289"/>
                  <a:pt x="5153" y="2041"/>
                  <a:pt x="4241" y="2808"/>
                </a:cubicBezTo>
                <a:cubicBezTo>
                  <a:pt x="3275" y="3620"/>
                  <a:pt x="2469" y="4600"/>
                  <a:pt x="1773" y="5672"/>
                </a:cubicBezTo>
                <a:cubicBezTo>
                  <a:pt x="1011" y="6846"/>
                  <a:pt x="733" y="8177"/>
                  <a:pt x="353" y="9481"/>
                </a:cubicBezTo>
                <a:cubicBezTo>
                  <a:pt x="1" y="10694"/>
                  <a:pt x="427" y="11817"/>
                  <a:pt x="670" y="12973"/>
                </a:cubicBezTo>
                <a:cubicBezTo>
                  <a:pt x="755" y="13377"/>
                  <a:pt x="957" y="13705"/>
                  <a:pt x="1085" y="14072"/>
                </a:cubicBezTo>
                <a:cubicBezTo>
                  <a:pt x="1301" y="14691"/>
                  <a:pt x="1405" y="15338"/>
                  <a:pt x="1968" y="15786"/>
                </a:cubicBezTo>
                <a:cubicBezTo>
                  <a:pt x="2086" y="15880"/>
                  <a:pt x="2254" y="16065"/>
                  <a:pt x="2223" y="16275"/>
                </a:cubicBezTo>
                <a:cubicBezTo>
                  <a:pt x="2188" y="16525"/>
                  <a:pt x="2279" y="16645"/>
                  <a:pt x="2528" y="16654"/>
                </a:cubicBezTo>
                <a:cubicBezTo>
                  <a:pt x="2795" y="16663"/>
                  <a:pt x="2823" y="16922"/>
                  <a:pt x="2885" y="17076"/>
                </a:cubicBezTo>
                <a:cubicBezTo>
                  <a:pt x="3254" y="17993"/>
                  <a:pt x="3963" y="18664"/>
                  <a:pt x="4684" y="19241"/>
                </a:cubicBezTo>
                <a:cubicBezTo>
                  <a:pt x="5224" y="19675"/>
                  <a:pt x="5899" y="20012"/>
                  <a:pt x="6632" y="20218"/>
                </a:cubicBezTo>
                <a:cubicBezTo>
                  <a:pt x="7431" y="20443"/>
                  <a:pt x="8204" y="20761"/>
                  <a:pt x="9041" y="20827"/>
                </a:cubicBezTo>
                <a:cubicBezTo>
                  <a:pt x="9525" y="20864"/>
                  <a:pt x="10024" y="20954"/>
                  <a:pt x="10505" y="20954"/>
                </a:cubicBezTo>
                <a:cubicBezTo>
                  <a:pt x="10680" y="20954"/>
                  <a:pt x="10852" y="20943"/>
                  <a:pt x="11021" y="20912"/>
                </a:cubicBezTo>
                <a:cubicBezTo>
                  <a:pt x="12688" y="20610"/>
                  <a:pt x="14399" y="20410"/>
                  <a:pt x="15888" y="19478"/>
                </a:cubicBezTo>
                <a:cubicBezTo>
                  <a:pt x="16547" y="19067"/>
                  <a:pt x="17225" y="18662"/>
                  <a:pt x="17756" y="18104"/>
                </a:cubicBezTo>
                <a:cubicBezTo>
                  <a:pt x="18284" y="17549"/>
                  <a:pt x="18700" y="16886"/>
                  <a:pt x="19148" y="16258"/>
                </a:cubicBezTo>
                <a:cubicBezTo>
                  <a:pt x="19286" y="16061"/>
                  <a:pt x="19312" y="15753"/>
                  <a:pt x="19485" y="15619"/>
                </a:cubicBezTo>
                <a:cubicBezTo>
                  <a:pt x="20144" y="15106"/>
                  <a:pt x="20516" y="14343"/>
                  <a:pt x="20738" y="13647"/>
                </a:cubicBezTo>
                <a:cubicBezTo>
                  <a:pt x="21268" y="11996"/>
                  <a:pt x="21541" y="10298"/>
                  <a:pt x="21107" y="8513"/>
                </a:cubicBezTo>
                <a:cubicBezTo>
                  <a:pt x="20928" y="7778"/>
                  <a:pt x="20725" y="7011"/>
                  <a:pt x="20499" y="6310"/>
                </a:cubicBezTo>
                <a:cubicBezTo>
                  <a:pt x="20254" y="5548"/>
                  <a:pt x="19604" y="4869"/>
                  <a:pt x="19087" y="4197"/>
                </a:cubicBezTo>
                <a:cubicBezTo>
                  <a:pt x="18280" y="3147"/>
                  <a:pt x="17121" y="2454"/>
                  <a:pt x="16070" y="1659"/>
                </a:cubicBezTo>
                <a:cubicBezTo>
                  <a:pt x="15430" y="1174"/>
                  <a:pt x="14692" y="917"/>
                  <a:pt x="13946" y="677"/>
                </a:cubicBezTo>
                <a:cubicBezTo>
                  <a:pt x="13430" y="511"/>
                  <a:pt x="12993" y="167"/>
                  <a:pt x="12399" y="156"/>
                </a:cubicBezTo>
                <a:cubicBezTo>
                  <a:pt x="12394" y="156"/>
                  <a:pt x="12390" y="156"/>
                  <a:pt x="12386" y="156"/>
                </a:cubicBezTo>
                <a:cubicBezTo>
                  <a:pt x="12166" y="156"/>
                  <a:pt x="11974" y="273"/>
                  <a:pt x="11741" y="273"/>
                </a:cubicBezTo>
                <a:cubicBezTo>
                  <a:pt x="11665" y="273"/>
                  <a:pt x="11585" y="260"/>
                  <a:pt x="11497" y="227"/>
                </a:cubicBezTo>
                <a:cubicBezTo>
                  <a:pt x="11300" y="151"/>
                  <a:pt x="11052" y="1"/>
                  <a:pt x="1079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C2B3F"/>
              </a:solidFill>
            </a:endParaRPr>
          </a:p>
        </p:txBody>
      </p:sp>
      <p:sp>
        <p:nvSpPr>
          <p:cNvPr id="683" name="Google Shape;683;p32"/>
          <p:cNvSpPr/>
          <p:nvPr/>
        </p:nvSpPr>
        <p:spPr>
          <a:xfrm>
            <a:off x="3337788" y="2299488"/>
            <a:ext cx="679403" cy="660921"/>
          </a:xfrm>
          <a:custGeom>
            <a:rect b="b" l="l" r="r" t="t"/>
            <a:pathLst>
              <a:path extrusionOk="0" h="20955" w="21541">
                <a:moveTo>
                  <a:pt x="10380" y="1271"/>
                </a:moveTo>
                <a:cubicBezTo>
                  <a:pt x="10686" y="1271"/>
                  <a:pt x="10990" y="1334"/>
                  <a:pt x="11297" y="1350"/>
                </a:cubicBezTo>
                <a:cubicBezTo>
                  <a:pt x="12423" y="1411"/>
                  <a:pt x="13557" y="1522"/>
                  <a:pt x="14572" y="2027"/>
                </a:cubicBezTo>
                <a:cubicBezTo>
                  <a:pt x="15560" y="2518"/>
                  <a:pt x="16321" y="3332"/>
                  <a:pt x="17086" y="4124"/>
                </a:cubicBezTo>
                <a:cubicBezTo>
                  <a:pt x="17666" y="4726"/>
                  <a:pt x="18177" y="5369"/>
                  <a:pt x="18616" y="6078"/>
                </a:cubicBezTo>
                <a:cubicBezTo>
                  <a:pt x="19101" y="6865"/>
                  <a:pt x="19596" y="7620"/>
                  <a:pt x="19750" y="8581"/>
                </a:cubicBezTo>
                <a:cubicBezTo>
                  <a:pt x="19984" y="10037"/>
                  <a:pt x="19926" y="11472"/>
                  <a:pt x="19568" y="12875"/>
                </a:cubicBezTo>
                <a:cubicBezTo>
                  <a:pt x="19371" y="13651"/>
                  <a:pt x="18939" y="14348"/>
                  <a:pt x="18455" y="15033"/>
                </a:cubicBezTo>
                <a:cubicBezTo>
                  <a:pt x="18082" y="15557"/>
                  <a:pt x="17590" y="16027"/>
                  <a:pt x="17332" y="16647"/>
                </a:cubicBezTo>
                <a:cubicBezTo>
                  <a:pt x="17210" y="16943"/>
                  <a:pt x="16847" y="17036"/>
                  <a:pt x="16614" y="17250"/>
                </a:cubicBezTo>
                <a:cubicBezTo>
                  <a:pt x="15995" y="17816"/>
                  <a:pt x="15281" y="18277"/>
                  <a:pt x="14489" y="18633"/>
                </a:cubicBezTo>
                <a:cubicBezTo>
                  <a:pt x="13772" y="18956"/>
                  <a:pt x="13062" y="19125"/>
                  <a:pt x="12286" y="19223"/>
                </a:cubicBezTo>
                <a:cubicBezTo>
                  <a:pt x="11373" y="19339"/>
                  <a:pt x="10481" y="19499"/>
                  <a:pt x="9544" y="19499"/>
                </a:cubicBezTo>
                <a:cubicBezTo>
                  <a:pt x="9530" y="19499"/>
                  <a:pt x="9516" y="19499"/>
                  <a:pt x="9502" y="19499"/>
                </a:cubicBezTo>
                <a:cubicBezTo>
                  <a:pt x="8528" y="19495"/>
                  <a:pt x="7621" y="19191"/>
                  <a:pt x="6670" y="19111"/>
                </a:cubicBezTo>
                <a:cubicBezTo>
                  <a:pt x="6220" y="19073"/>
                  <a:pt x="5757" y="18589"/>
                  <a:pt x="5403" y="18213"/>
                </a:cubicBezTo>
                <a:cubicBezTo>
                  <a:pt x="4823" y="17598"/>
                  <a:pt x="4264" y="16952"/>
                  <a:pt x="3708" y="16314"/>
                </a:cubicBezTo>
                <a:cubicBezTo>
                  <a:pt x="3264" y="15802"/>
                  <a:pt x="2848" y="15294"/>
                  <a:pt x="2569" y="14698"/>
                </a:cubicBezTo>
                <a:cubicBezTo>
                  <a:pt x="2024" y="13538"/>
                  <a:pt x="1460" y="12373"/>
                  <a:pt x="1384" y="11032"/>
                </a:cubicBezTo>
                <a:cubicBezTo>
                  <a:pt x="1371" y="10207"/>
                  <a:pt x="1572" y="9394"/>
                  <a:pt x="1807" y="8604"/>
                </a:cubicBezTo>
                <a:cubicBezTo>
                  <a:pt x="2086" y="7660"/>
                  <a:pt x="2432" y="6700"/>
                  <a:pt x="3043" y="5933"/>
                </a:cubicBezTo>
                <a:cubicBezTo>
                  <a:pt x="3694" y="5116"/>
                  <a:pt x="4208" y="4176"/>
                  <a:pt x="5135" y="3562"/>
                </a:cubicBezTo>
                <a:cubicBezTo>
                  <a:pt x="5513" y="3311"/>
                  <a:pt x="5827" y="2918"/>
                  <a:pt x="6252" y="2686"/>
                </a:cubicBezTo>
                <a:cubicBezTo>
                  <a:pt x="6882" y="2342"/>
                  <a:pt x="7511" y="2007"/>
                  <a:pt x="8226" y="1848"/>
                </a:cubicBezTo>
                <a:cubicBezTo>
                  <a:pt x="8759" y="1732"/>
                  <a:pt x="9282" y="1574"/>
                  <a:pt x="9791" y="1375"/>
                </a:cubicBezTo>
                <a:cubicBezTo>
                  <a:pt x="9990" y="1296"/>
                  <a:pt x="10185" y="1271"/>
                  <a:pt x="10380" y="1271"/>
                </a:cubicBezTo>
                <a:close/>
                <a:moveTo>
                  <a:pt x="10799" y="1"/>
                </a:moveTo>
                <a:cubicBezTo>
                  <a:pt x="10727" y="1"/>
                  <a:pt x="10655" y="13"/>
                  <a:pt x="10584" y="42"/>
                </a:cubicBezTo>
                <a:cubicBezTo>
                  <a:pt x="10009" y="278"/>
                  <a:pt x="9375" y="91"/>
                  <a:pt x="8808" y="317"/>
                </a:cubicBezTo>
                <a:cubicBezTo>
                  <a:pt x="8754" y="261"/>
                  <a:pt x="8708" y="240"/>
                  <a:pt x="8667" y="240"/>
                </a:cubicBezTo>
                <a:cubicBezTo>
                  <a:pt x="8575" y="240"/>
                  <a:pt x="8504" y="341"/>
                  <a:pt x="8416" y="390"/>
                </a:cubicBezTo>
                <a:cubicBezTo>
                  <a:pt x="8052" y="594"/>
                  <a:pt x="7699" y="853"/>
                  <a:pt x="7306" y="961"/>
                </a:cubicBezTo>
                <a:cubicBezTo>
                  <a:pt x="6103" y="1289"/>
                  <a:pt x="5153" y="2041"/>
                  <a:pt x="4241" y="2808"/>
                </a:cubicBezTo>
                <a:cubicBezTo>
                  <a:pt x="3275" y="3620"/>
                  <a:pt x="2469" y="4600"/>
                  <a:pt x="1773" y="5672"/>
                </a:cubicBezTo>
                <a:cubicBezTo>
                  <a:pt x="1011" y="6846"/>
                  <a:pt x="733" y="8177"/>
                  <a:pt x="353" y="9481"/>
                </a:cubicBezTo>
                <a:cubicBezTo>
                  <a:pt x="1" y="10694"/>
                  <a:pt x="427" y="11817"/>
                  <a:pt x="670" y="12973"/>
                </a:cubicBezTo>
                <a:cubicBezTo>
                  <a:pt x="755" y="13377"/>
                  <a:pt x="957" y="13705"/>
                  <a:pt x="1085" y="14072"/>
                </a:cubicBezTo>
                <a:cubicBezTo>
                  <a:pt x="1301" y="14691"/>
                  <a:pt x="1405" y="15338"/>
                  <a:pt x="1968" y="15786"/>
                </a:cubicBezTo>
                <a:cubicBezTo>
                  <a:pt x="2086" y="15880"/>
                  <a:pt x="2254" y="16065"/>
                  <a:pt x="2223" y="16275"/>
                </a:cubicBezTo>
                <a:cubicBezTo>
                  <a:pt x="2188" y="16525"/>
                  <a:pt x="2279" y="16645"/>
                  <a:pt x="2528" y="16654"/>
                </a:cubicBezTo>
                <a:cubicBezTo>
                  <a:pt x="2795" y="16663"/>
                  <a:pt x="2823" y="16922"/>
                  <a:pt x="2885" y="17076"/>
                </a:cubicBezTo>
                <a:cubicBezTo>
                  <a:pt x="3254" y="17993"/>
                  <a:pt x="3963" y="18664"/>
                  <a:pt x="4684" y="19241"/>
                </a:cubicBezTo>
                <a:cubicBezTo>
                  <a:pt x="5224" y="19675"/>
                  <a:pt x="5899" y="20012"/>
                  <a:pt x="6632" y="20218"/>
                </a:cubicBezTo>
                <a:cubicBezTo>
                  <a:pt x="7431" y="20443"/>
                  <a:pt x="8204" y="20761"/>
                  <a:pt x="9041" y="20827"/>
                </a:cubicBezTo>
                <a:cubicBezTo>
                  <a:pt x="9525" y="20864"/>
                  <a:pt x="10024" y="20954"/>
                  <a:pt x="10505" y="20954"/>
                </a:cubicBezTo>
                <a:cubicBezTo>
                  <a:pt x="10680" y="20954"/>
                  <a:pt x="10852" y="20943"/>
                  <a:pt x="11021" y="20912"/>
                </a:cubicBezTo>
                <a:cubicBezTo>
                  <a:pt x="12688" y="20610"/>
                  <a:pt x="14399" y="20410"/>
                  <a:pt x="15888" y="19478"/>
                </a:cubicBezTo>
                <a:cubicBezTo>
                  <a:pt x="16547" y="19067"/>
                  <a:pt x="17225" y="18662"/>
                  <a:pt x="17756" y="18104"/>
                </a:cubicBezTo>
                <a:cubicBezTo>
                  <a:pt x="18284" y="17549"/>
                  <a:pt x="18700" y="16886"/>
                  <a:pt x="19148" y="16258"/>
                </a:cubicBezTo>
                <a:cubicBezTo>
                  <a:pt x="19286" y="16061"/>
                  <a:pt x="19312" y="15753"/>
                  <a:pt x="19485" y="15619"/>
                </a:cubicBezTo>
                <a:cubicBezTo>
                  <a:pt x="20144" y="15106"/>
                  <a:pt x="20516" y="14343"/>
                  <a:pt x="20738" y="13647"/>
                </a:cubicBezTo>
                <a:cubicBezTo>
                  <a:pt x="21268" y="11996"/>
                  <a:pt x="21541" y="10298"/>
                  <a:pt x="21107" y="8513"/>
                </a:cubicBezTo>
                <a:cubicBezTo>
                  <a:pt x="20928" y="7778"/>
                  <a:pt x="20725" y="7011"/>
                  <a:pt x="20499" y="6310"/>
                </a:cubicBezTo>
                <a:cubicBezTo>
                  <a:pt x="20254" y="5548"/>
                  <a:pt x="19604" y="4869"/>
                  <a:pt x="19087" y="4197"/>
                </a:cubicBezTo>
                <a:cubicBezTo>
                  <a:pt x="18280" y="3147"/>
                  <a:pt x="17121" y="2454"/>
                  <a:pt x="16070" y="1659"/>
                </a:cubicBezTo>
                <a:cubicBezTo>
                  <a:pt x="15430" y="1174"/>
                  <a:pt x="14692" y="917"/>
                  <a:pt x="13946" y="677"/>
                </a:cubicBezTo>
                <a:cubicBezTo>
                  <a:pt x="13430" y="511"/>
                  <a:pt x="12993" y="167"/>
                  <a:pt x="12399" y="156"/>
                </a:cubicBezTo>
                <a:cubicBezTo>
                  <a:pt x="12394" y="156"/>
                  <a:pt x="12390" y="156"/>
                  <a:pt x="12386" y="156"/>
                </a:cubicBezTo>
                <a:cubicBezTo>
                  <a:pt x="12166" y="156"/>
                  <a:pt x="11974" y="273"/>
                  <a:pt x="11741" y="273"/>
                </a:cubicBezTo>
                <a:cubicBezTo>
                  <a:pt x="11665" y="273"/>
                  <a:pt x="11585" y="260"/>
                  <a:pt x="11497" y="227"/>
                </a:cubicBezTo>
                <a:cubicBezTo>
                  <a:pt x="11300" y="151"/>
                  <a:pt x="11052" y="1"/>
                  <a:pt x="1079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C2B3F"/>
              </a:solidFill>
            </a:endParaRPr>
          </a:p>
        </p:txBody>
      </p:sp>
      <p:sp>
        <p:nvSpPr>
          <p:cNvPr id="684" name="Google Shape;684;p32"/>
          <p:cNvSpPr/>
          <p:nvPr/>
        </p:nvSpPr>
        <p:spPr>
          <a:xfrm>
            <a:off x="5126813" y="2299488"/>
            <a:ext cx="679403" cy="660921"/>
          </a:xfrm>
          <a:custGeom>
            <a:rect b="b" l="l" r="r" t="t"/>
            <a:pathLst>
              <a:path extrusionOk="0" h="20955" w="21541">
                <a:moveTo>
                  <a:pt x="10380" y="1271"/>
                </a:moveTo>
                <a:cubicBezTo>
                  <a:pt x="10686" y="1271"/>
                  <a:pt x="10990" y="1334"/>
                  <a:pt x="11297" y="1350"/>
                </a:cubicBezTo>
                <a:cubicBezTo>
                  <a:pt x="12423" y="1411"/>
                  <a:pt x="13557" y="1522"/>
                  <a:pt x="14572" y="2027"/>
                </a:cubicBezTo>
                <a:cubicBezTo>
                  <a:pt x="15560" y="2518"/>
                  <a:pt x="16321" y="3332"/>
                  <a:pt x="17086" y="4124"/>
                </a:cubicBezTo>
                <a:cubicBezTo>
                  <a:pt x="17666" y="4726"/>
                  <a:pt x="18177" y="5369"/>
                  <a:pt x="18616" y="6078"/>
                </a:cubicBezTo>
                <a:cubicBezTo>
                  <a:pt x="19101" y="6865"/>
                  <a:pt x="19596" y="7620"/>
                  <a:pt x="19750" y="8581"/>
                </a:cubicBezTo>
                <a:cubicBezTo>
                  <a:pt x="19984" y="10037"/>
                  <a:pt x="19926" y="11472"/>
                  <a:pt x="19568" y="12875"/>
                </a:cubicBezTo>
                <a:cubicBezTo>
                  <a:pt x="19371" y="13651"/>
                  <a:pt x="18939" y="14348"/>
                  <a:pt x="18455" y="15033"/>
                </a:cubicBezTo>
                <a:cubicBezTo>
                  <a:pt x="18082" y="15557"/>
                  <a:pt x="17590" y="16027"/>
                  <a:pt x="17332" y="16647"/>
                </a:cubicBezTo>
                <a:cubicBezTo>
                  <a:pt x="17210" y="16943"/>
                  <a:pt x="16847" y="17036"/>
                  <a:pt x="16614" y="17250"/>
                </a:cubicBezTo>
                <a:cubicBezTo>
                  <a:pt x="15995" y="17816"/>
                  <a:pt x="15281" y="18277"/>
                  <a:pt x="14489" y="18633"/>
                </a:cubicBezTo>
                <a:cubicBezTo>
                  <a:pt x="13772" y="18956"/>
                  <a:pt x="13062" y="19125"/>
                  <a:pt x="12286" y="19223"/>
                </a:cubicBezTo>
                <a:cubicBezTo>
                  <a:pt x="11373" y="19339"/>
                  <a:pt x="10481" y="19499"/>
                  <a:pt x="9544" y="19499"/>
                </a:cubicBezTo>
                <a:cubicBezTo>
                  <a:pt x="9530" y="19499"/>
                  <a:pt x="9516" y="19499"/>
                  <a:pt x="9502" y="19499"/>
                </a:cubicBezTo>
                <a:cubicBezTo>
                  <a:pt x="8528" y="19495"/>
                  <a:pt x="7621" y="19191"/>
                  <a:pt x="6670" y="19111"/>
                </a:cubicBezTo>
                <a:cubicBezTo>
                  <a:pt x="6220" y="19073"/>
                  <a:pt x="5757" y="18589"/>
                  <a:pt x="5403" y="18213"/>
                </a:cubicBezTo>
                <a:cubicBezTo>
                  <a:pt x="4823" y="17598"/>
                  <a:pt x="4264" y="16952"/>
                  <a:pt x="3708" y="16314"/>
                </a:cubicBezTo>
                <a:cubicBezTo>
                  <a:pt x="3264" y="15802"/>
                  <a:pt x="2848" y="15294"/>
                  <a:pt x="2569" y="14698"/>
                </a:cubicBezTo>
                <a:cubicBezTo>
                  <a:pt x="2024" y="13538"/>
                  <a:pt x="1460" y="12373"/>
                  <a:pt x="1384" y="11032"/>
                </a:cubicBezTo>
                <a:cubicBezTo>
                  <a:pt x="1371" y="10207"/>
                  <a:pt x="1572" y="9394"/>
                  <a:pt x="1807" y="8604"/>
                </a:cubicBezTo>
                <a:cubicBezTo>
                  <a:pt x="2086" y="7660"/>
                  <a:pt x="2432" y="6700"/>
                  <a:pt x="3043" y="5933"/>
                </a:cubicBezTo>
                <a:cubicBezTo>
                  <a:pt x="3694" y="5116"/>
                  <a:pt x="4208" y="4176"/>
                  <a:pt x="5135" y="3562"/>
                </a:cubicBezTo>
                <a:cubicBezTo>
                  <a:pt x="5513" y="3311"/>
                  <a:pt x="5827" y="2918"/>
                  <a:pt x="6252" y="2686"/>
                </a:cubicBezTo>
                <a:cubicBezTo>
                  <a:pt x="6882" y="2342"/>
                  <a:pt x="7511" y="2007"/>
                  <a:pt x="8226" y="1848"/>
                </a:cubicBezTo>
                <a:cubicBezTo>
                  <a:pt x="8759" y="1732"/>
                  <a:pt x="9282" y="1574"/>
                  <a:pt x="9791" y="1375"/>
                </a:cubicBezTo>
                <a:cubicBezTo>
                  <a:pt x="9990" y="1296"/>
                  <a:pt x="10185" y="1271"/>
                  <a:pt x="10380" y="1271"/>
                </a:cubicBezTo>
                <a:close/>
                <a:moveTo>
                  <a:pt x="10799" y="1"/>
                </a:moveTo>
                <a:cubicBezTo>
                  <a:pt x="10727" y="1"/>
                  <a:pt x="10655" y="13"/>
                  <a:pt x="10584" y="42"/>
                </a:cubicBezTo>
                <a:cubicBezTo>
                  <a:pt x="10009" y="278"/>
                  <a:pt x="9375" y="91"/>
                  <a:pt x="8808" y="317"/>
                </a:cubicBezTo>
                <a:cubicBezTo>
                  <a:pt x="8754" y="261"/>
                  <a:pt x="8708" y="240"/>
                  <a:pt x="8667" y="240"/>
                </a:cubicBezTo>
                <a:cubicBezTo>
                  <a:pt x="8575" y="240"/>
                  <a:pt x="8504" y="341"/>
                  <a:pt x="8416" y="390"/>
                </a:cubicBezTo>
                <a:cubicBezTo>
                  <a:pt x="8052" y="594"/>
                  <a:pt x="7699" y="853"/>
                  <a:pt x="7306" y="961"/>
                </a:cubicBezTo>
                <a:cubicBezTo>
                  <a:pt x="6103" y="1289"/>
                  <a:pt x="5153" y="2041"/>
                  <a:pt x="4241" y="2808"/>
                </a:cubicBezTo>
                <a:cubicBezTo>
                  <a:pt x="3275" y="3620"/>
                  <a:pt x="2469" y="4600"/>
                  <a:pt x="1773" y="5672"/>
                </a:cubicBezTo>
                <a:cubicBezTo>
                  <a:pt x="1011" y="6846"/>
                  <a:pt x="733" y="8177"/>
                  <a:pt x="353" y="9481"/>
                </a:cubicBezTo>
                <a:cubicBezTo>
                  <a:pt x="1" y="10694"/>
                  <a:pt x="427" y="11817"/>
                  <a:pt x="670" y="12973"/>
                </a:cubicBezTo>
                <a:cubicBezTo>
                  <a:pt x="755" y="13377"/>
                  <a:pt x="957" y="13705"/>
                  <a:pt x="1085" y="14072"/>
                </a:cubicBezTo>
                <a:cubicBezTo>
                  <a:pt x="1301" y="14691"/>
                  <a:pt x="1405" y="15338"/>
                  <a:pt x="1968" y="15786"/>
                </a:cubicBezTo>
                <a:cubicBezTo>
                  <a:pt x="2086" y="15880"/>
                  <a:pt x="2254" y="16065"/>
                  <a:pt x="2223" y="16275"/>
                </a:cubicBezTo>
                <a:cubicBezTo>
                  <a:pt x="2188" y="16525"/>
                  <a:pt x="2279" y="16645"/>
                  <a:pt x="2528" y="16654"/>
                </a:cubicBezTo>
                <a:cubicBezTo>
                  <a:pt x="2795" y="16663"/>
                  <a:pt x="2823" y="16922"/>
                  <a:pt x="2885" y="17076"/>
                </a:cubicBezTo>
                <a:cubicBezTo>
                  <a:pt x="3254" y="17993"/>
                  <a:pt x="3963" y="18664"/>
                  <a:pt x="4684" y="19241"/>
                </a:cubicBezTo>
                <a:cubicBezTo>
                  <a:pt x="5224" y="19675"/>
                  <a:pt x="5899" y="20012"/>
                  <a:pt x="6632" y="20218"/>
                </a:cubicBezTo>
                <a:cubicBezTo>
                  <a:pt x="7431" y="20443"/>
                  <a:pt x="8204" y="20761"/>
                  <a:pt x="9041" y="20827"/>
                </a:cubicBezTo>
                <a:cubicBezTo>
                  <a:pt x="9525" y="20864"/>
                  <a:pt x="10024" y="20954"/>
                  <a:pt x="10505" y="20954"/>
                </a:cubicBezTo>
                <a:cubicBezTo>
                  <a:pt x="10680" y="20954"/>
                  <a:pt x="10852" y="20943"/>
                  <a:pt x="11021" y="20912"/>
                </a:cubicBezTo>
                <a:cubicBezTo>
                  <a:pt x="12688" y="20610"/>
                  <a:pt x="14399" y="20410"/>
                  <a:pt x="15888" y="19478"/>
                </a:cubicBezTo>
                <a:cubicBezTo>
                  <a:pt x="16547" y="19067"/>
                  <a:pt x="17225" y="18662"/>
                  <a:pt x="17756" y="18104"/>
                </a:cubicBezTo>
                <a:cubicBezTo>
                  <a:pt x="18284" y="17549"/>
                  <a:pt x="18700" y="16886"/>
                  <a:pt x="19148" y="16258"/>
                </a:cubicBezTo>
                <a:cubicBezTo>
                  <a:pt x="19286" y="16061"/>
                  <a:pt x="19312" y="15753"/>
                  <a:pt x="19485" y="15619"/>
                </a:cubicBezTo>
                <a:cubicBezTo>
                  <a:pt x="20144" y="15106"/>
                  <a:pt x="20516" y="14343"/>
                  <a:pt x="20738" y="13647"/>
                </a:cubicBezTo>
                <a:cubicBezTo>
                  <a:pt x="21268" y="11996"/>
                  <a:pt x="21541" y="10298"/>
                  <a:pt x="21107" y="8513"/>
                </a:cubicBezTo>
                <a:cubicBezTo>
                  <a:pt x="20928" y="7778"/>
                  <a:pt x="20725" y="7011"/>
                  <a:pt x="20499" y="6310"/>
                </a:cubicBezTo>
                <a:cubicBezTo>
                  <a:pt x="20254" y="5548"/>
                  <a:pt x="19604" y="4869"/>
                  <a:pt x="19087" y="4197"/>
                </a:cubicBezTo>
                <a:cubicBezTo>
                  <a:pt x="18280" y="3147"/>
                  <a:pt x="17121" y="2454"/>
                  <a:pt x="16070" y="1659"/>
                </a:cubicBezTo>
                <a:cubicBezTo>
                  <a:pt x="15430" y="1174"/>
                  <a:pt x="14692" y="917"/>
                  <a:pt x="13946" y="677"/>
                </a:cubicBezTo>
                <a:cubicBezTo>
                  <a:pt x="13430" y="511"/>
                  <a:pt x="12993" y="167"/>
                  <a:pt x="12399" y="156"/>
                </a:cubicBezTo>
                <a:cubicBezTo>
                  <a:pt x="12394" y="156"/>
                  <a:pt x="12390" y="156"/>
                  <a:pt x="12386" y="156"/>
                </a:cubicBezTo>
                <a:cubicBezTo>
                  <a:pt x="12166" y="156"/>
                  <a:pt x="11974" y="273"/>
                  <a:pt x="11741" y="273"/>
                </a:cubicBezTo>
                <a:cubicBezTo>
                  <a:pt x="11665" y="273"/>
                  <a:pt x="11585" y="260"/>
                  <a:pt x="11497" y="227"/>
                </a:cubicBezTo>
                <a:cubicBezTo>
                  <a:pt x="11300" y="151"/>
                  <a:pt x="11052" y="1"/>
                  <a:pt x="1079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C2B3F"/>
              </a:solidFill>
            </a:endParaRPr>
          </a:p>
        </p:txBody>
      </p:sp>
      <p:sp>
        <p:nvSpPr>
          <p:cNvPr id="685" name="Google Shape;685;p32"/>
          <p:cNvSpPr/>
          <p:nvPr/>
        </p:nvSpPr>
        <p:spPr>
          <a:xfrm>
            <a:off x="6915838" y="2299488"/>
            <a:ext cx="679403" cy="660921"/>
          </a:xfrm>
          <a:custGeom>
            <a:rect b="b" l="l" r="r" t="t"/>
            <a:pathLst>
              <a:path extrusionOk="0" h="20955" w="21541">
                <a:moveTo>
                  <a:pt x="10380" y="1271"/>
                </a:moveTo>
                <a:cubicBezTo>
                  <a:pt x="10686" y="1271"/>
                  <a:pt x="10990" y="1334"/>
                  <a:pt x="11297" y="1350"/>
                </a:cubicBezTo>
                <a:cubicBezTo>
                  <a:pt x="12423" y="1411"/>
                  <a:pt x="13557" y="1522"/>
                  <a:pt x="14572" y="2027"/>
                </a:cubicBezTo>
                <a:cubicBezTo>
                  <a:pt x="15560" y="2518"/>
                  <a:pt x="16321" y="3332"/>
                  <a:pt x="17086" y="4124"/>
                </a:cubicBezTo>
                <a:cubicBezTo>
                  <a:pt x="17666" y="4726"/>
                  <a:pt x="18177" y="5369"/>
                  <a:pt x="18616" y="6078"/>
                </a:cubicBezTo>
                <a:cubicBezTo>
                  <a:pt x="19101" y="6865"/>
                  <a:pt x="19596" y="7620"/>
                  <a:pt x="19750" y="8581"/>
                </a:cubicBezTo>
                <a:cubicBezTo>
                  <a:pt x="19984" y="10037"/>
                  <a:pt x="19926" y="11472"/>
                  <a:pt x="19568" y="12875"/>
                </a:cubicBezTo>
                <a:cubicBezTo>
                  <a:pt x="19371" y="13651"/>
                  <a:pt x="18939" y="14348"/>
                  <a:pt x="18455" y="15033"/>
                </a:cubicBezTo>
                <a:cubicBezTo>
                  <a:pt x="18082" y="15557"/>
                  <a:pt x="17590" y="16027"/>
                  <a:pt x="17332" y="16647"/>
                </a:cubicBezTo>
                <a:cubicBezTo>
                  <a:pt x="17210" y="16943"/>
                  <a:pt x="16847" y="17036"/>
                  <a:pt x="16614" y="17250"/>
                </a:cubicBezTo>
                <a:cubicBezTo>
                  <a:pt x="15995" y="17816"/>
                  <a:pt x="15281" y="18277"/>
                  <a:pt x="14489" y="18633"/>
                </a:cubicBezTo>
                <a:cubicBezTo>
                  <a:pt x="13772" y="18956"/>
                  <a:pt x="13062" y="19125"/>
                  <a:pt x="12286" y="19223"/>
                </a:cubicBezTo>
                <a:cubicBezTo>
                  <a:pt x="11373" y="19339"/>
                  <a:pt x="10481" y="19499"/>
                  <a:pt x="9544" y="19499"/>
                </a:cubicBezTo>
                <a:cubicBezTo>
                  <a:pt x="9530" y="19499"/>
                  <a:pt x="9516" y="19499"/>
                  <a:pt x="9502" y="19499"/>
                </a:cubicBezTo>
                <a:cubicBezTo>
                  <a:pt x="8528" y="19495"/>
                  <a:pt x="7621" y="19191"/>
                  <a:pt x="6670" y="19111"/>
                </a:cubicBezTo>
                <a:cubicBezTo>
                  <a:pt x="6220" y="19073"/>
                  <a:pt x="5757" y="18589"/>
                  <a:pt x="5403" y="18213"/>
                </a:cubicBezTo>
                <a:cubicBezTo>
                  <a:pt x="4823" y="17598"/>
                  <a:pt x="4264" y="16952"/>
                  <a:pt x="3708" y="16314"/>
                </a:cubicBezTo>
                <a:cubicBezTo>
                  <a:pt x="3264" y="15802"/>
                  <a:pt x="2848" y="15294"/>
                  <a:pt x="2569" y="14698"/>
                </a:cubicBezTo>
                <a:cubicBezTo>
                  <a:pt x="2024" y="13538"/>
                  <a:pt x="1460" y="12373"/>
                  <a:pt x="1384" y="11032"/>
                </a:cubicBezTo>
                <a:cubicBezTo>
                  <a:pt x="1371" y="10207"/>
                  <a:pt x="1572" y="9394"/>
                  <a:pt x="1807" y="8604"/>
                </a:cubicBezTo>
                <a:cubicBezTo>
                  <a:pt x="2086" y="7660"/>
                  <a:pt x="2432" y="6700"/>
                  <a:pt x="3043" y="5933"/>
                </a:cubicBezTo>
                <a:cubicBezTo>
                  <a:pt x="3694" y="5116"/>
                  <a:pt x="4208" y="4176"/>
                  <a:pt x="5135" y="3562"/>
                </a:cubicBezTo>
                <a:cubicBezTo>
                  <a:pt x="5513" y="3311"/>
                  <a:pt x="5827" y="2918"/>
                  <a:pt x="6252" y="2686"/>
                </a:cubicBezTo>
                <a:cubicBezTo>
                  <a:pt x="6882" y="2342"/>
                  <a:pt x="7511" y="2007"/>
                  <a:pt x="8226" y="1848"/>
                </a:cubicBezTo>
                <a:cubicBezTo>
                  <a:pt x="8759" y="1732"/>
                  <a:pt x="9282" y="1574"/>
                  <a:pt x="9791" y="1375"/>
                </a:cubicBezTo>
                <a:cubicBezTo>
                  <a:pt x="9990" y="1296"/>
                  <a:pt x="10185" y="1271"/>
                  <a:pt x="10380" y="1271"/>
                </a:cubicBezTo>
                <a:close/>
                <a:moveTo>
                  <a:pt x="10799" y="1"/>
                </a:moveTo>
                <a:cubicBezTo>
                  <a:pt x="10727" y="1"/>
                  <a:pt x="10655" y="13"/>
                  <a:pt x="10584" y="42"/>
                </a:cubicBezTo>
                <a:cubicBezTo>
                  <a:pt x="10009" y="278"/>
                  <a:pt x="9375" y="91"/>
                  <a:pt x="8808" y="317"/>
                </a:cubicBezTo>
                <a:cubicBezTo>
                  <a:pt x="8754" y="261"/>
                  <a:pt x="8708" y="240"/>
                  <a:pt x="8667" y="240"/>
                </a:cubicBezTo>
                <a:cubicBezTo>
                  <a:pt x="8575" y="240"/>
                  <a:pt x="8504" y="341"/>
                  <a:pt x="8416" y="390"/>
                </a:cubicBezTo>
                <a:cubicBezTo>
                  <a:pt x="8052" y="594"/>
                  <a:pt x="7699" y="853"/>
                  <a:pt x="7306" y="961"/>
                </a:cubicBezTo>
                <a:cubicBezTo>
                  <a:pt x="6103" y="1289"/>
                  <a:pt x="5153" y="2041"/>
                  <a:pt x="4241" y="2808"/>
                </a:cubicBezTo>
                <a:cubicBezTo>
                  <a:pt x="3275" y="3620"/>
                  <a:pt x="2469" y="4600"/>
                  <a:pt x="1773" y="5672"/>
                </a:cubicBezTo>
                <a:cubicBezTo>
                  <a:pt x="1011" y="6846"/>
                  <a:pt x="733" y="8177"/>
                  <a:pt x="353" y="9481"/>
                </a:cubicBezTo>
                <a:cubicBezTo>
                  <a:pt x="1" y="10694"/>
                  <a:pt x="427" y="11817"/>
                  <a:pt x="670" y="12973"/>
                </a:cubicBezTo>
                <a:cubicBezTo>
                  <a:pt x="755" y="13377"/>
                  <a:pt x="957" y="13705"/>
                  <a:pt x="1085" y="14072"/>
                </a:cubicBezTo>
                <a:cubicBezTo>
                  <a:pt x="1301" y="14691"/>
                  <a:pt x="1405" y="15338"/>
                  <a:pt x="1968" y="15786"/>
                </a:cubicBezTo>
                <a:cubicBezTo>
                  <a:pt x="2086" y="15880"/>
                  <a:pt x="2254" y="16065"/>
                  <a:pt x="2223" y="16275"/>
                </a:cubicBezTo>
                <a:cubicBezTo>
                  <a:pt x="2188" y="16525"/>
                  <a:pt x="2279" y="16645"/>
                  <a:pt x="2528" y="16654"/>
                </a:cubicBezTo>
                <a:cubicBezTo>
                  <a:pt x="2795" y="16663"/>
                  <a:pt x="2823" y="16922"/>
                  <a:pt x="2885" y="17076"/>
                </a:cubicBezTo>
                <a:cubicBezTo>
                  <a:pt x="3254" y="17993"/>
                  <a:pt x="3963" y="18664"/>
                  <a:pt x="4684" y="19241"/>
                </a:cubicBezTo>
                <a:cubicBezTo>
                  <a:pt x="5224" y="19675"/>
                  <a:pt x="5899" y="20012"/>
                  <a:pt x="6632" y="20218"/>
                </a:cubicBezTo>
                <a:cubicBezTo>
                  <a:pt x="7431" y="20443"/>
                  <a:pt x="8204" y="20761"/>
                  <a:pt x="9041" y="20827"/>
                </a:cubicBezTo>
                <a:cubicBezTo>
                  <a:pt x="9525" y="20864"/>
                  <a:pt x="10024" y="20954"/>
                  <a:pt x="10505" y="20954"/>
                </a:cubicBezTo>
                <a:cubicBezTo>
                  <a:pt x="10680" y="20954"/>
                  <a:pt x="10852" y="20943"/>
                  <a:pt x="11021" y="20912"/>
                </a:cubicBezTo>
                <a:cubicBezTo>
                  <a:pt x="12688" y="20610"/>
                  <a:pt x="14399" y="20410"/>
                  <a:pt x="15888" y="19478"/>
                </a:cubicBezTo>
                <a:cubicBezTo>
                  <a:pt x="16547" y="19067"/>
                  <a:pt x="17225" y="18662"/>
                  <a:pt x="17756" y="18104"/>
                </a:cubicBezTo>
                <a:cubicBezTo>
                  <a:pt x="18284" y="17549"/>
                  <a:pt x="18700" y="16886"/>
                  <a:pt x="19148" y="16258"/>
                </a:cubicBezTo>
                <a:cubicBezTo>
                  <a:pt x="19286" y="16061"/>
                  <a:pt x="19312" y="15753"/>
                  <a:pt x="19485" y="15619"/>
                </a:cubicBezTo>
                <a:cubicBezTo>
                  <a:pt x="20144" y="15106"/>
                  <a:pt x="20516" y="14343"/>
                  <a:pt x="20738" y="13647"/>
                </a:cubicBezTo>
                <a:cubicBezTo>
                  <a:pt x="21268" y="11996"/>
                  <a:pt x="21541" y="10298"/>
                  <a:pt x="21107" y="8513"/>
                </a:cubicBezTo>
                <a:cubicBezTo>
                  <a:pt x="20928" y="7778"/>
                  <a:pt x="20725" y="7011"/>
                  <a:pt x="20499" y="6310"/>
                </a:cubicBezTo>
                <a:cubicBezTo>
                  <a:pt x="20254" y="5548"/>
                  <a:pt x="19604" y="4869"/>
                  <a:pt x="19087" y="4197"/>
                </a:cubicBezTo>
                <a:cubicBezTo>
                  <a:pt x="18280" y="3147"/>
                  <a:pt x="17121" y="2454"/>
                  <a:pt x="16070" y="1659"/>
                </a:cubicBezTo>
                <a:cubicBezTo>
                  <a:pt x="15430" y="1174"/>
                  <a:pt x="14692" y="917"/>
                  <a:pt x="13946" y="677"/>
                </a:cubicBezTo>
                <a:cubicBezTo>
                  <a:pt x="13430" y="511"/>
                  <a:pt x="12993" y="167"/>
                  <a:pt x="12399" y="156"/>
                </a:cubicBezTo>
                <a:cubicBezTo>
                  <a:pt x="12394" y="156"/>
                  <a:pt x="12390" y="156"/>
                  <a:pt x="12386" y="156"/>
                </a:cubicBezTo>
                <a:cubicBezTo>
                  <a:pt x="12166" y="156"/>
                  <a:pt x="11974" y="273"/>
                  <a:pt x="11741" y="273"/>
                </a:cubicBezTo>
                <a:cubicBezTo>
                  <a:pt x="11665" y="273"/>
                  <a:pt x="11585" y="260"/>
                  <a:pt x="11497" y="227"/>
                </a:cubicBezTo>
                <a:cubicBezTo>
                  <a:pt x="11300" y="151"/>
                  <a:pt x="11052" y="1"/>
                  <a:pt x="1079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C2B3F"/>
              </a:solidFill>
            </a:endParaRPr>
          </a:p>
        </p:txBody>
      </p:sp>
      <p:grpSp>
        <p:nvGrpSpPr>
          <p:cNvPr id="686" name="Google Shape;686;p32"/>
          <p:cNvGrpSpPr/>
          <p:nvPr/>
        </p:nvGrpSpPr>
        <p:grpSpPr>
          <a:xfrm>
            <a:off x="1640125" y="3071100"/>
            <a:ext cx="218918" cy="577215"/>
            <a:chOff x="3270375" y="3436275"/>
            <a:chExt cx="218918" cy="577215"/>
          </a:xfrm>
        </p:grpSpPr>
        <p:sp>
          <p:nvSpPr>
            <p:cNvPr id="687" name="Google Shape;687;p32"/>
            <p:cNvSpPr/>
            <p:nvPr/>
          </p:nvSpPr>
          <p:spPr>
            <a:xfrm>
              <a:off x="3270375" y="3436275"/>
              <a:ext cx="218918" cy="577215"/>
            </a:xfrm>
            <a:custGeom>
              <a:rect b="b" l="l" r="r" t="t"/>
              <a:pathLst>
                <a:path extrusionOk="0" h="39434" w="14956">
                  <a:moveTo>
                    <a:pt x="5006" y="1930"/>
                  </a:moveTo>
                  <a:lnTo>
                    <a:pt x="5006" y="1931"/>
                  </a:lnTo>
                  <a:cubicBezTo>
                    <a:pt x="5256" y="2638"/>
                    <a:pt x="5658" y="3258"/>
                    <a:pt x="5824" y="3950"/>
                  </a:cubicBezTo>
                  <a:cubicBezTo>
                    <a:pt x="5971" y="4557"/>
                    <a:pt x="6397" y="4810"/>
                    <a:pt x="6833" y="4810"/>
                  </a:cubicBezTo>
                  <a:cubicBezTo>
                    <a:pt x="7138" y="4810"/>
                    <a:pt x="7449" y="4686"/>
                    <a:pt x="7673" y="4472"/>
                  </a:cubicBezTo>
                  <a:cubicBezTo>
                    <a:pt x="8319" y="3855"/>
                    <a:pt x="9163" y="3816"/>
                    <a:pt x="9944" y="3626"/>
                  </a:cubicBezTo>
                  <a:cubicBezTo>
                    <a:pt x="10118" y="3583"/>
                    <a:pt x="10268" y="3421"/>
                    <a:pt x="10478" y="3421"/>
                  </a:cubicBezTo>
                  <a:cubicBezTo>
                    <a:pt x="10537" y="3421"/>
                    <a:pt x="10600" y="3433"/>
                    <a:pt x="10670" y="3465"/>
                  </a:cubicBezTo>
                  <a:cubicBezTo>
                    <a:pt x="10429" y="4028"/>
                    <a:pt x="10213" y="4615"/>
                    <a:pt x="9932" y="5172"/>
                  </a:cubicBezTo>
                  <a:cubicBezTo>
                    <a:pt x="9216" y="6594"/>
                    <a:pt x="8813" y="8123"/>
                    <a:pt x="8199" y="9577"/>
                  </a:cubicBezTo>
                  <a:cubicBezTo>
                    <a:pt x="7821" y="10469"/>
                    <a:pt x="7713" y="11424"/>
                    <a:pt x="7407" y="12335"/>
                  </a:cubicBezTo>
                  <a:cubicBezTo>
                    <a:pt x="7184" y="12992"/>
                    <a:pt x="7310" y="13746"/>
                    <a:pt x="7204" y="14446"/>
                  </a:cubicBezTo>
                  <a:cubicBezTo>
                    <a:pt x="7054" y="15437"/>
                    <a:pt x="7006" y="16439"/>
                    <a:pt x="7060" y="17439"/>
                  </a:cubicBezTo>
                  <a:cubicBezTo>
                    <a:pt x="7126" y="18636"/>
                    <a:pt x="6919" y="19837"/>
                    <a:pt x="7204" y="21038"/>
                  </a:cubicBezTo>
                  <a:cubicBezTo>
                    <a:pt x="7303" y="21458"/>
                    <a:pt x="7381" y="21930"/>
                    <a:pt x="7377" y="22373"/>
                  </a:cubicBezTo>
                  <a:cubicBezTo>
                    <a:pt x="7371" y="23073"/>
                    <a:pt x="7701" y="23695"/>
                    <a:pt x="7802" y="24372"/>
                  </a:cubicBezTo>
                  <a:cubicBezTo>
                    <a:pt x="7979" y="25565"/>
                    <a:pt x="8288" y="26757"/>
                    <a:pt x="8812" y="27877"/>
                  </a:cubicBezTo>
                  <a:cubicBezTo>
                    <a:pt x="9314" y="28948"/>
                    <a:pt x="9759" y="30045"/>
                    <a:pt x="10482" y="31015"/>
                  </a:cubicBezTo>
                  <a:cubicBezTo>
                    <a:pt x="10683" y="31286"/>
                    <a:pt x="10867" y="31428"/>
                    <a:pt x="11061" y="31428"/>
                  </a:cubicBezTo>
                  <a:cubicBezTo>
                    <a:pt x="11231" y="31428"/>
                    <a:pt x="11409" y="31318"/>
                    <a:pt x="11613" y="31093"/>
                  </a:cubicBezTo>
                  <a:cubicBezTo>
                    <a:pt x="11924" y="30747"/>
                    <a:pt x="12361" y="30632"/>
                    <a:pt x="12767" y="30494"/>
                  </a:cubicBezTo>
                  <a:cubicBezTo>
                    <a:pt x="12840" y="30469"/>
                    <a:pt x="12909" y="30458"/>
                    <a:pt x="12974" y="30458"/>
                  </a:cubicBezTo>
                  <a:cubicBezTo>
                    <a:pt x="13252" y="30458"/>
                    <a:pt x="13433" y="30678"/>
                    <a:pt x="13433" y="30998"/>
                  </a:cubicBezTo>
                  <a:cubicBezTo>
                    <a:pt x="13433" y="31950"/>
                    <a:pt x="13460" y="32906"/>
                    <a:pt x="13369" y="33853"/>
                  </a:cubicBezTo>
                  <a:cubicBezTo>
                    <a:pt x="13237" y="35219"/>
                    <a:pt x="12868" y="36543"/>
                    <a:pt x="12355" y="37828"/>
                  </a:cubicBezTo>
                  <a:cubicBezTo>
                    <a:pt x="12299" y="37970"/>
                    <a:pt x="12273" y="38090"/>
                    <a:pt x="12085" y="38104"/>
                  </a:cubicBezTo>
                  <a:cubicBezTo>
                    <a:pt x="11730" y="38131"/>
                    <a:pt x="11359" y="38229"/>
                    <a:pt x="11012" y="38229"/>
                  </a:cubicBezTo>
                  <a:cubicBezTo>
                    <a:pt x="10910" y="38229"/>
                    <a:pt x="10811" y="38220"/>
                    <a:pt x="10714" y="38199"/>
                  </a:cubicBezTo>
                  <a:cubicBezTo>
                    <a:pt x="9313" y="37891"/>
                    <a:pt x="7873" y="37706"/>
                    <a:pt x="6527" y="37217"/>
                  </a:cubicBezTo>
                  <a:cubicBezTo>
                    <a:pt x="5868" y="36978"/>
                    <a:pt x="5153" y="36791"/>
                    <a:pt x="4614" y="36306"/>
                  </a:cubicBezTo>
                  <a:cubicBezTo>
                    <a:pt x="4296" y="36022"/>
                    <a:pt x="4156" y="35784"/>
                    <a:pt x="4614" y="35462"/>
                  </a:cubicBezTo>
                  <a:cubicBezTo>
                    <a:pt x="5181" y="35063"/>
                    <a:pt x="5573" y="34467"/>
                    <a:pt x="6206" y="34131"/>
                  </a:cubicBezTo>
                  <a:cubicBezTo>
                    <a:pt x="6333" y="34063"/>
                    <a:pt x="6438" y="33998"/>
                    <a:pt x="6340" y="33863"/>
                  </a:cubicBezTo>
                  <a:cubicBezTo>
                    <a:pt x="6101" y="33524"/>
                    <a:pt x="6066" y="33127"/>
                    <a:pt x="5933" y="32767"/>
                  </a:cubicBezTo>
                  <a:cubicBezTo>
                    <a:pt x="5769" y="32323"/>
                    <a:pt x="5664" y="31818"/>
                    <a:pt x="5392" y="31436"/>
                  </a:cubicBezTo>
                  <a:cubicBezTo>
                    <a:pt x="4882" y="30720"/>
                    <a:pt x="4675" y="29901"/>
                    <a:pt x="4328" y="29133"/>
                  </a:cubicBezTo>
                  <a:cubicBezTo>
                    <a:pt x="3817" y="27997"/>
                    <a:pt x="3460" y="26803"/>
                    <a:pt x="3025" y="25638"/>
                  </a:cubicBezTo>
                  <a:cubicBezTo>
                    <a:pt x="2588" y="24465"/>
                    <a:pt x="2214" y="23281"/>
                    <a:pt x="1944" y="22069"/>
                  </a:cubicBezTo>
                  <a:cubicBezTo>
                    <a:pt x="1666" y="20820"/>
                    <a:pt x="1457" y="19561"/>
                    <a:pt x="1379" y="18278"/>
                  </a:cubicBezTo>
                  <a:cubicBezTo>
                    <a:pt x="1296" y="16911"/>
                    <a:pt x="1233" y="15546"/>
                    <a:pt x="1379" y="14187"/>
                  </a:cubicBezTo>
                  <a:cubicBezTo>
                    <a:pt x="1454" y="13484"/>
                    <a:pt x="1617" y="12782"/>
                    <a:pt x="1706" y="12083"/>
                  </a:cubicBezTo>
                  <a:cubicBezTo>
                    <a:pt x="1839" y="11030"/>
                    <a:pt x="2018" y="9989"/>
                    <a:pt x="2287" y="8969"/>
                  </a:cubicBezTo>
                  <a:cubicBezTo>
                    <a:pt x="2634" y="7649"/>
                    <a:pt x="3027" y="6344"/>
                    <a:pt x="3598" y="5078"/>
                  </a:cubicBezTo>
                  <a:cubicBezTo>
                    <a:pt x="4003" y="4180"/>
                    <a:pt x="4528" y="3317"/>
                    <a:pt x="4778" y="2353"/>
                  </a:cubicBezTo>
                  <a:cubicBezTo>
                    <a:pt x="4818" y="2204"/>
                    <a:pt x="4929" y="2071"/>
                    <a:pt x="5006" y="1930"/>
                  </a:cubicBezTo>
                  <a:close/>
                  <a:moveTo>
                    <a:pt x="5247" y="1"/>
                  </a:moveTo>
                  <a:cubicBezTo>
                    <a:pt x="5196" y="1"/>
                    <a:pt x="5141" y="18"/>
                    <a:pt x="5080" y="59"/>
                  </a:cubicBezTo>
                  <a:cubicBezTo>
                    <a:pt x="4765" y="270"/>
                    <a:pt x="4406" y="440"/>
                    <a:pt x="4248" y="822"/>
                  </a:cubicBezTo>
                  <a:cubicBezTo>
                    <a:pt x="4007" y="1412"/>
                    <a:pt x="3605" y="1925"/>
                    <a:pt x="3308" y="2493"/>
                  </a:cubicBezTo>
                  <a:cubicBezTo>
                    <a:pt x="2962" y="3155"/>
                    <a:pt x="2699" y="3847"/>
                    <a:pt x="2364" y="4513"/>
                  </a:cubicBezTo>
                  <a:cubicBezTo>
                    <a:pt x="1934" y="5365"/>
                    <a:pt x="1729" y="6281"/>
                    <a:pt x="1556" y="7214"/>
                  </a:cubicBezTo>
                  <a:cubicBezTo>
                    <a:pt x="1382" y="8142"/>
                    <a:pt x="1020" y="9023"/>
                    <a:pt x="883" y="9980"/>
                  </a:cubicBezTo>
                  <a:cubicBezTo>
                    <a:pt x="679" y="11392"/>
                    <a:pt x="327" y="12782"/>
                    <a:pt x="256" y="14219"/>
                  </a:cubicBezTo>
                  <a:cubicBezTo>
                    <a:pt x="207" y="15215"/>
                    <a:pt x="170" y="16213"/>
                    <a:pt x="124" y="17210"/>
                  </a:cubicBezTo>
                  <a:cubicBezTo>
                    <a:pt x="113" y="17475"/>
                    <a:pt x="309" y="17693"/>
                    <a:pt x="235" y="17973"/>
                  </a:cubicBezTo>
                  <a:cubicBezTo>
                    <a:pt x="1" y="18856"/>
                    <a:pt x="395" y="19707"/>
                    <a:pt x="442" y="20578"/>
                  </a:cubicBezTo>
                  <a:cubicBezTo>
                    <a:pt x="476" y="21233"/>
                    <a:pt x="635" y="21888"/>
                    <a:pt x="724" y="22532"/>
                  </a:cubicBezTo>
                  <a:cubicBezTo>
                    <a:pt x="819" y="23229"/>
                    <a:pt x="958" y="23935"/>
                    <a:pt x="1160" y="24582"/>
                  </a:cubicBezTo>
                  <a:cubicBezTo>
                    <a:pt x="1448" y="25511"/>
                    <a:pt x="1763" y="26439"/>
                    <a:pt x="2093" y="27359"/>
                  </a:cubicBezTo>
                  <a:cubicBezTo>
                    <a:pt x="2231" y="27745"/>
                    <a:pt x="2290" y="28162"/>
                    <a:pt x="2452" y="28520"/>
                  </a:cubicBezTo>
                  <a:cubicBezTo>
                    <a:pt x="2757" y="29190"/>
                    <a:pt x="2986" y="29890"/>
                    <a:pt x="3400" y="30529"/>
                  </a:cubicBezTo>
                  <a:cubicBezTo>
                    <a:pt x="3925" y="31338"/>
                    <a:pt x="4196" y="32309"/>
                    <a:pt x="4888" y="33006"/>
                  </a:cubicBezTo>
                  <a:cubicBezTo>
                    <a:pt x="5378" y="33499"/>
                    <a:pt x="5208" y="33681"/>
                    <a:pt x="4763" y="34014"/>
                  </a:cubicBezTo>
                  <a:cubicBezTo>
                    <a:pt x="4262" y="34389"/>
                    <a:pt x="3617" y="34645"/>
                    <a:pt x="3323" y="35216"/>
                  </a:cubicBezTo>
                  <a:cubicBezTo>
                    <a:pt x="2746" y="36333"/>
                    <a:pt x="3372" y="37232"/>
                    <a:pt x="4575" y="37692"/>
                  </a:cubicBezTo>
                  <a:cubicBezTo>
                    <a:pt x="5150" y="37912"/>
                    <a:pt x="5765" y="38066"/>
                    <a:pt x="6325" y="38291"/>
                  </a:cubicBezTo>
                  <a:cubicBezTo>
                    <a:pt x="7219" y="38649"/>
                    <a:pt x="9523" y="39433"/>
                    <a:pt x="11215" y="39433"/>
                  </a:cubicBezTo>
                  <a:cubicBezTo>
                    <a:pt x="11277" y="39433"/>
                    <a:pt x="11338" y="39432"/>
                    <a:pt x="11398" y="39430"/>
                  </a:cubicBezTo>
                  <a:cubicBezTo>
                    <a:pt x="11987" y="39408"/>
                    <a:pt x="12489" y="39280"/>
                    <a:pt x="12809" y="38988"/>
                  </a:cubicBezTo>
                  <a:cubicBezTo>
                    <a:pt x="13687" y="38186"/>
                    <a:pt x="14348" y="36173"/>
                    <a:pt x="14503" y="35024"/>
                  </a:cubicBezTo>
                  <a:cubicBezTo>
                    <a:pt x="14735" y="33320"/>
                    <a:pt x="14955" y="31600"/>
                    <a:pt x="14635" y="29867"/>
                  </a:cubicBezTo>
                  <a:cubicBezTo>
                    <a:pt x="14547" y="29393"/>
                    <a:pt x="14291" y="29052"/>
                    <a:pt x="13906" y="28907"/>
                  </a:cubicBezTo>
                  <a:cubicBezTo>
                    <a:pt x="13762" y="28852"/>
                    <a:pt x="13613" y="28827"/>
                    <a:pt x="13466" y="28827"/>
                  </a:cubicBezTo>
                  <a:cubicBezTo>
                    <a:pt x="13081" y="28827"/>
                    <a:pt x="12708" y="29003"/>
                    <a:pt x="12477" y="29299"/>
                  </a:cubicBezTo>
                  <a:cubicBezTo>
                    <a:pt x="12230" y="29615"/>
                    <a:pt x="11781" y="29587"/>
                    <a:pt x="11593" y="29944"/>
                  </a:cubicBezTo>
                  <a:cubicBezTo>
                    <a:pt x="11571" y="29986"/>
                    <a:pt x="11529" y="30003"/>
                    <a:pt x="11481" y="30003"/>
                  </a:cubicBezTo>
                  <a:cubicBezTo>
                    <a:pt x="11378" y="30003"/>
                    <a:pt x="11248" y="29922"/>
                    <a:pt x="11234" y="29840"/>
                  </a:cubicBezTo>
                  <a:cubicBezTo>
                    <a:pt x="11126" y="29207"/>
                    <a:pt x="10546" y="28826"/>
                    <a:pt x="10333" y="28244"/>
                  </a:cubicBezTo>
                  <a:cubicBezTo>
                    <a:pt x="9975" y="27270"/>
                    <a:pt x="9567" y="26321"/>
                    <a:pt x="9273" y="25318"/>
                  </a:cubicBezTo>
                  <a:cubicBezTo>
                    <a:pt x="8954" y="24225"/>
                    <a:pt x="8824" y="23110"/>
                    <a:pt x="8534" y="22020"/>
                  </a:cubicBezTo>
                  <a:cubicBezTo>
                    <a:pt x="8308" y="21170"/>
                    <a:pt x="8439" y="20280"/>
                    <a:pt x="8298" y="19443"/>
                  </a:cubicBezTo>
                  <a:cubicBezTo>
                    <a:pt x="8073" y="18105"/>
                    <a:pt x="8290" y="16802"/>
                    <a:pt x="8310" y="15487"/>
                  </a:cubicBezTo>
                  <a:cubicBezTo>
                    <a:pt x="8332" y="14114"/>
                    <a:pt x="8629" y="12763"/>
                    <a:pt x="8874" y="11414"/>
                  </a:cubicBezTo>
                  <a:cubicBezTo>
                    <a:pt x="9017" y="10627"/>
                    <a:pt x="9194" y="9820"/>
                    <a:pt x="9544" y="9103"/>
                  </a:cubicBezTo>
                  <a:cubicBezTo>
                    <a:pt x="9886" y="8399"/>
                    <a:pt x="10125" y="7667"/>
                    <a:pt x="10421" y="6951"/>
                  </a:cubicBezTo>
                  <a:cubicBezTo>
                    <a:pt x="10944" y="5686"/>
                    <a:pt x="11428" y="4405"/>
                    <a:pt x="11978" y="3151"/>
                  </a:cubicBezTo>
                  <a:cubicBezTo>
                    <a:pt x="12187" y="2673"/>
                    <a:pt x="11919" y="1970"/>
                    <a:pt x="11440" y="1970"/>
                  </a:cubicBezTo>
                  <a:cubicBezTo>
                    <a:pt x="11406" y="1970"/>
                    <a:pt x="11370" y="1973"/>
                    <a:pt x="11334" y="1981"/>
                  </a:cubicBezTo>
                  <a:cubicBezTo>
                    <a:pt x="10129" y="2230"/>
                    <a:pt x="8904" y="2522"/>
                    <a:pt x="7791" y="3008"/>
                  </a:cubicBezTo>
                  <a:cubicBezTo>
                    <a:pt x="7431" y="3165"/>
                    <a:pt x="7230" y="3268"/>
                    <a:pt x="7093" y="3268"/>
                  </a:cubicBezTo>
                  <a:cubicBezTo>
                    <a:pt x="6912" y="3268"/>
                    <a:pt x="6842" y="3090"/>
                    <a:pt x="6669" y="2622"/>
                  </a:cubicBezTo>
                  <a:cubicBezTo>
                    <a:pt x="6369" y="1812"/>
                    <a:pt x="6227" y="927"/>
                    <a:pt x="5599" y="236"/>
                  </a:cubicBezTo>
                  <a:cubicBezTo>
                    <a:pt x="5486" y="112"/>
                    <a:pt x="5378" y="1"/>
                    <a:pt x="524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32"/>
            <p:cNvSpPr/>
            <p:nvPr/>
          </p:nvSpPr>
          <p:spPr>
            <a:xfrm>
              <a:off x="3288423" y="3464525"/>
              <a:ext cx="178987" cy="531341"/>
            </a:xfrm>
            <a:custGeom>
              <a:rect b="b" l="l" r="r" t="t"/>
              <a:pathLst>
                <a:path extrusionOk="0" h="36300" w="12228">
                  <a:moveTo>
                    <a:pt x="3773" y="1"/>
                  </a:moveTo>
                  <a:cubicBezTo>
                    <a:pt x="3696" y="141"/>
                    <a:pt x="3585" y="274"/>
                    <a:pt x="3545" y="425"/>
                  </a:cubicBezTo>
                  <a:cubicBezTo>
                    <a:pt x="3295" y="1387"/>
                    <a:pt x="2770" y="2250"/>
                    <a:pt x="2365" y="3148"/>
                  </a:cubicBezTo>
                  <a:cubicBezTo>
                    <a:pt x="1794" y="4416"/>
                    <a:pt x="1401" y="5720"/>
                    <a:pt x="1054" y="7039"/>
                  </a:cubicBezTo>
                  <a:cubicBezTo>
                    <a:pt x="785" y="8059"/>
                    <a:pt x="606" y="9100"/>
                    <a:pt x="473" y="10153"/>
                  </a:cubicBezTo>
                  <a:cubicBezTo>
                    <a:pt x="384" y="10853"/>
                    <a:pt x="221" y="11555"/>
                    <a:pt x="146" y="12257"/>
                  </a:cubicBezTo>
                  <a:cubicBezTo>
                    <a:pt x="0" y="13616"/>
                    <a:pt x="63" y="14981"/>
                    <a:pt x="146" y="16348"/>
                  </a:cubicBezTo>
                  <a:cubicBezTo>
                    <a:pt x="224" y="17632"/>
                    <a:pt x="433" y="18890"/>
                    <a:pt x="711" y="20140"/>
                  </a:cubicBezTo>
                  <a:cubicBezTo>
                    <a:pt x="981" y="21352"/>
                    <a:pt x="1355" y="22535"/>
                    <a:pt x="1792" y="23709"/>
                  </a:cubicBezTo>
                  <a:cubicBezTo>
                    <a:pt x="2227" y="24873"/>
                    <a:pt x="2584" y="26067"/>
                    <a:pt x="3095" y="27203"/>
                  </a:cubicBezTo>
                  <a:cubicBezTo>
                    <a:pt x="3442" y="27971"/>
                    <a:pt x="3649" y="28790"/>
                    <a:pt x="4159" y="29506"/>
                  </a:cubicBezTo>
                  <a:cubicBezTo>
                    <a:pt x="4431" y="29889"/>
                    <a:pt x="4536" y="30393"/>
                    <a:pt x="4700" y="30837"/>
                  </a:cubicBezTo>
                  <a:cubicBezTo>
                    <a:pt x="4833" y="31197"/>
                    <a:pt x="4868" y="31594"/>
                    <a:pt x="5107" y="31933"/>
                  </a:cubicBezTo>
                  <a:cubicBezTo>
                    <a:pt x="5205" y="32069"/>
                    <a:pt x="5100" y="32133"/>
                    <a:pt x="4973" y="32201"/>
                  </a:cubicBezTo>
                  <a:cubicBezTo>
                    <a:pt x="4340" y="32537"/>
                    <a:pt x="3948" y="33134"/>
                    <a:pt x="3381" y="33532"/>
                  </a:cubicBezTo>
                  <a:cubicBezTo>
                    <a:pt x="2923" y="33854"/>
                    <a:pt x="3063" y="34092"/>
                    <a:pt x="3381" y="34376"/>
                  </a:cubicBezTo>
                  <a:cubicBezTo>
                    <a:pt x="3920" y="34861"/>
                    <a:pt x="4635" y="35048"/>
                    <a:pt x="5294" y="35287"/>
                  </a:cubicBezTo>
                  <a:cubicBezTo>
                    <a:pt x="6640" y="35776"/>
                    <a:pt x="8080" y="35961"/>
                    <a:pt x="9481" y="36269"/>
                  </a:cubicBezTo>
                  <a:cubicBezTo>
                    <a:pt x="9578" y="36291"/>
                    <a:pt x="9678" y="36299"/>
                    <a:pt x="9781" y="36299"/>
                  </a:cubicBezTo>
                  <a:cubicBezTo>
                    <a:pt x="10127" y="36299"/>
                    <a:pt x="10498" y="36201"/>
                    <a:pt x="10852" y="36174"/>
                  </a:cubicBezTo>
                  <a:cubicBezTo>
                    <a:pt x="11040" y="36160"/>
                    <a:pt x="11066" y="36041"/>
                    <a:pt x="11122" y="35899"/>
                  </a:cubicBezTo>
                  <a:cubicBezTo>
                    <a:pt x="11635" y="34613"/>
                    <a:pt x="12004" y="33289"/>
                    <a:pt x="12136" y="31924"/>
                  </a:cubicBezTo>
                  <a:cubicBezTo>
                    <a:pt x="12227" y="30978"/>
                    <a:pt x="12200" y="30020"/>
                    <a:pt x="12200" y="29068"/>
                  </a:cubicBezTo>
                  <a:cubicBezTo>
                    <a:pt x="12200" y="28749"/>
                    <a:pt x="12020" y="28528"/>
                    <a:pt x="11742" y="28528"/>
                  </a:cubicBezTo>
                  <a:cubicBezTo>
                    <a:pt x="11677" y="28528"/>
                    <a:pt x="11608" y="28540"/>
                    <a:pt x="11534" y="28566"/>
                  </a:cubicBezTo>
                  <a:cubicBezTo>
                    <a:pt x="11128" y="28702"/>
                    <a:pt x="10691" y="28818"/>
                    <a:pt x="10380" y="29163"/>
                  </a:cubicBezTo>
                  <a:cubicBezTo>
                    <a:pt x="10175" y="29389"/>
                    <a:pt x="9998" y="29498"/>
                    <a:pt x="9827" y="29498"/>
                  </a:cubicBezTo>
                  <a:cubicBezTo>
                    <a:pt x="9634" y="29498"/>
                    <a:pt x="9450" y="29357"/>
                    <a:pt x="9249" y="29086"/>
                  </a:cubicBezTo>
                  <a:cubicBezTo>
                    <a:pt x="8526" y="28115"/>
                    <a:pt x="8081" y="27018"/>
                    <a:pt x="7579" y="25947"/>
                  </a:cubicBezTo>
                  <a:cubicBezTo>
                    <a:pt x="7055" y="24829"/>
                    <a:pt x="6746" y="23635"/>
                    <a:pt x="6569" y="22444"/>
                  </a:cubicBezTo>
                  <a:cubicBezTo>
                    <a:pt x="6468" y="21765"/>
                    <a:pt x="6138" y="21143"/>
                    <a:pt x="6144" y="20443"/>
                  </a:cubicBezTo>
                  <a:cubicBezTo>
                    <a:pt x="6148" y="20001"/>
                    <a:pt x="6070" y="19528"/>
                    <a:pt x="5971" y="19108"/>
                  </a:cubicBezTo>
                  <a:cubicBezTo>
                    <a:pt x="5686" y="17908"/>
                    <a:pt x="5893" y="16706"/>
                    <a:pt x="5827" y="15509"/>
                  </a:cubicBezTo>
                  <a:cubicBezTo>
                    <a:pt x="5773" y="14510"/>
                    <a:pt x="5821" y="13507"/>
                    <a:pt x="5971" y="12517"/>
                  </a:cubicBezTo>
                  <a:cubicBezTo>
                    <a:pt x="6077" y="11816"/>
                    <a:pt x="5951" y="11062"/>
                    <a:pt x="6174" y="10405"/>
                  </a:cubicBezTo>
                  <a:cubicBezTo>
                    <a:pt x="6480" y="9494"/>
                    <a:pt x="6588" y="8539"/>
                    <a:pt x="6966" y="7647"/>
                  </a:cubicBezTo>
                  <a:cubicBezTo>
                    <a:pt x="7580" y="6193"/>
                    <a:pt x="7983" y="4664"/>
                    <a:pt x="8699" y="3242"/>
                  </a:cubicBezTo>
                  <a:cubicBezTo>
                    <a:pt x="8980" y="2685"/>
                    <a:pt x="9196" y="2098"/>
                    <a:pt x="9437" y="1535"/>
                  </a:cubicBezTo>
                  <a:cubicBezTo>
                    <a:pt x="9367" y="1503"/>
                    <a:pt x="9304" y="1491"/>
                    <a:pt x="9245" y="1491"/>
                  </a:cubicBezTo>
                  <a:cubicBezTo>
                    <a:pt x="9035" y="1491"/>
                    <a:pt x="8885" y="1654"/>
                    <a:pt x="8711" y="1696"/>
                  </a:cubicBezTo>
                  <a:cubicBezTo>
                    <a:pt x="7930" y="1886"/>
                    <a:pt x="7086" y="1925"/>
                    <a:pt x="6440" y="2542"/>
                  </a:cubicBezTo>
                  <a:cubicBezTo>
                    <a:pt x="6216" y="2756"/>
                    <a:pt x="5905" y="2880"/>
                    <a:pt x="5600" y="2880"/>
                  </a:cubicBezTo>
                  <a:cubicBezTo>
                    <a:pt x="5164" y="2880"/>
                    <a:pt x="4738" y="2627"/>
                    <a:pt x="4591" y="2020"/>
                  </a:cubicBezTo>
                  <a:cubicBezTo>
                    <a:pt x="4425" y="1328"/>
                    <a:pt x="4023" y="708"/>
                    <a:pt x="377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89" name="Google Shape;689;p32"/>
          <p:cNvGrpSpPr/>
          <p:nvPr/>
        </p:nvGrpSpPr>
        <p:grpSpPr>
          <a:xfrm>
            <a:off x="3593968" y="3071100"/>
            <a:ext cx="167058" cy="468473"/>
            <a:chOff x="3593968" y="3125480"/>
            <a:chExt cx="167058" cy="468473"/>
          </a:xfrm>
        </p:grpSpPr>
        <p:sp>
          <p:nvSpPr>
            <p:cNvPr id="690" name="Google Shape;690;p32"/>
            <p:cNvSpPr/>
            <p:nvPr/>
          </p:nvSpPr>
          <p:spPr>
            <a:xfrm>
              <a:off x="3608224" y="3153086"/>
              <a:ext cx="135455" cy="421487"/>
            </a:xfrm>
            <a:custGeom>
              <a:rect b="b" l="l" r="r" t="t"/>
              <a:pathLst>
                <a:path extrusionOk="0" h="28795" w="9254">
                  <a:moveTo>
                    <a:pt x="1626" y="0"/>
                  </a:moveTo>
                  <a:cubicBezTo>
                    <a:pt x="1530" y="0"/>
                    <a:pt x="1462" y="93"/>
                    <a:pt x="1412" y="329"/>
                  </a:cubicBezTo>
                  <a:cubicBezTo>
                    <a:pt x="1002" y="2257"/>
                    <a:pt x="1788" y="9706"/>
                    <a:pt x="2031" y="11628"/>
                  </a:cubicBezTo>
                  <a:cubicBezTo>
                    <a:pt x="2255" y="13395"/>
                    <a:pt x="1918" y="14958"/>
                    <a:pt x="2188" y="16724"/>
                  </a:cubicBezTo>
                  <a:cubicBezTo>
                    <a:pt x="2291" y="17397"/>
                    <a:pt x="2201" y="18098"/>
                    <a:pt x="2405" y="18775"/>
                  </a:cubicBezTo>
                  <a:cubicBezTo>
                    <a:pt x="2485" y="19045"/>
                    <a:pt x="2333" y="19433"/>
                    <a:pt x="2228" y="19744"/>
                  </a:cubicBezTo>
                  <a:cubicBezTo>
                    <a:pt x="2114" y="20080"/>
                    <a:pt x="2473" y="20188"/>
                    <a:pt x="2416" y="20574"/>
                  </a:cubicBezTo>
                  <a:cubicBezTo>
                    <a:pt x="2335" y="21106"/>
                    <a:pt x="2258" y="21336"/>
                    <a:pt x="1914" y="21336"/>
                  </a:cubicBezTo>
                  <a:cubicBezTo>
                    <a:pt x="1842" y="21336"/>
                    <a:pt x="1757" y="21326"/>
                    <a:pt x="1659" y="21306"/>
                  </a:cubicBezTo>
                  <a:cubicBezTo>
                    <a:pt x="1329" y="21240"/>
                    <a:pt x="1073" y="21014"/>
                    <a:pt x="742" y="20929"/>
                  </a:cubicBezTo>
                  <a:cubicBezTo>
                    <a:pt x="688" y="20915"/>
                    <a:pt x="641" y="20909"/>
                    <a:pt x="599" y="20909"/>
                  </a:cubicBezTo>
                  <a:cubicBezTo>
                    <a:pt x="343" y="20909"/>
                    <a:pt x="289" y="21146"/>
                    <a:pt x="161" y="21262"/>
                  </a:cubicBezTo>
                  <a:cubicBezTo>
                    <a:pt x="0" y="21413"/>
                    <a:pt x="87" y="21658"/>
                    <a:pt x="262" y="21785"/>
                  </a:cubicBezTo>
                  <a:cubicBezTo>
                    <a:pt x="494" y="21956"/>
                    <a:pt x="615" y="22220"/>
                    <a:pt x="673" y="22487"/>
                  </a:cubicBezTo>
                  <a:cubicBezTo>
                    <a:pt x="873" y="23397"/>
                    <a:pt x="1477" y="24091"/>
                    <a:pt x="1683" y="24992"/>
                  </a:cubicBezTo>
                  <a:cubicBezTo>
                    <a:pt x="1716" y="25136"/>
                    <a:pt x="1805" y="25235"/>
                    <a:pt x="1925" y="25273"/>
                  </a:cubicBezTo>
                  <a:cubicBezTo>
                    <a:pt x="2145" y="25344"/>
                    <a:pt x="2272" y="25577"/>
                    <a:pt x="2312" y="25741"/>
                  </a:cubicBezTo>
                  <a:cubicBezTo>
                    <a:pt x="2514" y="26561"/>
                    <a:pt x="3100" y="27062"/>
                    <a:pt x="3552" y="27664"/>
                  </a:cubicBezTo>
                  <a:cubicBezTo>
                    <a:pt x="3716" y="27883"/>
                    <a:pt x="3935" y="27996"/>
                    <a:pt x="4030" y="28335"/>
                  </a:cubicBezTo>
                  <a:cubicBezTo>
                    <a:pt x="4113" y="28630"/>
                    <a:pt x="4368" y="28795"/>
                    <a:pt x="4619" y="28795"/>
                  </a:cubicBezTo>
                  <a:cubicBezTo>
                    <a:pt x="4769" y="28795"/>
                    <a:pt x="4917" y="28735"/>
                    <a:pt x="5024" y="28609"/>
                  </a:cubicBezTo>
                  <a:cubicBezTo>
                    <a:pt x="5484" y="28072"/>
                    <a:pt x="5931" y="27502"/>
                    <a:pt x="6307" y="26907"/>
                  </a:cubicBezTo>
                  <a:cubicBezTo>
                    <a:pt x="6811" y="26112"/>
                    <a:pt x="7333" y="25316"/>
                    <a:pt x="7715" y="24420"/>
                  </a:cubicBezTo>
                  <a:cubicBezTo>
                    <a:pt x="8052" y="23630"/>
                    <a:pt x="8394" y="22838"/>
                    <a:pt x="8659" y="22018"/>
                  </a:cubicBezTo>
                  <a:cubicBezTo>
                    <a:pt x="8737" y="21785"/>
                    <a:pt x="8897" y="21426"/>
                    <a:pt x="9028" y="21066"/>
                  </a:cubicBezTo>
                  <a:cubicBezTo>
                    <a:pt x="9153" y="20718"/>
                    <a:pt x="9254" y="20370"/>
                    <a:pt x="9227" y="20130"/>
                  </a:cubicBezTo>
                  <a:cubicBezTo>
                    <a:pt x="9183" y="19737"/>
                    <a:pt x="9050" y="19601"/>
                    <a:pt x="8871" y="19601"/>
                  </a:cubicBezTo>
                  <a:cubicBezTo>
                    <a:pt x="8471" y="19601"/>
                    <a:pt x="7838" y="20283"/>
                    <a:pt x="7453" y="20283"/>
                  </a:cubicBezTo>
                  <a:cubicBezTo>
                    <a:pt x="7410" y="20283"/>
                    <a:pt x="7371" y="20274"/>
                    <a:pt x="7335" y="20256"/>
                  </a:cubicBezTo>
                  <a:cubicBezTo>
                    <a:pt x="6919" y="20042"/>
                    <a:pt x="7003" y="18802"/>
                    <a:pt x="6983" y="18445"/>
                  </a:cubicBezTo>
                  <a:cubicBezTo>
                    <a:pt x="6886" y="16677"/>
                    <a:pt x="6956" y="14897"/>
                    <a:pt x="7217" y="13145"/>
                  </a:cubicBezTo>
                  <a:cubicBezTo>
                    <a:pt x="7427" y="11735"/>
                    <a:pt x="7828" y="5225"/>
                    <a:pt x="8103" y="3823"/>
                  </a:cubicBezTo>
                  <a:cubicBezTo>
                    <a:pt x="8295" y="2842"/>
                    <a:pt x="7891" y="1508"/>
                    <a:pt x="7919" y="493"/>
                  </a:cubicBezTo>
                  <a:cubicBezTo>
                    <a:pt x="7924" y="346"/>
                    <a:pt x="8217" y="198"/>
                    <a:pt x="7975" y="51"/>
                  </a:cubicBezTo>
                  <a:cubicBezTo>
                    <a:pt x="7921" y="17"/>
                    <a:pt x="7848" y="3"/>
                    <a:pt x="7773" y="3"/>
                  </a:cubicBezTo>
                  <a:cubicBezTo>
                    <a:pt x="7685" y="3"/>
                    <a:pt x="7592" y="22"/>
                    <a:pt x="7518" y="53"/>
                  </a:cubicBezTo>
                  <a:cubicBezTo>
                    <a:pt x="6784" y="356"/>
                    <a:pt x="6307" y="1048"/>
                    <a:pt x="5780" y="1627"/>
                  </a:cubicBezTo>
                  <a:cubicBezTo>
                    <a:pt x="5432" y="2010"/>
                    <a:pt x="5136" y="2250"/>
                    <a:pt x="4798" y="2250"/>
                  </a:cubicBezTo>
                  <a:cubicBezTo>
                    <a:pt x="4622" y="2250"/>
                    <a:pt x="4435" y="2185"/>
                    <a:pt x="4223" y="2041"/>
                  </a:cubicBezTo>
                  <a:cubicBezTo>
                    <a:pt x="3530" y="1569"/>
                    <a:pt x="2896" y="990"/>
                    <a:pt x="2239" y="454"/>
                  </a:cubicBezTo>
                  <a:cubicBezTo>
                    <a:pt x="2108" y="347"/>
                    <a:pt x="1997" y="212"/>
                    <a:pt x="1863" y="113"/>
                  </a:cubicBezTo>
                  <a:cubicBezTo>
                    <a:pt x="1768" y="43"/>
                    <a:pt x="1691" y="0"/>
                    <a:pt x="162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32"/>
            <p:cNvSpPr/>
            <p:nvPr/>
          </p:nvSpPr>
          <p:spPr>
            <a:xfrm>
              <a:off x="3593968" y="3125480"/>
              <a:ext cx="167058" cy="468473"/>
            </a:xfrm>
            <a:custGeom>
              <a:rect b="b" l="l" r="r" t="t"/>
              <a:pathLst>
                <a:path extrusionOk="0" h="32005" w="11413">
                  <a:moveTo>
                    <a:pt x="2602" y="1887"/>
                  </a:moveTo>
                  <a:cubicBezTo>
                    <a:pt x="2667" y="1887"/>
                    <a:pt x="2745" y="1930"/>
                    <a:pt x="2839" y="2000"/>
                  </a:cubicBezTo>
                  <a:cubicBezTo>
                    <a:pt x="2973" y="2099"/>
                    <a:pt x="3085" y="2233"/>
                    <a:pt x="3214" y="2341"/>
                  </a:cubicBezTo>
                  <a:cubicBezTo>
                    <a:pt x="3872" y="2877"/>
                    <a:pt x="4505" y="3455"/>
                    <a:pt x="5199" y="3928"/>
                  </a:cubicBezTo>
                  <a:cubicBezTo>
                    <a:pt x="5410" y="4073"/>
                    <a:pt x="5598" y="4138"/>
                    <a:pt x="5773" y="4138"/>
                  </a:cubicBezTo>
                  <a:cubicBezTo>
                    <a:pt x="6112" y="4138"/>
                    <a:pt x="6408" y="3897"/>
                    <a:pt x="6756" y="3513"/>
                  </a:cubicBezTo>
                  <a:cubicBezTo>
                    <a:pt x="7282" y="2934"/>
                    <a:pt x="7761" y="2243"/>
                    <a:pt x="8495" y="1940"/>
                  </a:cubicBezTo>
                  <a:cubicBezTo>
                    <a:pt x="8569" y="1909"/>
                    <a:pt x="8662" y="1890"/>
                    <a:pt x="8750" y="1890"/>
                  </a:cubicBezTo>
                  <a:cubicBezTo>
                    <a:pt x="8825" y="1890"/>
                    <a:pt x="8897" y="1904"/>
                    <a:pt x="8950" y="1937"/>
                  </a:cubicBezTo>
                  <a:cubicBezTo>
                    <a:pt x="9192" y="2086"/>
                    <a:pt x="8899" y="2233"/>
                    <a:pt x="8895" y="2380"/>
                  </a:cubicBezTo>
                  <a:cubicBezTo>
                    <a:pt x="8861" y="3579"/>
                    <a:pt x="8508" y="4733"/>
                    <a:pt x="8427" y="5935"/>
                  </a:cubicBezTo>
                  <a:cubicBezTo>
                    <a:pt x="8314" y="7634"/>
                    <a:pt x="8258" y="9328"/>
                    <a:pt x="8267" y="11029"/>
                  </a:cubicBezTo>
                  <a:cubicBezTo>
                    <a:pt x="8276" y="12342"/>
                    <a:pt x="8386" y="13728"/>
                    <a:pt x="8192" y="15032"/>
                  </a:cubicBezTo>
                  <a:cubicBezTo>
                    <a:pt x="8007" y="16265"/>
                    <a:pt x="7695" y="17615"/>
                    <a:pt x="7703" y="18863"/>
                  </a:cubicBezTo>
                  <a:cubicBezTo>
                    <a:pt x="7711" y="19894"/>
                    <a:pt x="7810" y="20924"/>
                    <a:pt x="7786" y="21975"/>
                  </a:cubicBezTo>
                  <a:cubicBezTo>
                    <a:pt x="7783" y="22155"/>
                    <a:pt x="7789" y="22362"/>
                    <a:pt x="7924" y="22483"/>
                  </a:cubicBezTo>
                  <a:cubicBezTo>
                    <a:pt x="7952" y="22507"/>
                    <a:pt x="7990" y="22518"/>
                    <a:pt x="8035" y="22518"/>
                  </a:cubicBezTo>
                  <a:cubicBezTo>
                    <a:pt x="8327" y="22518"/>
                    <a:pt x="8933" y="22076"/>
                    <a:pt x="9144" y="22031"/>
                  </a:cubicBezTo>
                  <a:cubicBezTo>
                    <a:pt x="9306" y="21996"/>
                    <a:pt x="9441" y="21976"/>
                    <a:pt x="9551" y="21976"/>
                  </a:cubicBezTo>
                  <a:cubicBezTo>
                    <a:pt x="9931" y="21976"/>
                    <a:pt x="10016" y="22216"/>
                    <a:pt x="9911" y="22919"/>
                  </a:cubicBezTo>
                  <a:cubicBezTo>
                    <a:pt x="9645" y="24075"/>
                    <a:pt x="9169" y="25188"/>
                    <a:pt x="8690" y="26308"/>
                  </a:cubicBezTo>
                  <a:cubicBezTo>
                    <a:pt x="8308" y="27203"/>
                    <a:pt x="7788" y="27999"/>
                    <a:pt x="7283" y="28793"/>
                  </a:cubicBezTo>
                  <a:cubicBezTo>
                    <a:pt x="6907" y="29389"/>
                    <a:pt x="6460" y="29959"/>
                    <a:pt x="6001" y="30497"/>
                  </a:cubicBezTo>
                  <a:cubicBezTo>
                    <a:pt x="5893" y="30622"/>
                    <a:pt x="5745" y="30682"/>
                    <a:pt x="5595" y="30682"/>
                  </a:cubicBezTo>
                  <a:cubicBezTo>
                    <a:pt x="5345" y="30682"/>
                    <a:pt x="5089" y="30517"/>
                    <a:pt x="5006" y="30222"/>
                  </a:cubicBezTo>
                  <a:cubicBezTo>
                    <a:pt x="4912" y="29883"/>
                    <a:pt x="4693" y="29770"/>
                    <a:pt x="4528" y="29551"/>
                  </a:cubicBezTo>
                  <a:cubicBezTo>
                    <a:pt x="4075" y="28949"/>
                    <a:pt x="3489" y="28448"/>
                    <a:pt x="3287" y="27628"/>
                  </a:cubicBezTo>
                  <a:cubicBezTo>
                    <a:pt x="3248" y="27464"/>
                    <a:pt x="3120" y="27231"/>
                    <a:pt x="2900" y="27160"/>
                  </a:cubicBezTo>
                  <a:cubicBezTo>
                    <a:pt x="2780" y="27122"/>
                    <a:pt x="2691" y="27023"/>
                    <a:pt x="2658" y="26879"/>
                  </a:cubicBezTo>
                  <a:cubicBezTo>
                    <a:pt x="2452" y="25978"/>
                    <a:pt x="1849" y="25284"/>
                    <a:pt x="1650" y="24374"/>
                  </a:cubicBezTo>
                  <a:cubicBezTo>
                    <a:pt x="1591" y="24107"/>
                    <a:pt x="1470" y="23843"/>
                    <a:pt x="1237" y="23672"/>
                  </a:cubicBezTo>
                  <a:cubicBezTo>
                    <a:pt x="1063" y="23545"/>
                    <a:pt x="975" y="23300"/>
                    <a:pt x="1137" y="23150"/>
                  </a:cubicBezTo>
                  <a:cubicBezTo>
                    <a:pt x="1265" y="23033"/>
                    <a:pt x="1318" y="22796"/>
                    <a:pt x="1575" y="22796"/>
                  </a:cubicBezTo>
                  <a:cubicBezTo>
                    <a:pt x="1616" y="22796"/>
                    <a:pt x="1663" y="22802"/>
                    <a:pt x="1717" y="22816"/>
                  </a:cubicBezTo>
                  <a:cubicBezTo>
                    <a:pt x="2048" y="22902"/>
                    <a:pt x="2304" y="23126"/>
                    <a:pt x="2633" y="23193"/>
                  </a:cubicBezTo>
                  <a:cubicBezTo>
                    <a:pt x="2690" y="23205"/>
                    <a:pt x="2743" y="23210"/>
                    <a:pt x="2792" y="23210"/>
                  </a:cubicBezTo>
                  <a:cubicBezTo>
                    <a:pt x="3473" y="23210"/>
                    <a:pt x="3401" y="22168"/>
                    <a:pt x="3363" y="21677"/>
                  </a:cubicBezTo>
                  <a:cubicBezTo>
                    <a:pt x="3286" y="20661"/>
                    <a:pt x="3318" y="19620"/>
                    <a:pt x="3164" y="18610"/>
                  </a:cubicBezTo>
                  <a:cubicBezTo>
                    <a:pt x="2893" y="16844"/>
                    <a:pt x="3231" y="15282"/>
                    <a:pt x="3008" y="13515"/>
                  </a:cubicBezTo>
                  <a:cubicBezTo>
                    <a:pt x="2765" y="11593"/>
                    <a:pt x="1977" y="4143"/>
                    <a:pt x="2387" y="2216"/>
                  </a:cubicBezTo>
                  <a:cubicBezTo>
                    <a:pt x="2437" y="1980"/>
                    <a:pt x="2505" y="1887"/>
                    <a:pt x="2602" y="1887"/>
                  </a:cubicBezTo>
                  <a:close/>
                  <a:moveTo>
                    <a:pt x="9556" y="0"/>
                  </a:moveTo>
                  <a:cubicBezTo>
                    <a:pt x="9433" y="0"/>
                    <a:pt x="9294" y="15"/>
                    <a:pt x="9138" y="44"/>
                  </a:cubicBezTo>
                  <a:cubicBezTo>
                    <a:pt x="8730" y="118"/>
                    <a:pt x="8515" y="425"/>
                    <a:pt x="8175" y="551"/>
                  </a:cubicBezTo>
                  <a:cubicBezTo>
                    <a:pt x="7326" y="866"/>
                    <a:pt x="6723" y="1652"/>
                    <a:pt x="6121" y="2312"/>
                  </a:cubicBezTo>
                  <a:cubicBezTo>
                    <a:pt x="5895" y="2558"/>
                    <a:pt x="5727" y="2637"/>
                    <a:pt x="5563" y="2637"/>
                  </a:cubicBezTo>
                  <a:cubicBezTo>
                    <a:pt x="5414" y="2637"/>
                    <a:pt x="5267" y="2571"/>
                    <a:pt x="5081" y="2509"/>
                  </a:cubicBezTo>
                  <a:cubicBezTo>
                    <a:pt x="4706" y="2385"/>
                    <a:pt x="4820" y="1824"/>
                    <a:pt x="4493" y="1735"/>
                  </a:cubicBezTo>
                  <a:cubicBezTo>
                    <a:pt x="3732" y="1530"/>
                    <a:pt x="2829" y="143"/>
                    <a:pt x="1886" y="143"/>
                  </a:cubicBezTo>
                  <a:cubicBezTo>
                    <a:pt x="1758" y="143"/>
                    <a:pt x="1628" y="169"/>
                    <a:pt x="1498" y="227"/>
                  </a:cubicBezTo>
                  <a:cubicBezTo>
                    <a:pt x="598" y="631"/>
                    <a:pt x="1170" y="4455"/>
                    <a:pt x="1280" y="5217"/>
                  </a:cubicBezTo>
                  <a:cubicBezTo>
                    <a:pt x="1327" y="5548"/>
                    <a:pt x="1431" y="5945"/>
                    <a:pt x="1338" y="6265"/>
                  </a:cubicBezTo>
                  <a:cubicBezTo>
                    <a:pt x="1056" y="7244"/>
                    <a:pt x="1723" y="13658"/>
                    <a:pt x="1789" y="14585"/>
                  </a:cubicBezTo>
                  <a:cubicBezTo>
                    <a:pt x="1880" y="15860"/>
                    <a:pt x="1795" y="17156"/>
                    <a:pt x="2028" y="18440"/>
                  </a:cubicBezTo>
                  <a:cubicBezTo>
                    <a:pt x="2159" y="19151"/>
                    <a:pt x="2117" y="20002"/>
                    <a:pt x="2079" y="20796"/>
                  </a:cubicBezTo>
                  <a:cubicBezTo>
                    <a:pt x="2040" y="21650"/>
                    <a:pt x="2073" y="21651"/>
                    <a:pt x="1270" y="21657"/>
                  </a:cubicBezTo>
                  <a:cubicBezTo>
                    <a:pt x="188" y="21665"/>
                    <a:pt x="51" y="21988"/>
                    <a:pt x="23" y="23118"/>
                  </a:cubicBezTo>
                  <a:cubicBezTo>
                    <a:pt x="1" y="24013"/>
                    <a:pt x="423" y="24681"/>
                    <a:pt x="682" y="25366"/>
                  </a:cubicBezTo>
                  <a:cubicBezTo>
                    <a:pt x="1067" y="26381"/>
                    <a:pt x="1569" y="27401"/>
                    <a:pt x="2230" y="28269"/>
                  </a:cubicBezTo>
                  <a:cubicBezTo>
                    <a:pt x="2265" y="28315"/>
                    <a:pt x="2381" y="28235"/>
                    <a:pt x="2381" y="28391"/>
                  </a:cubicBezTo>
                  <a:cubicBezTo>
                    <a:pt x="2384" y="29055"/>
                    <a:pt x="2900" y="29414"/>
                    <a:pt x="3187" y="29877"/>
                  </a:cubicBezTo>
                  <a:cubicBezTo>
                    <a:pt x="3480" y="30350"/>
                    <a:pt x="3870" y="30798"/>
                    <a:pt x="4241" y="31233"/>
                  </a:cubicBezTo>
                  <a:cubicBezTo>
                    <a:pt x="4512" y="31552"/>
                    <a:pt x="5134" y="32005"/>
                    <a:pt x="5537" y="32005"/>
                  </a:cubicBezTo>
                  <a:cubicBezTo>
                    <a:pt x="5584" y="32005"/>
                    <a:pt x="5628" y="31998"/>
                    <a:pt x="5669" y="31985"/>
                  </a:cubicBezTo>
                  <a:cubicBezTo>
                    <a:pt x="6626" y="31669"/>
                    <a:pt x="7261" y="30803"/>
                    <a:pt x="7778" y="29997"/>
                  </a:cubicBezTo>
                  <a:cubicBezTo>
                    <a:pt x="8137" y="29435"/>
                    <a:pt x="8458" y="28721"/>
                    <a:pt x="8877" y="28263"/>
                  </a:cubicBezTo>
                  <a:cubicBezTo>
                    <a:pt x="9630" y="27440"/>
                    <a:pt x="9860" y="26360"/>
                    <a:pt x="10369" y="25432"/>
                  </a:cubicBezTo>
                  <a:cubicBezTo>
                    <a:pt x="10805" y="24641"/>
                    <a:pt x="11003" y="23650"/>
                    <a:pt x="11137" y="22722"/>
                  </a:cubicBezTo>
                  <a:cubicBezTo>
                    <a:pt x="11208" y="22229"/>
                    <a:pt x="11412" y="21616"/>
                    <a:pt x="10902" y="21117"/>
                  </a:cubicBezTo>
                  <a:cubicBezTo>
                    <a:pt x="10564" y="20786"/>
                    <a:pt x="10253" y="20564"/>
                    <a:pt x="9893" y="20564"/>
                  </a:cubicBezTo>
                  <a:cubicBezTo>
                    <a:pt x="9691" y="20564"/>
                    <a:pt x="9474" y="20634"/>
                    <a:pt x="9227" y="20794"/>
                  </a:cubicBezTo>
                  <a:cubicBezTo>
                    <a:pt x="9125" y="20860"/>
                    <a:pt x="9033" y="20890"/>
                    <a:pt x="8953" y="20890"/>
                  </a:cubicBezTo>
                  <a:cubicBezTo>
                    <a:pt x="8746" y="20890"/>
                    <a:pt x="8629" y="20686"/>
                    <a:pt x="8673" y="20382"/>
                  </a:cubicBezTo>
                  <a:cubicBezTo>
                    <a:pt x="9304" y="16428"/>
                    <a:pt x="9541" y="12462"/>
                    <a:pt x="9722" y="8463"/>
                  </a:cubicBezTo>
                  <a:cubicBezTo>
                    <a:pt x="9783" y="7118"/>
                    <a:pt x="9834" y="5773"/>
                    <a:pt x="9873" y="4428"/>
                  </a:cubicBezTo>
                  <a:cubicBezTo>
                    <a:pt x="9905" y="3346"/>
                    <a:pt x="10182" y="2376"/>
                    <a:pt x="10234" y="1316"/>
                  </a:cubicBezTo>
                  <a:cubicBezTo>
                    <a:pt x="10400" y="380"/>
                    <a:pt x="10179" y="0"/>
                    <a:pt x="95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92" name="Google Shape;692;p32"/>
          <p:cNvGrpSpPr/>
          <p:nvPr/>
        </p:nvGrpSpPr>
        <p:grpSpPr>
          <a:xfrm>
            <a:off x="5349941" y="3071100"/>
            <a:ext cx="233161" cy="539699"/>
            <a:chOff x="5349941" y="3093980"/>
            <a:chExt cx="233161" cy="539699"/>
          </a:xfrm>
        </p:grpSpPr>
        <p:sp>
          <p:nvSpPr>
            <p:cNvPr id="693" name="Google Shape;693;p32"/>
            <p:cNvSpPr/>
            <p:nvPr/>
          </p:nvSpPr>
          <p:spPr>
            <a:xfrm>
              <a:off x="5349941" y="3093980"/>
              <a:ext cx="233161" cy="539699"/>
            </a:xfrm>
            <a:custGeom>
              <a:rect b="b" l="l" r="r" t="t"/>
              <a:pathLst>
                <a:path extrusionOk="0" h="36871" w="15929">
                  <a:moveTo>
                    <a:pt x="12927" y="1310"/>
                  </a:moveTo>
                  <a:cubicBezTo>
                    <a:pt x="13059" y="1310"/>
                    <a:pt x="13190" y="1410"/>
                    <a:pt x="13270" y="1603"/>
                  </a:cubicBezTo>
                  <a:cubicBezTo>
                    <a:pt x="14037" y="3447"/>
                    <a:pt x="14481" y="5410"/>
                    <a:pt x="14579" y="7405"/>
                  </a:cubicBezTo>
                  <a:cubicBezTo>
                    <a:pt x="14631" y="8401"/>
                    <a:pt x="14727" y="9404"/>
                    <a:pt x="14650" y="10394"/>
                  </a:cubicBezTo>
                  <a:cubicBezTo>
                    <a:pt x="14570" y="11450"/>
                    <a:pt x="14306" y="12494"/>
                    <a:pt x="14131" y="13546"/>
                  </a:cubicBezTo>
                  <a:cubicBezTo>
                    <a:pt x="13982" y="14438"/>
                    <a:pt x="13803" y="15329"/>
                    <a:pt x="13656" y="16221"/>
                  </a:cubicBezTo>
                  <a:cubicBezTo>
                    <a:pt x="13593" y="16615"/>
                    <a:pt x="13280" y="17030"/>
                    <a:pt x="13228" y="17476"/>
                  </a:cubicBezTo>
                  <a:cubicBezTo>
                    <a:pt x="13137" y="18254"/>
                    <a:pt x="12729" y="18969"/>
                    <a:pt x="12744" y="19765"/>
                  </a:cubicBezTo>
                  <a:cubicBezTo>
                    <a:pt x="12748" y="19962"/>
                    <a:pt x="12605" y="20084"/>
                    <a:pt x="12506" y="20227"/>
                  </a:cubicBezTo>
                  <a:cubicBezTo>
                    <a:pt x="12152" y="20745"/>
                    <a:pt x="12117" y="21370"/>
                    <a:pt x="11878" y="21917"/>
                  </a:cubicBezTo>
                  <a:cubicBezTo>
                    <a:pt x="11669" y="22395"/>
                    <a:pt x="11403" y="22852"/>
                    <a:pt x="11197" y="23339"/>
                  </a:cubicBezTo>
                  <a:cubicBezTo>
                    <a:pt x="10774" y="24333"/>
                    <a:pt x="10336" y="25329"/>
                    <a:pt x="9801" y="26271"/>
                  </a:cubicBezTo>
                  <a:cubicBezTo>
                    <a:pt x="9476" y="26843"/>
                    <a:pt x="9152" y="27421"/>
                    <a:pt x="8703" y="27949"/>
                  </a:cubicBezTo>
                  <a:cubicBezTo>
                    <a:pt x="8295" y="28429"/>
                    <a:pt x="8018" y="29096"/>
                    <a:pt x="7980" y="29777"/>
                  </a:cubicBezTo>
                  <a:cubicBezTo>
                    <a:pt x="7976" y="29848"/>
                    <a:pt x="8039" y="29955"/>
                    <a:pt x="8103" y="29991"/>
                  </a:cubicBezTo>
                  <a:cubicBezTo>
                    <a:pt x="8653" y="30287"/>
                    <a:pt x="9265" y="30417"/>
                    <a:pt x="9863" y="30417"/>
                  </a:cubicBezTo>
                  <a:cubicBezTo>
                    <a:pt x="10029" y="30417"/>
                    <a:pt x="10194" y="30407"/>
                    <a:pt x="10356" y="30388"/>
                  </a:cubicBezTo>
                  <a:cubicBezTo>
                    <a:pt x="10403" y="30382"/>
                    <a:pt x="10446" y="30380"/>
                    <a:pt x="10486" y="30380"/>
                  </a:cubicBezTo>
                  <a:cubicBezTo>
                    <a:pt x="10845" y="30380"/>
                    <a:pt x="10963" y="30592"/>
                    <a:pt x="11120" y="30749"/>
                  </a:cubicBezTo>
                  <a:cubicBezTo>
                    <a:pt x="11379" y="31008"/>
                    <a:pt x="11197" y="31415"/>
                    <a:pt x="11012" y="31581"/>
                  </a:cubicBezTo>
                  <a:cubicBezTo>
                    <a:pt x="10601" y="31950"/>
                    <a:pt x="10266" y="32382"/>
                    <a:pt x="9933" y="32794"/>
                  </a:cubicBezTo>
                  <a:cubicBezTo>
                    <a:pt x="9462" y="33377"/>
                    <a:pt x="8653" y="33346"/>
                    <a:pt x="8173" y="33865"/>
                  </a:cubicBezTo>
                  <a:cubicBezTo>
                    <a:pt x="7504" y="34590"/>
                    <a:pt x="6473" y="34738"/>
                    <a:pt x="5638" y="35201"/>
                  </a:cubicBezTo>
                  <a:cubicBezTo>
                    <a:pt x="5236" y="35424"/>
                    <a:pt x="4663" y="35606"/>
                    <a:pt x="4139" y="35715"/>
                  </a:cubicBezTo>
                  <a:cubicBezTo>
                    <a:pt x="4051" y="35733"/>
                    <a:pt x="3965" y="35742"/>
                    <a:pt x="3882" y="35742"/>
                  </a:cubicBezTo>
                  <a:cubicBezTo>
                    <a:pt x="3305" y="35742"/>
                    <a:pt x="2864" y="35319"/>
                    <a:pt x="2635" y="34737"/>
                  </a:cubicBezTo>
                  <a:cubicBezTo>
                    <a:pt x="2359" y="34039"/>
                    <a:pt x="2036" y="33360"/>
                    <a:pt x="1840" y="32632"/>
                  </a:cubicBezTo>
                  <a:cubicBezTo>
                    <a:pt x="1529" y="31483"/>
                    <a:pt x="1307" y="30321"/>
                    <a:pt x="1148" y="29146"/>
                  </a:cubicBezTo>
                  <a:cubicBezTo>
                    <a:pt x="1174" y="28775"/>
                    <a:pt x="1008" y="28419"/>
                    <a:pt x="1097" y="28043"/>
                  </a:cubicBezTo>
                  <a:cubicBezTo>
                    <a:pt x="1157" y="27799"/>
                    <a:pt x="1142" y="27603"/>
                    <a:pt x="1483" y="27443"/>
                  </a:cubicBezTo>
                  <a:cubicBezTo>
                    <a:pt x="1591" y="27393"/>
                    <a:pt x="1677" y="27372"/>
                    <a:pt x="1749" y="27372"/>
                  </a:cubicBezTo>
                  <a:cubicBezTo>
                    <a:pt x="1929" y="27372"/>
                    <a:pt x="2027" y="27499"/>
                    <a:pt x="2173" y="27605"/>
                  </a:cubicBezTo>
                  <a:cubicBezTo>
                    <a:pt x="2562" y="27884"/>
                    <a:pt x="2989" y="28107"/>
                    <a:pt x="3305" y="28491"/>
                  </a:cubicBezTo>
                  <a:cubicBezTo>
                    <a:pt x="3370" y="28570"/>
                    <a:pt x="3467" y="28604"/>
                    <a:pt x="3578" y="28604"/>
                  </a:cubicBezTo>
                  <a:cubicBezTo>
                    <a:pt x="3907" y="28604"/>
                    <a:pt x="4366" y="28308"/>
                    <a:pt x="4536" y="27980"/>
                  </a:cubicBezTo>
                  <a:cubicBezTo>
                    <a:pt x="4977" y="27132"/>
                    <a:pt x="5231" y="26216"/>
                    <a:pt x="5696" y="25369"/>
                  </a:cubicBezTo>
                  <a:cubicBezTo>
                    <a:pt x="5998" y="24820"/>
                    <a:pt x="6213" y="24169"/>
                    <a:pt x="6373" y="23540"/>
                  </a:cubicBezTo>
                  <a:cubicBezTo>
                    <a:pt x="6578" y="22733"/>
                    <a:pt x="6987" y="21995"/>
                    <a:pt x="7202" y="21198"/>
                  </a:cubicBezTo>
                  <a:cubicBezTo>
                    <a:pt x="7513" y="20044"/>
                    <a:pt x="7832" y="18890"/>
                    <a:pt x="8063" y="17721"/>
                  </a:cubicBezTo>
                  <a:cubicBezTo>
                    <a:pt x="8290" y="16565"/>
                    <a:pt x="8346" y="15382"/>
                    <a:pt x="8548" y="14217"/>
                  </a:cubicBezTo>
                  <a:cubicBezTo>
                    <a:pt x="8669" y="13519"/>
                    <a:pt x="8479" y="12782"/>
                    <a:pt x="8636" y="12077"/>
                  </a:cubicBezTo>
                  <a:cubicBezTo>
                    <a:pt x="8845" y="11130"/>
                    <a:pt x="8470" y="10201"/>
                    <a:pt x="8591" y="9254"/>
                  </a:cubicBezTo>
                  <a:cubicBezTo>
                    <a:pt x="8628" y="8964"/>
                    <a:pt x="8495" y="8640"/>
                    <a:pt x="8393" y="8347"/>
                  </a:cubicBezTo>
                  <a:cubicBezTo>
                    <a:pt x="8063" y="7404"/>
                    <a:pt x="8069" y="6405"/>
                    <a:pt x="7855" y="5440"/>
                  </a:cubicBezTo>
                  <a:cubicBezTo>
                    <a:pt x="7688" y="4686"/>
                    <a:pt x="7361" y="3983"/>
                    <a:pt x="7190" y="3230"/>
                  </a:cubicBezTo>
                  <a:cubicBezTo>
                    <a:pt x="7114" y="2892"/>
                    <a:pt x="7181" y="2640"/>
                    <a:pt x="7353" y="2457"/>
                  </a:cubicBezTo>
                  <a:cubicBezTo>
                    <a:pt x="7403" y="2403"/>
                    <a:pt x="7456" y="2383"/>
                    <a:pt x="7508" y="2383"/>
                  </a:cubicBezTo>
                  <a:cubicBezTo>
                    <a:pt x="7677" y="2383"/>
                    <a:pt x="7848" y="2592"/>
                    <a:pt x="7955" y="2592"/>
                  </a:cubicBezTo>
                  <a:cubicBezTo>
                    <a:pt x="7956" y="2592"/>
                    <a:pt x="7956" y="2592"/>
                    <a:pt x="7957" y="2592"/>
                  </a:cubicBezTo>
                  <a:cubicBezTo>
                    <a:pt x="7962" y="2592"/>
                    <a:pt x="7967" y="2592"/>
                    <a:pt x="7972" y="2592"/>
                  </a:cubicBezTo>
                  <a:cubicBezTo>
                    <a:pt x="8540" y="2592"/>
                    <a:pt x="8708" y="3323"/>
                    <a:pt x="9238" y="3323"/>
                  </a:cubicBezTo>
                  <a:cubicBezTo>
                    <a:pt x="9303" y="3323"/>
                    <a:pt x="9374" y="3311"/>
                    <a:pt x="9453" y="3286"/>
                  </a:cubicBezTo>
                  <a:lnTo>
                    <a:pt x="9453" y="3286"/>
                  </a:lnTo>
                  <a:cubicBezTo>
                    <a:pt x="9313" y="3820"/>
                    <a:pt x="10190" y="3615"/>
                    <a:pt x="10117" y="4113"/>
                  </a:cubicBezTo>
                  <a:cubicBezTo>
                    <a:pt x="10115" y="4128"/>
                    <a:pt x="10277" y="4185"/>
                    <a:pt x="10364" y="4186"/>
                  </a:cubicBezTo>
                  <a:cubicBezTo>
                    <a:pt x="10367" y="4186"/>
                    <a:pt x="10369" y="4186"/>
                    <a:pt x="10372" y="4186"/>
                  </a:cubicBezTo>
                  <a:cubicBezTo>
                    <a:pt x="10862" y="4186"/>
                    <a:pt x="11564" y="3564"/>
                    <a:pt x="11752" y="3116"/>
                  </a:cubicBezTo>
                  <a:cubicBezTo>
                    <a:pt x="11995" y="2544"/>
                    <a:pt x="12296" y="1996"/>
                    <a:pt x="12647" y="1484"/>
                  </a:cubicBezTo>
                  <a:cubicBezTo>
                    <a:pt x="12727" y="1367"/>
                    <a:pt x="12827" y="1310"/>
                    <a:pt x="12927" y="1310"/>
                  </a:cubicBezTo>
                  <a:close/>
                  <a:moveTo>
                    <a:pt x="12887" y="1"/>
                  </a:moveTo>
                  <a:cubicBezTo>
                    <a:pt x="12771" y="1"/>
                    <a:pt x="12650" y="41"/>
                    <a:pt x="12523" y="140"/>
                  </a:cubicBezTo>
                  <a:cubicBezTo>
                    <a:pt x="11957" y="581"/>
                    <a:pt x="11346" y="1034"/>
                    <a:pt x="11223" y="1824"/>
                  </a:cubicBezTo>
                  <a:cubicBezTo>
                    <a:pt x="11154" y="2269"/>
                    <a:pt x="10693" y="2710"/>
                    <a:pt x="10406" y="2710"/>
                  </a:cubicBezTo>
                  <a:cubicBezTo>
                    <a:pt x="10348" y="2710"/>
                    <a:pt x="10297" y="2692"/>
                    <a:pt x="10257" y="2652"/>
                  </a:cubicBezTo>
                  <a:cubicBezTo>
                    <a:pt x="9907" y="2293"/>
                    <a:pt x="9388" y="2203"/>
                    <a:pt x="9062" y="1830"/>
                  </a:cubicBezTo>
                  <a:cubicBezTo>
                    <a:pt x="8642" y="1350"/>
                    <a:pt x="8099" y="1195"/>
                    <a:pt x="7526" y="1195"/>
                  </a:cubicBezTo>
                  <a:cubicBezTo>
                    <a:pt x="7343" y="1195"/>
                    <a:pt x="7156" y="1210"/>
                    <a:pt x="6970" y="1237"/>
                  </a:cubicBezTo>
                  <a:cubicBezTo>
                    <a:pt x="6277" y="1333"/>
                    <a:pt x="5810" y="2349"/>
                    <a:pt x="6088" y="3136"/>
                  </a:cubicBezTo>
                  <a:cubicBezTo>
                    <a:pt x="6742" y="4984"/>
                    <a:pt x="7086" y="6890"/>
                    <a:pt x="7331" y="8817"/>
                  </a:cubicBezTo>
                  <a:cubicBezTo>
                    <a:pt x="7603" y="10944"/>
                    <a:pt x="7501" y="13074"/>
                    <a:pt x="7295" y="15197"/>
                  </a:cubicBezTo>
                  <a:cubicBezTo>
                    <a:pt x="7024" y="17985"/>
                    <a:pt x="6143" y="20642"/>
                    <a:pt x="5214" y="23277"/>
                  </a:cubicBezTo>
                  <a:cubicBezTo>
                    <a:pt x="4791" y="24475"/>
                    <a:pt x="4192" y="25614"/>
                    <a:pt x="3739" y="26803"/>
                  </a:cubicBezTo>
                  <a:cubicBezTo>
                    <a:pt x="3651" y="27033"/>
                    <a:pt x="3591" y="27123"/>
                    <a:pt x="3515" y="27123"/>
                  </a:cubicBezTo>
                  <a:cubicBezTo>
                    <a:pt x="3439" y="27123"/>
                    <a:pt x="3348" y="27036"/>
                    <a:pt x="3198" y="26910"/>
                  </a:cubicBezTo>
                  <a:cubicBezTo>
                    <a:pt x="2859" y="26625"/>
                    <a:pt x="2448" y="26398"/>
                    <a:pt x="2030" y="26234"/>
                  </a:cubicBezTo>
                  <a:cubicBezTo>
                    <a:pt x="1831" y="26156"/>
                    <a:pt x="1632" y="26109"/>
                    <a:pt x="1439" y="26109"/>
                  </a:cubicBezTo>
                  <a:cubicBezTo>
                    <a:pt x="1143" y="26109"/>
                    <a:pt x="859" y="26220"/>
                    <a:pt x="605" y="26501"/>
                  </a:cubicBezTo>
                  <a:cubicBezTo>
                    <a:pt x="136" y="27020"/>
                    <a:pt x="108" y="27630"/>
                    <a:pt x="61" y="28260"/>
                  </a:cubicBezTo>
                  <a:cubicBezTo>
                    <a:pt x="0" y="29096"/>
                    <a:pt x="120" y="29893"/>
                    <a:pt x="335" y="30707"/>
                  </a:cubicBezTo>
                  <a:cubicBezTo>
                    <a:pt x="804" y="32483"/>
                    <a:pt x="983" y="34337"/>
                    <a:pt x="2140" y="35903"/>
                  </a:cubicBezTo>
                  <a:cubicBezTo>
                    <a:pt x="2602" y="36528"/>
                    <a:pt x="3179" y="36870"/>
                    <a:pt x="3835" y="36870"/>
                  </a:cubicBezTo>
                  <a:cubicBezTo>
                    <a:pt x="4087" y="36870"/>
                    <a:pt x="4351" y="36820"/>
                    <a:pt x="4625" y="36715"/>
                  </a:cubicBezTo>
                  <a:cubicBezTo>
                    <a:pt x="4713" y="36681"/>
                    <a:pt x="4821" y="36622"/>
                    <a:pt x="4903" y="36622"/>
                  </a:cubicBezTo>
                  <a:cubicBezTo>
                    <a:pt x="4918" y="36622"/>
                    <a:pt x="4933" y="36625"/>
                    <a:pt x="4946" y="36630"/>
                  </a:cubicBezTo>
                  <a:cubicBezTo>
                    <a:pt x="5045" y="36666"/>
                    <a:pt x="5141" y="36681"/>
                    <a:pt x="5234" y="36681"/>
                  </a:cubicBezTo>
                  <a:cubicBezTo>
                    <a:pt x="5533" y="36681"/>
                    <a:pt x="5801" y="36526"/>
                    <a:pt x="6052" y="36426"/>
                  </a:cubicBezTo>
                  <a:cubicBezTo>
                    <a:pt x="7247" y="35943"/>
                    <a:pt x="8409" y="35368"/>
                    <a:pt x="9415" y="34583"/>
                  </a:cubicBezTo>
                  <a:cubicBezTo>
                    <a:pt x="9843" y="34248"/>
                    <a:pt x="10371" y="34059"/>
                    <a:pt x="10742" y="33679"/>
                  </a:cubicBezTo>
                  <a:cubicBezTo>
                    <a:pt x="11260" y="33149"/>
                    <a:pt x="11734" y="32578"/>
                    <a:pt x="12221" y="32019"/>
                  </a:cubicBezTo>
                  <a:cubicBezTo>
                    <a:pt x="12704" y="31466"/>
                    <a:pt x="12594" y="30289"/>
                    <a:pt x="12125" y="29759"/>
                  </a:cubicBezTo>
                  <a:cubicBezTo>
                    <a:pt x="11458" y="29005"/>
                    <a:pt x="10487" y="29296"/>
                    <a:pt x="9674" y="28966"/>
                  </a:cubicBezTo>
                  <a:cubicBezTo>
                    <a:pt x="10067" y="28223"/>
                    <a:pt x="10499" y="27502"/>
                    <a:pt x="10969" y="26805"/>
                  </a:cubicBezTo>
                  <a:cubicBezTo>
                    <a:pt x="11890" y="25436"/>
                    <a:pt x="12447" y="23934"/>
                    <a:pt x="13058" y="22452"/>
                  </a:cubicBezTo>
                  <a:cubicBezTo>
                    <a:pt x="13312" y="21834"/>
                    <a:pt x="13390" y="21105"/>
                    <a:pt x="13682" y="20514"/>
                  </a:cubicBezTo>
                  <a:cubicBezTo>
                    <a:pt x="14169" y="19526"/>
                    <a:pt x="14222" y="18455"/>
                    <a:pt x="14564" y="17445"/>
                  </a:cubicBezTo>
                  <a:cubicBezTo>
                    <a:pt x="14800" y="16742"/>
                    <a:pt x="14681" y="15916"/>
                    <a:pt x="14969" y="15241"/>
                  </a:cubicBezTo>
                  <a:cubicBezTo>
                    <a:pt x="15522" y="13946"/>
                    <a:pt x="15189" y="12538"/>
                    <a:pt x="15697" y="11240"/>
                  </a:cubicBezTo>
                  <a:cubicBezTo>
                    <a:pt x="15929" y="10648"/>
                    <a:pt x="15914" y="9967"/>
                    <a:pt x="15738" y="9296"/>
                  </a:cubicBezTo>
                  <a:cubicBezTo>
                    <a:pt x="15592" y="8741"/>
                    <a:pt x="15753" y="8143"/>
                    <a:pt x="15712" y="7553"/>
                  </a:cubicBezTo>
                  <a:cubicBezTo>
                    <a:pt x="15649" y="6681"/>
                    <a:pt x="15621" y="5792"/>
                    <a:pt x="15477" y="4936"/>
                  </a:cubicBezTo>
                  <a:cubicBezTo>
                    <a:pt x="15338" y="4101"/>
                    <a:pt x="14989" y="3286"/>
                    <a:pt x="14650" y="2495"/>
                  </a:cubicBezTo>
                  <a:cubicBezTo>
                    <a:pt x="14362" y="1822"/>
                    <a:pt x="14323" y="1029"/>
                    <a:pt x="13715" y="503"/>
                  </a:cubicBezTo>
                  <a:cubicBezTo>
                    <a:pt x="13473" y="293"/>
                    <a:pt x="13200" y="1"/>
                    <a:pt x="1288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32"/>
            <p:cNvSpPr/>
            <p:nvPr/>
          </p:nvSpPr>
          <p:spPr>
            <a:xfrm>
              <a:off x="5364681" y="3113155"/>
              <a:ext cx="200841" cy="503998"/>
            </a:xfrm>
            <a:custGeom>
              <a:rect b="b" l="l" r="r" t="t"/>
              <a:pathLst>
                <a:path extrusionOk="0" h="34432" w="13721">
                  <a:moveTo>
                    <a:pt x="11920" y="0"/>
                  </a:moveTo>
                  <a:cubicBezTo>
                    <a:pt x="11820" y="0"/>
                    <a:pt x="11720" y="57"/>
                    <a:pt x="11640" y="174"/>
                  </a:cubicBezTo>
                  <a:cubicBezTo>
                    <a:pt x="11289" y="686"/>
                    <a:pt x="10988" y="1234"/>
                    <a:pt x="10745" y="1808"/>
                  </a:cubicBezTo>
                  <a:cubicBezTo>
                    <a:pt x="10557" y="2254"/>
                    <a:pt x="9855" y="2877"/>
                    <a:pt x="9365" y="2877"/>
                  </a:cubicBezTo>
                  <a:cubicBezTo>
                    <a:pt x="9362" y="2877"/>
                    <a:pt x="9360" y="2877"/>
                    <a:pt x="9357" y="2877"/>
                  </a:cubicBezTo>
                  <a:cubicBezTo>
                    <a:pt x="9270" y="2876"/>
                    <a:pt x="9108" y="2818"/>
                    <a:pt x="9110" y="2803"/>
                  </a:cubicBezTo>
                  <a:cubicBezTo>
                    <a:pt x="9183" y="2306"/>
                    <a:pt x="8306" y="2510"/>
                    <a:pt x="8446" y="1976"/>
                  </a:cubicBezTo>
                  <a:lnTo>
                    <a:pt x="8446" y="1976"/>
                  </a:lnTo>
                  <a:cubicBezTo>
                    <a:pt x="8367" y="2001"/>
                    <a:pt x="8296" y="2013"/>
                    <a:pt x="8231" y="2013"/>
                  </a:cubicBezTo>
                  <a:cubicBezTo>
                    <a:pt x="7701" y="2013"/>
                    <a:pt x="7533" y="1282"/>
                    <a:pt x="6965" y="1282"/>
                  </a:cubicBezTo>
                  <a:cubicBezTo>
                    <a:pt x="6960" y="1282"/>
                    <a:pt x="6955" y="1282"/>
                    <a:pt x="6950" y="1282"/>
                  </a:cubicBezTo>
                  <a:cubicBezTo>
                    <a:pt x="6949" y="1282"/>
                    <a:pt x="6949" y="1282"/>
                    <a:pt x="6948" y="1282"/>
                  </a:cubicBezTo>
                  <a:cubicBezTo>
                    <a:pt x="6841" y="1282"/>
                    <a:pt x="6670" y="1074"/>
                    <a:pt x="6502" y="1074"/>
                  </a:cubicBezTo>
                  <a:cubicBezTo>
                    <a:pt x="6449" y="1074"/>
                    <a:pt x="6397" y="1094"/>
                    <a:pt x="6346" y="1148"/>
                  </a:cubicBezTo>
                  <a:cubicBezTo>
                    <a:pt x="6174" y="1331"/>
                    <a:pt x="6107" y="1582"/>
                    <a:pt x="6183" y="1920"/>
                  </a:cubicBezTo>
                  <a:cubicBezTo>
                    <a:pt x="6354" y="2673"/>
                    <a:pt x="6681" y="3376"/>
                    <a:pt x="6848" y="4132"/>
                  </a:cubicBezTo>
                  <a:cubicBezTo>
                    <a:pt x="7062" y="5095"/>
                    <a:pt x="7056" y="6094"/>
                    <a:pt x="7386" y="7037"/>
                  </a:cubicBezTo>
                  <a:cubicBezTo>
                    <a:pt x="7488" y="7330"/>
                    <a:pt x="7621" y="7654"/>
                    <a:pt x="7584" y="7944"/>
                  </a:cubicBezTo>
                  <a:cubicBezTo>
                    <a:pt x="7463" y="8891"/>
                    <a:pt x="7838" y="9820"/>
                    <a:pt x="7629" y="10767"/>
                  </a:cubicBezTo>
                  <a:cubicBezTo>
                    <a:pt x="7472" y="11472"/>
                    <a:pt x="7662" y="12210"/>
                    <a:pt x="7541" y="12907"/>
                  </a:cubicBezTo>
                  <a:cubicBezTo>
                    <a:pt x="7339" y="14072"/>
                    <a:pt x="7283" y="15255"/>
                    <a:pt x="7056" y="16411"/>
                  </a:cubicBezTo>
                  <a:cubicBezTo>
                    <a:pt x="6825" y="17580"/>
                    <a:pt x="6506" y="18735"/>
                    <a:pt x="6195" y="19888"/>
                  </a:cubicBezTo>
                  <a:cubicBezTo>
                    <a:pt x="5980" y="20687"/>
                    <a:pt x="5571" y="21423"/>
                    <a:pt x="5366" y="22230"/>
                  </a:cubicBezTo>
                  <a:cubicBezTo>
                    <a:pt x="5206" y="22859"/>
                    <a:pt x="4991" y="23510"/>
                    <a:pt x="4689" y="24060"/>
                  </a:cubicBezTo>
                  <a:cubicBezTo>
                    <a:pt x="4224" y="24906"/>
                    <a:pt x="3970" y="25822"/>
                    <a:pt x="3529" y="26670"/>
                  </a:cubicBezTo>
                  <a:cubicBezTo>
                    <a:pt x="3359" y="26998"/>
                    <a:pt x="2900" y="27295"/>
                    <a:pt x="2571" y="27295"/>
                  </a:cubicBezTo>
                  <a:cubicBezTo>
                    <a:pt x="2460" y="27295"/>
                    <a:pt x="2363" y="27260"/>
                    <a:pt x="2298" y="27181"/>
                  </a:cubicBezTo>
                  <a:cubicBezTo>
                    <a:pt x="1982" y="26797"/>
                    <a:pt x="1555" y="26575"/>
                    <a:pt x="1166" y="26295"/>
                  </a:cubicBezTo>
                  <a:cubicBezTo>
                    <a:pt x="1020" y="26189"/>
                    <a:pt x="922" y="26062"/>
                    <a:pt x="742" y="26062"/>
                  </a:cubicBezTo>
                  <a:cubicBezTo>
                    <a:pt x="670" y="26062"/>
                    <a:pt x="584" y="26083"/>
                    <a:pt x="476" y="26133"/>
                  </a:cubicBezTo>
                  <a:cubicBezTo>
                    <a:pt x="135" y="26295"/>
                    <a:pt x="150" y="26489"/>
                    <a:pt x="90" y="26733"/>
                  </a:cubicBezTo>
                  <a:cubicBezTo>
                    <a:pt x="1" y="27109"/>
                    <a:pt x="167" y="27465"/>
                    <a:pt x="141" y="27836"/>
                  </a:cubicBezTo>
                  <a:cubicBezTo>
                    <a:pt x="300" y="29011"/>
                    <a:pt x="522" y="30173"/>
                    <a:pt x="833" y="31324"/>
                  </a:cubicBezTo>
                  <a:cubicBezTo>
                    <a:pt x="1029" y="32052"/>
                    <a:pt x="1352" y="32729"/>
                    <a:pt x="1628" y="33427"/>
                  </a:cubicBezTo>
                  <a:cubicBezTo>
                    <a:pt x="1857" y="34010"/>
                    <a:pt x="2297" y="34432"/>
                    <a:pt x="2875" y="34432"/>
                  </a:cubicBezTo>
                  <a:cubicBezTo>
                    <a:pt x="2958" y="34432"/>
                    <a:pt x="3044" y="34423"/>
                    <a:pt x="3132" y="34405"/>
                  </a:cubicBezTo>
                  <a:cubicBezTo>
                    <a:pt x="3656" y="34296"/>
                    <a:pt x="4229" y="34115"/>
                    <a:pt x="4631" y="33892"/>
                  </a:cubicBezTo>
                  <a:cubicBezTo>
                    <a:pt x="5466" y="33428"/>
                    <a:pt x="6497" y="33280"/>
                    <a:pt x="7166" y="32555"/>
                  </a:cubicBezTo>
                  <a:cubicBezTo>
                    <a:pt x="7646" y="32036"/>
                    <a:pt x="8455" y="32067"/>
                    <a:pt x="8927" y="31485"/>
                  </a:cubicBezTo>
                  <a:cubicBezTo>
                    <a:pt x="9259" y="31072"/>
                    <a:pt x="9594" y="30641"/>
                    <a:pt x="10005" y="30272"/>
                  </a:cubicBezTo>
                  <a:cubicBezTo>
                    <a:pt x="10191" y="30106"/>
                    <a:pt x="10372" y="29698"/>
                    <a:pt x="10114" y="29439"/>
                  </a:cubicBezTo>
                  <a:cubicBezTo>
                    <a:pt x="9955" y="29282"/>
                    <a:pt x="9838" y="29070"/>
                    <a:pt x="9478" y="29070"/>
                  </a:cubicBezTo>
                  <a:cubicBezTo>
                    <a:pt x="9438" y="29070"/>
                    <a:pt x="9396" y="29072"/>
                    <a:pt x="9351" y="29078"/>
                  </a:cubicBezTo>
                  <a:cubicBezTo>
                    <a:pt x="9188" y="29097"/>
                    <a:pt x="9023" y="29107"/>
                    <a:pt x="8856" y="29107"/>
                  </a:cubicBezTo>
                  <a:cubicBezTo>
                    <a:pt x="8258" y="29107"/>
                    <a:pt x="7646" y="28977"/>
                    <a:pt x="7096" y="28681"/>
                  </a:cubicBezTo>
                  <a:cubicBezTo>
                    <a:pt x="7032" y="28645"/>
                    <a:pt x="6969" y="28538"/>
                    <a:pt x="6973" y="28467"/>
                  </a:cubicBezTo>
                  <a:cubicBezTo>
                    <a:pt x="7011" y="27786"/>
                    <a:pt x="7288" y="27119"/>
                    <a:pt x="7696" y="26639"/>
                  </a:cubicBezTo>
                  <a:cubicBezTo>
                    <a:pt x="8145" y="26113"/>
                    <a:pt x="8469" y="25534"/>
                    <a:pt x="8794" y="24961"/>
                  </a:cubicBezTo>
                  <a:cubicBezTo>
                    <a:pt x="9329" y="24019"/>
                    <a:pt x="9767" y="23024"/>
                    <a:pt x="10190" y="22029"/>
                  </a:cubicBezTo>
                  <a:cubicBezTo>
                    <a:pt x="10396" y="21542"/>
                    <a:pt x="10662" y="21086"/>
                    <a:pt x="10871" y="20607"/>
                  </a:cubicBezTo>
                  <a:cubicBezTo>
                    <a:pt x="11110" y="20060"/>
                    <a:pt x="11145" y="19435"/>
                    <a:pt x="11499" y="18918"/>
                  </a:cubicBezTo>
                  <a:cubicBezTo>
                    <a:pt x="11598" y="18774"/>
                    <a:pt x="11741" y="18652"/>
                    <a:pt x="11737" y="18455"/>
                  </a:cubicBezTo>
                  <a:cubicBezTo>
                    <a:pt x="11722" y="17659"/>
                    <a:pt x="12130" y="16944"/>
                    <a:pt x="12221" y="16166"/>
                  </a:cubicBezTo>
                  <a:cubicBezTo>
                    <a:pt x="12273" y="15720"/>
                    <a:pt x="12586" y="15306"/>
                    <a:pt x="12649" y="14911"/>
                  </a:cubicBezTo>
                  <a:cubicBezTo>
                    <a:pt x="12796" y="14019"/>
                    <a:pt x="12975" y="13130"/>
                    <a:pt x="13124" y="12236"/>
                  </a:cubicBezTo>
                  <a:cubicBezTo>
                    <a:pt x="13299" y="11185"/>
                    <a:pt x="13563" y="10141"/>
                    <a:pt x="13643" y="9084"/>
                  </a:cubicBezTo>
                  <a:cubicBezTo>
                    <a:pt x="13720" y="8094"/>
                    <a:pt x="13624" y="7091"/>
                    <a:pt x="13572" y="6095"/>
                  </a:cubicBezTo>
                  <a:cubicBezTo>
                    <a:pt x="13474" y="4100"/>
                    <a:pt x="13030" y="2137"/>
                    <a:pt x="12263" y="293"/>
                  </a:cubicBezTo>
                  <a:cubicBezTo>
                    <a:pt x="12183" y="100"/>
                    <a:pt x="12052" y="0"/>
                    <a:pt x="11920" y="0"/>
                  </a:cubicBezTo>
                  <a:close/>
                </a:path>
              </a:pathLst>
            </a:custGeom>
            <a:solidFill>
              <a:srgbClr val="FED5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95" name="Google Shape;695;p32"/>
          <p:cNvGrpSpPr/>
          <p:nvPr/>
        </p:nvGrpSpPr>
        <p:grpSpPr>
          <a:xfrm>
            <a:off x="7172018" y="3071100"/>
            <a:ext cx="167058" cy="468473"/>
            <a:chOff x="7172018" y="3071105"/>
            <a:chExt cx="167058" cy="468473"/>
          </a:xfrm>
        </p:grpSpPr>
        <p:sp>
          <p:nvSpPr>
            <p:cNvPr id="696" name="Google Shape;696;p32"/>
            <p:cNvSpPr/>
            <p:nvPr/>
          </p:nvSpPr>
          <p:spPr>
            <a:xfrm>
              <a:off x="7186274" y="3098711"/>
              <a:ext cx="135455" cy="421487"/>
            </a:xfrm>
            <a:custGeom>
              <a:rect b="b" l="l" r="r" t="t"/>
              <a:pathLst>
                <a:path extrusionOk="0" h="28795" w="9254">
                  <a:moveTo>
                    <a:pt x="1626" y="0"/>
                  </a:moveTo>
                  <a:cubicBezTo>
                    <a:pt x="1530" y="0"/>
                    <a:pt x="1462" y="93"/>
                    <a:pt x="1412" y="329"/>
                  </a:cubicBezTo>
                  <a:cubicBezTo>
                    <a:pt x="1002" y="2257"/>
                    <a:pt x="1788" y="9706"/>
                    <a:pt x="2031" y="11628"/>
                  </a:cubicBezTo>
                  <a:cubicBezTo>
                    <a:pt x="2255" y="13395"/>
                    <a:pt x="1918" y="14958"/>
                    <a:pt x="2188" y="16724"/>
                  </a:cubicBezTo>
                  <a:cubicBezTo>
                    <a:pt x="2291" y="17397"/>
                    <a:pt x="2201" y="18098"/>
                    <a:pt x="2405" y="18775"/>
                  </a:cubicBezTo>
                  <a:cubicBezTo>
                    <a:pt x="2485" y="19045"/>
                    <a:pt x="2333" y="19433"/>
                    <a:pt x="2228" y="19744"/>
                  </a:cubicBezTo>
                  <a:cubicBezTo>
                    <a:pt x="2114" y="20080"/>
                    <a:pt x="2473" y="20188"/>
                    <a:pt x="2416" y="20574"/>
                  </a:cubicBezTo>
                  <a:cubicBezTo>
                    <a:pt x="2335" y="21106"/>
                    <a:pt x="2258" y="21336"/>
                    <a:pt x="1914" y="21336"/>
                  </a:cubicBezTo>
                  <a:cubicBezTo>
                    <a:pt x="1842" y="21336"/>
                    <a:pt x="1757" y="21326"/>
                    <a:pt x="1659" y="21306"/>
                  </a:cubicBezTo>
                  <a:cubicBezTo>
                    <a:pt x="1329" y="21240"/>
                    <a:pt x="1073" y="21014"/>
                    <a:pt x="742" y="20929"/>
                  </a:cubicBezTo>
                  <a:cubicBezTo>
                    <a:pt x="688" y="20915"/>
                    <a:pt x="641" y="20909"/>
                    <a:pt x="599" y="20909"/>
                  </a:cubicBezTo>
                  <a:cubicBezTo>
                    <a:pt x="343" y="20909"/>
                    <a:pt x="289" y="21146"/>
                    <a:pt x="161" y="21262"/>
                  </a:cubicBezTo>
                  <a:cubicBezTo>
                    <a:pt x="0" y="21413"/>
                    <a:pt x="87" y="21658"/>
                    <a:pt x="262" y="21785"/>
                  </a:cubicBezTo>
                  <a:cubicBezTo>
                    <a:pt x="494" y="21956"/>
                    <a:pt x="615" y="22220"/>
                    <a:pt x="673" y="22487"/>
                  </a:cubicBezTo>
                  <a:cubicBezTo>
                    <a:pt x="873" y="23397"/>
                    <a:pt x="1477" y="24091"/>
                    <a:pt x="1683" y="24992"/>
                  </a:cubicBezTo>
                  <a:cubicBezTo>
                    <a:pt x="1716" y="25136"/>
                    <a:pt x="1805" y="25235"/>
                    <a:pt x="1925" y="25273"/>
                  </a:cubicBezTo>
                  <a:cubicBezTo>
                    <a:pt x="2145" y="25344"/>
                    <a:pt x="2272" y="25577"/>
                    <a:pt x="2312" y="25741"/>
                  </a:cubicBezTo>
                  <a:cubicBezTo>
                    <a:pt x="2514" y="26561"/>
                    <a:pt x="3100" y="27062"/>
                    <a:pt x="3552" y="27664"/>
                  </a:cubicBezTo>
                  <a:cubicBezTo>
                    <a:pt x="3716" y="27883"/>
                    <a:pt x="3935" y="27996"/>
                    <a:pt x="4030" y="28335"/>
                  </a:cubicBezTo>
                  <a:cubicBezTo>
                    <a:pt x="4113" y="28630"/>
                    <a:pt x="4368" y="28795"/>
                    <a:pt x="4619" y="28795"/>
                  </a:cubicBezTo>
                  <a:cubicBezTo>
                    <a:pt x="4769" y="28795"/>
                    <a:pt x="4917" y="28735"/>
                    <a:pt x="5024" y="28609"/>
                  </a:cubicBezTo>
                  <a:cubicBezTo>
                    <a:pt x="5484" y="28072"/>
                    <a:pt x="5931" y="27502"/>
                    <a:pt x="6307" y="26907"/>
                  </a:cubicBezTo>
                  <a:cubicBezTo>
                    <a:pt x="6811" y="26112"/>
                    <a:pt x="7333" y="25316"/>
                    <a:pt x="7715" y="24420"/>
                  </a:cubicBezTo>
                  <a:cubicBezTo>
                    <a:pt x="8052" y="23630"/>
                    <a:pt x="8394" y="22838"/>
                    <a:pt x="8659" y="22018"/>
                  </a:cubicBezTo>
                  <a:cubicBezTo>
                    <a:pt x="8737" y="21785"/>
                    <a:pt x="8897" y="21426"/>
                    <a:pt x="9028" y="21066"/>
                  </a:cubicBezTo>
                  <a:cubicBezTo>
                    <a:pt x="9153" y="20718"/>
                    <a:pt x="9254" y="20370"/>
                    <a:pt x="9227" y="20130"/>
                  </a:cubicBezTo>
                  <a:cubicBezTo>
                    <a:pt x="9183" y="19737"/>
                    <a:pt x="9050" y="19601"/>
                    <a:pt x="8871" y="19601"/>
                  </a:cubicBezTo>
                  <a:cubicBezTo>
                    <a:pt x="8471" y="19601"/>
                    <a:pt x="7838" y="20283"/>
                    <a:pt x="7453" y="20283"/>
                  </a:cubicBezTo>
                  <a:cubicBezTo>
                    <a:pt x="7410" y="20283"/>
                    <a:pt x="7371" y="20274"/>
                    <a:pt x="7335" y="20256"/>
                  </a:cubicBezTo>
                  <a:cubicBezTo>
                    <a:pt x="6919" y="20042"/>
                    <a:pt x="7003" y="18802"/>
                    <a:pt x="6983" y="18445"/>
                  </a:cubicBezTo>
                  <a:cubicBezTo>
                    <a:pt x="6886" y="16677"/>
                    <a:pt x="6956" y="14897"/>
                    <a:pt x="7217" y="13145"/>
                  </a:cubicBezTo>
                  <a:cubicBezTo>
                    <a:pt x="7427" y="11735"/>
                    <a:pt x="7828" y="5225"/>
                    <a:pt x="8103" y="3823"/>
                  </a:cubicBezTo>
                  <a:cubicBezTo>
                    <a:pt x="8295" y="2842"/>
                    <a:pt x="7891" y="1508"/>
                    <a:pt x="7919" y="493"/>
                  </a:cubicBezTo>
                  <a:cubicBezTo>
                    <a:pt x="7924" y="346"/>
                    <a:pt x="8217" y="198"/>
                    <a:pt x="7975" y="51"/>
                  </a:cubicBezTo>
                  <a:cubicBezTo>
                    <a:pt x="7921" y="17"/>
                    <a:pt x="7848" y="3"/>
                    <a:pt x="7773" y="3"/>
                  </a:cubicBezTo>
                  <a:cubicBezTo>
                    <a:pt x="7685" y="3"/>
                    <a:pt x="7592" y="22"/>
                    <a:pt x="7518" y="53"/>
                  </a:cubicBezTo>
                  <a:cubicBezTo>
                    <a:pt x="6784" y="356"/>
                    <a:pt x="6307" y="1048"/>
                    <a:pt x="5780" y="1627"/>
                  </a:cubicBezTo>
                  <a:cubicBezTo>
                    <a:pt x="5432" y="2010"/>
                    <a:pt x="5136" y="2250"/>
                    <a:pt x="4798" y="2250"/>
                  </a:cubicBezTo>
                  <a:cubicBezTo>
                    <a:pt x="4622" y="2250"/>
                    <a:pt x="4435" y="2185"/>
                    <a:pt x="4223" y="2041"/>
                  </a:cubicBezTo>
                  <a:cubicBezTo>
                    <a:pt x="3530" y="1569"/>
                    <a:pt x="2896" y="990"/>
                    <a:pt x="2239" y="454"/>
                  </a:cubicBezTo>
                  <a:cubicBezTo>
                    <a:pt x="2108" y="347"/>
                    <a:pt x="1997" y="212"/>
                    <a:pt x="1863" y="113"/>
                  </a:cubicBezTo>
                  <a:cubicBezTo>
                    <a:pt x="1768" y="43"/>
                    <a:pt x="1691" y="0"/>
                    <a:pt x="162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32"/>
            <p:cNvSpPr/>
            <p:nvPr/>
          </p:nvSpPr>
          <p:spPr>
            <a:xfrm>
              <a:off x="7172018" y="3071105"/>
              <a:ext cx="167058" cy="468473"/>
            </a:xfrm>
            <a:custGeom>
              <a:rect b="b" l="l" r="r" t="t"/>
              <a:pathLst>
                <a:path extrusionOk="0" h="32005" w="11413">
                  <a:moveTo>
                    <a:pt x="2602" y="1887"/>
                  </a:moveTo>
                  <a:cubicBezTo>
                    <a:pt x="2667" y="1887"/>
                    <a:pt x="2745" y="1930"/>
                    <a:pt x="2839" y="2000"/>
                  </a:cubicBezTo>
                  <a:cubicBezTo>
                    <a:pt x="2973" y="2099"/>
                    <a:pt x="3085" y="2233"/>
                    <a:pt x="3214" y="2341"/>
                  </a:cubicBezTo>
                  <a:cubicBezTo>
                    <a:pt x="3872" y="2877"/>
                    <a:pt x="4505" y="3455"/>
                    <a:pt x="5199" y="3928"/>
                  </a:cubicBezTo>
                  <a:cubicBezTo>
                    <a:pt x="5410" y="4073"/>
                    <a:pt x="5598" y="4138"/>
                    <a:pt x="5773" y="4138"/>
                  </a:cubicBezTo>
                  <a:cubicBezTo>
                    <a:pt x="6112" y="4138"/>
                    <a:pt x="6408" y="3897"/>
                    <a:pt x="6756" y="3513"/>
                  </a:cubicBezTo>
                  <a:cubicBezTo>
                    <a:pt x="7282" y="2934"/>
                    <a:pt x="7761" y="2243"/>
                    <a:pt x="8495" y="1940"/>
                  </a:cubicBezTo>
                  <a:cubicBezTo>
                    <a:pt x="8569" y="1909"/>
                    <a:pt x="8662" y="1890"/>
                    <a:pt x="8750" y="1890"/>
                  </a:cubicBezTo>
                  <a:cubicBezTo>
                    <a:pt x="8825" y="1890"/>
                    <a:pt x="8897" y="1904"/>
                    <a:pt x="8950" y="1937"/>
                  </a:cubicBezTo>
                  <a:cubicBezTo>
                    <a:pt x="9192" y="2086"/>
                    <a:pt x="8899" y="2233"/>
                    <a:pt x="8895" y="2380"/>
                  </a:cubicBezTo>
                  <a:cubicBezTo>
                    <a:pt x="8861" y="3579"/>
                    <a:pt x="8508" y="4733"/>
                    <a:pt x="8427" y="5935"/>
                  </a:cubicBezTo>
                  <a:cubicBezTo>
                    <a:pt x="8314" y="7634"/>
                    <a:pt x="8258" y="9328"/>
                    <a:pt x="8267" y="11029"/>
                  </a:cubicBezTo>
                  <a:cubicBezTo>
                    <a:pt x="8276" y="12342"/>
                    <a:pt x="8386" y="13728"/>
                    <a:pt x="8192" y="15032"/>
                  </a:cubicBezTo>
                  <a:cubicBezTo>
                    <a:pt x="8007" y="16265"/>
                    <a:pt x="7695" y="17615"/>
                    <a:pt x="7703" y="18863"/>
                  </a:cubicBezTo>
                  <a:cubicBezTo>
                    <a:pt x="7711" y="19894"/>
                    <a:pt x="7810" y="20924"/>
                    <a:pt x="7786" y="21975"/>
                  </a:cubicBezTo>
                  <a:cubicBezTo>
                    <a:pt x="7783" y="22155"/>
                    <a:pt x="7789" y="22362"/>
                    <a:pt x="7924" y="22483"/>
                  </a:cubicBezTo>
                  <a:cubicBezTo>
                    <a:pt x="7952" y="22507"/>
                    <a:pt x="7990" y="22518"/>
                    <a:pt x="8035" y="22518"/>
                  </a:cubicBezTo>
                  <a:cubicBezTo>
                    <a:pt x="8327" y="22518"/>
                    <a:pt x="8933" y="22076"/>
                    <a:pt x="9144" y="22031"/>
                  </a:cubicBezTo>
                  <a:cubicBezTo>
                    <a:pt x="9306" y="21996"/>
                    <a:pt x="9441" y="21976"/>
                    <a:pt x="9551" y="21976"/>
                  </a:cubicBezTo>
                  <a:cubicBezTo>
                    <a:pt x="9931" y="21976"/>
                    <a:pt x="10016" y="22216"/>
                    <a:pt x="9911" y="22919"/>
                  </a:cubicBezTo>
                  <a:cubicBezTo>
                    <a:pt x="9645" y="24075"/>
                    <a:pt x="9169" y="25188"/>
                    <a:pt x="8690" y="26308"/>
                  </a:cubicBezTo>
                  <a:cubicBezTo>
                    <a:pt x="8308" y="27203"/>
                    <a:pt x="7788" y="27999"/>
                    <a:pt x="7283" y="28793"/>
                  </a:cubicBezTo>
                  <a:cubicBezTo>
                    <a:pt x="6907" y="29389"/>
                    <a:pt x="6460" y="29959"/>
                    <a:pt x="6001" y="30497"/>
                  </a:cubicBezTo>
                  <a:cubicBezTo>
                    <a:pt x="5893" y="30622"/>
                    <a:pt x="5745" y="30682"/>
                    <a:pt x="5595" y="30682"/>
                  </a:cubicBezTo>
                  <a:cubicBezTo>
                    <a:pt x="5345" y="30682"/>
                    <a:pt x="5089" y="30517"/>
                    <a:pt x="5006" y="30222"/>
                  </a:cubicBezTo>
                  <a:cubicBezTo>
                    <a:pt x="4912" y="29883"/>
                    <a:pt x="4693" y="29770"/>
                    <a:pt x="4528" y="29551"/>
                  </a:cubicBezTo>
                  <a:cubicBezTo>
                    <a:pt x="4075" y="28949"/>
                    <a:pt x="3489" y="28448"/>
                    <a:pt x="3287" y="27628"/>
                  </a:cubicBezTo>
                  <a:cubicBezTo>
                    <a:pt x="3248" y="27464"/>
                    <a:pt x="3120" y="27231"/>
                    <a:pt x="2900" y="27160"/>
                  </a:cubicBezTo>
                  <a:cubicBezTo>
                    <a:pt x="2780" y="27122"/>
                    <a:pt x="2691" y="27023"/>
                    <a:pt x="2658" y="26879"/>
                  </a:cubicBezTo>
                  <a:cubicBezTo>
                    <a:pt x="2452" y="25978"/>
                    <a:pt x="1849" y="25284"/>
                    <a:pt x="1650" y="24374"/>
                  </a:cubicBezTo>
                  <a:cubicBezTo>
                    <a:pt x="1591" y="24107"/>
                    <a:pt x="1470" y="23843"/>
                    <a:pt x="1237" y="23672"/>
                  </a:cubicBezTo>
                  <a:cubicBezTo>
                    <a:pt x="1063" y="23545"/>
                    <a:pt x="975" y="23300"/>
                    <a:pt x="1137" y="23150"/>
                  </a:cubicBezTo>
                  <a:cubicBezTo>
                    <a:pt x="1265" y="23033"/>
                    <a:pt x="1318" y="22796"/>
                    <a:pt x="1575" y="22796"/>
                  </a:cubicBezTo>
                  <a:cubicBezTo>
                    <a:pt x="1616" y="22796"/>
                    <a:pt x="1663" y="22802"/>
                    <a:pt x="1717" y="22816"/>
                  </a:cubicBezTo>
                  <a:cubicBezTo>
                    <a:pt x="2048" y="22902"/>
                    <a:pt x="2304" y="23126"/>
                    <a:pt x="2633" y="23193"/>
                  </a:cubicBezTo>
                  <a:cubicBezTo>
                    <a:pt x="2690" y="23205"/>
                    <a:pt x="2743" y="23210"/>
                    <a:pt x="2792" y="23210"/>
                  </a:cubicBezTo>
                  <a:cubicBezTo>
                    <a:pt x="3473" y="23210"/>
                    <a:pt x="3401" y="22168"/>
                    <a:pt x="3363" y="21677"/>
                  </a:cubicBezTo>
                  <a:cubicBezTo>
                    <a:pt x="3286" y="20661"/>
                    <a:pt x="3318" y="19620"/>
                    <a:pt x="3164" y="18610"/>
                  </a:cubicBezTo>
                  <a:cubicBezTo>
                    <a:pt x="2893" y="16844"/>
                    <a:pt x="3231" y="15282"/>
                    <a:pt x="3008" y="13515"/>
                  </a:cubicBezTo>
                  <a:cubicBezTo>
                    <a:pt x="2765" y="11593"/>
                    <a:pt x="1977" y="4143"/>
                    <a:pt x="2387" y="2216"/>
                  </a:cubicBezTo>
                  <a:cubicBezTo>
                    <a:pt x="2437" y="1980"/>
                    <a:pt x="2505" y="1887"/>
                    <a:pt x="2602" y="1887"/>
                  </a:cubicBezTo>
                  <a:close/>
                  <a:moveTo>
                    <a:pt x="9556" y="0"/>
                  </a:moveTo>
                  <a:cubicBezTo>
                    <a:pt x="9433" y="0"/>
                    <a:pt x="9294" y="15"/>
                    <a:pt x="9138" y="44"/>
                  </a:cubicBezTo>
                  <a:cubicBezTo>
                    <a:pt x="8730" y="118"/>
                    <a:pt x="8515" y="425"/>
                    <a:pt x="8175" y="551"/>
                  </a:cubicBezTo>
                  <a:cubicBezTo>
                    <a:pt x="7326" y="866"/>
                    <a:pt x="6723" y="1652"/>
                    <a:pt x="6121" y="2312"/>
                  </a:cubicBezTo>
                  <a:cubicBezTo>
                    <a:pt x="5895" y="2558"/>
                    <a:pt x="5727" y="2637"/>
                    <a:pt x="5563" y="2637"/>
                  </a:cubicBezTo>
                  <a:cubicBezTo>
                    <a:pt x="5414" y="2637"/>
                    <a:pt x="5267" y="2571"/>
                    <a:pt x="5081" y="2509"/>
                  </a:cubicBezTo>
                  <a:cubicBezTo>
                    <a:pt x="4706" y="2385"/>
                    <a:pt x="4820" y="1824"/>
                    <a:pt x="4493" y="1735"/>
                  </a:cubicBezTo>
                  <a:cubicBezTo>
                    <a:pt x="3732" y="1530"/>
                    <a:pt x="2829" y="143"/>
                    <a:pt x="1886" y="143"/>
                  </a:cubicBezTo>
                  <a:cubicBezTo>
                    <a:pt x="1758" y="143"/>
                    <a:pt x="1628" y="169"/>
                    <a:pt x="1498" y="227"/>
                  </a:cubicBezTo>
                  <a:cubicBezTo>
                    <a:pt x="598" y="631"/>
                    <a:pt x="1170" y="4455"/>
                    <a:pt x="1280" y="5217"/>
                  </a:cubicBezTo>
                  <a:cubicBezTo>
                    <a:pt x="1327" y="5548"/>
                    <a:pt x="1431" y="5945"/>
                    <a:pt x="1338" y="6265"/>
                  </a:cubicBezTo>
                  <a:cubicBezTo>
                    <a:pt x="1056" y="7244"/>
                    <a:pt x="1723" y="13658"/>
                    <a:pt x="1789" y="14585"/>
                  </a:cubicBezTo>
                  <a:cubicBezTo>
                    <a:pt x="1880" y="15860"/>
                    <a:pt x="1795" y="17156"/>
                    <a:pt x="2028" y="18440"/>
                  </a:cubicBezTo>
                  <a:cubicBezTo>
                    <a:pt x="2159" y="19151"/>
                    <a:pt x="2117" y="20002"/>
                    <a:pt x="2079" y="20796"/>
                  </a:cubicBezTo>
                  <a:cubicBezTo>
                    <a:pt x="2040" y="21650"/>
                    <a:pt x="2073" y="21651"/>
                    <a:pt x="1270" y="21657"/>
                  </a:cubicBezTo>
                  <a:cubicBezTo>
                    <a:pt x="188" y="21665"/>
                    <a:pt x="51" y="21988"/>
                    <a:pt x="23" y="23118"/>
                  </a:cubicBezTo>
                  <a:cubicBezTo>
                    <a:pt x="1" y="24013"/>
                    <a:pt x="423" y="24681"/>
                    <a:pt x="682" y="25366"/>
                  </a:cubicBezTo>
                  <a:cubicBezTo>
                    <a:pt x="1067" y="26381"/>
                    <a:pt x="1569" y="27401"/>
                    <a:pt x="2230" y="28269"/>
                  </a:cubicBezTo>
                  <a:cubicBezTo>
                    <a:pt x="2265" y="28315"/>
                    <a:pt x="2381" y="28235"/>
                    <a:pt x="2381" y="28391"/>
                  </a:cubicBezTo>
                  <a:cubicBezTo>
                    <a:pt x="2384" y="29055"/>
                    <a:pt x="2900" y="29414"/>
                    <a:pt x="3187" y="29877"/>
                  </a:cubicBezTo>
                  <a:cubicBezTo>
                    <a:pt x="3480" y="30350"/>
                    <a:pt x="3870" y="30798"/>
                    <a:pt x="4241" y="31233"/>
                  </a:cubicBezTo>
                  <a:cubicBezTo>
                    <a:pt x="4512" y="31552"/>
                    <a:pt x="5134" y="32005"/>
                    <a:pt x="5537" y="32005"/>
                  </a:cubicBezTo>
                  <a:cubicBezTo>
                    <a:pt x="5584" y="32005"/>
                    <a:pt x="5628" y="31998"/>
                    <a:pt x="5669" y="31985"/>
                  </a:cubicBezTo>
                  <a:cubicBezTo>
                    <a:pt x="6626" y="31669"/>
                    <a:pt x="7261" y="30803"/>
                    <a:pt x="7778" y="29997"/>
                  </a:cubicBezTo>
                  <a:cubicBezTo>
                    <a:pt x="8137" y="29435"/>
                    <a:pt x="8458" y="28721"/>
                    <a:pt x="8877" y="28263"/>
                  </a:cubicBezTo>
                  <a:cubicBezTo>
                    <a:pt x="9630" y="27440"/>
                    <a:pt x="9860" y="26360"/>
                    <a:pt x="10369" y="25432"/>
                  </a:cubicBezTo>
                  <a:cubicBezTo>
                    <a:pt x="10805" y="24641"/>
                    <a:pt x="11003" y="23650"/>
                    <a:pt x="11137" y="22722"/>
                  </a:cubicBezTo>
                  <a:cubicBezTo>
                    <a:pt x="11208" y="22229"/>
                    <a:pt x="11412" y="21616"/>
                    <a:pt x="10902" y="21117"/>
                  </a:cubicBezTo>
                  <a:cubicBezTo>
                    <a:pt x="10564" y="20786"/>
                    <a:pt x="10253" y="20564"/>
                    <a:pt x="9893" y="20564"/>
                  </a:cubicBezTo>
                  <a:cubicBezTo>
                    <a:pt x="9691" y="20564"/>
                    <a:pt x="9474" y="20634"/>
                    <a:pt x="9227" y="20794"/>
                  </a:cubicBezTo>
                  <a:cubicBezTo>
                    <a:pt x="9125" y="20860"/>
                    <a:pt x="9033" y="20890"/>
                    <a:pt x="8953" y="20890"/>
                  </a:cubicBezTo>
                  <a:cubicBezTo>
                    <a:pt x="8746" y="20890"/>
                    <a:pt x="8629" y="20686"/>
                    <a:pt x="8673" y="20382"/>
                  </a:cubicBezTo>
                  <a:cubicBezTo>
                    <a:pt x="9304" y="16428"/>
                    <a:pt x="9541" y="12462"/>
                    <a:pt x="9722" y="8463"/>
                  </a:cubicBezTo>
                  <a:cubicBezTo>
                    <a:pt x="9783" y="7118"/>
                    <a:pt x="9834" y="5773"/>
                    <a:pt x="9873" y="4428"/>
                  </a:cubicBezTo>
                  <a:cubicBezTo>
                    <a:pt x="9905" y="3346"/>
                    <a:pt x="10182" y="2376"/>
                    <a:pt x="10234" y="1316"/>
                  </a:cubicBezTo>
                  <a:cubicBezTo>
                    <a:pt x="10400" y="380"/>
                    <a:pt x="10179" y="0"/>
                    <a:pt x="95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98" name="Google Shape;698;p32"/>
          <p:cNvSpPr txBox="1"/>
          <p:nvPr>
            <p:ph idx="1" type="subTitle"/>
          </p:nvPr>
        </p:nvSpPr>
        <p:spPr>
          <a:xfrm>
            <a:off x="1126575" y="3714550"/>
            <a:ext cx="1354200" cy="404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Introduction</a:t>
            </a:r>
            <a:endParaRPr/>
          </a:p>
        </p:txBody>
      </p:sp>
      <p:sp>
        <p:nvSpPr>
          <p:cNvPr id="699" name="Google Shape;699;p32"/>
          <p:cNvSpPr txBox="1"/>
          <p:nvPr>
            <p:ph idx="6" type="subTitle"/>
          </p:nvPr>
        </p:nvSpPr>
        <p:spPr>
          <a:xfrm>
            <a:off x="2930475" y="3714550"/>
            <a:ext cx="14940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Preprocessing</a:t>
            </a:r>
            <a:endParaRPr/>
          </a:p>
          <a:p>
            <a:pPr indent="0" lvl="0" marL="0" rtl="0" algn="ctr">
              <a:spcBef>
                <a:spcPts val="0"/>
              </a:spcBef>
              <a:spcAft>
                <a:spcPts val="0"/>
              </a:spcAft>
              <a:buNone/>
            </a:pPr>
            <a:r>
              <a:rPr lang="en"/>
              <a:t> &amp; </a:t>
            </a:r>
            <a:endParaRPr/>
          </a:p>
          <a:p>
            <a:pPr indent="0" lvl="0" marL="0" rtl="0" algn="ctr">
              <a:spcBef>
                <a:spcPts val="0"/>
              </a:spcBef>
              <a:spcAft>
                <a:spcPts val="0"/>
              </a:spcAft>
              <a:buNone/>
            </a:pPr>
            <a:r>
              <a:rPr lang="en"/>
              <a:t>EDA</a:t>
            </a:r>
            <a:endParaRPr/>
          </a:p>
        </p:txBody>
      </p:sp>
      <p:sp>
        <p:nvSpPr>
          <p:cNvPr id="700" name="Google Shape;700;p32"/>
          <p:cNvSpPr txBox="1"/>
          <p:nvPr>
            <p:ph idx="7" type="subTitle"/>
          </p:nvPr>
        </p:nvSpPr>
        <p:spPr>
          <a:xfrm>
            <a:off x="4371400" y="3714550"/>
            <a:ext cx="24171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1700"/>
              <a:t>NN architecture </a:t>
            </a:r>
            <a:endParaRPr b="1" sz="1700"/>
          </a:p>
          <a:p>
            <a:pPr indent="0" lvl="0" marL="0" rtl="0" algn="ctr">
              <a:spcBef>
                <a:spcPts val="0"/>
              </a:spcBef>
              <a:spcAft>
                <a:spcPts val="0"/>
              </a:spcAft>
              <a:buNone/>
            </a:pPr>
            <a:r>
              <a:rPr b="1" lang="en" sz="1700"/>
              <a:t>&amp; </a:t>
            </a:r>
            <a:endParaRPr b="1" sz="1700"/>
          </a:p>
          <a:p>
            <a:pPr indent="0" lvl="0" marL="0" rtl="0" algn="ctr">
              <a:spcBef>
                <a:spcPts val="0"/>
              </a:spcBef>
              <a:spcAft>
                <a:spcPts val="0"/>
              </a:spcAft>
              <a:buNone/>
            </a:pPr>
            <a:r>
              <a:rPr b="1" lang="en" sz="1700"/>
              <a:t>Pre-trained Model</a:t>
            </a:r>
            <a:r>
              <a:rPr lang="en"/>
              <a:t> </a:t>
            </a:r>
            <a:endParaRPr/>
          </a:p>
        </p:txBody>
      </p:sp>
      <p:sp>
        <p:nvSpPr>
          <p:cNvPr id="701" name="Google Shape;701;p32"/>
          <p:cNvSpPr txBox="1"/>
          <p:nvPr>
            <p:ph idx="8" type="subTitle"/>
          </p:nvPr>
        </p:nvSpPr>
        <p:spPr>
          <a:xfrm>
            <a:off x="6519950" y="3714550"/>
            <a:ext cx="17187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Other Findings</a:t>
            </a:r>
            <a:endParaRPr/>
          </a:p>
          <a:p>
            <a:pPr indent="0" lvl="0" marL="0" rtl="0" algn="ctr">
              <a:spcBef>
                <a:spcPts val="0"/>
              </a:spcBef>
              <a:spcAft>
                <a:spcPts val="0"/>
              </a:spcAft>
              <a:buNone/>
            </a:pPr>
            <a:r>
              <a:rPr lang="en"/>
              <a:t>&amp; </a:t>
            </a:r>
            <a:endParaRPr/>
          </a:p>
          <a:p>
            <a:pPr indent="0" lvl="0" marL="0" rtl="0" algn="ctr">
              <a:spcBef>
                <a:spcPts val="0"/>
              </a:spcBef>
              <a:spcAft>
                <a:spcPts val="0"/>
              </a:spcAft>
              <a:buNone/>
            </a:pPr>
            <a:r>
              <a:rPr lang="en"/>
              <a:t>Conclusions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5" name="Shape 705"/>
        <p:cNvGrpSpPr/>
        <p:nvPr/>
      </p:nvGrpSpPr>
      <p:grpSpPr>
        <a:xfrm>
          <a:off x="0" y="0"/>
          <a:ext cx="0" cy="0"/>
          <a:chOff x="0" y="0"/>
          <a:chExt cx="0" cy="0"/>
        </a:xfrm>
      </p:grpSpPr>
      <p:grpSp>
        <p:nvGrpSpPr>
          <p:cNvPr id="706" name="Google Shape;706;p33"/>
          <p:cNvGrpSpPr/>
          <p:nvPr/>
        </p:nvGrpSpPr>
        <p:grpSpPr>
          <a:xfrm>
            <a:off x="1283242" y="1587864"/>
            <a:ext cx="2536445" cy="2908679"/>
            <a:chOff x="1146625" y="2025923"/>
            <a:chExt cx="1901098" cy="2324526"/>
          </a:xfrm>
        </p:grpSpPr>
        <p:sp>
          <p:nvSpPr>
            <p:cNvPr id="707" name="Google Shape;707;p33"/>
            <p:cNvSpPr/>
            <p:nvPr/>
          </p:nvSpPr>
          <p:spPr>
            <a:xfrm>
              <a:off x="1146625" y="2025923"/>
              <a:ext cx="1901098" cy="2324526"/>
            </a:xfrm>
            <a:custGeom>
              <a:rect b="b" l="l" r="r" t="t"/>
              <a:pathLst>
                <a:path extrusionOk="0" h="81334" w="56030">
                  <a:moveTo>
                    <a:pt x="33260" y="1336"/>
                  </a:moveTo>
                  <a:cubicBezTo>
                    <a:pt x="33539" y="1336"/>
                    <a:pt x="33817" y="1370"/>
                    <a:pt x="34076" y="1387"/>
                  </a:cubicBezTo>
                  <a:cubicBezTo>
                    <a:pt x="34442" y="1411"/>
                    <a:pt x="34814" y="1418"/>
                    <a:pt x="35183" y="1418"/>
                  </a:cubicBezTo>
                  <a:cubicBezTo>
                    <a:pt x="35544" y="1418"/>
                    <a:pt x="35901" y="1411"/>
                    <a:pt x="36248" y="1409"/>
                  </a:cubicBezTo>
                  <a:cubicBezTo>
                    <a:pt x="36252" y="1409"/>
                    <a:pt x="36255" y="1409"/>
                    <a:pt x="36258" y="1409"/>
                  </a:cubicBezTo>
                  <a:cubicBezTo>
                    <a:pt x="36642" y="1409"/>
                    <a:pt x="37019" y="1563"/>
                    <a:pt x="37424" y="1563"/>
                  </a:cubicBezTo>
                  <a:cubicBezTo>
                    <a:pt x="37593" y="1563"/>
                    <a:pt x="37768" y="1536"/>
                    <a:pt x="37950" y="1460"/>
                  </a:cubicBezTo>
                  <a:cubicBezTo>
                    <a:pt x="38099" y="1398"/>
                    <a:pt x="38283" y="1367"/>
                    <a:pt x="38479" y="1367"/>
                  </a:cubicBezTo>
                  <a:cubicBezTo>
                    <a:pt x="38804" y="1367"/>
                    <a:pt x="39162" y="1454"/>
                    <a:pt x="39449" y="1632"/>
                  </a:cubicBezTo>
                  <a:cubicBezTo>
                    <a:pt x="39511" y="1671"/>
                    <a:pt x="39567" y="1684"/>
                    <a:pt x="39622" y="1684"/>
                  </a:cubicBezTo>
                  <a:cubicBezTo>
                    <a:pt x="39751" y="1684"/>
                    <a:pt x="39866" y="1608"/>
                    <a:pt x="39999" y="1608"/>
                  </a:cubicBezTo>
                  <a:cubicBezTo>
                    <a:pt x="40013" y="1608"/>
                    <a:pt x="40027" y="1609"/>
                    <a:pt x="40041" y="1610"/>
                  </a:cubicBezTo>
                  <a:cubicBezTo>
                    <a:pt x="41406" y="1781"/>
                    <a:pt x="42770" y="1956"/>
                    <a:pt x="44123" y="2195"/>
                  </a:cubicBezTo>
                  <a:cubicBezTo>
                    <a:pt x="44885" y="2330"/>
                    <a:pt x="45647" y="2473"/>
                    <a:pt x="46409" y="2603"/>
                  </a:cubicBezTo>
                  <a:cubicBezTo>
                    <a:pt x="47120" y="2725"/>
                    <a:pt x="47905" y="2785"/>
                    <a:pt x="48484" y="3303"/>
                  </a:cubicBezTo>
                  <a:cubicBezTo>
                    <a:pt x="48751" y="3541"/>
                    <a:pt x="49171" y="3490"/>
                    <a:pt x="49483" y="3737"/>
                  </a:cubicBezTo>
                  <a:cubicBezTo>
                    <a:pt x="50081" y="4210"/>
                    <a:pt x="50396" y="4821"/>
                    <a:pt x="50790" y="5416"/>
                  </a:cubicBezTo>
                  <a:cubicBezTo>
                    <a:pt x="51012" y="5750"/>
                    <a:pt x="51030" y="6218"/>
                    <a:pt x="51476" y="6445"/>
                  </a:cubicBezTo>
                  <a:cubicBezTo>
                    <a:pt x="51593" y="6505"/>
                    <a:pt x="51531" y="6690"/>
                    <a:pt x="51541" y="6821"/>
                  </a:cubicBezTo>
                  <a:cubicBezTo>
                    <a:pt x="51569" y="7195"/>
                    <a:pt x="51588" y="7555"/>
                    <a:pt x="51778" y="7924"/>
                  </a:cubicBezTo>
                  <a:cubicBezTo>
                    <a:pt x="51972" y="8300"/>
                    <a:pt x="51771" y="8758"/>
                    <a:pt x="51889" y="9199"/>
                  </a:cubicBezTo>
                  <a:cubicBezTo>
                    <a:pt x="52021" y="9696"/>
                    <a:pt x="52105" y="10221"/>
                    <a:pt x="52166" y="10743"/>
                  </a:cubicBezTo>
                  <a:cubicBezTo>
                    <a:pt x="52256" y="11520"/>
                    <a:pt x="52309" y="12297"/>
                    <a:pt x="52381" y="13074"/>
                  </a:cubicBezTo>
                  <a:cubicBezTo>
                    <a:pt x="52432" y="13630"/>
                    <a:pt x="52491" y="14190"/>
                    <a:pt x="52540" y="14742"/>
                  </a:cubicBezTo>
                  <a:cubicBezTo>
                    <a:pt x="52585" y="15263"/>
                    <a:pt x="52581" y="15798"/>
                    <a:pt x="52618" y="16329"/>
                  </a:cubicBezTo>
                  <a:cubicBezTo>
                    <a:pt x="52633" y="16551"/>
                    <a:pt x="52401" y="16651"/>
                    <a:pt x="52176" y="16651"/>
                  </a:cubicBezTo>
                  <a:cubicBezTo>
                    <a:pt x="52129" y="16651"/>
                    <a:pt x="52082" y="16646"/>
                    <a:pt x="52038" y="16638"/>
                  </a:cubicBezTo>
                  <a:cubicBezTo>
                    <a:pt x="51774" y="16586"/>
                    <a:pt x="51512" y="16568"/>
                    <a:pt x="51250" y="16568"/>
                  </a:cubicBezTo>
                  <a:cubicBezTo>
                    <a:pt x="50637" y="16568"/>
                    <a:pt x="50026" y="16667"/>
                    <a:pt x="49413" y="16667"/>
                  </a:cubicBezTo>
                  <a:cubicBezTo>
                    <a:pt x="49315" y="16667"/>
                    <a:pt x="49217" y="16664"/>
                    <a:pt x="49119" y="16659"/>
                  </a:cubicBezTo>
                  <a:cubicBezTo>
                    <a:pt x="49042" y="16654"/>
                    <a:pt x="48943" y="16635"/>
                    <a:pt x="48847" y="16635"/>
                  </a:cubicBezTo>
                  <a:cubicBezTo>
                    <a:pt x="48699" y="16635"/>
                    <a:pt x="48559" y="16680"/>
                    <a:pt x="48517" y="16893"/>
                  </a:cubicBezTo>
                  <a:cubicBezTo>
                    <a:pt x="48511" y="16918"/>
                    <a:pt x="48452" y="16955"/>
                    <a:pt x="48425" y="16955"/>
                  </a:cubicBezTo>
                  <a:cubicBezTo>
                    <a:pt x="48422" y="16955"/>
                    <a:pt x="48420" y="16955"/>
                    <a:pt x="48418" y="16954"/>
                  </a:cubicBezTo>
                  <a:cubicBezTo>
                    <a:pt x="48197" y="16876"/>
                    <a:pt x="47979" y="16846"/>
                    <a:pt x="47762" y="16846"/>
                  </a:cubicBezTo>
                  <a:cubicBezTo>
                    <a:pt x="47095" y="16846"/>
                    <a:pt x="46445" y="17131"/>
                    <a:pt x="45778" y="17162"/>
                  </a:cubicBezTo>
                  <a:cubicBezTo>
                    <a:pt x="44389" y="17225"/>
                    <a:pt x="42988" y="17165"/>
                    <a:pt x="41595" y="17309"/>
                  </a:cubicBezTo>
                  <a:cubicBezTo>
                    <a:pt x="41142" y="17356"/>
                    <a:pt x="40684" y="17371"/>
                    <a:pt x="40225" y="17371"/>
                  </a:cubicBezTo>
                  <a:cubicBezTo>
                    <a:pt x="39458" y="17371"/>
                    <a:pt x="38686" y="17330"/>
                    <a:pt x="37919" y="17330"/>
                  </a:cubicBezTo>
                  <a:cubicBezTo>
                    <a:pt x="37912" y="17330"/>
                    <a:pt x="37905" y="17330"/>
                    <a:pt x="37898" y="17330"/>
                  </a:cubicBezTo>
                  <a:cubicBezTo>
                    <a:pt x="37461" y="17330"/>
                    <a:pt x="37025" y="17351"/>
                    <a:pt x="36589" y="17352"/>
                  </a:cubicBezTo>
                  <a:cubicBezTo>
                    <a:pt x="36558" y="17352"/>
                    <a:pt x="36527" y="17352"/>
                    <a:pt x="36495" y="17352"/>
                  </a:cubicBezTo>
                  <a:cubicBezTo>
                    <a:pt x="35771" y="17352"/>
                    <a:pt x="35047" y="17344"/>
                    <a:pt x="34323" y="17344"/>
                  </a:cubicBezTo>
                  <a:cubicBezTo>
                    <a:pt x="33940" y="17344"/>
                    <a:pt x="33557" y="17346"/>
                    <a:pt x="33174" y="17353"/>
                  </a:cubicBezTo>
                  <a:cubicBezTo>
                    <a:pt x="32847" y="17360"/>
                    <a:pt x="32520" y="17362"/>
                    <a:pt x="32193" y="17362"/>
                  </a:cubicBezTo>
                  <a:cubicBezTo>
                    <a:pt x="31767" y="17362"/>
                    <a:pt x="31340" y="17359"/>
                    <a:pt x="30915" y="17359"/>
                  </a:cubicBezTo>
                  <a:cubicBezTo>
                    <a:pt x="30386" y="17359"/>
                    <a:pt x="29859" y="17364"/>
                    <a:pt x="29334" y="17385"/>
                  </a:cubicBezTo>
                  <a:cubicBezTo>
                    <a:pt x="28763" y="17409"/>
                    <a:pt x="28193" y="17416"/>
                    <a:pt x="27622" y="17416"/>
                  </a:cubicBezTo>
                  <a:cubicBezTo>
                    <a:pt x="26980" y="17416"/>
                    <a:pt x="26338" y="17407"/>
                    <a:pt x="25696" y="17407"/>
                  </a:cubicBezTo>
                  <a:cubicBezTo>
                    <a:pt x="24935" y="17407"/>
                    <a:pt x="24175" y="17419"/>
                    <a:pt x="23414" y="17468"/>
                  </a:cubicBezTo>
                  <a:cubicBezTo>
                    <a:pt x="22490" y="17528"/>
                    <a:pt x="21548" y="17571"/>
                    <a:pt x="20641" y="17658"/>
                  </a:cubicBezTo>
                  <a:cubicBezTo>
                    <a:pt x="19529" y="17765"/>
                    <a:pt x="18414" y="17819"/>
                    <a:pt x="17298" y="17819"/>
                  </a:cubicBezTo>
                  <a:cubicBezTo>
                    <a:pt x="17123" y="17819"/>
                    <a:pt x="16948" y="17818"/>
                    <a:pt x="16773" y="17815"/>
                  </a:cubicBezTo>
                  <a:cubicBezTo>
                    <a:pt x="15443" y="17794"/>
                    <a:pt x="14109" y="17701"/>
                    <a:pt x="12781" y="17701"/>
                  </a:cubicBezTo>
                  <a:cubicBezTo>
                    <a:pt x="12411" y="17701"/>
                    <a:pt x="12041" y="17708"/>
                    <a:pt x="11672" y="17726"/>
                  </a:cubicBezTo>
                  <a:cubicBezTo>
                    <a:pt x="10711" y="17772"/>
                    <a:pt x="9751" y="17802"/>
                    <a:pt x="8791" y="17802"/>
                  </a:cubicBezTo>
                  <a:cubicBezTo>
                    <a:pt x="8616" y="17802"/>
                    <a:pt x="8440" y="17801"/>
                    <a:pt x="8265" y="17799"/>
                  </a:cubicBezTo>
                  <a:cubicBezTo>
                    <a:pt x="7532" y="17792"/>
                    <a:pt x="6796" y="17677"/>
                    <a:pt x="6068" y="17677"/>
                  </a:cubicBezTo>
                  <a:cubicBezTo>
                    <a:pt x="5945" y="17677"/>
                    <a:pt x="5823" y="17680"/>
                    <a:pt x="5700" y="17688"/>
                  </a:cubicBezTo>
                  <a:cubicBezTo>
                    <a:pt x="5591" y="17695"/>
                    <a:pt x="5480" y="17698"/>
                    <a:pt x="5370" y="17698"/>
                  </a:cubicBezTo>
                  <a:cubicBezTo>
                    <a:pt x="4898" y="17698"/>
                    <a:pt x="4422" y="17647"/>
                    <a:pt x="3949" y="17647"/>
                  </a:cubicBezTo>
                  <a:cubicBezTo>
                    <a:pt x="3497" y="17647"/>
                    <a:pt x="3048" y="17693"/>
                    <a:pt x="2609" y="17874"/>
                  </a:cubicBezTo>
                  <a:cubicBezTo>
                    <a:pt x="2568" y="17891"/>
                    <a:pt x="2510" y="17902"/>
                    <a:pt x="2454" y="17902"/>
                  </a:cubicBezTo>
                  <a:cubicBezTo>
                    <a:pt x="2349" y="17902"/>
                    <a:pt x="2251" y="17862"/>
                    <a:pt x="2270" y="17741"/>
                  </a:cubicBezTo>
                  <a:cubicBezTo>
                    <a:pt x="2309" y="17489"/>
                    <a:pt x="2122" y="17195"/>
                    <a:pt x="2169" y="17082"/>
                  </a:cubicBezTo>
                  <a:cubicBezTo>
                    <a:pt x="2457" y="16370"/>
                    <a:pt x="2382" y="15627"/>
                    <a:pt x="2476" y="14904"/>
                  </a:cubicBezTo>
                  <a:cubicBezTo>
                    <a:pt x="2530" y="14496"/>
                    <a:pt x="3015" y="14120"/>
                    <a:pt x="2677" y="13702"/>
                  </a:cubicBezTo>
                  <a:cubicBezTo>
                    <a:pt x="2463" y="13437"/>
                    <a:pt x="2680" y="13108"/>
                    <a:pt x="2634" y="13042"/>
                  </a:cubicBezTo>
                  <a:cubicBezTo>
                    <a:pt x="2321" y="12594"/>
                    <a:pt x="3155" y="12197"/>
                    <a:pt x="2648" y="11777"/>
                  </a:cubicBezTo>
                  <a:cubicBezTo>
                    <a:pt x="2432" y="11598"/>
                    <a:pt x="2873" y="11604"/>
                    <a:pt x="2843" y="11335"/>
                  </a:cubicBezTo>
                  <a:cubicBezTo>
                    <a:pt x="2782" y="10801"/>
                    <a:pt x="2868" y="10238"/>
                    <a:pt x="2951" y="9684"/>
                  </a:cubicBezTo>
                  <a:cubicBezTo>
                    <a:pt x="3058" y="8966"/>
                    <a:pt x="3045" y="8228"/>
                    <a:pt x="3216" y="7507"/>
                  </a:cubicBezTo>
                  <a:cubicBezTo>
                    <a:pt x="3313" y="7102"/>
                    <a:pt x="3723" y="6837"/>
                    <a:pt x="3723" y="6389"/>
                  </a:cubicBezTo>
                  <a:cubicBezTo>
                    <a:pt x="3723" y="5842"/>
                    <a:pt x="4105" y="5400"/>
                    <a:pt x="4303" y="4916"/>
                  </a:cubicBezTo>
                  <a:cubicBezTo>
                    <a:pt x="4695" y="3955"/>
                    <a:pt x="5709" y="3783"/>
                    <a:pt x="6433" y="3277"/>
                  </a:cubicBezTo>
                  <a:cubicBezTo>
                    <a:pt x="6906" y="2948"/>
                    <a:pt x="7630" y="2927"/>
                    <a:pt x="8157" y="2579"/>
                  </a:cubicBezTo>
                  <a:cubicBezTo>
                    <a:pt x="8173" y="2569"/>
                    <a:pt x="8193" y="2565"/>
                    <a:pt x="8216" y="2565"/>
                  </a:cubicBezTo>
                  <a:cubicBezTo>
                    <a:pt x="8297" y="2565"/>
                    <a:pt x="8415" y="2614"/>
                    <a:pt x="8499" y="2628"/>
                  </a:cubicBezTo>
                  <a:cubicBezTo>
                    <a:pt x="8855" y="2583"/>
                    <a:pt x="9186" y="2651"/>
                    <a:pt x="9459" y="2287"/>
                  </a:cubicBezTo>
                  <a:cubicBezTo>
                    <a:pt x="9569" y="2142"/>
                    <a:pt x="9881" y="2088"/>
                    <a:pt x="10194" y="2088"/>
                  </a:cubicBezTo>
                  <a:cubicBezTo>
                    <a:pt x="10283" y="2088"/>
                    <a:pt x="10372" y="2092"/>
                    <a:pt x="10457" y="2100"/>
                  </a:cubicBezTo>
                  <a:cubicBezTo>
                    <a:pt x="10563" y="2110"/>
                    <a:pt x="10668" y="2115"/>
                    <a:pt x="10774" y="2115"/>
                  </a:cubicBezTo>
                  <a:cubicBezTo>
                    <a:pt x="11375" y="2115"/>
                    <a:pt x="11966" y="1966"/>
                    <a:pt x="12561" y="1868"/>
                  </a:cubicBezTo>
                  <a:cubicBezTo>
                    <a:pt x="12825" y="1825"/>
                    <a:pt x="13096" y="1813"/>
                    <a:pt x="13369" y="1813"/>
                  </a:cubicBezTo>
                  <a:cubicBezTo>
                    <a:pt x="13687" y="1813"/>
                    <a:pt x="14009" y="1829"/>
                    <a:pt x="14327" y="1829"/>
                  </a:cubicBezTo>
                  <a:cubicBezTo>
                    <a:pt x="14444" y="1829"/>
                    <a:pt x="14563" y="1841"/>
                    <a:pt x="14678" y="1841"/>
                  </a:cubicBezTo>
                  <a:cubicBezTo>
                    <a:pt x="14864" y="1841"/>
                    <a:pt x="15043" y="1811"/>
                    <a:pt x="15197" y="1656"/>
                  </a:cubicBezTo>
                  <a:cubicBezTo>
                    <a:pt x="15249" y="1603"/>
                    <a:pt x="15302" y="1583"/>
                    <a:pt x="15358" y="1583"/>
                  </a:cubicBezTo>
                  <a:cubicBezTo>
                    <a:pt x="15432" y="1583"/>
                    <a:pt x="15510" y="1619"/>
                    <a:pt x="15592" y="1664"/>
                  </a:cubicBezTo>
                  <a:cubicBezTo>
                    <a:pt x="15777" y="1765"/>
                    <a:pt x="15960" y="1800"/>
                    <a:pt x="16144" y="1800"/>
                  </a:cubicBezTo>
                  <a:cubicBezTo>
                    <a:pt x="16386" y="1800"/>
                    <a:pt x="16632" y="1739"/>
                    <a:pt x="16892" y="1682"/>
                  </a:cubicBezTo>
                  <a:cubicBezTo>
                    <a:pt x="17145" y="1628"/>
                    <a:pt x="17422" y="1418"/>
                    <a:pt x="17701" y="1418"/>
                  </a:cubicBezTo>
                  <a:cubicBezTo>
                    <a:pt x="17852" y="1418"/>
                    <a:pt x="18003" y="1480"/>
                    <a:pt x="18151" y="1660"/>
                  </a:cubicBezTo>
                  <a:cubicBezTo>
                    <a:pt x="18307" y="1555"/>
                    <a:pt x="18475" y="1536"/>
                    <a:pt x="18646" y="1536"/>
                  </a:cubicBezTo>
                  <a:cubicBezTo>
                    <a:pt x="18738" y="1536"/>
                    <a:pt x="18830" y="1542"/>
                    <a:pt x="18922" y="1542"/>
                  </a:cubicBezTo>
                  <a:cubicBezTo>
                    <a:pt x="18981" y="1542"/>
                    <a:pt x="19039" y="1539"/>
                    <a:pt x="19096" y="1532"/>
                  </a:cubicBezTo>
                  <a:cubicBezTo>
                    <a:pt x="19202" y="1520"/>
                    <a:pt x="19287" y="1481"/>
                    <a:pt x="19377" y="1481"/>
                  </a:cubicBezTo>
                  <a:cubicBezTo>
                    <a:pt x="19437" y="1481"/>
                    <a:pt x="19499" y="1499"/>
                    <a:pt x="19571" y="1554"/>
                  </a:cubicBezTo>
                  <a:cubicBezTo>
                    <a:pt x="19647" y="1614"/>
                    <a:pt x="19740" y="1638"/>
                    <a:pt x="19832" y="1638"/>
                  </a:cubicBezTo>
                  <a:cubicBezTo>
                    <a:pt x="19960" y="1638"/>
                    <a:pt x="20084" y="1591"/>
                    <a:pt x="20155" y="1527"/>
                  </a:cubicBezTo>
                  <a:cubicBezTo>
                    <a:pt x="20223" y="1465"/>
                    <a:pt x="20280" y="1445"/>
                    <a:pt x="20331" y="1445"/>
                  </a:cubicBezTo>
                  <a:cubicBezTo>
                    <a:pt x="20423" y="1445"/>
                    <a:pt x="20495" y="1512"/>
                    <a:pt x="20578" y="1512"/>
                  </a:cubicBezTo>
                  <a:cubicBezTo>
                    <a:pt x="20579" y="1512"/>
                    <a:pt x="20581" y="1512"/>
                    <a:pt x="20582" y="1512"/>
                  </a:cubicBezTo>
                  <a:cubicBezTo>
                    <a:pt x="20585" y="1511"/>
                    <a:pt x="20587" y="1511"/>
                    <a:pt x="20590" y="1511"/>
                  </a:cubicBezTo>
                  <a:cubicBezTo>
                    <a:pt x="20787" y="1511"/>
                    <a:pt x="21017" y="1683"/>
                    <a:pt x="21222" y="1683"/>
                  </a:cubicBezTo>
                  <a:cubicBezTo>
                    <a:pt x="21345" y="1683"/>
                    <a:pt x="21460" y="1620"/>
                    <a:pt x="21552" y="1420"/>
                  </a:cubicBezTo>
                  <a:cubicBezTo>
                    <a:pt x="21592" y="1456"/>
                    <a:pt x="21636" y="1469"/>
                    <a:pt x="21684" y="1469"/>
                  </a:cubicBezTo>
                  <a:cubicBezTo>
                    <a:pt x="21794" y="1469"/>
                    <a:pt x="21920" y="1403"/>
                    <a:pt x="22037" y="1403"/>
                  </a:cubicBezTo>
                  <a:cubicBezTo>
                    <a:pt x="22130" y="1403"/>
                    <a:pt x="22218" y="1444"/>
                    <a:pt x="22288" y="1588"/>
                  </a:cubicBezTo>
                  <a:cubicBezTo>
                    <a:pt x="22313" y="1640"/>
                    <a:pt x="22330" y="1660"/>
                    <a:pt x="22343" y="1660"/>
                  </a:cubicBezTo>
                  <a:cubicBezTo>
                    <a:pt x="22388" y="1660"/>
                    <a:pt x="22390" y="1428"/>
                    <a:pt x="22527" y="1428"/>
                  </a:cubicBezTo>
                  <a:cubicBezTo>
                    <a:pt x="22552" y="1428"/>
                    <a:pt x="22581" y="1435"/>
                    <a:pt x="22616" y="1453"/>
                  </a:cubicBezTo>
                  <a:cubicBezTo>
                    <a:pt x="22704" y="1499"/>
                    <a:pt x="22800" y="1515"/>
                    <a:pt x="22898" y="1515"/>
                  </a:cubicBezTo>
                  <a:cubicBezTo>
                    <a:pt x="23131" y="1515"/>
                    <a:pt x="23381" y="1424"/>
                    <a:pt x="23597" y="1424"/>
                  </a:cubicBezTo>
                  <a:cubicBezTo>
                    <a:pt x="23620" y="1424"/>
                    <a:pt x="23642" y="1425"/>
                    <a:pt x="23665" y="1427"/>
                  </a:cubicBezTo>
                  <a:cubicBezTo>
                    <a:pt x="23715" y="1432"/>
                    <a:pt x="23766" y="1434"/>
                    <a:pt x="23818" y="1434"/>
                  </a:cubicBezTo>
                  <a:cubicBezTo>
                    <a:pt x="24044" y="1434"/>
                    <a:pt x="24276" y="1394"/>
                    <a:pt x="24503" y="1394"/>
                  </a:cubicBezTo>
                  <a:cubicBezTo>
                    <a:pt x="24704" y="1394"/>
                    <a:pt x="24902" y="1426"/>
                    <a:pt x="25090" y="1546"/>
                  </a:cubicBezTo>
                  <a:cubicBezTo>
                    <a:pt x="25134" y="1573"/>
                    <a:pt x="25174" y="1584"/>
                    <a:pt x="25212" y="1584"/>
                  </a:cubicBezTo>
                  <a:cubicBezTo>
                    <a:pt x="25358" y="1584"/>
                    <a:pt x="25475" y="1428"/>
                    <a:pt x="25631" y="1428"/>
                  </a:cubicBezTo>
                  <a:cubicBezTo>
                    <a:pt x="25645" y="1428"/>
                    <a:pt x="25659" y="1429"/>
                    <a:pt x="25674" y="1432"/>
                  </a:cubicBezTo>
                  <a:cubicBezTo>
                    <a:pt x="25909" y="1477"/>
                    <a:pt x="26151" y="1485"/>
                    <a:pt x="26390" y="1485"/>
                  </a:cubicBezTo>
                  <a:cubicBezTo>
                    <a:pt x="26536" y="1485"/>
                    <a:pt x="26681" y="1482"/>
                    <a:pt x="26824" y="1482"/>
                  </a:cubicBezTo>
                  <a:cubicBezTo>
                    <a:pt x="26985" y="1482"/>
                    <a:pt x="27143" y="1486"/>
                    <a:pt x="27297" y="1503"/>
                  </a:cubicBezTo>
                  <a:cubicBezTo>
                    <a:pt x="27369" y="1511"/>
                    <a:pt x="27441" y="1514"/>
                    <a:pt x="27512" y="1514"/>
                  </a:cubicBezTo>
                  <a:cubicBezTo>
                    <a:pt x="27866" y="1514"/>
                    <a:pt x="28214" y="1434"/>
                    <a:pt x="28513" y="1434"/>
                  </a:cubicBezTo>
                  <a:cubicBezTo>
                    <a:pt x="28606" y="1434"/>
                    <a:pt x="28695" y="1442"/>
                    <a:pt x="28778" y="1463"/>
                  </a:cubicBezTo>
                  <a:cubicBezTo>
                    <a:pt x="28892" y="1491"/>
                    <a:pt x="29003" y="1502"/>
                    <a:pt x="29111" y="1502"/>
                  </a:cubicBezTo>
                  <a:cubicBezTo>
                    <a:pt x="29456" y="1502"/>
                    <a:pt x="29772" y="1393"/>
                    <a:pt x="30062" y="1393"/>
                  </a:cubicBezTo>
                  <a:cubicBezTo>
                    <a:pt x="30143" y="1393"/>
                    <a:pt x="30223" y="1401"/>
                    <a:pt x="30300" y="1424"/>
                  </a:cubicBezTo>
                  <a:cubicBezTo>
                    <a:pt x="30418" y="1458"/>
                    <a:pt x="30538" y="1471"/>
                    <a:pt x="30657" y="1471"/>
                  </a:cubicBezTo>
                  <a:cubicBezTo>
                    <a:pt x="30997" y="1471"/>
                    <a:pt x="31336" y="1368"/>
                    <a:pt x="31664" y="1368"/>
                  </a:cubicBezTo>
                  <a:cubicBezTo>
                    <a:pt x="31882" y="1368"/>
                    <a:pt x="32094" y="1413"/>
                    <a:pt x="32298" y="1563"/>
                  </a:cubicBezTo>
                  <a:cubicBezTo>
                    <a:pt x="32599" y="1383"/>
                    <a:pt x="32930" y="1336"/>
                    <a:pt x="33260" y="1336"/>
                  </a:cubicBezTo>
                  <a:close/>
                  <a:moveTo>
                    <a:pt x="51948" y="17784"/>
                  </a:moveTo>
                  <a:cubicBezTo>
                    <a:pt x="52101" y="17784"/>
                    <a:pt x="52269" y="18068"/>
                    <a:pt x="52499" y="18068"/>
                  </a:cubicBezTo>
                  <a:cubicBezTo>
                    <a:pt x="52526" y="18068"/>
                    <a:pt x="52554" y="18064"/>
                    <a:pt x="52582" y="18056"/>
                  </a:cubicBezTo>
                  <a:cubicBezTo>
                    <a:pt x="52584" y="18055"/>
                    <a:pt x="52586" y="18055"/>
                    <a:pt x="52588" y="18055"/>
                  </a:cubicBezTo>
                  <a:cubicBezTo>
                    <a:pt x="52699" y="18055"/>
                    <a:pt x="53016" y="18893"/>
                    <a:pt x="52913" y="18980"/>
                  </a:cubicBezTo>
                  <a:cubicBezTo>
                    <a:pt x="52700" y="19161"/>
                    <a:pt x="52860" y="19350"/>
                    <a:pt x="52897" y="19513"/>
                  </a:cubicBezTo>
                  <a:cubicBezTo>
                    <a:pt x="52984" y="19881"/>
                    <a:pt x="52764" y="20320"/>
                    <a:pt x="53181" y="20621"/>
                  </a:cubicBezTo>
                  <a:cubicBezTo>
                    <a:pt x="53210" y="20642"/>
                    <a:pt x="53206" y="20731"/>
                    <a:pt x="53183" y="20773"/>
                  </a:cubicBezTo>
                  <a:cubicBezTo>
                    <a:pt x="52946" y="21205"/>
                    <a:pt x="53086" y="21651"/>
                    <a:pt x="53126" y="22091"/>
                  </a:cubicBezTo>
                  <a:cubicBezTo>
                    <a:pt x="53181" y="22684"/>
                    <a:pt x="53293" y="23275"/>
                    <a:pt x="53202" y="23875"/>
                  </a:cubicBezTo>
                  <a:cubicBezTo>
                    <a:pt x="53149" y="24223"/>
                    <a:pt x="53457" y="24401"/>
                    <a:pt x="53703" y="24601"/>
                  </a:cubicBezTo>
                  <a:cubicBezTo>
                    <a:pt x="53661" y="24663"/>
                    <a:pt x="53602" y="24681"/>
                    <a:pt x="53543" y="24681"/>
                  </a:cubicBezTo>
                  <a:cubicBezTo>
                    <a:pt x="53464" y="24681"/>
                    <a:pt x="53386" y="24650"/>
                    <a:pt x="53350" y="24650"/>
                  </a:cubicBezTo>
                  <a:cubicBezTo>
                    <a:pt x="53324" y="24650"/>
                    <a:pt x="53320" y="24666"/>
                    <a:pt x="53354" y="24721"/>
                  </a:cubicBezTo>
                  <a:cubicBezTo>
                    <a:pt x="53553" y="25052"/>
                    <a:pt x="53250" y="25425"/>
                    <a:pt x="53460" y="25641"/>
                  </a:cubicBezTo>
                  <a:cubicBezTo>
                    <a:pt x="54164" y="26364"/>
                    <a:pt x="53415" y="27140"/>
                    <a:pt x="53638" y="27901"/>
                  </a:cubicBezTo>
                  <a:cubicBezTo>
                    <a:pt x="53851" y="28633"/>
                    <a:pt x="53824" y="29445"/>
                    <a:pt x="53767" y="30213"/>
                  </a:cubicBezTo>
                  <a:cubicBezTo>
                    <a:pt x="53716" y="30890"/>
                    <a:pt x="53701" y="31599"/>
                    <a:pt x="53883" y="32201"/>
                  </a:cubicBezTo>
                  <a:cubicBezTo>
                    <a:pt x="54116" y="32972"/>
                    <a:pt x="53554" y="33773"/>
                    <a:pt x="54121" y="34478"/>
                  </a:cubicBezTo>
                  <a:cubicBezTo>
                    <a:pt x="53553" y="34914"/>
                    <a:pt x="53872" y="35468"/>
                    <a:pt x="53944" y="35950"/>
                  </a:cubicBezTo>
                  <a:cubicBezTo>
                    <a:pt x="54064" y="36756"/>
                    <a:pt x="53788" y="37598"/>
                    <a:pt x="54209" y="38373"/>
                  </a:cubicBezTo>
                  <a:cubicBezTo>
                    <a:pt x="53768" y="38675"/>
                    <a:pt x="54019" y="39098"/>
                    <a:pt x="54005" y="39459"/>
                  </a:cubicBezTo>
                  <a:cubicBezTo>
                    <a:pt x="53965" y="40541"/>
                    <a:pt x="53920" y="41629"/>
                    <a:pt x="53992" y="42709"/>
                  </a:cubicBezTo>
                  <a:cubicBezTo>
                    <a:pt x="54026" y="43220"/>
                    <a:pt x="53950" y="43725"/>
                    <a:pt x="54004" y="44238"/>
                  </a:cubicBezTo>
                  <a:cubicBezTo>
                    <a:pt x="54053" y="44708"/>
                    <a:pt x="54284" y="45275"/>
                    <a:pt x="54127" y="45624"/>
                  </a:cubicBezTo>
                  <a:cubicBezTo>
                    <a:pt x="53848" y="46250"/>
                    <a:pt x="54077" y="46806"/>
                    <a:pt x="54066" y="47386"/>
                  </a:cubicBezTo>
                  <a:cubicBezTo>
                    <a:pt x="54045" y="48554"/>
                    <a:pt x="54058" y="49722"/>
                    <a:pt x="54058" y="50890"/>
                  </a:cubicBezTo>
                  <a:cubicBezTo>
                    <a:pt x="54058" y="51791"/>
                    <a:pt x="54155" y="52705"/>
                    <a:pt x="54027" y="53590"/>
                  </a:cubicBezTo>
                  <a:cubicBezTo>
                    <a:pt x="53901" y="54452"/>
                    <a:pt x="53989" y="55302"/>
                    <a:pt x="53979" y="56155"/>
                  </a:cubicBezTo>
                  <a:cubicBezTo>
                    <a:pt x="53968" y="56968"/>
                    <a:pt x="53882" y="57779"/>
                    <a:pt x="53907" y="58592"/>
                  </a:cubicBezTo>
                  <a:cubicBezTo>
                    <a:pt x="53929" y="59332"/>
                    <a:pt x="54080" y="60089"/>
                    <a:pt x="53827" y="60810"/>
                  </a:cubicBezTo>
                  <a:cubicBezTo>
                    <a:pt x="53394" y="62037"/>
                    <a:pt x="53887" y="63234"/>
                    <a:pt x="53887" y="64443"/>
                  </a:cubicBezTo>
                  <a:cubicBezTo>
                    <a:pt x="53887" y="65810"/>
                    <a:pt x="53898" y="67181"/>
                    <a:pt x="53713" y="68548"/>
                  </a:cubicBezTo>
                  <a:cubicBezTo>
                    <a:pt x="53576" y="69555"/>
                    <a:pt x="53475" y="70575"/>
                    <a:pt x="53343" y="71578"/>
                  </a:cubicBezTo>
                  <a:cubicBezTo>
                    <a:pt x="53136" y="73170"/>
                    <a:pt x="52770" y="74779"/>
                    <a:pt x="51752" y="76172"/>
                  </a:cubicBezTo>
                  <a:cubicBezTo>
                    <a:pt x="51200" y="76929"/>
                    <a:pt x="50495" y="77574"/>
                    <a:pt x="49722" y="78105"/>
                  </a:cubicBezTo>
                  <a:cubicBezTo>
                    <a:pt x="49362" y="78353"/>
                    <a:pt x="48766" y="78445"/>
                    <a:pt x="48273" y="78594"/>
                  </a:cubicBezTo>
                  <a:cubicBezTo>
                    <a:pt x="47260" y="78899"/>
                    <a:pt x="46209" y="78765"/>
                    <a:pt x="45178" y="78837"/>
                  </a:cubicBezTo>
                  <a:cubicBezTo>
                    <a:pt x="43691" y="78939"/>
                    <a:pt x="42184" y="78872"/>
                    <a:pt x="40707" y="79038"/>
                  </a:cubicBezTo>
                  <a:cubicBezTo>
                    <a:pt x="39974" y="79120"/>
                    <a:pt x="39234" y="79275"/>
                    <a:pt x="38493" y="79337"/>
                  </a:cubicBezTo>
                  <a:cubicBezTo>
                    <a:pt x="37299" y="79439"/>
                    <a:pt x="36097" y="79451"/>
                    <a:pt x="34903" y="79544"/>
                  </a:cubicBezTo>
                  <a:cubicBezTo>
                    <a:pt x="34492" y="79575"/>
                    <a:pt x="34056" y="79608"/>
                    <a:pt x="33656" y="79608"/>
                  </a:cubicBezTo>
                  <a:cubicBezTo>
                    <a:pt x="33546" y="79608"/>
                    <a:pt x="33440" y="79605"/>
                    <a:pt x="33337" y="79600"/>
                  </a:cubicBezTo>
                  <a:cubicBezTo>
                    <a:pt x="33269" y="79596"/>
                    <a:pt x="33201" y="79595"/>
                    <a:pt x="33133" y="79595"/>
                  </a:cubicBezTo>
                  <a:cubicBezTo>
                    <a:pt x="32688" y="79595"/>
                    <a:pt x="32251" y="79665"/>
                    <a:pt x="31818" y="79665"/>
                  </a:cubicBezTo>
                  <a:cubicBezTo>
                    <a:pt x="31675" y="79665"/>
                    <a:pt x="31532" y="79657"/>
                    <a:pt x="31390" y="79637"/>
                  </a:cubicBezTo>
                  <a:cubicBezTo>
                    <a:pt x="31197" y="79609"/>
                    <a:pt x="31003" y="79598"/>
                    <a:pt x="30810" y="79598"/>
                  </a:cubicBezTo>
                  <a:cubicBezTo>
                    <a:pt x="30306" y="79598"/>
                    <a:pt x="29809" y="79675"/>
                    <a:pt x="29341" y="79740"/>
                  </a:cubicBezTo>
                  <a:cubicBezTo>
                    <a:pt x="28149" y="79905"/>
                    <a:pt x="26952" y="79894"/>
                    <a:pt x="25765" y="80021"/>
                  </a:cubicBezTo>
                  <a:cubicBezTo>
                    <a:pt x="25329" y="80068"/>
                    <a:pt x="24892" y="80082"/>
                    <a:pt x="24454" y="80082"/>
                  </a:cubicBezTo>
                  <a:cubicBezTo>
                    <a:pt x="23808" y="80082"/>
                    <a:pt x="23161" y="80052"/>
                    <a:pt x="22514" y="80052"/>
                  </a:cubicBezTo>
                  <a:cubicBezTo>
                    <a:pt x="22301" y="80052"/>
                    <a:pt x="22087" y="80055"/>
                    <a:pt x="21873" y="80064"/>
                  </a:cubicBezTo>
                  <a:cubicBezTo>
                    <a:pt x="21808" y="80067"/>
                    <a:pt x="21743" y="80068"/>
                    <a:pt x="21677" y="80068"/>
                  </a:cubicBezTo>
                  <a:cubicBezTo>
                    <a:pt x="21032" y="80068"/>
                    <a:pt x="20358" y="79947"/>
                    <a:pt x="19709" y="79904"/>
                  </a:cubicBezTo>
                  <a:cubicBezTo>
                    <a:pt x="18790" y="79844"/>
                    <a:pt x="17883" y="79671"/>
                    <a:pt x="16953" y="79660"/>
                  </a:cubicBezTo>
                  <a:cubicBezTo>
                    <a:pt x="16393" y="79654"/>
                    <a:pt x="15816" y="79504"/>
                    <a:pt x="15244" y="79425"/>
                  </a:cubicBezTo>
                  <a:cubicBezTo>
                    <a:pt x="13561" y="79191"/>
                    <a:pt x="11870" y="79143"/>
                    <a:pt x="10177" y="79120"/>
                  </a:cubicBezTo>
                  <a:cubicBezTo>
                    <a:pt x="9131" y="79105"/>
                    <a:pt x="8171" y="78904"/>
                    <a:pt x="7345" y="78331"/>
                  </a:cubicBezTo>
                  <a:cubicBezTo>
                    <a:pt x="6830" y="77973"/>
                    <a:pt x="6223" y="77760"/>
                    <a:pt x="5676" y="77469"/>
                  </a:cubicBezTo>
                  <a:cubicBezTo>
                    <a:pt x="5130" y="77179"/>
                    <a:pt x="4888" y="76747"/>
                    <a:pt x="4528" y="76378"/>
                  </a:cubicBezTo>
                  <a:cubicBezTo>
                    <a:pt x="4324" y="76170"/>
                    <a:pt x="4434" y="75732"/>
                    <a:pt x="3977" y="75646"/>
                  </a:cubicBezTo>
                  <a:cubicBezTo>
                    <a:pt x="4253" y="75114"/>
                    <a:pt x="3599" y="74685"/>
                    <a:pt x="3752" y="74219"/>
                  </a:cubicBezTo>
                  <a:cubicBezTo>
                    <a:pt x="3849" y="73927"/>
                    <a:pt x="3574" y="73921"/>
                    <a:pt x="3572" y="73838"/>
                  </a:cubicBezTo>
                  <a:cubicBezTo>
                    <a:pt x="3552" y="73201"/>
                    <a:pt x="3367" y="72638"/>
                    <a:pt x="3108" y="72034"/>
                  </a:cubicBezTo>
                  <a:cubicBezTo>
                    <a:pt x="2939" y="71640"/>
                    <a:pt x="2956" y="71049"/>
                    <a:pt x="2915" y="70546"/>
                  </a:cubicBezTo>
                  <a:cubicBezTo>
                    <a:pt x="2887" y="70203"/>
                    <a:pt x="2881" y="69856"/>
                    <a:pt x="2509" y="69632"/>
                  </a:cubicBezTo>
                  <a:cubicBezTo>
                    <a:pt x="2462" y="69603"/>
                    <a:pt x="2440" y="69442"/>
                    <a:pt x="2465" y="69427"/>
                  </a:cubicBezTo>
                  <a:cubicBezTo>
                    <a:pt x="2890" y="69180"/>
                    <a:pt x="2274" y="68699"/>
                    <a:pt x="2732" y="68470"/>
                  </a:cubicBezTo>
                  <a:cubicBezTo>
                    <a:pt x="2315" y="67847"/>
                    <a:pt x="2664" y="67104"/>
                    <a:pt x="2321" y="66446"/>
                  </a:cubicBezTo>
                  <a:cubicBezTo>
                    <a:pt x="2099" y="66019"/>
                    <a:pt x="2501" y="65508"/>
                    <a:pt x="2297" y="65015"/>
                  </a:cubicBezTo>
                  <a:cubicBezTo>
                    <a:pt x="2187" y="64750"/>
                    <a:pt x="2227" y="64435"/>
                    <a:pt x="2203" y="64142"/>
                  </a:cubicBezTo>
                  <a:cubicBezTo>
                    <a:pt x="2199" y="64089"/>
                    <a:pt x="2193" y="64030"/>
                    <a:pt x="2212" y="63982"/>
                  </a:cubicBezTo>
                  <a:cubicBezTo>
                    <a:pt x="2524" y="63156"/>
                    <a:pt x="2144" y="62308"/>
                    <a:pt x="2293" y="61489"/>
                  </a:cubicBezTo>
                  <a:cubicBezTo>
                    <a:pt x="2501" y="60352"/>
                    <a:pt x="2045" y="59227"/>
                    <a:pt x="2332" y="58077"/>
                  </a:cubicBezTo>
                  <a:cubicBezTo>
                    <a:pt x="2445" y="57629"/>
                    <a:pt x="2429" y="57046"/>
                    <a:pt x="2144" y="56567"/>
                  </a:cubicBezTo>
                  <a:cubicBezTo>
                    <a:pt x="2068" y="56440"/>
                    <a:pt x="2180" y="56406"/>
                    <a:pt x="2256" y="56348"/>
                  </a:cubicBezTo>
                  <a:cubicBezTo>
                    <a:pt x="2357" y="56269"/>
                    <a:pt x="2464" y="56160"/>
                    <a:pt x="2371" y="56051"/>
                  </a:cubicBezTo>
                  <a:cubicBezTo>
                    <a:pt x="1783" y="55362"/>
                    <a:pt x="2512" y="54645"/>
                    <a:pt x="2302" y="53939"/>
                  </a:cubicBezTo>
                  <a:cubicBezTo>
                    <a:pt x="2200" y="53600"/>
                    <a:pt x="2309" y="53215"/>
                    <a:pt x="2112" y="52878"/>
                  </a:cubicBezTo>
                  <a:cubicBezTo>
                    <a:pt x="2093" y="52845"/>
                    <a:pt x="2054" y="52789"/>
                    <a:pt x="2066" y="52777"/>
                  </a:cubicBezTo>
                  <a:cubicBezTo>
                    <a:pt x="2625" y="52189"/>
                    <a:pt x="1990" y="51483"/>
                    <a:pt x="2292" y="50835"/>
                  </a:cubicBezTo>
                  <a:cubicBezTo>
                    <a:pt x="2381" y="50642"/>
                    <a:pt x="2353" y="50177"/>
                    <a:pt x="2192" y="49835"/>
                  </a:cubicBezTo>
                  <a:cubicBezTo>
                    <a:pt x="2106" y="49653"/>
                    <a:pt x="2136" y="49344"/>
                    <a:pt x="2184" y="49156"/>
                  </a:cubicBezTo>
                  <a:cubicBezTo>
                    <a:pt x="2332" y="48581"/>
                    <a:pt x="2140" y="48064"/>
                    <a:pt x="2028" y="47529"/>
                  </a:cubicBezTo>
                  <a:cubicBezTo>
                    <a:pt x="2000" y="47400"/>
                    <a:pt x="2002" y="47312"/>
                    <a:pt x="2167" y="47260"/>
                  </a:cubicBezTo>
                  <a:cubicBezTo>
                    <a:pt x="2231" y="47240"/>
                    <a:pt x="2319" y="47106"/>
                    <a:pt x="2311" y="47099"/>
                  </a:cubicBezTo>
                  <a:cubicBezTo>
                    <a:pt x="1680" y="46504"/>
                    <a:pt x="2512" y="45773"/>
                    <a:pt x="2085" y="45140"/>
                  </a:cubicBezTo>
                  <a:cubicBezTo>
                    <a:pt x="1952" y="44944"/>
                    <a:pt x="1965" y="44619"/>
                    <a:pt x="2021" y="44375"/>
                  </a:cubicBezTo>
                  <a:cubicBezTo>
                    <a:pt x="2150" y="43812"/>
                    <a:pt x="2140" y="43311"/>
                    <a:pt x="1958" y="42728"/>
                  </a:cubicBezTo>
                  <a:cubicBezTo>
                    <a:pt x="1838" y="42341"/>
                    <a:pt x="2115" y="41834"/>
                    <a:pt x="1735" y="41402"/>
                  </a:cubicBezTo>
                  <a:cubicBezTo>
                    <a:pt x="1551" y="41193"/>
                    <a:pt x="1949" y="41055"/>
                    <a:pt x="1934" y="40739"/>
                  </a:cubicBezTo>
                  <a:cubicBezTo>
                    <a:pt x="1902" y="40094"/>
                    <a:pt x="1645" y="39414"/>
                    <a:pt x="1960" y="38765"/>
                  </a:cubicBezTo>
                  <a:cubicBezTo>
                    <a:pt x="1381" y="38559"/>
                    <a:pt x="2255" y="37950"/>
                    <a:pt x="1625" y="37738"/>
                  </a:cubicBezTo>
                  <a:cubicBezTo>
                    <a:pt x="1612" y="37733"/>
                    <a:pt x="1766" y="37432"/>
                    <a:pt x="1761" y="37272"/>
                  </a:cubicBezTo>
                  <a:cubicBezTo>
                    <a:pt x="1750" y="36871"/>
                    <a:pt x="1774" y="36447"/>
                    <a:pt x="1635" y="36079"/>
                  </a:cubicBezTo>
                  <a:cubicBezTo>
                    <a:pt x="1358" y="35342"/>
                    <a:pt x="1763" y="34650"/>
                    <a:pt x="1687" y="33942"/>
                  </a:cubicBezTo>
                  <a:cubicBezTo>
                    <a:pt x="1653" y="33629"/>
                    <a:pt x="1477" y="33331"/>
                    <a:pt x="1812" y="33073"/>
                  </a:cubicBezTo>
                  <a:cubicBezTo>
                    <a:pt x="1405" y="32813"/>
                    <a:pt x="1741" y="32452"/>
                    <a:pt x="1659" y="32146"/>
                  </a:cubicBezTo>
                  <a:cubicBezTo>
                    <a:pt x="1592" y="31897"/>
                    <a:pt x="1421" y="31648"/>
                    <a:pt x="1766" y="31417"/>
                  </a:cubicBezTo>
                  <a:cubicBezTo>
                    <a:pt x="1809" y="31388"/>
                    <a:pt x="1701" y="30965"/>
                    <a:pt x="1674" y="30727"/>
                  </a:cubicBezTo>
                  <a:cubicBezTo>
                    <a:pt x="1592" y="30014"/>
                    <a:pt x="2216" y="29301"/>
                    <a:pt x="1682" y="28577"/>
                  </a:cubicBezTo>
                  <a:cubicBezTo>
                    <a:pt x="1654" y="28540"/>
                    <a:pt x="1634" y="28182"/>
                    <a:pt x="1601" y="27975"/>
                  </a:cubicBezTo>
                  <a:cubicBezTo>
                    <a:pt x="1584" y="27867"/>
                    <a:pt x="1531" y="27748"/>
                    <a:pt x="1730" y="27748"/>
                  </a:cubicBezTo>
                  <a:cubicBezTo>
                    <a:pt x="1736" y="27748"/>
                    <a:pt x="1743" y="27748"/>
                    <a:pt x="1751" y="27749"/>
                  </a:cubicBezTo>
                  <a:cubicBezTo>
                    <a:pt x="1753" y="27749"/>
                    <a:pt x="1755" y="27749"/>
                    <a:pt x="1757" y="27749"/>
                  </a:cubicBezTo>
                  <a:cubicBezTo>
                    <a:pt x="1875" y="27749"/>
                    <a:pt x="1979" y="27642"/>
                    <a:pt x="1945" y="27564"/>
                  </a:cubicBezTo>
                  <a:cubicBezTo>
                    <a:pt x="1679" y="26935"/>
                    <a:pt x="1858" y="26323"/>
                    <a:pt x="2005" y="25709"/>
                  </a:cubicBezTo>
                  <a:cubicBezTo>
                    <a:pt x="2034" y="25582"/>
                    <a:pt x="1901" y="25414"/>
                    <a:pt x="1922" y="25395"/>
                  </a:cubicBezTo>
                  <a:cubicBezTo>
                    <a:pt x="2075" y="25265"/>
                    <a:pt x="1444" y="24906"/>
                    <a:pt x="1965" y="24906"/>
                  </a:cubicBezTo>
                  <a:cubicBezTo>
                    <a:pt x="2001" y="24906"/>
                    <a:pt x="2043" y="24908"/>
                    <a:pt x="2090" y="24912"/>
                  </a:cubicBezTo>
                  <a:cubicBezTo>
                    <a:pt x="2098" y="24759"/>
                    <a:pt x="2126" y="24604"/>
                    <a:pt x="2110" y="24454"/>
                  </a:cubicBezTo>
                  <a:cubicBezTo>
                    <a:pt x="2018" y="23535"/>
                    <a:pt x="1924" y="22633"/>
                    <a:pt x="2182" y="21705"/>
                  </a:cubicBezTo>
                  <a:cubicBezTo>
                    <a:pt x="2315" y="21230"/>
                    <a:pt x="2016" y="20661"/>
                    <a:pt x="2125" y="20173"/>
                  </a:cubicBezTo>
                  <a:cubicBezTo>
                    <a:pt x="2192" y="19866"/>
                    <a:pt x="2034" y="19655"/>
                    <a:pt x="2046" y="19401"/>
                  </a:cubicBezTo>
                  <a:cubicBezTo>
                    <a:pt x="2063" y="19105"/>
                    <a:pt x="2299" y="18955"/>
                    <a:pt x="2551" y="18955"/>
                  </a:cubicBezTo>
                  <a:cubicBezTo>
                    <a:pt x="2582" y="18955"/>
                    <a:pt x="2614" y="18957"/>
                    <a:pt x="2646" y="18962"/>
                  </a:cubicBezTo>
                  <a:cubicBezTo>
                    <a:pt x="2739" y="18976"/>
                    <a:pt x="2829" y="18982"/>
                    <a:pt x="2917" y="18982"/>
                  </a:cubicBezTo>
                  <a:cubicBezTo>
                    <a:pt x="3225" y="18982"/>
                    <a:pt x="3513" y="18909"/>
                    <a:pt x="3806" y="18847"/>
                  </a:cubicBezTo>
                  <a:cubicBezTo>
                    <a:pt x="3870" y="18834"/>
                    <a:pt x="3933" y="18828"/>
                    <a:pt x="3994" y="18828"/>
                  </a:cubicBezTo>
                  <a:cubicBezTo>
                    <a:pt x="4259" y="18828"/>
                    <a:pt x="4507" y="18927"/>
                    <a:pt x="4778" y="18927"/>
                  </a:cubicBezTo>
                  <a:cubicBezTo>
                    <a:pt x="4815" y="18927"/>
                    <a:pt x="4852" y="18926"/>
                    <a:pt x="4889" y="18921"/>
                  </a:cubicBezTo>
                  <a:cubicBezTo>
                    <a:pt x="5113" y="18897"/>
                    <a:pt x="5337" y="18887"/>
                    <a:pt x="5561" y="18887"/>
                  </a:cubicBezTo>
                  <a:cubicBezTo>
                    <a:pt x="6194" y="18887"/>
                    <a:pt x="6827" y="18969"/>
                    <a:pt x="7463" y="19050"/>
                  </a:cubicBezTo>
                  <a:cubicBezTo>
                    <a:pt x="8039" y="19123"/>
                    <a:pt x="8619" y="19159"/>
                    <a:pt x="9201" y="19159"/>
                  </a:cubicBezTo>
                  <a:cubicBezTo>
                    <a:pt x="9722" y="19159"/>
                    <a:pt x="10246" y="19130"/>
                    <a:pt x="10770" y="19074"/>
                  </a:cubicBezTo>
                  <a:cubicBezTo>
                    <a:pt x="10860" y="19064"/>
                    <a:pt x="10952" y="19063"/>
                    <a:pt x="11044" y="19063"/>
                  </a:cubicBezTo>
                  <a:cubicBezTo>
                    <a:pt x="11103" y="19063"/>
                    <a:pt x="11162" y="19063"/>
                    <a:pt x="11221" y="19063"/>
                  </a:cubicBezTo>
                  <a:cubicBezTo>
                    <a:pt x="11494" y="19063"/>
                    <a:pt x="11761" y="19046"/>
                    <a:pt x="11995" y="18853"/>
                  </a:cubicBezTo>
                  <a:cubicBezTo>
                    <a:pt x="12151" y="19009"/>
                    <a:pt x="12323" y="19054"/>
                    <a:pt x="12498" y="19054"/>
                  </a:cubicBezTo>
                  <a:cubicBezTo>
                    <a:pt x="12747" y="19054"/>
                    <a:pt x="13005" y="18963"/>
                    <a:pt x="13244" y="18963"/>
                  </a:cubicBezTo>
                  <a:cubicBezTo>
                    <a:pt x="13324" y="18963"/>
                    <a:pt x="13402" y="18973"/>
                    <a:pt x="13477" y="19001"/>
                  </a:cubicBezTo>
                  <a:cubicBezTo>
                    <a:pt x="13722" y="19091"/>
                    <a:pt x="13965" y="19115"/>
                    <a:pt x="14207" y="19115"/>
                  </a:cubicBezTo>
                  <a:cubicBezTo>
                    <a:pt x="14479" y="19115"/>
                    <a:pt x="14750" y="19085"/>
                    <a:pt x="15021" y="19085"/>
                  </a:cubicBezTo>
                  <a:cubicBezTo>
                    <a:pt x="15124" y="19085"/>
                    <a:pt x="15228" y="19089"/>
                    <a:pt x="15331" y="19101"/>
                  </a:cubicBezTo>
                  <a:cubicBezTo>
                    <a:pt x="15613" y="19134"/>
                    <a:pt x="15899" y="19138"/>
                    <a:pt x="16184" y="19138"/>
                  </a:cubicBezTo>
                  <a:cubicBezTo>
                    <a:pt x="16266" y="19138"/>
                    <a:pt x="16349" y="19137"/>
                    <a:pt x="16431" y="19137"/>
                  </a:cubicBezTo>
                  <a:cubicBezTo>
                    <a:pt x="16720" y="19137"/>
                    <a:pt x="17007" y="19141"/>
                    <a:pt x="17286" y="19176"/>
                  </a:cubicBezTo>
                  <a:cubicBezTo>
                    <a:pt x="17385" y="19188"/>
                    <a:pt x="17483" y="19192"/>
                    <a:pt x="17579" y="19192"/>
                  </a:cubicBezTo>
                  <a:cubicBezTo>
                    <a:pt x="17978" y="19192"/>
                    <a:pt x="18355" y="19108"/>
                    <a:pt x="18747" y="19108"/>
                  </a:cubicBezTo>
                  <a:cubicBezTo>
                    <a:pt x="18756" y="19108"/>
                    <a:pt x="18765" y="19108"/>
                    <a:pt x="18774" y="19108"/>
                  </a:cubicBezTo>
                  <a:cubicBezTo>
                    <a:pt x="18848" y="19109"/>
                    <a:pt x="18922" y="19109"/>
                    <a:pt x="18996" y="19109"/>
                  </a:cubicBezTo>
                  <a:cubicBezTo>
                    <a:pt x="20344" y="19109"/>
                    <a:pt x="21692" y="18988"/>
                    <a:pt x="23039" y="18903"/>
                  </a:cubicBezTo>
                  <a:cubicBezTo>
                    <a:pt x="23749" y="18859"/>
                    <a:pt x="24455" y="18766"/>
                    <a:pt x="25164" y="18724"/>
                  </a:cubicBezTo>
                  <a:cubicBezTo>
                    <a:pt x="25182" y="18723"/>
                    <a:pt x="25199" y="18722"/>
                    <a:pt x="25217" y="18722"/>
                  </a:cubicBezTo>
                  <a:cubicBezTo>
                    <a:pt x="25427" y="18722"/>
                    <a:pt x="25629" y="18791"/>
                    <a:pt x="25860" y="18791"/>
                  </a:cubicBezTo>
                  <a:cubicBezTo>
                    <a:pt x="25886" y="18791"/>
                    <a:pt x="25913" y="18790"/>
                    <a:pt x="25940" y="18788"/>
                  </a:cubicBezTo>
                  <a:cubicBezTo>
                    <a:pt x="26465" y="18749"/>
                    <a:pt x="26988" y="18658"/>
                    <a:pt x="27507" y="18652"/>
                  </a:cubicBezTo>
                  <a:cubicBezTo>
                    <a:pt x="27511" y="18652"/>
                    <a:pt x="27516" y="18652"/>
                    <a:pt x="27520" y="18652"/>
                  </a:cubicBezTo>
                  <a:cubicBezTo>
                    <a:pt x="27834" y="18652"/>
                    <a:pt x="28138" y="18770"/>
                    <a:pt x="28492" y="18770"/>
                  </a:cubicBezTo>
                  <a:cubicBezTo>
                    <a:pt x="28510" y="18770"/>
                    <a:pt x="28528" y="18769"/>
                    <a:pt x="28546" y="18769"/>
                  </a:cubicBezTo>
                  <a:cubicBezTo>
                    <a:pt x="28614" y="18766"/>
                    <a:pt x="28683" y="18765"/>
                    <a:pt x="28751" y="18765"/>
                  </a:cubicBezTo>
                  <a:cubicBezTo>
                    <a:pt x="29115" y="18765"/>
                    <a:pt x="29480" y="18794"/>
                    <a:pt x="29844" y="18794"/>
                  </a:cubicBezTo>
                  <a:cubicBezTo>
                    <a:pt x="30144" y="18794"/>
                    <a:pt x="30444" y="18775"/>
                    <a:pt x="30742" y="18704"/>
                  </a:cubicBezTo>
                  <a:cubicBezTo>
                    <a:pt x="30779" y="18695"/>
                    <a:pt x="30815" y="18691"/>
                    <a:pt x="30849" y="18691"/>
                  </a:cubicBezTo>
                  <a:cubicBezTo>
                    <a:pt x="31031" y="18691"/>
                    <a:pt x="31170" y="18802"/>
                    <a:pt x="31335" y="18840"/>
                  </a:cubicBezTo>
                  <a:cubicBezTo>
                    <a:pt x="31364" y="18846"/>
                    <a:pt x="31385" y="18852"/>
                    <a:pt x="31401" y="18852"/>
                  </a:cubicBezTo>
                  <a:cubicBezTo>
                    <a:pt x="31443" y="18852"/>
                    <a:pt x="31459" y="18818"/>
                    <a:pt x="31498" y="18689"/>
                  </a:cubicBezTo>
                  <a:cubicBezTo>
                    <a:pt x="31518" y="18620"/>
                    <a:pt x="31565" y="18599"/>
                    <a:pt x="31609" y="18599"/>
                  </a:cubicBezTo>
                  <a:cubicBezTo>
                    <a:pt x="31637" y="18599"/>
                    <a:pt x="31664" y="18608"/>
                    <a:pt x="31682" y="18617"/>
                  </a:cubicBezTo>
                  <a:cubicBezTo>
                    <a:pt x="31878" y="18718"/>
                    <a:pt x="32076" y="18747"/>
                    <a:pt x="32276" y="18747"/>
                  </a:cubicBezTo>
                  <a:cubicBezTo>
                    <a:pt x="32560" y="18747"/>
                    <a:pt x="32845" y="18688"/>
                    <a:pt x="33124" y="18688"/>
                  </a:cubicBezTo>
                  <a:cubicBezTo>
                    <a:pt x="33194" y="18688"/>
                    <a:pt x="33262" y="18691"/>
                    <a:pt x="33331" y="18700"/>
                  </a:cubicBezTo>
                  <a:cubicBezTo>
                    <a:pt x="33509" y="18725"/>
                    <a:pt x="33679" y="18728"/>
                    <a:pt x="33849" y="18728"/>
                  </a:cubicBezTo>
                  <a:cubicBezTo>
                    <a:pt x="33917" y="18728"/>
                    <a:pt x="33985" y="18728"/>
                    <a:pt x="34053" y="18728"/>
                  </a:cubicBezTo>
                  <a:cubicBezTo>
                    <a:pt x="34115" y="18728"/>
                    <a:pt x="34177" y="18728"/>
                    <a:pt x="34239" y="18730"/>
                  </a:cubicBezTo>
                  <a:cubicBezTo>
                    <a:pt x="34258" y="18730"/>
                    <a:pt x="34277" y="18731"/>
                    <a:pt x="34296" y="18731"/>
                  </a:cubicBezTo>
                  <a:cubicBezTo>
                    <a:pt x="34656" y="18731"/>
                    <a:pt x="35041" y="18630"/>
                    <a:pt x="35359" y="18630"/>
                  </a:cubicBezTo>
                  <a:cubicBezTo>
                    <a:pt x="35440" y="18630"/>
                    <a:pt x="35516" y="18636"/>
                    <a:pt x="35586" y="18653"/>
                  </a:cubicBezTo>
                  <a:cubicBezTo>
                    <a:pt x="35740" y="18689"/>
                    <a:pt x="35891" y="18702"/>
                    <a:pt x="36039" y="18702"/>
                  </a:cubicBezTo>
                  <a:cubicBezTo>
                    <a:pt x="36403" y="18702"/>
                    <a:pt x="36754" y="18626"/>
                    <a:pt x="37103" y="18626"/>
                  </a:cubicBezTo>
                  <a:cubicBezTo>
                    <a:pt x="37242" y="18626"/>
                    <a:pt x="37381" y="18638"/>
                    <a:pt x="37520" y="18671"/>
                  </a:cubicBezTo>
                  <a:cubicBezTo>
                    <a:pt x="37608" y="18692"/>
                    <a:pt x="37684" y="18705"/>
                    <a:pt x="37757" y="18705"/>
                  </a:cubicBezTo>
                  <a:cubicBezTo>
                    <a:pt x="37877" y="18705"/>
                    <a:pt x="37989" y="18672"/>
                    <a:pt x="38129" y="18593"/>
                  </a:cubicBezTo>
                  <a:cubicBezTo>
                    <a:pt x="38207" y="18549"/>
                    <a:pt x="38285" y="18532"/>
                    <a:pt x="38364" y="18532"/>
                  </a:cubicBezTo>
                  <a:cubicBezTo>
                    <a:pt x="38623" y="18532"/>
                    <a:pt x="38886" y="18718"/>
                    <a:pt x="39168" y="18718"/>
                  </a:cubicBezTo>
                  <a:cubicBezTo>
                    <a:pt x="39216" y="18718"/>
                    <a:pt x="39264" y="18713"/>
                    <a:pt x="39312" y="18700"/>
                  </a:cubicBezTo>
                  <a:cubicBezTo>
                    <a:pt x="39408" y="18676"/>
                    <a:pt x="39504" y="18667"/>
                    <a:pt x="39600" y="18667"/>
                  </a:cubicBezTo>
                  <a:cubicBezTo>
                    <a:pt x="39860" y="18667"/>
                    <a:pt x="40123" y="18732"/>
                    <a:pt x="40389" y="18732"/>
                  </a:cubicBezTo>
                  <a:cubicBezTo>
                    <a:pt x="40520" y="18732"/>
                    <a:pt x="40652" y="18716"/>
                    <a:pt x="40785" y="18669"/>
                  </a:cubicBezTo>
                  <a:cubicBezTo>
                    <a:pt x="40975" y="18601"/>
                    <a:pt x="41169" y="18580"/>
                    <a:pt x="41364" y="18580"/>
                  </a:cubicBezTo>
                  <a:cubicBezTo>
                    <a:pt x="41678" y="18580"/>
                    <a:pt x="41999" y="18634"/>
                    <a:pt x="42322" y="18634"/>
                  </a:cubicBezTo>
                  <a:cubicBezTo>
                    <a:pt x="42448" y="18634"/>
                    <a:pt x="42574" y="18626"/>
                    <a:pt x="42701" y="18603"/>
                  </a:cubicBezTo>
                  <a:cubicBezTo>
                    <a:pt x="43044" y="18541"/>
                    <a:pt x="43393" y="18530"/>
                    <a:pt x="43744" y="18530"/>
                  </a:cubicBezTo>
                  <a:cubicBezTo>
                    <a:pt x="43917" y="18530"/>
                    <a:pt x="44090" y="18533"/>
                    <a:pt x="44262" y="18533"/>
                  </a:cubicBezTo>
                  <a:cubicBezTo>
                    <a:pt x="44740" y="18533"/>
                    <a:pt x="45218" y="18514"/>
                    <a:pt x="45684" y="18372"/>
                  </a:cubicBezTo>
                  <a:cubicBezTo>
                    <a:pt x="45718" y="18362"/>
                    <a:pt x="45761" y="18335"/>
                    <a:pt x="45789" y="18335"/>
                  </a:cubicBezTo>
                  <a:cubicBezTo>
                    <a:pt x="45794" y="18335"/>
                    <a:pt x="45798" y="18336"/>
                    <a:pt x="45802" y="18338"/>
                  </a:cubicBezTo>
                  <a:cubicBezTo>
                    <a:pt x="46010" y="18446"/>
                    <a:pt x="46219" y="18486"/>
                    <a:pt x="46426" y="18486"/>
                  </a:cubicBezTo>
                  <a:cubicBezTo>
                    <a:pt x="46760" y="18486"/>
                    <a:pt x="47088" y="18382"/>
                    <a:pt x="47396" y="18288"/>
                  </a:cubicBezTo>
                  <a:cubicBezTo>
                    <a:pt x="47574" y="18233"/>
                    <a:pt x="47757" y="18219"/>
                    <a:pt x="47941" y="18219"/>
                  </a:cubicBezTo>
                  <a:cubicBezTo>
                    <a:pt x="48136" y="18219"/>
                    <a:pt x="48332" y="18235"/>
                    <a:pt x="48520" y="18235"/>
                  </a:cubicBezTo>
                  <a:cubicBezTo>
                    <a:pt x="48744" y="18235"/>
                    <a:pt x="48958" y="18213"/>
                    <a:pt x="49149" y="18114"/>
                  </a:cubicBezTo>
                  <a:cubicBezTo>
                    <a:pt x="49366" y="18002"/>
                    <a:pt x="49590" y="17979"/>
                    <a:pt x="49814" y="17979"/>
                  </a:cubicBezTo>
                  <a:cubicBezTo>
                    <a:pt x="49973" y="17979"/>
                    <a:pt x="50132" y="17991"/>
                    <a:pt x="50288" y="17991"/>
                  </a:cubicBezTo>
                  <a:cubicBezTo>
                    <a:pt x="50512" y="17991"/>
                    <a:pt x="50731" y="17967"/>
                    <a:pt x="50937" y="17852"/>
                  </a:cubicBezTo>
                  <a:cubicBezTo>
                    <a:pt x="50972" y="17832"/>
                    <a:pt x="51020" y="17824"/>
                    <a:pt x="51074" y="17824"/>
                  </a:cubicBezTo>
                  <a:cubicBezTo>
                    <a:pt x="51187" y="17824"/>
                    <a:pt x="51323" y="17861"/>
                    <a:pt x="51401" y="17913"/>
                  </a:cubicBezTo>
                  <a:cubicBezTo>
                    <a:pt x="51503" y="17978"/>
                    <a:pt x="51560" y="18031"/>
                    <a:pt x="51618" y="18031"/>
                  </a:cubicBezTo>
                  <a:cubicBezTo>
                    <a:pt x="51674" y="18031"/>
                    <a:pt x="51731" y="17983"/>
                    <a:pt x="51829" y="17855"/>
                  </a:cubicBezTo>
                  <a:cubicBezTo>
                    <a:pt x="51868" y="17804"/>
                    <a:pt x="51908" y="17784"/>
                    <a:pt x="51948" y="17784"/>
                  </a:cubicBezTo>
                  <a:close/>
                  <a:moveTo>
                    <a:pt x="34717" y="0"/>
                  </a:moveTo>
                  <a:cubicBezTo>
                    <a:pt x="34341" y="0"/>
                    <a:pt x="33964" y="8"/>
                    <a:pt x="33590" y="25"/>
                  </a:cubicBezTo>
                  <a:cubicBezTo>
                    <a:pt x="33064" y="50"/>
                    <a:pt x="32506" y="233"/>
                    <a:pt x="32002" y="233"/>
                  </a:cubicBezTo>
                  <a:cubicBezTo>
                    <a:pt x="31868" y="233"/>
                    <a:pt x="31738" y="220"/>
                    <a:pt x="31614" y="188"/>
                  </a:cubicBezTo>
                  <a:cubicBezTo>
                    <a:pt x="31378" y="127"/>
                    <a:pt x="31148" y="109"/>
                    <a:pt x="30921" y="109"/>
                  </a:cubicBezTo>
                  <a:cubicBezTo>
                    <a:pt x="30567" y="109"/>
                    <a:pt x="30220" y="154"/>
                    <a:pt x="29868" y="154"/>
                  </a:cubicBezTo>
                  <a:cubicBezTo>
                    <a:pt x="29755" y="154"/>
                    <a:pt x="29640" y="149"/>
                    <a:pt x="29525" y="136"/>
                  </a:cubicBezTo>
                  <a:cubicBezTo>
                    <a:pt x="29330" y="115"/>
                    <a:pt x="29133" y="107"/>
                    <a:pt x="28935" y="107"/>
                  </a:cubicBezTo>
                  <a:cubicBezTo>
                    <a:pt x="28215" y="107"/>
                    <a:pt x="27482" y="218"/>
                    <a:pt x="26756" y="227"/>
                  </a:cubicBezTo>
                  <a:cubicBezTo>
                    <a:pt x="26736" y="227"/>
                    <a:pt x="26717" y="227"/>
                    <a:pt x="26698" y="227"/>
                  </a:cubicBezTo>
                  <a:cubicBezTo>
                    <a:pt x="26002" y="227"/>
                    <a:pt x="25314" y="86"/>
                    <a:pt x="24612" y="86"/>
                  </a:cubicBezTo>
                  <a:cubicBezTo>
                    <a:pt x="24482" y="86"/>
                    <a:pt x="24352" y="91"/>
                    <a:pt x="24222" y="102"/>
                  </a:cubicBezTo>
                  <a:cubicBezTo>
                    <a:pt x="23971" y="124"/>
                    <a:pt x="23719" y="167"/>
                    <a:pt x="23457" y="167"/>
                  </a:cubicBezTo>
                  <a:cubicBezTo>
                    <a:pt x="23328" y="167"/>
                    <a:pt x="23197" y="157"/>
                    <a:pt x="23063" y="129"/>
                  </a:cubicBezTo>
                  <a:cubicBezTo>
                    <a:pt x="22736" y="62"/>
                    <a:pt x="22332" y="7"/>
                    <a:pt x="21992" y="7"/>
                  </a:cubicBezTo>
                  <a:cubicBezTo>
                    <a:pt x="21806" y="7"/>
                    <a:pt x="21639" y="23"/>
                    <a:pt x="21514" y="63"/>
                  </a:cubicBezTo>
                  <a:cubicBezTo>
                    <a:pt x="21219" y="157"/>
                    <a:pt x="20932" y="186"/>
                    <a:pt x="20649" y="186"/>
                  </a:cubicBezTo>
                  <a:cubicBezTo>
                    <a:pt x="20188" y="186"/>
                    <a:pt x="19739" y="109"/>
                    <a:pt x="19287" y="109"/>
                  </a:cubicBezTo>
                  <a:cubicBezTo>
                    <a:pt x="19184" y="109"/>
                    <a:pt x="19081" y="113"/>
                    <a:pt x="18978" y="123"/>
                  </a:cubicBezTo>
                  <a:cubicBezTo>
                    <a:pt x="18879" y="132"/>
                    <a:pt x="18778" y="136"/>
                    <a:pt x="18676" y="136"/>
                  </a:cubicBezTo>
                  <a:cubicBezTo>
                    <a:pt x="18396" y="136"/>
                    <a:pt x="18106" y="110"/>
                    <a:pt x="17837" y="110"/>
                  </a:cubicBezTo>
                  <a:cubicBezTo>
                    <a:pt x="17670" y="110"/>
                    <a:pt x="17511" y="120"/>
                    <a:pt x="17367" y="151"/>
                  </a:cubicBezTo>
                  <a:cubicBezTo>
                    <a:pt x="17049" y="220"/>
                    <a:pt x="16733" y="239"/>
                    <a:pt x="16418" y="239"/>
                  </a:cubicBezTo>
                  <a:cubicBezTo>
                    <a:pt x="16005" y="239"/>
                    <a:pt x="15594" y="206"/>
                    <a:pt x="15186" y="206"/>
                  </a:cubicBezTo>
                  <a:cubicBezTo>
                    <a:pt x="14902" y="206"/>
                    <a:pt x="14620" y="222"/>
                    <a:pt x="14338" y="277"/>
                  </a:cubicBezTo>
                  <a:cubicBezTo>
                    <a:pt x="13903" y="361"/>
                    <a:pt x="13467" y="279"/>
                    <a:pt x="13019" y="360"/>
                  </a:cubicBezTo>
                  <a:cubicBezTo>
                    <a:pt x="12334" y="483"/>
                    <a:pt x="11669" y="712"/>
                    <a:pt x="10979" y="771"/>
                  </a:cubicBezTo>
                  <a:cubicBezTo>
                    <a:pt x="9788" y="873"/>
                    <a:pt x="8569" y="818"/>
                    <a:pt x="7513" y="1469"/>
                  </a:cubicBezTo>
                  <a:cubicBezTo>
                    <a:pt x="7458" y="1503"/>
                    <a:pt x="7376" y="1516"/>
                    <a:pt x="7298" y="1516"/>
                  </a:cubicBezTo>
                  <a:cubicBezTo>
                    <a:pt x="7266" y="1516"/>
                    <a:pt x="7236" y="1514"/>
                    <a:pt x="7207" y="1510"/>
                  </a:cubicBezTo>
                  <a:cubicBezTo>
                    <a:pt x="7131" y="1500"/>
                    <a:pt x="7056" y="1495"/>
                    <a:pt x="6983" y="1495"/>
                  </a:cubicBezTo>
                  <a:cubicBezTo>
                    <a:pt x="6292" y="1495"/>
                    <a:pt x="5732" y="1919"/>
                    <a:pt x="5117" y="2111"/>
                  </a:cubicBezTo>
                  <a:cubicBezTo>
                    <a:pt x="4440" y="2322"/>
                    <a:pt x="3801" y="2845"/>
                    <a:pt x="3342" y="3371"/>
                  </a:cubicBezTo>
                  <a:cubicBezTo>
                    <a:pt x="2669" y="4140"/>
                    <a:pt x="2222" y="5042"/>
                    <a:pt x="1824" y="5980"/>
                  </a:cubicBezTo>
                  <a:cubicBezTo>
                    <a:pt x="1229" y="7380"/>
                    <a:pt x="1090" y="8812"/>
                    <a:pt x="1024" y="10273"/>
                  </a:cubicBezTo>
                  <a:cubicBezTo>
                    <a:pt x="1010" y="10591"/>
                    <a:pt x="1010" y="10913"/>
                    <a:pt x="969" y="11229"/>
                  </a:cubicBezTo>
                  <a:cubicBezTo>
                    <a:pt x="879" y="11935"/>
                    <a:pt x="832" y="12637"/>
                    <a:pt x="911" y="13349"/>
                  </a:cubicBezTo>
                  <a:cubicBezTo>
                    <a:pt x="969" y="13868"/>
                    <a:pt x="1079" y="14432"/>
                    <a:pt x="924" y="14912"/>
                  </a:cubicBezTo>
                  <a:cubicBezTo>
                    <a:pt x="543" y="16092"/>
                    <a:pt x="707" y="17286"/>
                    <a:pt x="682" y="18468"/>
                  </a:cubicBezTo>
                  <a:cubicBezTo>
                    <a:pt x="669" y="19089"/>
                    <a:pt x="727" y="19764"/>
                    <a:pt x="647" y="20341"/>
                  </a:cubicBezTo>
                  <a:cubicBezTo>
                    <a:pt x="517" y="21282"/>
                    <a:pt x="575" y="22225"/>
                    <a:pt x="473" y="23162"/>
                  </a:cubicBezTo>
                  <a:cubicBezTo>
                    <a:pt x="416" y="23688"/>
                    <a:pt x="150" y="24225"/>
                    <a:pt x="274" y="24721"/>
                  </a:cubicBezTo>
                  <a:cubicBezTo>
                    <a:pt x="384" y="25156"/>
                    <a:pt x="399" y="25585"/>
                    <a:pt x="305" y="25968"/>
                  </a:cubicBezTo>
                  <a:cubicBezTo>
                    <a:pt x="101" y="26802"/>
                    <a:pt x="190" y="27648"/>
                    <a:pt x="204" y="28465"/>
                  </a:cubicBezTo>
                  <a:cubicBezTo>
                    <a:pt x="221" y="29595"/>
                    <a:pt x="136" y="30722"/>
                    <a:pt x="131" y="31848"/>
                  </a:cubicBezTo>
                  <a:cubicBezTo>
                    <a:pt x="127" y="32945"/>
                    <a:pt x="1" y="34066"/>
                    <a:pt x="6" y="35159"/>
                  </a:cubicBezTo>
                  <a:cubicBezTo>
                    <a:pt x="11" y="36406"/>
                    <a:pt x="22" y="37672"/>
                    <a:pt x="157" y="38919"/>
                  </a:cubicBezTo>
                  <a:cubicBezTo>
                    <a:pt x="321" y="40432"/>
                    <a:pt x="280" y="41950"/>
                    <a:pt x="417" y="43461"/>
                  </a:cubicBezTo>
                  <a:cubicBezTo>
                    <a:pt x="481" y="44156"/>
                    <a:pt x="354" y="44845"/>
                    <a:pt x="453" y="45552"/>
                  </a:cubicBezTo>
                  <a:cubicBezTo>
                    <a:pt x="514" y="45990"/>
                    <a:pt x="651" y="46479"/>
                    <a:pt x="545" y="46934"/>
                  </a:cubicBezTo>
                  <a:cubicBezTo>
                    <a:pt x="350" y="47776"/>
                    <a:pt x="622" y="48604"/>
                    <a:pt x="575" y="49444"/>
                  </a:cubicBezTo>
                  <a:cubicBezTo>
                    <a:pt x="525" y="50326"/>
                    <a:pt x="734" y="51220"/>
                    <a:pt x="688" y="52103"/>
                  </a:cubicBezTo>
                  <a:cubicBezTo>
                    <a:pt x="658" y="52721"/>
                    <a:pt x="633" y="53359"/>
                    <a:pt x="621" y="53966"/>
                  </a:cubicBezTo>
                  <a:cubicBezTo>
                    <a:pt x="607" y="54643"/>
                    <a:pt x="760" y="55364"/>
                    <a:pt x="741" y="56061"/>
                  </a:cubicBezTo>
                  <a:cubicBezTo>
                    <a:pt x="710" y="57093"/>
                    <a:pt x="618" y="58122"/>
                    <a:pt x="770" y="59153"/>
                  </a:cubicBezTo>
                  <a:cubicBezTo>
                    <a:pt x="789" y="59285"/>
                    <a:pt x="763" y="59421"/>
                    <a:pt x="754" y="59556"/>
                  </a:cubicBezTo>
                  <a:cubicBezTo>
                    <a:pt x="712" y="60212"/>
                    <a:pt x="749" y="60870"/>
                    <a:pt x="740" y="61524"/>
                  </a:cubicBezTo>
                  <a:cubicBezTo>
                    <a:pt x="727" y="62262"/>
                    <a:pt x="870" y="62994"/>
                    <a:pt x="785" y="63737"/>
                  </a:cubicBezTo>
                  <a:cubicBezTo>
                    <a:pt x="756" y="63993"/>
                    <a:pt x="506" y="64161"/>
                    <a:pt x="615" y="64481"/>
                  </a:cubicBezTo>
                  <a:cubicBezTo>
                    <a:pt x="789" y="64988"/>
                    <a:pt x="825" y="65537"/>
                    <a:pt x="879" y="66072"/>
                  </a:cubicBezTo>
                  <a:cubicBezTo>
                    <a:pt x="942" y="66721"/>
                    <a:pt x="806" y="67389"/>
                    <a:pt x="881" y="68018"/>
                  </a:cubicBezTo>
                  <a:cubicBezTo>
                    <a:pt x="977" y="68818"/>
                    <a:pt x="1128" y="69646"/>
                    <a:pt x="1170" y="70426"/>
                  </a:cubicBezTo>
                  <a:cubicBezTo>
                    <a:pt x="1215" y="71254"/>
                    <a:pt x="1651" y="71954"/>
                    <a:pt x="1687" y="72761"/>
                  </a:cubicBezTo>
                  <a:cubicBezTo>
                    <a:pt x="1718" y="73423"/>
                    <a:pt x="1978" y="74082"/>
                    <a:pt x="2181" y="74731"/>
                  </a:cubicBezTo>
                  <a:cubicBezTo>
                    <a:pt x="2429" y="75527"/>
                    <a:pt x="2645" y="76339"/>
                    <a:pt x="3110" y="77063"/>
                  </a:cubicBezTo>
                  <a:cubicBezTo>
                    <a:pt x="3365" y="77460"/>
                    <a:pt x="3754" y="77739"/>
                    <a:pt x="4120" y="78049"/>
                  </a:cubicBezTo>
                  <a:cubicBezTo>
                    <a:pt x="4511" y="78380"/>
                    <a:pt x="4971" y="78671"/>
                    <a:pt x="5383" y="78811"/>
                  </a:cubicBezTo>
                  <a:cubicBezTo>
                    <a:pt x="6246" y="79107"/>
                    <a:pt x="7029" y="79556"/>
                    <a:pt x="7785" y="79965"/>
                  </a:cubicBezTo>
                  <a:cubicBezTo>
                    <a:pt x="8352" y="80272"/>
                    <a:pt x="8910" y="80312"/>
                    <a:pt x="9465" y="80312"/>
                  </a:cubicBezTo>
                  <a:cubicBezTo>
                    <a:pt x="9662" y="80312"/>
                    <a:pt x="9859" y="80307"/>
                    <a:pt x="10057" y="80307"/>
                  </a:cubicBezTo>
                  <a:cubicBezTo>
                    <a:pt x="10219" y="80307"/>
                    <a:pt x="10381" y="80310"/>
                    <a:pt x="10543" y="80323"/>
                  </a:cubicBezTo>
                  <a:cubicBezTo>
                    <a:pt x="10865" y="80348"/>
                    <a:pt x="11208" y="80433"/>
                    <a:pt x="11547" y="80433"/>
                  </a:cubicBezTo>
                  <a:cubicBezTo>
                    <a:pt x="11802" y="80433"/>
                    <a:pt x="12054" y="80385"/>
                    <a:pt x="12293" y="80229"/>
                  </a:cubicBezTo>
                  <a:cubicBezTo>
                    <a:pt x="13259" y="80681"/>
                    <a:pt x="14343" y="80517"/>
                    <a:pt x="15363" y="80649"/>
                  </a:cubicBezTo>
                  <a:cubicBezTo>
                    <a:pt x="16475" y="80793"/>
                    <a:pt x="17610" y="80918"/>
                    <a:pt x="18731" y="81036"/>
                  </a:cubicBezTo>
                  <a:cubicBezTo>
                    <a:pt x="19730" y="81141"/>
                    <a:pt x="20745" y="81158"/>
                    <a:pt x="21747" y="81304"/>
                  </a:cubicBezTo>
                  <a:cubicBezTo>
                    <a:pt x="21893" y="81325"/>
                    <a:pt x="22044" y="81333"/>
                    <a:pt x="22197" y="81333"/>
                  </a:cubicBezTo>
                  <a:cubicBezTo>
                    <a:pt x="22753" y="81333"/>
                    <a:pt x="23348" y="81223"/>
                    <a:pt x="23903" y="81216"/>
                  </a:cubicBezTo>
                  <a:cubicBezTo>
                    <a:pt x="23937" y="81215"/>
                    <a:pt x="23971" y="81215"/>
                    <a:pt x="24005" y="81215"/>
                  </a:cubicBezTo>
                  <a:cubicBezTo>
                    <a:pt x="24604" y="81215"/>
                    <a:pt x="25204" y="81278"/>
                    <a:pt x="25802" y="81278"/>
                  </a:cubicBezTo>
                  <a:cubicBezTo>
                    <a:pt x="26234" y="81278"/>
                    <a:pt x="26665" y="81245"/>
                    <a:pt x="27094" y="81133"/>
                  </a:cubicBezTo>
                  <a:cubicBezTo>
                    <a:pt x="27287" y="81082"/>
                    <a:pt x="27482" y="81067"/>
                    <a:pt x="27677" y="81067"/>
                  </a:cubicBezTo>
                  <a:cubicBezTo>
                    <a:pt x="27995" y="81067"/>
                    <a:pt x="28314" y="81108"/>
                    <a:pt x="28623" y="81108"/>
                  </a:cubicBezTo>
                  <a:cubicBezTo>
                    <a:pt x="28626" y="81108"/>
                    <a:pt x="28629" y="81108"/>
                    <a:pt x="28631" y="81108"/>
                  </a:cubicBezTo>
                  <a:cubicBezTo>
                    <a:pt x="29070" y="81107"/>
                    <a:pt x="29499" y="80875"/>
                    <a:pt x="29876" y="80875"/>
                  </a:cubicBezTo>
                  <a:cubicBezTo>
                    <a:pt x="29966" y="80875"/>
                    <a:pt x="30053" y="80889"/>
                    <a:pt x="30136" y="80921"/>
                  </a:cubicBezTo>
                  <a:cubicBezTo>
                    <a:pt x="30191" y="80943"/>
                    <a:pt x="30245" y="80952"/>
                    <a:pt x="30299" y="80952"/>
                  </a:cubicBezTo>
                  <a:cubicBezTo>
                    <a:pt x="30548" y="80952"/>
                    <a:pt x="30781" y="80760"/>
                    <a:pt x="30998" y="80760"/>
                  </a:cubicBezTo>
                  <a:cubicBezTo>
                    <a:pt x="31110" y="80760"/>
                    <a:pt x="31217" y="80811"/>
                    <a:pt x="31321" y="80965"/>
                  </a:cubicBezTo>
                  <a:cubicBezTo>
                    <a:pt x="31468" y="80781"/>
                    <a:pt x="31636" y="80725"/>
                    <a:pt x="31811" y="80725"/>
                  </a:cubicBezTo>
                  <a:cubicBezTo>
                    <a:pt x="32080" y="80725"/>
                    <a:pt x="32365" y="80856"/>
                    <a:pt x="32623" y="80856"/>
                  </a:cubicBezTo>
                  <a:cubicBezTo>
                    <a:pt x="32640" y="80856"/>
                    <a:pt x="32657" y="80855"/>
                    <a:pt x="32674" y="80854"/>
                  </a:cubicBezTo>
                  <a:cubicBezTo>
                    <a:pt x="33777" y="80774"/>
                    <a:pt x="34899" y="80838"/>
                    <a:pt x="36011" y="80735"/>
                  </a:cubicBezTo>
                  <a:cubicBezTo>
                    <a:pt x="36186" y="80719"/>
                    <a:pt x="36362" y="80722"/>
                    <a:pt x="36538" y="80714"/>
                  </a:cubicBezTo>
                  <a:cubicBezTo>
                    <a:pt x="37209" y="80683"/>
                    <a:pt x="37884" y="80681"/>
                    <a:pt x="38549" y="80611"/>
                  </a:cubicBezTo>
                  <a:cubicBezTo>
                    <a:pt x="39369" y="80526"/>
                    <a:pt x="40193" y="80435"/>
                    <a:pt x="40999" y="80297"/>
                  </a:cubicBezTo>
                  <a:cubicBezTo>
                    <a:pt x="41307" y="80244"/>
                    <a:pt x="41614" y="80229"/>
                    <a:pt x="41919" y="80229"/>
                  </a:cubicBezTo>
                  <a:cubicBezTo>
                    <a:pt x="42320" y="80229"/>
                    <a:pt x="42718" y="80255"/>
                    <a:pt x="43117" y="80255"/>
                  </a:cubicBezTo>
                  <a:cubicBezTo>
                    <a:pt x="43326" y="80255"/>
                    <a:pt x="43534" y="80248"/>
                    <a:pt x="43743" y="80226"/>
                  </a:cubicBezTo>
                  <a:cubicBezTo>
                    <a:pt x="44184" y="80181"/>
                    <a:pt x="44621" y="80084"/>
                    <a:pt x="45069" y="80060"/>
                  </a:cubicBezTo>
                  <a:cubicBezTo>
                    <a:pt x="45083" y="80060"/>
                    <a:pt x="45097" y="80059"/>
                    <a:pt x="45111" y="80059"/>
                  </a:cubicBezTo>
                  <a:cubicBezTo>
                    <a:pt x="45354" y="80059"/>
                    <a:pt x="45584" y="80167"/>
                    <a:pt x="45816" y="80167"/>
                  </a:cubicBezTo>
                  <a:cubicBezTo>
                    <a:pt x="45897" y="80167"/>
                    <a:pt x="45978" y="80154"/>
                    <a:pt x="46060" y="80119"/>
                  </a:cubicBezTo>
                  <a:cubicBezTo>
                    <a:pt x="46469" y="79944"/>
                    <a:pt x="46940" y="79990"/>
                    <a:pt x="47355" y="79969"/>
                  </a:cubicBezTo>
                  <a:cubicBezTo>
                    <a:pt x="48672" y="79902"/>
                    <a:pt x="49799" y="79455"/>
                    <a:pt x="50895" y="78857"/>
                  </a:cubicBezTo>
                  <a:cubicBezTo>
                    <a:pt x="51608" y="78469"/>
                    <a:pt x="52152" y="77907"/>
                    <a:pt x="52623" y="77331"/>
                  </a:cubicBezTo>
                  <a:cubicBezTo>
                    <a:pt x="52932" y="76952"/>
                    <a:pt x="53404" y="76649"/>
                    <a:pt x="53554" y="76201"/>
                  </a:cubicBezTo>
                  <a:cubicBezTo>
                    <a:pt x="53707" y="75742"/>
                    <a:pt x="53995" y="75348"/>
                    <a:pt x="54155" y="74898"/>
                  </a:cubicBezTo>
                  <a:cubicBezTo>
                    <a:pt x="54392" y="74233"/>
                    <a:pt x="54524" y="73534"/>
                    <a:pt x="54547" y="72827"/>
                  </a:cubicBezTo>
                  <a:cubicBezTo>
                    <a:pt x="54556" y="72580"/>
                    <a:pt x="54346" y="72125"/>
                    <a:pt x="54909" y="72125"/>
                  </a:cubicBezTo>
                  <a:cubicBezTo>
                    <a:pt x="54930" y="72125"/>
                    <a:pt x="54952" y="72126"/>
                    <a:pt x="54976" y="72127"/>
                  </a:cubicBezTo>
                  <a:cubicBezTo>
                    <a:pt x="55068" y="71916"/>
                    <a:pt x="54453" y="71827"/>
                    <a:pt x="54814" y="71678"/>
                  </a:cubicBezTo>
                  <a:cubicBezTo>
                    <a:pt x="55166" y="71531"/>
                    <a:pt x="55022" y="71263"/>
                    <a:pt x="54974" y="71224"/>
                  </a:cubicBezTo>
                  <a:cubicBezTo>
                    <a:pt x="54706" y="71009"/>
                    <a:pt x="54821" y="70869"/>
                    <a:pt x="55037" y="70736"/>
                  </a:cubicBezTo>
                  <a:cubicBezTo>
                    <a:pt x="55212" y="70629"/>
                    <a:pt x="55065" y="70482"/>
                    <a:pt x="55105" y="70387"/>
                  </a:cubicBezTo>
                  <a:cubicBezTo>
                    <a:pt x="55206" y="70149"/>
                    <a:pt x="54927" y="69880"/>
                    <a:pt x="55099" y="69727"/>
                  </a:cubicBezTo>
                  <a:cubicBezTo>
                    <a:pt x="55540" y="69335"/>
                    <a:pt x="55311" y="68825"/>
                    <a:pt x="55337" y="68422"/>
                  </a:cubicBezTo>
                  <a:cubicBezTo>
                    <a:pt x="55384" y="67699"/>
                    <a:pt x="55368" y="66975"/>
                    <a:pt x="55292" y="66256"/>
                  </a:cubicBezTo>
                  <a:cubicBezTo>
                    <a:pt x="55257" y="65936"/>
                    <a:pt x="55358" y="65695"/>
                    <a:pt x="55600" y="65482"/>
                  </a:cubicBezTo>
                  <a:cubicBezTo>
                    <a:pt x="55074" y="65259"/>
                    <a:pt x="55816" y="64736"/>
                    <a:pt x="55319" y="64505"/>
                  </a:cubicBezTo>
                  <a:cubicBezTo>
                    <a:pt x="55412" y="63646"/>
                    <a:pt x="55180" y="62786"/>
                    <a:pt x="55369" y="61916"/>
                  </a:cubicBezTo>
                  <a:cubicBezTo>
                    <a:pt x="55484" y="61384"/>
                    <a:pt x="55314" y="60804"/>
                    <a:pt x="55401" y="60262"/>
                  </a:cubicBezTo>
                  <a:cubicBezTo>
                    <a:pt x="55494" y="59678"/>
                    <a:pt x="55276" y="59077"/>
                    <a:pt x="55427" y="58554"/>
                  </a:cubicBezTo>
                  <a:cubicBezTo>
                    <a:pt x="55541" y="58153"/>
                    <a:pt x="55372" y="57721"/>
                    <a:pt x="55635" y="57325"/>
                  </a:cubicBezTo>
                  <a:cubicBezTo>
                    <a:pt x="55686" y="57249"/>
                    <a:pt x="55881" y="56893"/>
                    <a:pt x="55758" y="56691"/>
                  </a:cubicBezTo>
                  <a:cubicBezTo>
                    <a:pt x="55285" y="55918"/>
                    <a:pt x="55992" y="55109"/>
                    <a:pt x="55656" y="54361"/>
                  </a:cubicBezTo>
                  <a:cubicBezTo>
                    <a:pt x="55486" y="53981"/>
                    <a:pt x="55692" y="53621"/>
                    <a:pt x="55792" y="53382"/>
                  </a:cubicBezTo>
                  <a:cubicBezTo>
                    <a:pt x="55987" y="52909"/>
                    <a:pt x="55290" y="52521"/>
                    <a:pt x="55798" y="52016"/>
                  </a:cubicBezTo>
                  <a:cubicBezTo>
                    <a:pt x="55953" y="51861"/>
                    <a:pt x="55863" y="51201"/>
                    <a:pt x="55838" y="50771"/>
                  </a:cubicBezTo>
                  <a:cubicBezTo>
                    <a:pt x="55808" y="50245"/>
                    <a:pt x="56030" y="49647"/>
                    <a:pt x="55821" y="49205"/>
                  </a:cubicBezTo>
                  <a:cubicBezTo>
                    <a:pt x="55598" y="48731"/>
                    <a:pt x="55754" y="48281"/>
                    <a:pt x="55797" y="47912"/>
                  </a:cubicBezTo>
                  <a:cubicBezTo>
                    <a:pt x="55872" y="47269"/>
                    <a:pt x="55654" y="46660"/>
                    <a:pt x="55755" y="46022"/>
                  </a:cubicBezTo>
                  <a:cubicBezTo>
                    <a:pt x="55846" y="45452"/>
                    <a:pt x="55629" y="44840"/>
                    <a:pt x="55721" y="44270"/>
                  </a:cubicBezTo>
                  <a:cubicBezTo>
                    <a:pt x="55770" y="43968"/>
                    <a:pt x="55497" y="43782"/>
                    <a:pt x="55577" y="43570"/>
                  </a:cubicBezTo>
                  <a:cubicBezTo>
                    <a:pt x="55794" y="42995"/>
                    <a:pt x="55931" y="42390"/>
                    <a:pt x="55761" y="41827"/>
                  </a:cubicBezTo>
                  <a:cubicBezTo>
                    <a:pt x="55656" y="41477"/>
                    <a:pt x="55629" y="41096"/>
                    <a:pt x="55668" y="40813"/>
                  </a:cubicBezTo>
                  <a:cubicBezTo>
                    <a:pt x="55804" y="39822"/>
                    <a:pt x="55701" y="38866"/>
                    <a:pt x="55618" y="37881"/>
                  </a:cubicBezTo>
                  <a:cubicBezTo>
                    <a:pt x="55571" y="37323"/>
                    <a:pt x="55582" y="36677"/>
                    <a:pt x="55673" y="36131"/>
                  </a:cubicBezTo>
                  <a:cubicBezTo>
                    <a:pt x="55821" y="35240"/>
                    <a:pt x="55588" y="34379"/>
                    <a:pt x="55643" y="33503"/>
                  </a:cubicBezTo>
                  <a:cubicBezTo>
                    <a:pt x="55690" y="32751"/>
                    <a:pt x="55478" y="31887"/>
                    <a:pt x="55535" y="31128"/>
                  </a:cubicBezTo>
                  <a:cubicBezTo>
                    <a:pt x="55622" y="29988"/>
                    <a:pt x="55278" y="28889"/>
                    <a:pt x="55439" y="27739"/>
                  </a:cubicBezTo>
                  <a:cubicBezTo>
                    <a:pt x="55562" y="26853"/>
                    <a:pt x="55250" y="25909"/>
                    <a:pt x="55262" y="24978"/>
                  </a:cubicBezTo>
                  <a:cubicBezTo>
                    <a:pt x="55272" y="24147"/>
                    <a:pt x="54958" y="23346"/>
                    <a:pt x="54877" y="22514"/>
                  </a:cubicBezTo>
                  <a:cubicBezTo>
                    <a:pt x="54853" y="22266"/>
                    <a:pt x="55070" y="22144"/>
                    <a:pt x="54982" y="21914"/>
                  </a:cubicBezTo>
                  <a:cubicBezTo>
                    <a:pt x="54569" y="20838"/>
                    <a:pt x="54709" y="19707"/>
                    <a:pt x="54656" y="18598"/>
                  </a:cubicBezTo>
                  <a:cubicBezTo>
                    <a:pt x="54612" y="17664"/>
                    <a:pt x="54345" y="16756"/>
                    <a:pt x="54437" y="15794"/>
                  </a:cubicBezTo>
                  <a:cubicBezTo>
                    <a:pt x="54484" y="15305"/>
                    <a:pt x="54340" y="14742"/>
                    <a:pt x="54303" y="14212"/>
                  </a:cubicBezTo>
                  <a:cubicBezTo>
                    <a:pt x="54241" y="13331"/>
                    <a:pt x="54246" y="12432"/>
                    <a:pt x="54095" y="11573"/>
                  </a:cubicBezTo>
                  <a:cubicBezTo>
                    <a:pt x="53988" y="10961"/>
                    <a:pt x="53777" y="10334"/>
                    <a:pt x="53700" y="9711"/>
                  </a:cubicBezTo>
                  <a:cubicBezTo>
                    <a:pt x="53495" y="8026"/>
                    <a:pt x="53254" y="6379"/>
                    <a:pt x="52311" y="4850"/>
                  </a:cubicBezTo>
                  <a:cubicBezTo>
                    <a:pt x="51774" y="3977"/>
                    <a:pt x="51172" y="3230"/>
                    <a:pt x="50286" y="2629"/>
                  </a:cubicBezTo>
                  <a:cubicBezTo>
                    <a:pt x="49319" y="1973"/>
                    <a:pt x="48240" y="1518"/>
                    <a:pt x="47088" y="1353"/>
                  </a:cubicBezTo>
                  <a:cubicBezTo>
                    <a:pt x="46685" y="1295"/>
                    <a:pt x="46347" y="1064"/>
                    <a:pt x="45977" y="1064"/>
                  </a:cubicBezTo>
                  <a:cubicBezTo>
                    <a:pt x="45957" y="1064"/>
                    <a:pt x="45936" y="1064"/>
                    <a:pt x="45916" y="1066"/>
                  </a:cubicBezTo>
                  <a:cubicBezTo>
                    <a:pt x="45829" y="1072"/>
                    <a:pt x="45744" y="1075"/>
                    <a:pt x="45659" y="1075"/>
                  </a:cubicBezTo>
                  <a:cubicBezTo>
                    <a:pt x="44619" y="1075"/>
                    <a:pt x="43660" y="645"/>
                    <a:pt x="42624" y="592"/>
                  </a:cubicBezTo>
                  <a:cubicBezTo>
                    <a:pt x="42611" y="591"/>
                    <a:pt x="42597" y="591"/>
                    <a:pt x="42582" y="591"/>
                  </a:cubicBezTo>
                  <a:cubicBezTo>
                    <a:pt x="42417" y="591"/>
                    <a:pt x="42234" y="633"/>
                    <a:pt x="42062" y="633"/>
                  </a:cubicBezTo>
                  <a:cubicBezTo>
                    <a:pt x="41948" y="633"/>
                    <a:pt x="41838" y="614"/>
                    <a:pt x="41743" y="553"/>
                  </a:cubicBezTo>
                  <a:cubicBezTo>
                    <a:pt x="41092" y="135"/>
                    <a:pt x="40324" y="240"/>
                    <a:pt x="39619" y="179"/>
                  </a:cubicBezTo>
                  <a:cubicBezTo>
                    <a:pt x="38572" y="89"/>
                    <a:pt x="37514" y="108"/>
                    <a:pt x="36458" y="51"/>
                  </a:cubicBezTo>
                  <a:cubicBezTo>
                    <a:pt x="35883" y="19"/>
                    <a:pt x="35300" y="0"/>
                    <a:pt x="34717"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33"/>
            <p:cNvSpPr/>
            <p:nvPr/>
          </p:nvSpPr>
          <p:spPr>
            <a:xfrm>
              <a:off x="1218626" y="2064079"/>
              <a:ext cx="1713838" cy="473513"/>
            </a:xfrm>
            <a:custGeom>
              <a:rect b="b" l="l" r="r" t="t"/>
              <a:pathLst>
                <a:path extrusionOk="0" h="16568" w="50511">
                  <a:moveTo>
                    <a:pt x="31138" y="1"/>
                  </a:moveTo>
                  <a:cubicBezTo>
                    <a:pt x="30808" y="1"/>
                    <a:pt x="30477" y="48"/>
                    <a:pt x="30176" y="228"/>
                  </a:cubicBezTo>
                  <a:cubicBezTo>
                    <a:pt x="29972" y="78"/>
                    <a:pt x="29760" y="33"/>
                    <a:pt x="29542" y="33"/>
                  </a:cubicBezTo>
                  <a:cubicBezTo>
                    <a:pt x="29214" y="33"/>
                    <a:pt x="28875" y="136"/>
                    <a:pt x="28535" y="136"/>
                  </a:cubicBezTo>
                  <a:cubicBezTo>
                    <a:pt x="28416" y="136"/>
                    <a:pt x="28296" y="123"/>
                    <a:pt x="28178" y="89"/>
                  </a:cubicBezTo>
                  <a:cubicBezTo>
                    <a:pt x="28101" y="66"/>
                    <a:pt x="28021" y="58"/>
                    <a:pt x="27940" y="58"/>
                  </a:cubicBezTo>
                  <a:cubicBezTo>
                    <a:pt x="27650" y="58"/>
                    <a:pt x="27334" y="167"/>
                    <a:pt x="26989" y="167"/>
                  </a:cubicBezTo>
                  <a:cubicBezTo>
                    <a:pt x="26881" y="167"/>
                    <a:pt x="26770" y="156"/>
                    <a:pt x="26656" y="128"/>
                  </a:cubicBezTo>
                  <a:cubicBezTo>
                    <a:pt x="26573" y="107"/>
                    <a:pt x="26484" y="99"/>
                    <a:pt x="26391" y="99"/>
                  </a:cubicBezTo>
                  <a:cubicBezTo>
                    <a:pt x="26092" y="99"/>
                    <a:pt x="25744" y="179"/>
                    <a:pt x="25390" y="179"/>
                  </a:cubicBezTo>
                  <a:cubicBezTo>
                    <a:pt x="25319" y="179"/>
                    <a:pt x="25247" y="176"/>
                    <a:pt x="25175" y="168"/>
                  </a:cubicBezTo>
                  <a:cubicBezTo>
                    <a:pt x="25021" y="151"/>
                    <a:pt x="24863" y="147"/>
                    <a:pt x="24702" y="147"/>
                  </a:cubicBezTo>
                  <a:cubicBezTo>
                    <a:pt x="24559" y="147"/>
                    <a:pt x="24414" y="150"/>
                    <a:pt x="24268" y="150"/>
                  </a:cubicBezTo>
                  <a:cubicBezTo>
                    <a:pt x="24029" y="150"/>
                    <a:pt x="23787" y="142"/>
                    <a:pt x="23552" y="97"/>
                  </a:cubicBezTo>
                  <a:cubicBezTo>
                    <a:pt x="23537" y="94"/>
                    <a:pt x="23523" y="93"/>
                    <a:pt x="23509" y="93"/>
                  </a:cubicBezTo>
                  <a:cubicBezTo>
                    <a:pt x="23353" y="93"/>
                    <a:pt x="23236" y="249"/>
                    <a:pt x="23090" y="249"/>
                  </a:cubicBezTo>
                  <a:cubicBezTo>
                    <a:pt x="23052" y="249"/>
                    <a:pt x="23012" y="238"/>
                    <a:pt x="22968" y="211"/>
                  </a:cubicBezTo>
                  <a:cubicBezTo>
                    <a:pt x="22780" y="91"/>
                    <a:pt x="22582" y="59"/>
                    <a:pt x="22381" y="59"/>
                  </a:cubicBezTo>
                  <a:cubicBezTo>
                    <a:pt x="22154" y="59"/>
                    <a:pt x="21922" y="99"/>
                    <a:pt x="21696" y="99"/>
                  </a:cubicBezTo>
                  <a:cubicBezTo>
                    <a:pt x="21644" y="99"/>
                    <a:pt x="21593" y="97"/>
                    <a:pt x="21543" y="92"/>
                  </a:cubicBezTo>
                  <a:cubicBezTo>
                    <a:pt x="21520" y="90"/>
                    <a:pt x="21498" y="89"/>
                    <a:pt x="21475" y="89"/>
                  </a:cubicBezTo>
                  <a:cubicBezTo>
                    <a:pt x="21259" y="89"/>
                    <a:pt x="21009" y="180"/>
                    <a:pt x="20776" y="180"/>
                  </a:cubicBezTo>
                  <a:cubicBezTo>
                    <a:pt x="20678" y="180"/>
                    <a:pt x="20582" y="164"/>
                    <a:pt x="20494" y="118"/>
                  </a:cubicBezTo>
                  <a:cubicBezTo>
                    <a:pt x="20459" y="100"/>
                    <a:pt x="20430" y="93"/>
                    <a:pt x="20405" y="93"/>
                  </a:cubicBezTo>
                  <a:cubicBezTo>
                    <a:pt x="20268" y="93"/>
                    <a:pt x="20266" y="325"/>
                    <a:pt x="20221" y="325"/>
                  </a:cubicBezTo>
                  <a:cubicBezTo>
                    <a:pt x="20208" y="325"/>
                    <a:pt x="20191" y="305"/>
                    <a:pt x="20166" y="253"/>
                  </a:cubicBezTo>
                  <a:cubicBezTo>
                    <a:pt x="20096" y="109"/>
                    <a:pt x="20008" y="68"/>
                    <a:pt x="19915" y="68"/>
                  </a:cubicBezTo>
                  <a:cubicBezTo>
                    <a:pt x="19798" y="68"/>
                    <a:pt x="19672" y="134"/>
                    <a:pt x="19562" y="134"/>
                  </a:cubicBezTo>
                  <a:cubicBezTo>
                    <a:pt x="19514" y="134"/>
                    <a:pt x="19470" y="121"/>
                    <a:pt x="19430" y="85"/>
                  </a:cubicBezTo>
                  <a:cubicBezTo>
                    <a:pt x="19338" y="285"/>
                    <a:pt x="19223" y="348"/>
                    <a:pt x="19100" y="348"/>
                  </a:cubicBezTo>
                  <a:cubicBezTo>
                    <a:pt x="18895" y="348"/>
                    <a:pt x="18665" y="176"/>
                    <a:pt x="18468" y="176"/>
                  </a:cubicBezTo>
                  <a:cubicBezTo>
                    <a:pt x="18465" y="176"/>
                    <a:pt x="18463" y="176"/>
                    <a:pt x="18460" y="177"/>
                  </a:cubicBezTo>
                  <a:cubicBezTo>
                    <a:pt x="18459" y="177"/>
                    <a:pt x="18457" y="177"/>
                    <a:pt x="18456" y="177"/>
                  </a:cubicBezTo>
                  <a:cubicBezTo>
                    <a:pt x="18373" y="177"/>
                    <a:pt x="18301" y="110"/>
                    <a:pt x="18209" y="110"/>
                  </a:cubicBezTo>
                  <a:cubicBezTo>
                    <a:pt x="18158" y="110"/>
                    <a:pt x="18101" y="130"/>
                    <a:pt x="18033" y="192"/>
                  </a:cubicBezTo>
                  <a:cubicBezTo>
                    <a:pt x="17962" y="256"/>
                    <a:pt x="17838" y="303"/>
                    <a:pt x="17710" y="303"/>
                  </a:cubicBezTo>
                  <a:cubicBezTo>
                    <a:pt x="17618" y="303"/>
                    <a:pt x="17525" y="279"/>
                    <a:pt x="17449" y="219"/>
                  </a:cubicBezTo>
                  <a:cubicBezTo>
                    <a:pt x="17377" y="164"/>
                    <a:pt x="17315" y="146"/>
                    <a:pt x="17255" y="146"/>
                  </a:cubicBezTo>
                  <a:cubicBezTo>
                    <a:pt x="17165" y="146"/>
                    <a:pt x="17080" y="185"/>
                    <a:pt x="16974" y="197"/>
                  </a:cubicBezTo>
                  <a:cubicBezTo>
                    <a:pt x="16917" y="204"/>
                    <a:pt x="16859" y="207"/>
                    <a:pt x="16800" y="207"/>
                  </a:cubicBezTo>
                  <a:cubicBezTo>
                    <a:pt x="16708" y="207"/>
                    <a:pt x="16616" y="201"/>
                    <a:pt x="16524" y="201"/>
                  </a:cubicBezTo>
                  <a:cubicBezTo>
                    <a:pt x="16353" y="201"/>
                    <a:pt x="16185" y="220"/>
                    <a:pt x="16029" y="325"/>
                  </a:cubicBezTo>
                  <a:cubicBezTo>
                    <a:pt x="15881" y="145"/>
                    <a:pt x="15730" y="83"/>
                    <a:pt x="15579" y="83"/>
                  </a:cubicBezTo>
                  <a:cubicBezTo>
                    <a:pt x="15300" y="83"/>
                    <a:pt x="15023" y="293"/>
                    <a:pt x="14770" y="347"/>
                  </a:cubicBezTo>
                  <a:cubicBezTo>
                    <a:pt x="14510" y="404"/>
                    <a:pt x="14264" y="465"/>
                    <a:pt x="14022" y="465"/>
                  </a:cubicBezTo>
                  <a:cubicBezTo>
                    <a:pt x="13838" y="465"/>
                    <a:pt x="13655" y="430"/>
                    <a:pt x="13470" y="329"/>
                  </a:cubicBezTo>
                  <a:cubicBezTo>
                    <a:pt x="13388" y="284"/>
                    <a:pt x="13310" y="248"/>
                    <a:pt x="13236" y="248"/>
                  </a:cubicBezTo>
                  <a:cubicBezTo>
                    <a:pt x="13180" y="248"/>
                    <a:pt x="13127" y="268"/>
                    <a:pt x="13075" y="321"/>
                  </a:cubicBezTo>
                  <a:cubicBezTo>
                    <a:pt x="12921" y="476"/>
                    <a:pt x="12742" y="506"/>
                    <a:pt x="12556" y="506"/>
                  </a:cubicBezTo>
                  <a:cubicBezTo>
                    <a:pt x="12441" y="506"/>
                    <a:pt x="12322" y="494"/>
                    <a:pt x="12205" y="494"/>
                  </a:cubicBezTo>
                  <a:cubicBezTo>
                    <a:pt x="11887" y="494"/>
                    <a:pt x="11565" y="478"/>
                    <a:pt x="11247" y="478"/>
                  </a:cubicBezTo>
                  <a:cubicBezTo>
                    <a:pt x="10974" y="478"/>
                    <a:pt x="10703" y="490"/>
                    <a:pt x="10439" y="533"/>
                  </a:cubicBezTo>
                  <a:cubicBezTo>
                    <a:pt x="9844" y="631"/>
                    <a:pt x="9253" y="780"/>
                    <a:pt x="8652" y="780"/>
                  </a:cubicBezTo>
                  <a:cubicBezTo>
                    <a:pt x="8546" y="780"/>
                    <a:pt x="8441" y="775"/>
                    <a:pt x="8335" y="765"/>
                  </a:cubicBezTo>
                  <a:cubicBezTo>
                    <a:pt x="8250" y="757"/>
                    <a:pt x="8161" y="753"/>
                    <a:pt x="8072" y="753"/>
                  </a:cubicBezTo>
                  <a:cubicBezTo>
                    <a:pt x="7759" y="753"/>
                    <a:pt x="7447" y="807"/>
                    <a:pt x="7337" y="952"/>
                  </a:cubicBezTo>
                  <a:cubicBezTo>
                    <a:pt x="7064" y="1316"/>
                    <a:pt x="6733" y="1248"/>
                    <a:pt x="6377" y="1293"/>
                  </a:cubicBezTo>
                  <a:cubicBezTo>
                    <a:pt x="6293" y="1279"/>
                    <a:pt x="6175" y="1230"/>
                    <a:pt x="6094" y="1230"/>
                  </a:cubicBezTo>
                  <a:cubicBezTo>
                    <a:pt x="6071" y="1230"/>
                    <a:pt x="6051" y="1234"/>
                    <a:pt x="6035" y="1244"/>
                  </a:cubicBezTo>
                  <a:cubicBezTo>
                    <a:pt x="5508" y="1592"/>
                    <a:pt x="4784" y="1613"/>
                    <a:pt x="4311" y="1942"/>
                  </a:cubicBezTo>
                  <a:cubicBezTo>
                    <a:pt x="3587" y="2448"/>
                    <a:pt x="2573" y="2620"/>
                    <a:pt x="2181" y="3581"/>
                  </a:cubicBezTo>
                  <a:cubicBezTo>
                    <a:pt x="1983" y="4065"/>
                    <a:pt x="1601" y="4507"/>
                    <a:pt x="1601" y="5054"/>
                  </a:cubicBezTo>
                  <a:cubicBezTo>
                    <a:pt x="1601" y="5502"/>
                    <a:pt x="1191" y="5767"/>
                    <a:pt x="1094" y="6172"/>
                  </a:cubicBezTo>
                  <a:cubicBezTo>
                    <a:pt x="923" y="6893"/>
                    <a:pt x="936" y="7631"/>
                    <a:pt x="829" y="8349"/>
                  </a:cubicBezTo>
                  <a:cubicBezTo>
                    <a:pt x="746" y="8903"/>
                    <a:pt x="660" y="9466"/>
                    <a:pt x="721" y="10000"/>
                  </a:cubicBezTo>
                  <a:cubicBezTo>
                    <a:pt x="751" y="10269"/>
                    <a:pt x="310" y="10263"/>
                    <a:pt x="526" y="10442"/>
                  </a:cubicBezTo>
                  <a:cubicBezTo>
                    <a:pt x="1033" y="10862"/>
                    <a:pt x="199" y="11259"/>
                    <a:pt x="512" y="11707"/>
                  </a:cubicBezTo>
                  <a:cubicBezTo>
                    <a:pt x="558" y="11773"/>
                    <a:pt x="341" y="12102"/>
                    <a:pt x="555" y="12367"/>
                  </a:cubicBezTo>
                  <a:cubicBezTo>
                    <a:pt x="893" y="12785"/>
                    <a:pt x="408" y="13161"/>
                    <a:pt x="354" y="13569"/>
                  </a:cubicBezTo>
                  <a:cubicBezTo>
                    <a:pt x="260" y="14292"/>
                    <a:pt x="335" y="15035"/>
                    <a:pt x="47" y="15747"/>
                  </a:cubicBezTo>
                  <a:cubicBezTo>
                    <a:pt x="0" y="15860"/>
                    <a:pt x="187" y="16154"/>
                    <a:pt x="148" y="16406"/>
                  </a:cubicBezTo>
                  <a:cubicBezTo>
                    <a:pt x="129" y="16527"/>
                    <a:pt x="227" y="16567"/>
                    <a:pt x="332" y="16567"/>
                  </a:cubicBezTo>
                  <a:cubicBezTo>
                    <a:pt x="388" y="16567"/>
                    <a:pt x="446" y="16556"/>
                    <a:pt x="487" y="16539"/>
                  </a:cubicBezTo>
                  <a:cubicBezTo>
                    <a:pt x="926" y="16358"/>
                    <a:pt x="1375" y="16312"/>
                    <a:pt x="1827" y="16312"/>
                  </a:cubicBezTo>
                  <a:cubicBezTo>
                    <a:pt x="2300" y="16312"/>
                    <a:pt x="2776" y="16363"/>
                    <a:pt x="3248" y="16363"/>
                  </a:cubicBezTo>
                  <a:cubicBezTo>
                    <a:pt x="3358" y="16363"/>
                    <a:pt x="3469" y="16360"/>
                    <a:pt x="3578" y="16353"/>
                  </a:cubicBezTo>
                  <a:cubicBezTo>
                    <a:pt x="3701" y="16345"/>
                    <a:pt x="3823" y="16342"/>
                    <a:pt x="3946" y="16342"/>
                  </a:cubicBezTo>
                  <a:cubicBezTo>
                    <a:pt x="4674" y="16342"/>
                    <a:pt x="5410" y="16457"/>
                    <a:pt x="6143" y="16464"/>
                  </a:cubicBezTo>
                  <a:cubicBezTo>
                    <a:pt x="6318" y="16466"/>
                    <a:pt x="6494" y="16467"/>
                    <a:pt x="6669" y="16467"/>
                  </a:cubicBezTo>
                  <a:cubicBezTo>
                    <a:pt x="7629" y="16467"/>
                    <a:pt x="8589" y="16437"/>
                    <a:pt x="9550" y="16391"/>
                  </a:cubicBezTo>
                  <a:cubicBezTo>
                    <a:pt x="9919" y="16373"/>
                    <a:pt x="10289" y="16366"/>
                    <a:pt x="10659" y="16366"/>
                  </a:cubicBezTo>
                  <a:cubicBezTo>
                    <a:pt x="11987" y="16366"/>
                    <a:pt x="13321" y="16459"/>
                    <a:pt x="14651" y="16480"/>
                  </a:cubicBezTo>
                  <a:cubicBezTo>
                    <a:pt x="14826" y="16483"/>
                    <a:pt x="15001" y="16484"/>
                    <a:pt x="15176" y="16484"/>
                  </a:cubicBezTo>
                  <a:cubicBezTo>
                    <a:pt x="16292" y="16484"/>
                    <a:pt x="17407" y="16430"/>
                    <a:pt x="18519" y="16323"/>
                  </a:cubicBezTo>
                  <a:cubicBezTo>
                    <a:pt x="19426" y="16236"/>
                    <a:pt x="20368" y="16193"/>
                    <a:pt x="21292" y="16133"/>
                  </a:cubicBezTo>
                  <a:cubicBezTo>
                    <a:pt x="22053" y="16084"/>
                    <a:pt x="22813" y="16072"/>
                    <a:pt x="23574" y="16072"/>
                  </a:cubicBezTo>
                  <a:cubicBezTo>
                    <a:pt x="24216" y="16072"/>
                    <a:pt x="24858" y="16081"/>
                    <a:pt x="25500" y="16081"/>
                  </a:cubicBezTo>
                  <a:cubicBezTo>
                    <a:pt x="26071" y="16081"/>
                    <a:pt x="26641" y="16074"/>
                    <a:pt x="27212" y="16050"/>
                  </a:cubicBezTo>
                  <a:cubicBezTo>
                    <a:pt x="27737" y="16029"/>
                    <a:pt x="28264" y="16024"/>
                    <a:pt x="28793" y="16024"/>
                  </a:cubicBezTo>
                  <a:cubicBezTo>
                    <a:pt x="29218" y="16024"/>
                    <a:pt x="29645" y="16027"/>
                    <a:pt x="30071" y="16027"/>
                  </a:cubicBezTo>
                  <a:cubicBezTo>
                    <a:pt x="30398" y="16027"/>
                    <a:pt x="30725" y="16025"/>
                    <a:pt x="31052" y="16018"/>
                  </a:cubicBezTo>
                  <a:cubicBezTo>
                    <a:pt x="31435" y="16011"/>
                    <a:pt x="31818" y="16009"/>
                    <a:pt x="32201" y="16009"/>
                  </a:cubicBezTo>
                  <a:cubicBezTo>
                    <a:pt x="32925" y="16009"/>
                    <a:pt x="33649" y="16017"/>
                    <a:pt x="34373" y="16017"/>
                  </a:cubicBezTo>
                  <a:cubicBezTo>
                    <a:pt x="34405" y="16017"/>
                    <a:pt x="34436" y="16017"/>
                    <a:pt x="34467" y="16017"/>
                  </a:cubicBezTo>
                  <a:cubicBezTo>
                    <a:pt x="34903" y="16016"/>
                    <a:pt x="35339" y="15995"/>
                    <a:pt x="35776" y="15995"/>
                  </a:cubicBezTo>
                  <a:cubicBezTo>
                    <a:pt x="35783" y="15995"/>
                    <a:pt x="35790" y="15995"/>
                    <a:pt x="35797" y="15995"/>
                  </a:cubicBezTo>
                  <a:cubicBezTo>
                    <a:pt x="36564" y="15995"/>
                    <a:pt x="37336" y="16036"/>
                    <a:pt x="38103" y="16036"/>
                  </a:cubicBezTo>
                  <a:cubicBezTo>
                    <a:pt x="38562" y="16036"/>
                    <a:pt x="39020" y="16021"/>
                    <a:pt x="39473" y="15974"/>
                  </a:cubicBezTo>
                  <a:cubicBezTo>
                    <a:pt x="40866" y="15830"/>
                    <a:pt x="42267" y="15890"/>
                    <a:pt x="43656" y="15827"/>
                  </a:cubicBezTo>
                  <a:cubicBezTo>
                    <a:pt x="44323" y="15796"/>
                    <a:pt x="44973" y="15511"/>
                    <a:pt x="45640" y="15511"/>
                  </a:cubicBezTo>
                  <a:cubicBezTo>
                    <a:pt x="45857" y="15511"/>
                    <a:pt x="46075" y="15541"/>
                    <a:pt x="46296" y="15619"/>
                  </a:cubicBezTo>
                  <a:cubicBezTo>
                    <a:pt x="46298" y="15620"/>
                    <a:pt x="46300" y="15620"/>
                    <a:pt x="46303" y="15620"/>
                  </a:cubicBezTo>
                  <a:cubicBezTo>
                    <a:pt x="46330" y="15620"/>
                    <a:pt x="46389" y="15583"/>
                    <a:pt x="46395" y="15558"/>
                  </a:cubicBezTo>
                  <a:cubicBezTo>
                    <a:pt x="46437" y="15345"/>
                    <a:pt x="46577" y="15300"/>
                    <a:pt x="46725" y="15300"/>
                  </a:cubicBezTo>
                  <a:cubicBezTo>
                    <a:pt x="46821" y="15300"/>
                    <a:pt x="46920" y="15319"/>
                    <a:pt x="46997" y="15324"/>
                  </a:cubicBezTo>
                  <a:cubicBezTo>
                    <a:pt x="47095" y="15329"/>
                    <a:pt x="47193" y="15332"/>
                    <a:pt x="47291" y="15332"/>
                  </a:cubicBezTo>
                  <a:cubicBezTo>
                    <a:pt x="47904" y="15332"/>
                    <a:pt x="48515" y="15233"/>
                    <a:pt x="49128" y="15233"/>
                  </a:cubicBezTo>
                  <a:cubicBezTo>
                    <a:pt x="49390" y="15233"/>
                    <a:pt x="49652" y="15251"/>
                    <a:pt x="49916" y="15303"/>
                  </a:cubicBezTo>
                  <a:cubicBezTo>
                    <a:pt x="49960" y="15311"/>
                    <a:pt x="50007" y="15316"/>
                    <a:pt x="50054" y="15316"/>
                  </a:cubicBezTo>
                  <a:cubicBezTo>
                    <a:pt x="50279" y="15316"/>
                    <a:pt x="50511" y="15216"/>
                    <a:pt x="50496" y="14994"/>
                  </a:cubicBezTo>
                  <a:cubicBezTo>
                    <a:pt x="50459" y="14463"/>
                    <a:pt x="50463" y="13928"/>
                    <a:pt x="50418" y="13407"/>
                  </a:cubicBezTo>
                  <a:cubicBezTo>
                    <a:pt x="50369" y="12855"/>
                    <a:pt x="50310" y="12295"/>
                    <a:pt x="50259" y="11739"/>
                  </a:cubicBezTo>
                  <a:cubicBezTo>
                    <a:pt x="50187" y="10962"/>
                    <a:pt x="50134" y="10185"/>
                    <a:pt x="50044" y="9408"/>
                  </a:cubicBezTo>
                  <a:cubicBezTo>
                    <a:pt x="49983" y="8886"/>
                    <a:pt x="49899" y="8361"/>
                    <a:pt x="49767" y="7864"/>
                  </a:cubicBezTo>
                  <a:cubicBezTo>
                    <a:pt x="49649" y="7423"/>
                    <a:pt x="49850" y="6965"/>
                    <a:pt x="49656" y="6589"/>
                  </a:cubicBezTo>
                  <a:cubicBezTo>
                    <a:pt x="49466" y="6220"/>
                    <a:pt x="49447" y="5860"/>
                    <a:pt x="49419" y="5486"/>
                  </a:cubicBezTo>
                  <a:cubicBezTo>
                    <a:pt x="49409" y="5355"/>
                    <a:pt x="49471" y="5170"/>
                    <a:pt x="49354" y="5110"/>
                  </a:cubicBezTo>
                  <a:cubicBezTo>
                    <a:pt x="48908" y="4883"/>
                    <a:pt x="48890" y="4415"/>
                    <a:pt x="48668" y="4081"/>
                  </a:cubicBezTo>
                  <a:cubicBezTo>
                    <a:pt x="48274" y="3486"/>
                    <a:pt x="47959" y="2875"/>
                    <a:pt x="47361" y="2402"/>
                  </a:cubicBezTo>
                  <a:cubicBezTo>
                    <a:pt x="47049" y="2155"/>
                    <a:pt x="46629" y="2206"/>
                    <a:pt x="46362" y="1968"/>
                  </a:cubicBezTo>
                  <a:cubicBezTo>
                    <a:pt x="45783" y="1450"/>
                    <a:pt x="44998" y="1390"/>
                    <a:pt x="44287" y="1268"/>
                  </a:cubicBezTo>
                  <a:cubicBezTo>
                    <a:pt x="43525" y="1138"/>
                    <a:pt x="42763" y="995"/>
                    <a:pt x="42001" y="860"/>
                  </a:cubicBezTo>
                  <a:cubicBezTo>
                    <a:pt x="40648" y="621"/>
                    <a:pt x="39284" y="446"/>
                    <a:pt x="37919" y="275"/>
                  </a:cubicBezTo>
                  <a:cubicBezTo>
                    <a:pt x="37905" y="274"/>
                    <a:pt x="37891" y="273"/>
                    <a:pt x="37877" y="273"/>
                  </a:cubicBezTo>
                  <a:cubicBezTo>
                    <a:pt x="37744" y="273"/>
                    <a:pt x="37629" y="349"/>
                    <a:pt x="37500" y="349"/>
                  </a:cubicBezTo>
                  <a:cubicBezTo>
                    <a:pt x="37445" y="349"/>
                    <a:pt x="37389" y="336"/>
                    <a:pt x="37327" y="297"/>
                  </a:cubicBezTo>
                  <a:cubicBezTo>
                    <a:pt x="37040" y="119"/>
                    <a:pt x="36682" y="32"/>
                    <a:pt x="36357" y="32"/>
                  </a:cubicBezTo>
                  <a:cubicBezTo>
                    <a:pt x="36161" y="32"/>
                    <a:pt x="35977" y="63"/>
                    <a:pt x="35828" y="125"/>
                  </a:cubicBezTo>
                  <a:cubicBezTo>
                    <a:pt x="35646" y="201"/>
                    <a:pt x="35471" y="228"/>
                    <a:pt x="35302" y="228"/>
                  </a:cubicBezTo>
                  <a:cubicBezTo>
                    <a:pt x="34897" y="228"/>
                    <a:pt x="34520" y="74"/>
                    <a:pt x="34136" y="74"/>
                  </a:cubicBezTo>
                  <a:cubicBezTo>
                    <a:pt x="34133" y="74"/>
                    <a:pt x="34130" y="74"/>
                    <a:pt x="34126" y="74"/>
                  </a:cubicBezTo>
                  <a:cubicBezTo>
                    <a:pt x="33779" y="76"/>
                    <a:pt x="33422" y="83"/>
                    <a:pt x="33061" y="83"/>
                  </a:cubicBezTo>
                  <a:cubicBezTo>
                    <a:pt x="32692" y="83"/>
                    <a:pt x="32320" y="76"/>
                    <a:pt x="31954" y="52"/>
                  </a:cubicBezTo>
                  <a:cubicBezTo>
                    <a:pt x="31695" y="35"/>
                    <a:pt x="31417" y="1"/>
                    <a:pt x="31138" y="1"/>
                  </a:cubicBezTo>
                  <a:close/>
                </a:path>
              </a:pathLst>
            </a:custGeom>
            <a:solidFill>
              <a:srgbClr val="FEB8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09" name="Google Shape;709;p33"/>
          <p:cNvGrpSpPr/>
          <p:nvPr/>
        </p:nvGrpSpPr>
        <p:grpSpPr>
          <a:xfrm>
            <a:off x="5136955" y="1587511"/>
            <a:ext cx="2630739" cy="2908447"/>
            <a:chOff x="3621450" y="2025923"/>
            <a:chExt cx="1901098" cy="2324526"/>
          </a:xfrm>
        </p:grpSpPr>
        <p:sp>
          <p:nvSpPr>
            <p:cNvPr id="710" name="Google Shape;710;p33"/>
            <p:cNvSpPr/>
            <p:nvPr/>
          </p:nvSpPr>
          <p:spPr>
            <a:xfrm>
              <a:off x="3621450" y="2025923"/>
              <a:ext cx="1901098" cy="2324526"/>
            </a:xfrm>
            <a:custGeom>
              <a:rect b="b" l="l" r="r" t="t"/>
              <a:pathLst>
                <a:path extrusionOk="0" h="81334" w="56030">
                  <a:moveTo>
                    <a:pt x="33260" y="1336"/>
                  </a:moveTo>
                  <a:cubicBezTo>
                    <a:pt x="33539" y="1336"/>
                    <a:pt x="33817" y="1370"/>
                    <a:pt x="34076" y="1387"/>
                  </a:cubicBezTo>
                  <a:cubicBezTo>
                    <a:pt x="34442" y="1411"/>
                    <a:pt x="34814" y="1418"/>
                    <a:pt x="35183" y="1418"/>
                  </a:cubicBezTo>
                  <a:cubicBezTo>
                    <a:pt x="35544" y="1418"/>
                    <a:pt x="35901" y="1411"/>
                    <a:pt x="36248" y="1409"/>
                  </a:cubicBezTo>
                  <a:cubicBezTo>
                    <a:pt x="36252" y="1409"/>
                    <a:pt x="36255" y="1409"/>
                    <a:pt x="36258" y="1409"/>
                  </a:cubicBezTo>
                  <a:cubicBezTo>
                    <a:pt x="36642" y="1409"/>
                    <a:pt x="37019" y="1563"/>
                    <a:pt x="37424" y="1563"/>
                  </a:cubicBezTo>
                  <a:cubicBezTo>
                    <a:pt x="37593" y="1563"/>
                    <a:pt x="37768" y="1536"/>
                    <a:pt x="37950" y="1460"/>
                  </a:cubicBezTo>
                  <a:cubicBezTo>
                    <a:pt x="38099" y="1398"/>
                    <a:pt x="38283" y="1367"/>
                    <a:pt x="38479" y="1367"/>
                  </a:cubicBezTo>
                  <a:cubicBezTo>
                    <a:pt x="38804" y="1367"/>
                    <a:pt x="39162" y="1454"/>
                    <a:pt x="39449" y="1632"/>
                  </a:cubicBezTo>
                  <a:cubicBezTo>
                    <a:pt x="39511" y="1671"/>
                    <a:pt x="39567" y="1684"/>
                    <a:pt x="39622" y="1684"/>
                  </a:cubicBezTo>
                  <a:cubicBezTo>
                    <a:pt x="39751" y="1684"/>
                    <a:pt x="39866" y="1608"/>
                    <a:pt x="39999" y="1608"/>
                  </a:cubicBezTo>
                  <a:cubicBezTo>
                    <a:pt x="40013" y="1608"/>
                    <a:pt x="40027" y="1609"/>
                    <a:pt x="40041" y="1610"/>
                  </a:cubicBezTo>
                  <a:cubicBezTo>
                    <a:pt x="41406" y="1781"/>
                    <a:pt x="42770" y="1956"/>
                    <a:pt x="44123" y="2195"/>
                  </a:cubicBezTo>
                  <a:cubicBezTo>
                    <a:pt x="44885" y="2330"/>
                    <a:pt x="45647" y="2473"/>
                    <a:pt x="46409" y="2603"/>
                  </a:cubicBezTo>
                  <a:cubicBezTo>
                    <a:pt x="47120" y="2725"/>
                    <a:pt x="47905" y="2785"/>
                    <a:pt x="48484" y="3303"/>
                  </a:cubicBezTo>
                  <a:cubicBezTo>
                    <a:pt x="48751" y="3541"/>
                    <a:pt x="49171" y="3490"/>
                    <a:pt x="49483" y="3737"/>
                  </a:cubicBezTo>
                  <a:cubicBezTo>
                    <a:pt x="50081" y="4210"/>
                    <a:pt x="50396" y="4821"/>
                    <a:pt x="50790" y="5416"/>
                  </a:cubicBezTo>
                  <a:cubicBezTo>
                    <a:pt x="51012" y="5750"/>
                    <a:pt x="51030" y="6218"/>
                    <a:pt x="51476" y="6445"/>
                  </a:cubicBezTo>
                  <a:cubicBezTo>
                    <a:pt x="51593" y="6505"/>
                    <a:pt x="51531" y="6690"/>
                    <a:pt x="51541" y="6821"/>
                  </a:cubicBezTo>
                  <a:cubicBezTo>
                    <a:pt x="51569" y="7195"/>
                    <a:pt x="51588" y="7555"/>
                    <a:pt x="51778" y="7924"/>
                  </a:cubicBezTo>
                  <a:cubicBezTo>
                    <a:pt x="51972" y="8300"/>
                    <a:pt x="51771" y="8758"/>
                    <a:pt x="51889" y="9199"/>
                  </a:cubicBezTo>
                  <a:cubicBezTo>
                    <a:pt x="52021" y="9696"/>
                    <a:pt x="52105" y="10221"/>
                    <a:pt x="52166" y="10743"/>
                  </a:cubicBezTo>
                  <a:cubicBezTo>
                    <a:pt x="52256" y="11520"/>
                    <a:pt x="52309" y="12297"/>
                    <a:pt x="52381" y="13074"/>
                  </a:cubicBezTo>
                  <a:cubicBezTo>
                    <a:pt x="52432" y="13630"/>
                    <a:pt x="52491" y="14190"/>
                    <a:pt x="52540" y="14742"/>
                  </a:cubicBezTo>
                  <a:cubicBezTo>
                    <a:pt x="52585" y="15263"/>
                    <a:pt x="52581" y="15798"/>
                    <a:pt x="52618" y="16329"/>
                  </a:cubicBezTo>
                  <a:cubicBezTo>
                    <a:pt x="52633" y="16551"/>
                    <a:pt x="52401" y="16651"/>
                    <a:pt x="52176" y="16651"/>
                  </a:cubicBezTo>
                  <a:cubicBezTo>
                    <a:pt x="52129" y="16651"/>
                    <a:pt x="52082" y="16646"/>
                    <a:pt x="52038" y="16638"/>
                  </a:cubicBezTo>
                  <a:cubicBezTo>
                    <a:pt x="51774" y="16586"/>
                    <a:pt x="51512" y="16568"/>
                    <a:pt x="51250" y="16568"/>
                  </a:cubicBezTo>
                  <a:cubicBezTo>
                    <a:pt x="50637" y="16568"/>
                    <a:pt x="50026" y="16667"/>
                    <a:pt x="49413" y="16667"/>
                  </a:cubicBezTo>
                  <a:cubicBezTo>
                    <a:pt x="49315" y="16667"/>
                    <a:pt x="49217" y="16664"/>
                    <a:pt x="49119" y="16659"/>
                  </a:cubicBezTo>
                  <a:cubicBezTo>
                    <a:pt x="49042" y="16654"/>
                    <a:pt x="48943" y="16635"/>
                    <a:pt x="48847" y="16635"/>
                  </a:cubicBezTo>
                  <a:cubicBezTo>
                    <a:pt x="48699" y="16635"/>
                    <a:pt x="48559" y="16680"/>
                    <a:pt x="48517" y="16893"/>
                  </a:cubicBezTo>
                  <a:cubicBezTo>
                    <a:pt x="48511" y="16918"/>
                    <a:pt x="48452" y="16955"/>
                    <a:pt x="48425" y="16955"/>
                  </a:cubicBezTo>
                  <a:cubicBezTo>
                    <a:pt x="48422" y="16955"/>
                    <a:pt x="48420" y="16955"/>
                    <a:pt x="48418" y="16954"/>
                  </a:cubicBezTo>
                  <a:cubicBezTo>
                    <a:pt x="48197" y="16876"/>
                    <a:pt x="47979" y="16846"/>
                    <a:pt x="47762" y="16846"/>
                  </a:cubicBezTo>
                  <a:cubicBezTo>
                    <a:pt x="47095" y="16846"/>
                    <a:pt x="46445" y="17131"/>
                    <a:pt x="45778" y="17162"/>
                  </a:cubicBezTo>
                  <a:cubicBezTo>
                    <a:pt x="44389" y="17225"/>
                    <a:pt x="42988" y="17165"/>
                    <a:pt x="41595" y="17309"/>
                  </a:cubicBezTo>
                  <a:cubicBezTo>
                    <a:pt x="41142" y="17356"/>
                    <a:pt x="40684" y="17371"/>
                    <a:pt x="40225" y="17371"/>
                  </a:cubicBezTo>
                  <a:cubicBezTo>
                    <a:pt x="39458" y="17371"/>
                    <a:pt x="38686" y="17330"/>
                    <a:pt x="37919" y="17330"/>
                  </a:cubicBezTo>
                  <a:cubicBezTo>
                    <a:pt x="37912" y="17330"/>
                    <a:pt x="37905" y="17330"/>
                    <a:pt x="37898" y="17330"/>
                  </a:cubicBezTo>
                  <a:cubicBezTo>
                    <a:pt x="37461" y="17330"/>
                    <a:pt x="37025" y="17351"/>
                    <a:pt x="36589" y="17352"/>
                  </a:cubicBezTo>
                  <a:cubicBezTo>
                    <a:pt x="36558" y="17352"/>
                    <a:pt x="36527" y="17352"/>
                    <a:pt x="36495" y="17352"/>
                  </a:cubicBezTo>
                  <a:cubicBezTo>
                    <a:pt x="35771" y="17352"/>
                    <a:pt x="35047" y="17344"/>
                    <a:pt x="34323" y="17344"/>
                  </a:cubicBezTo>
                  <a:cubicBezTo>
                    <a:pt x="33940" y="17344"/>
                    <a:pt x="33557" y="17346"/>
                    <a:pt x="33174" y="17353"/>
                  </a:cubicBezTo>
                  <a:cubicBezTo>
                    <a:pt x="32847" y="17360"/>
                    <a:pt x="32520" y="17362"/>
                    <a:pt x="32193" y="17362"/>
                  </a:cubicBezTo>
                  <a:cubicBezTo>
                    <a:pt x="31767" y="17362"/>
                    <a:pt x="31340" y="17359"/>
                    <a:pt x="30915" y="17359"/>
                  </a:cubicBezTo>
                  <a:cubicBezTo>
                    <a:pt x="30386" y="17359"/>
                    <a:pt x="29859" y="17364"/>
                    <a:pt x="29334" y="17385"/>
                  </a:cubicBezTo>
                  <a:cubicBezTo>
                    <a:pt x="28763" y="17409"/>
                    <a:pt x="28193" y="17416"/>
                    <a:pt x="27622" y="17416"/>
                  </a:cubicBezTo>
                  <a:cubicBezTo>
                    <a:pt x="26980" y="17416"/>
                    <a:pt x="26338" y="17407"/>
                    <a:pt x="25696" y="17407"/>
                  </a:cubicBezTo>
                  <a:cubicBezTo>
                    <a:pt x="24935" y="17407"/>
                    <a:pt x="24175" y="17419"/>
                    <a:pt x="23414" y="17468"/>
                  </a:cubicBezTo>
                  <a:cubicBezTo>
                    <a:pt x="22490" y="17528"/>
                    <a:pt x="21548" y="17571"/>
                    <a:pt x="20641" y="17658"/>
                  </a:cubicBezTo>
                  <a:cubicBezTo>
                    <a:pt x="19529" y="17765"/>
                    <a:pt x="18414" y="17819"/>
                    <a:pt x="17298" y="17819"/>
                  </a:cubicBezTo>
                  <a:cubicBezTo>
                    <a:pt x="17123" y="17819"/>
                    <a:pt x="16948" y="17818"/>
                    <a:pt x="16773" y="17815"/>
                  </a:cubicBezTo>
                  <a:cubicBezTo>
                    <a:pt x="15443" y="17794"/>
                    <a:pt x="14109" y="17701"/>
                    <a:pt x="12781" y="17701"/>
                  </a:cubicBezTo>
                  <a:cubicBezTo>
                    <a:pt x="12411" y="17701"/>
                    <a:pt x="12041" y="17708"/>
                    <a:pt x="11672" y="17726"/>
                  </a:cubicBezTo>
                  <a:cubicBezTo>
                    <a:pt x="10711" y="17772"/>
                    <a:pt x="9751" y="17802"/>
                    <a:pt x="8791" y="17802"/>
                  </a:cubicBezTo>
                  <a:cubicBezTo>
                    <a:pt x="8616" y="17802"/>
                    <a:pt x="8440" y="17801"/>
                    <a:pt x="8265" y="17799"/>
                  </a:cubicBezTo>
                  <a:cubicBezTo>
                    <a:pt x="7532" y="17792"/>
                    <a:pt x="6796" y="17677"/>
                    <a:pt x="6068" y="17677"/>
                  </a:cubicBezTo>
                  <a:cubicBezTo>
                    <a:pt x="5945" y="17677"/>
                    <a:pt x="5823" y="17680"/>
                    <a:pt x="5700" y="17688"/>
                  </a:cubicBezTo>
                  <a:cubicBezTo>
                    <a:pt x="5591" y="17695"/>
                    <a:pt x="5480" y="17698"/>
                    <a:pt x="5370" y="17698"/>
                  </a:cubicBezTo>
                  <a:cubicBezTo>
                    <a:pt x="4898" y="17698"/>
                    <a:pt x="4422" y="17647"/>
                    <a:pt x="3949" y="17647"/>
                  </a:cubicBezTo>
                  <a:cubicBezTo>
                    <a:pt x="3497" y="17647"/>
                    <a:pt x="3048" y="17693"/>
                    <a:pt x="2609" y="17874"/>
                  </a:cubicBezTo>
                  <a:cubicBezTo>
                    <a:pt x="2568" y="17891"/>
                    <a:pt x="2510" y="17902"/>
                    <a:pt x="2454" y="17902"/>
                  </a:cubicBezTo>
                  <a:cubicBezTo>
                    <a:pt x="2349" y="17902"/>
                    <a:pt x="2251" y="17862"/>
                    <a:pt x="2270" y="17741"/>
                  </a:cubicBezTo>
                  <a:cubicBezTo>
                    <a:pt x="2309" y="17489"/>
                    <a:pt x="2122" y="17195"/>
                    <a:pt x="2169" y="17082"/>
                  </a:cubicBezTo>
                  <a:cubicBezTo>
                    <a:pt x="2457" y="16370"/>
                    <a:pt x="2382" y="15627"/>
                    <a:pt x="2476" y="14904"/>
                  </a:cubicBezTo>
                  <a:cubicBezTo>
                    <a:pt x="2530" y="14496"/>
                    <a:pt x="3015" y="14120"/>
                    <a:pt x="2677" y="13702"/>
                  </a:cubicBezTo>
                  <a:cubicBezTo>
                    <a:pt x="2463" y="13437"/>
                    <a:pt x="2680" y="13108"/>
                    <a:pt x="2634" y="13042"/>
                  </a:cubicBezTo>
                  <a:cubicBezTo>
                    <a:pt x="2321" y="12594"/>
                    <a:pt x="3155" y="12197"/>
                    <a:pt x="2648" y="11777"/>
                  </a:cubicBezTo>
                  <a:cubicBezTo>
                    <a:pt x="2432" y="11598"/>
                    <a:pt x="2873" y="11604"/>
                    <a:pt x="2843" y="11335"/>
                  </a:cubicBezTo>
                  <a:cubicBezTo>
                    <a:pt x="2782" y="10801"/>
                    <a:pt x="2868" y="10238"/>
                    <a:pt x="2951" y="9684"/>
                  </a:cubicBezTo>
                  <a:cubicBezTo>
                    <a:pt x="3058" y="8966"/>
                    <a:pt x="3045" y="8228"/>
                    <a:pt x="3216" y="7507"/>
                  </a:cubicBezTo>
                  <a:cubicBezTo>
                    <a:pt x="3313" y="7102"/>
                    <a:pt x="3723" y="6837"/>
                    <a:pt x="3723" y="6389"/>
                  </a:cubicBezTo>
                  <a:cubicBezTo>
                    <a:pt x="3723" y="5842"/>
                    <a:pt x="4105" y="5400"/>
                    <a:pt x="4303" y="4916"/>
                  </a:cubicBezTo>
                  <a:cubicBezTo>
                    <a:pt x="4695" y="3955"/>
                    <a:pt x="5709" y="3783"/>
                    <a:pt x="6433" y="3277"/>
                  </a:cubicBezTo>
                  <a:cubicBezTo>
                    <a:pt x="6906" y="2948"/>
                    <a:pt x="7630" y="2927"/>
                    <a:pt x="8157" y="2579"/>
                  </a:cubicBezTo>
                  <a:cubicBezTo>
                    <a:pt x="8173" y="2569"/>
                    <a:pt x="8193" y="2565"/>
                    <a:pt x="8216" y="2565"/>
                  </a:cubicBezTo>
                  <a:cubicBezTo>
                    <a:pt x="8297" y="2565"/>
                    <a:pt x="8415" y="2614"/>
                    <a:pt x="8499" y="2628"/>
                  </a:cubicBezTo>
                  <a:cubicBezTo>
                    <a:pt x="8855" y="2583"/>
                    <a:pt x="9186" y="2651"/>
                    <a:pt x="9459" y="2287"/>
                  </a:cubicBezTo>
                  <a:cubicBezTo>
                    <a:pt x="9569" y="2142"/>
                    <a:pt x="9881" y="2088"/>
                    <a:pt x="10194" y="2088"/>
                  </a:cubicBezTo>
                  <a:cubicBezTo>
                    <a:pt x="10283" y="2088"/>
                    <a:pt x="10372" y="2092"/>
                    <a:pt x="10457" y="2100"/>
                  </a:cubicBezTo>
                  <a:cubicBezTo>
                    <a:pt x="10563" y="2110"/>
                    <a:pt x="10668" y="2115"/>
                    <a:pt x="10774" y="2115"/>
                  </a:cubicBezTo>
                  <a:cubicBezTo>
                    <a:pt x="11375" y="2115"/>
                    <a:pt x="11966" y="1966"/>
                    <a:pt x="12561" y="1868"/>
                  </a:cubicBezTo>
                  <a:cubicBezTo>
                    <a:pt x="12825" y="1825"/>
                    <a:pt x="13096" y="1813"/>
                    <a:pt x="13369" y="1813"/>
                  </a:cubicBezTo>
                  <a:cubicBezTo>
                    <a:pt x="13687" y="1813"/>
                    <a:pt x="14009" y="1829"/>
                    <a:pt x="14327" y="1829"/>
                  </a:cubicBezTo>
                  <a:cubicBezTo>
                    <a:pt x="14444" y="1829"/>
                    <a:pt x="14563" y="1841"/>
                    <a:pt x="14678" y="1841"/>
                  </a:cubicBezTo>
                  <a:cubicBezTo>
                    <a:pt x="14864" y="1841"/>
                    <a:pt x="15043" y="1811"/>
                    <a:pt x="15197" y="1656"/>
                  </a:cubicBezTo>
                  <a:cubicBezTo>
                    <a:pt x="15249" y="1603"/>
                    <a:pt x="15302" y="1583"/>
                    <a:pt x="15358" y="1583"/>
                  </a:cubicBezTo>
                  <a:cubicBezTo>
                    <a:pt x="15432" y="1583"/>
                    <a:pt x="15510" y="1619"/>
                    <a:pt x="15592" y="1664"/>
                  </a:cubicBezTo>
                  <a:cubicBezTo>
                    <a:pt x="15777" y="1765"/>
                    <a:pt x="15960" y="1800"/>
                    <a:pt x="16144" y="1800"/>
                  </a:cubicBezTo>
                  <a:cubicBezTo>
                    <a:pt x="16386" y="1800"/>
                    <a:pt x="16632" y="1739"/>
                    <a:pt x="16892" y="1682"/>
                  </a:cubicBezTo>
                  <a:cubicBezTo>
                    <a:pt x="17145" y="1628"/>
                    <a:pt x="17422" y="1418"/>
                    <a:pt x="17701" y="1418"/>
                  </a:cubicBezTo>
                  <a:cubicBezTo>
                    <a:pt x="17852" y="1418"/>
                    <a:pt x="18003" y="1480"/>
                    <a:pt x="18151" y="1660"/>
                  </a:cubicBezTo>
                  <a:cubicBezTo>
                    <a:pt x="18307" y="1555"/>
                    <a:pt x="18475" y="1536"/>
                    <a:pt x="18646" y="1536"/>
                  </a:cubicBezTo>
                  <a:cubicBezTo>
                    <a:pt x="18738" y="1536"/>
                    <a:pt x="18830" y="1542"/>
                    <a:pt x="18922" y="1542"/>
                  </a:cubicBezTo>
                  <a:cubicBezTo>
                    <a:pt x="18981" y="1542"/>
                    <a:pt x="19039" y="1539"/>
                    <a:pt x="19096" y="1532"/>
                  </a:cubicBezTo>
                  <a:cubicBezTo>
                    <a:pt x="19202" y="1520"/>
                    <a:pt x="19287" y="1481"/>
                    <a:pt x="19377" y="1481"/>
                  </a:cubicBezTo>
                  <a:cubicBezTo>
                    <a:pt x="19437" y="1481"/>
                    <a:pt x="19499" y="1499"/>
                    <a:pt x="19571" y="1554"/>
                  </a:cubicBezTo>
                  <a:cubicBezTo>
                    <a:pt x="19647" y="1614"/>
                    <a:pt x="19740" y="1638"/>
                    <a:pt x="19832" y="1638"/>
                  </a:cubicBezTo>
                  <a:cubicBezTo>
                    <a:pt x="19960" y="1638"/>
                    <a:pt x="20084" y="1591"/>
                    <a:pt x="20155" y="1527"/>
                  </a:cubicBezTo>
                  <a:cubicBezTo>
                    <a:pt x="20223" y="1465"/>
                    <a:pt x="20280" y="1445"/>
                    <a:pt x="20331" y="1445"/>
                  </a:cubicBezTo>
                  <a:cubicBezTo>
                    <a:pt x="20423" y="1445"/>
                    <a:pt x="20495" y="1512"/>
                    <a:pt x="20578" y="1512"/>
                  </a:cubicBezTo>
                  <a:cubicBezTo>
                    <a:pt x="20579" y="1512"/>
                    <a:pt x="20581" y="1512"/>
                    <a:pt x="20582" y="1512"/>
                  </a:cubicBezTo>
                  <a:cubicBezTo>
                    <a:pt x="20585" y="1511"/>
                    <a:pt x="20587" y="1511"/>
                    <a:pt x="20590" y="1511"/>
                  </a:cubicBezTo>
                  <a:cubicBezTo>
                    <a:pt x="20787" y="1511"/>
                    <a:pt x="21017" y="1683"/>
                    <a:pt x="21222" y="1683"/>
                  </a:cubicBezTo>
                  <a:cubicBezTo>
                    <a:pt x="21345" y="1683"/>
                    <a:pt x="21460" y="1620"/>
                    <a:pt x="21552" y="1420"/>
                  </a:cubicBezTo>
                  <a:cubicBezTo>
                    <a:pt x="21592" y="1456"/>
                    <a:pt x="21636" y="1469"/>
                    <a:pt x="21684" y="1469"/>
                  </a:cubicBezTo>
                  <a:cubicBezTo>
                    <a:pt x="21794" y="1469"/>
                    <a:pt x="21920" y="1403"/>
                    <a:pt x="22037" y="1403"/>
                  </a:cubicBezTo>
                  <a:cubicBezTo>
                    <a:pt x="22130" y="1403"/>
                    <a:pt x="22218" y="1444"/>
                    <a:pt x="22288" y="1588"/>
                  </a:cubicBezTo>
                  <a:cubicBezTo>
                    <a:pt x="22313" y="1640"/>
                    <a:pt x="22330" y="1660"/>
                    <a:pt x="22343" y="1660"/>
                  </a:cubicBezTo>
                  <a:cubicBezTo>
                    <a:pt x="22388" y="1660"/>
                    <a:pt x="22390" y="1428"/>
                    <a:pt x="22527" y="1428"/>
                  </a:cubicBezTo>
                  <a:cubicBezTo>
                    <a:pt x="22552" y="1428"/>
                    <a:pt x="22581" y="1435"/>
                    <a:pt x="22616" y="1453"/>
                  </a:cubicBezTo>
                  <a:cubicBezTo>
                    <a:pt x="22704" y="1499"/>
                    <a:pt x="22800" y="1515"/>
                    <a:pt x="22898" y="1515"/>
                  </a:cubicBezTo>
                  <a:cubicBezTo>
                    <a:pt x="23131" y="1515"/>
                    <a:pt x="23381" y="1424"/>
                    <a:pt x="23597" y="1424"/>
                  </a:cubicBezTo>
                  <a:cubicBezTo>
                    <a:pt x="23620" y="1424"/>
                    <a:pt x="23642" y="1425"/>
                    <a:pt x="23665" y="1427"/>
                  </a:cubicBezTo>
                  <a:cubicBezTo>
                    <a:pt x="23715" y="1432"/>
                    <a:pt x="23766" y="1434"/>
                    <a:pt x="23818" y="1434"/>
                  </a:cubicBezTo>
                  <a:cubicBezTo>
                    <a:pt x="24044" y="1434"/>
                    <a:pt x="24276" y="1394"/>
                    <a:pt x="24503" y="1394"/>
                  </a:cubicBezTo>
                  <a:cubicBezTo>
                    <a:pt x="24704" y="1394"/>
                    <a:pt x="24902" y="1426"/>
                    <a:pt x="25090" y="1546"/>
                  </a:cubicBezTo>
                  <a:cubicBezTo>
                    <a:pt x="25134" y="1573"/>
                    <a:pt x="25174" y="1584"/>
                    <a:pt x="25212" y="1584"/>
                  </a:cubicBezTo>
                  <a:cubicBezTo>
                    <a:pt x="25358" y="1584"/>
                    <a:pt x="25475" y="1428"/>
                    <a:pt x="25631" y="1428"/>
                  </a:cubicBezTo>
                  <a:cubicBezTo>
                    <a:pt x="25645" y="1428"/>
                    <a:pt x="25659" y="1429"/>
                    <a:pt x="25674" y="1432"/>
                  </a:cubicBezTo>
                  <a:cubicBezTo>
                    <a:pt x="25909" y="1477"/>
                    <a:pt x="26151" y="1485"/>
                    <a:pt x="26390" y="1485"/>
                  </a:cubicBezTo>
                  <a:cubicBezTo>
                    <a:pt x="26536" y="1485"/>
                    <a:pt x="26681" y="1482"/>
                    <a:pt x="26824" y="1482"/>
                  </a:cubicBezTo>
                  <a:cubicBezTo>
                    <a:pt x="26985" y="1482"/>
                    <a:pt x="27143" y="1486"/>
                    <a:pt x="27297" y="1503"/>
                  </a:cubicBezTo>
                  <a:cubicBezTo>
                    <a:pt x="27369" y="1511"/>
                    <a:pt x="27441" y="1514"/>
                    <a:pt x="27512" y="1514"/>
                  </a:cubicBezTo>
                  <a:cubicBezTo>
                    <a:pt x="27866" y="1514"/>
                    <a:pt x="28214" y="1434"/>
                    <a:pt x="28513" y="1434"/>
                  </a:cubicBezTo>
                  <a:cubicBezTo>
                    <a:pt x="28606" y="1434"/>
                    <a:pt x="28695" y="1442"/>
                    <a:pt x="28778" y="1463"/>
                  </a:cubicBezTo>
                  <a:cubicBezTo>
                    <a:pt x="28892" y="1491"/>
                    <a:pt x="29003" y="1502"/>
                    <a:pt x="29111" y="1502"/>
                  </a:cubicBezTo>
                  <a:cubicBezTo>
                    <a:pt x="29456" y="1502"/>
                    <a:pt x="29772" y="1393"/>
                    <a:pt x="30062" y="1393"/>
                  </a:cubicBezTo>
                  <a:cubicBezTo>
                    <a:pt x="30143" y="1393"/>
                    <a:pt x="30223" y="1401"/>
                    <a:pt x="30300" y="1424"/>
                  </a:cubicBezTo>
                  <a:cubicBezTo>
                    <a:pt x="30418" y="1458"/>
                    <a:pt x="30538" y="1471"/>
                    <a:pt x="30657" y="1471"/>
                  </a:cubicBezTo>
                  <a:cubicBezTo>
                    <a:pt x="30997" y="1471"/>
                    <a:pt x="31336" y="1368"/>
                    <a:pt x="31664" y="1368"/>
                  </a:cubicBezTo>
                  <a:cubicBezTo>
                    <a:pt x="31882" y="1368"/>
                    <a:pt x="32094" y="1413"/>
                    <a:pt x="32298" y="1563"/>
                  </a:cubicBezTo>
                  <a:cubicBezTo>
                    <a:pt x="32599" y="1383"/>
                    <a:pt x="32930" y="1336"/>
                    <a:pt x="33260" y="1336"/>
                  </a:cubicBezTo>
                  <a:close/>
                  <a:moveTo>
                    <a:pt x="51948" y="17784"/>
                  </a:moveTo>
                  <a:cubicBezTo>
                    <a:pt x="52101" y="17784"/>
                    <a:pt x="52269" y="18068"/>
                    <a:pt x="52499" y="18068"/>
                  </a:cubicBezTo>
                  <a:cubicBezTo>
                    <a:pt x="52526" y="18068"/>
                    <a:pt x="52554" y="18064"/>
                    <a:pt x="52582" y="18056"/>
                  </a:cubicBezTo>
                  <a:cubicBezTo>
                    <a:pt x="52584" y="18055"/>
                    <a:pt x="52586" y="18055"/>
                    <a:pt x="52588" y="18055"/>
                  </a:cubicBezTo>
                  <a:cubicBezTo>
                    <a:pt x="52699" y="18055"/>
                    <a:pt x="53016" y="18893"/>
                    <a:pt x="52913" y="18980"/>
                  </a:cubicBezTo>
                  <a:cubicBezTo>
                    <a:pt x="52700" y="19161"/>
                    <a:pt x="52860" y="19350"/>
                    <a:pt x="52897" y="19513"/>
                  </a:cubicBezTo>
                  <a:cubicBezTo>
                    <a:pt x="52984" y="19881"/>
                    <a:pt x="52764" y="20320"/>
                    <a:pt x="53181" y="20621"/>
                  </a:cubicBezTo>
                  <a:cubicBezTo>
                    <a:pt x="53210" y="20642"/>
                    <a:pt x="53206" y="20731"/>
                    <a:pt x="53183" y="20773"/>
                  </a:cubicBezTo>
                  <a:cubicBezTo>
                    <a:pt x="52946" y="21205"/>
                    <a:pt x="53086" y="21651"/>
                    <a:pt x="53126" y="22091"/>
                  </a:cubicBezTo>
                  <a:cubicBezTo>
                    <a:pt x="53181" y="22684"/>
                    <a:pt x="53293" y="23275"/>
                    <a:pt x="53202" y="23875"/>
                  </a:cubicBezTo>
                  <a:cubicBezTo>
                    <a:pt x="53149" y="24223"/>
                    <a:pt x="53457" y="24401"/>
                    <a:pt x="53703" y="24601"/>
                  </a:cubicBezTo>
                  <a:cubicBezTo>
                    <a:pt x="53661" y="24663"/>
                    <a:pt x="53602" y="24681"/>
                    <a:pt x="53543" y="24681"/>
                  </a:cubicBezTo>
                  <a:cubicBezTo>
                    <a:pt x="53464" y="24681"/>
                    <a:pt x="53386" y="24650"/>
                    <a:pt x="53350" y="24650"/>
                  </a:cubicBezTo>
                  <a:cubicBezTo>
                    <a:pt x="53324" y="24650"/>
                    <a:pt x="53320" y="24666"/>
                    <a:pt x="53354" y="24721"/>
                  </a:cubicBezTo>
                  <a:cubicBezTo>
                    <a:pt x="53553" y="25052"/>
                    <a:pt x="53250" y="25425"/>
                    <a:pt x="53460" y="25641"/>
                  </a:cubicBezTo>
                  <a:cubicBezTo>
                    <a:pt x="54164" y="26364"/>
                    <a:pt x="53415" y="27140"/>
                    <a:pt x="53638" y="27901"/>
                  </a:cubicBezTo>
                  <a:cubicBezTo>
                    <a:pt x="53851" y="28633"/>
                    <a:pt x="53824" y="29445"/>
                    <a:pt x="53767" y="30213"/>
                  </a:cubicBezTo>
                  <a:cubicBezTo>
                    <a:pt x="53716" y="30890"/>
                    <a:pt x="53701" y="31599"/>
                    <a:pt x="53883" y="32201"/>
                  </a:cubicBezTo>
                  <a:cubicBezTo>
                    <a:pt x="54116" y="32972"/>
                    <a:pt x="53554" y="33773"/>
                    <a:pt x="54121" y="34478"/>
                  </a:cubicBezTo>
                  <a:cubicBezTo>
                    <a:pt x="53553" y="34914"/>
                    <a:pt x="53872" y="35468"/>
                    <a:pt x="53944" y="35950"/>
                  </a:cubicBezTo>
                  <a:cubicBezTo>
                    <a:pt x="54064" y="36756"/>
                    <a:pt x="53788" y="37598"/>
                    <a:pt x="54209" y="38373"/>
                  </a:cubicBezTo>
                  <a:cubicBezTo>
                    <a:pt x="53768" y="38675"/>
                    <a:pt x="54019" y="39098"/>
                    <a:pt x="54005" y="39459"/>
                  </a:cubicBezTo>
                  <a:cubicBezTo>
                    <a:pt x="53965" y="40541"/>
                    <a:pt x="53920" y="41629"/>
                    <a:pt x="53992" y="42709"/>
                  </a:cubicBezTo>
                  <a:cubicBezTo>
                    <a:pt x="54026" y="43220"/>
                    <a:pt x="53950" y="43725"/>
                    <a:pt x="54004" y="44238"/>
                  </a:cubicBezTo>
                  <a:cubicBezTo>
                    <a:pt x="54053" y="44708"/>
                    <a:pt x="54284" y="45275"/>
                    <a:pt x="54127" y="45624"/>
                  </a:cubicBezTo>
                  <a:cubicBezTo>
                    <a:pt x="53848" y="46250"/>
                    <a:pt x="54077" y="46806"/>
                    <a:pt x="54066" y="47386"/>
                  </a:cubicBezTo>
                  <a:cubicBezTo>
                    <a:pt x="54045" y="48554"/>
                    <a:pt x="54058" y="49722"/>
                    <a:pt x="54058" y="50890"/>
                  </a:cubicBezTo>
                  <a:cubicBezTo>
                    <a:pt x="54058" y="51791"/>
                    <a:pt x="54155" y="52705"/>
                    <a:pt x="54027" y="53590"/>
                  </a:cubicBezTo>
                  <a:cubicBezTo>
                    <a:pt x="53901" y="54452"/>
                    <a:pt x="53989" y="55302"/>
                    <a:pt x="53979" y="56155"/>
                  </a:cubicBezTo>
                  <a:cubicBezTo>
                    <a:pt x="53968" y="56968"/>
                    <a:pt x="53882" y="57779"/>
                    <a:pt x="53907" y="58592"/>
                  </a:cubicBezTo>
                  <a:cubicBezTo>
                    <a:pt x="53929" y="59332"/>
                    <a:pt x="54080" y="60089"/>
                    <a:pt x="53827" y="60810"/>
                  </a:cubicBezTo>
                  <a:cubicBezTo>
                    <a:pt x="53394" y="62037"/>
                    <a:pt x="53887" y="63234"/>
                    <a:pt x="53887" y="64443"/>
                  </a:cubicBezTo>
                  <a:cubicBezTo>
                    <a:pt x="53887" y="65810"/>
                    <a:pt x="53898" y="67181"/>
                    <a:pt x="53713" y="68548"/>
                  </a:cubicBezTo>
                  <a:cubicBezTo>
                    <a:pt x="53576" y="69555"/>
                    <a:pt x="53475" y="70575"/>
                    <a:pt x="53343" y="71578"/>
                  </a:cubicBezTo>
                  <a:cubicBezTo>
                    <a:pt x="53136" y="73170"/>
                    <a:pt x="52770" y="74779"/>
                    <a:pt x="51752" y="76172"/>
                  </a:cubicBezTo>
                  <a:cubicBezTo>
                    <a:pt x="51200" y="76929"/>
                    <a:pt x="50495" y="77574"/>
                    <a:pt x="49722" y="78105"/>
                  </a:cubicBezTo>
                  <a:cubicBezTo>
                    <a:pt x="49362" y="78353"/>
                    <a:pt x="48766" y="78445"/>
                    <a:pt x="48273" y="78594"/>
                  </a:cubicBezTo>
                  <a:cubicBezTo>
                    <a:pt x="47260" y="78899"/>
                    <a:pt x="46209" y="78765"/>
                    <a:pt x="45178" y="78837"/>
                  </a:cubicBezTo>
                  <a:cubicBezTo>
                    <a:pt x="43691" y="78939"/>
                    <a:pt x="42184" y="78872"/>
                    <a:pt x="40707" y="79038"/>
                  </a:cubicBezTo>
                  <a:cubicBezTo>
                    <a:pt x="39974" y="79120"/>
                    <a:pt x="39234" y="79275"/>
                    <a:pt x="38493" y="79337"/>
                  </a:cubicBezTo>
                  <a:cubicBezTo>
                    <a:pt x="37299" y="79439"/>
                    <a:pt x="36097" y="79451"/>
                    <a:pt x="34903" y="79544"/>
                  </a:cubicBezTo>
                  <a:cubicBezTo>
                    <a:pt x="34492" y="79575"/>
                    <a:pt x="34056" y="79608"/>
                    <a:pt x="33656" y="79608"/>
                  </a:cubicBezTo>
                  <a:cubicBezTo>
                    <a:pt x="33546" y="79608"/>
                    <a:pt x="33440" y="79605"/>
                    <a:pt x="33337" y="79600"/>
                  </a:cubicBezTo>
                  <a:cubicBezTo>
                    <a:pt x="33269" y="79596"/>
                    <a:pt x="33201" y="79595"/>
                    <a:pt x="33133" y="79595"/>
                  </a:cubicBezTo>
                  <a:cubicBezTo>
                    <a:pt x="32688" y="79595"/>
                    <a:pt x="32251" y="79665"/>
                    <a:pt x="31818" y="79665"/>
                  </a:cubicBezTo>
                  <a:cubicBezTo>
                    <a:pt x="31675" y="79665"/>
                    <a:pt x="31532" y="79657"/>
                    <a:pt x="31390" y="79637"/>
                  </a:cubicBezTo>
                  <a:cubicBezTo>
                    <a:pt x="31197" y="79609"/>
                    <a:pt x="31003" y="79598"/>
                    <a:pt x="30810" y="79598"/>
                  </a:cubicBezTo>
                  <a:cubicBezTo>
                    <a:pt x="30306" y="79598"/>
                    <a:pt x="29809" y="79675"/>
                    <a:pt x="29341" y="79740"/>
                  </a:cubicBezTo>
                  <a:cubicBezTo>
                    <a:pt x="28149" y="79905"/>
                    <a:pt x="26952" y="79894"/>
                    <a:pt x="25765" y="80021"/>
                  </a:cubicBezTo>
                  <a:cubicBezTo>
                    <a:pt x="25329" y="80068"/>
                    <a:pt x="24892" y="80082"/>
                    <a:pt x="24454" y="80082"/>
                  </a:cubicBezTo>
                  <a:cubicBezTo>
                    <a:pt x="23808" y="80082"/>
                    <a:pt x="23161" y="80052"/>
                    <a:pt x="22514" y="80052"/>
                  </a:cubicBezTo>
                  <a:cubicBezTo>
                    <a:pt x="22301" y="80052"/>
                    <a:pt x="22087" y="80055"/>
                    <a:pt x="21873" y="80064"/>
                  </a:cubicBezTo>
                  <a:cubicBezTo>
                    <a:pt x="21808" y="80067"/>
                    <a:pt x="21743" y="80068"/>
                    <a:pt x="21677" y="80068"/>
                  </a:cubicBezTo>
                  <a:cubicBezTo>
                    <a:pt x="21032" y="80068"/>
                    <a:pt x="20358" y="79947"/>
                    <a:pt x="19709" y="79904"/>
                  </a:cubicBezTo>
                  <a:cubicBezTo>
                    <a:pt x="18790" y="79844"/>
                    <a:pt x="17883" y="79671"/>
                    <a:pt x="16953" y="79660"/>
                  </a:cubicBezTo>
                  <a:cubicBezTo>
                    <a:pt x="16393" y="79654"/>
                    <a:pt x="15816" y="79504"/>
                    <a:pt x="15244" y="79425"/>
                  </a:cubicBezTo>
                  <a:cubicBezTo>
                    <a:pt x="13561" y="79191"/>
                    <a:pt x="11870" y="79143"/>
                    <a:pt x="10177" y="79120"/>
                  </a:cubicBezTo>
                  <a:cubicBezTo>
                    <a:pt x="9131" y="79105"/>
                    <a:pt x="8171" y="78904"/>
                    <a:pt x="7345" y="78331"/>
                  </a:cubicBezTo>
                  <a:cubicBezTo>
                    <a:pt x="6830" y="77973"/>
                    <a:pt x="6223" y="77760"/>
                    <a:pt x="5676" y="77469"/>
                  </a:cubicBezTo>
                  <a:cubicBezTo>
                    <a:pt x="5130" y="77179"/>
                    <a:pt x="4888" y="76747"/>
                    <a:pt x="4528" y="76378"/>
                  </a:cubicBezTo>
                  <a:cubicBezTo>
                    <a:pt x="4324" y="76170"/>
                    <a:pt x="4434" y="75732"/>
                    <a:pt x="3977" y="75646"/>
                  </a:cubicBezTo>
                  <a:cubicBezTo>
                    <a:pt x="4253" y="75114"/>
                    <a:pt x="3599" y="74685"/>
                    <a:pt x="3752" y="74219"/>
                  </a:cubicBezTo>
                  <a:cubicBezTo>
                    <a:pt x="3849" y="73927"/>
                    <a:pt x="3574" y="73921"/>
                    <a:pt x="3572" y="73838"/>
                  </a:cubicBezTo>
                  <a:cubicBezTo>
                    <a:pt x="3552" y="73201"/>
                    <a:pt x="3367" y="72638"/>
                    <a:pt x="3108" y="72034"/>
                  </a:cubicBezTo>
                  <a:cubicBezTo>
                    <a:pt x="2939" y="71640"/>
                    <a:pt x="2956" y="71049"/>
                    <a:pt x="2915" y="70546"/>
                  </a:cubicBezTo>
                  <a:cubicBezTo>
                    <a:pt x="2887" y="70203"/>
                    <a:pt x="2881" y="69856"/>
                    <a:pt x="2509" y="69632"/>
                  </a:cubicBezTo>
                  <a:cubicBezTo>
                    <a:pt x="2462" y="69603"/>
                    <a:pt x="2440" y="69442"/>
                    <a:pt x="2465" y="69427"/>
                  </a:cubicBezTo>
                  <a:cubicBezTo>
                    <a:pt x="2890" y="69180"/>
                    <a:pt x="2274" y="68699"/>
                    <a:pt x="2732" y="68470"/>
                  </a:cubicBezTo>
                  <a:cubicBezTo>
                    <a:pt x="2315" y="67847"/>
                    <a:pt x="2664" y="67104"/>
                    <a:pt x="2321" y="66446"/>
                  </a:cubicBezTo>
                  <a:cubicBezTo>
                    <a:pt x="2099" y="66019"/>
                    <a:pt x="2501" y="65508"/>
                    <a:pt x="2297" y="65015"/>
                  </a:cubicBezTo>
                  <a:cubicBezTo>
                    <a:pt x="2187" y="64750"/>
                    <a:pt x="2227" y="64435"/>
                    <a:pt x="2203" y="64142"/>
                  </a:cubicBezTo>
                  <a:cubicBezTo>
                    <a:pt x="2199" y="64089"/>
                    <a:pt x="2193" y="64030"/>
                    <a:pt x="2212" y="63982"/>
                  </a:cubicBezTo>
                  <a:cubicBezTo>
                    <a:pt x="2524" y="63156"/>
                    <a:pt x="2144" y="62308"/>
                    <a:pt x="2293" y="61489"/>
                  </a:cubicBezTo>
                  <a:cubicBezTo>
                    <a:pt x="2501" y="60352"/>
                    <a:pt x="2045" y="59227"/>
                    <a:pt x="2332" y="58077"/>
                  </a:cubicBezTo>
                  <a:cubicBezTo>
                    <a:pt x="2445" y="57629"/>
                    <a:pt x="2429" y="57046"/>
                    <a:pt x="2144" y="56567"/>
                  </a:cubicBezTo>
                  <a:cubicBezTo>
                    <a:pt x="2068" y="56440"/>
                    <a:pt x="2180" y="56406"/>
                    <a:pt x="2256" y="56348"/>
                  </a:cubicBezTo>
                  <a:cubicBezTo>
                    <a:pt x="2357" y="56269"/>
                    <a:pt x="2464" y="56160"/>
                    <a:pt x="2371" y="56051"/>
                  </a:cubicBezTo>
                  <a:cubicBezTo>
                    <a:pt x="1783" y="55362"/>
                    <a:pt x="2512" y="54645"/>
                    <a:pt x="2302" y="53939"/>
                  </a:cubicBezTo>
                  <a:cubicBezTo>
                    <a:pt x="2200" y="53600"/>
                    <a:pt x="2309" y="53215"/>
                    <a:pt x="2112" y="52878"/>
                  </a:cubicBezTo>
                  <a:cubicBezTo>
                    <a:pt x="2093" y="52845"/>
                    <a:pt x="2054" y="52789"/>
                    <a:pt x="2066" y="52777"/>
                  </a:cubicBezTo>
                  <a:cubicBezTo>
                    <a:pt x="2625" y="52189"/>
                    <a:pt x="1990" y="51483"/>
                    <a:pt x="2292" y="50835"/>
                  </a:cubicBezTo>
                  <a:cubicBezTo>
                    <a:pt x="2381" y="50642"/>
                    <a:pt x="2353" y="50177"/>
                    <a:pt x="2192" y="49835"/>
                  </a:cubicBezTo>
                  <a:cubicBezTo>
                    <a:pt x="2106" y="49653"/>
                    <a:pt x="2136" y="49344"/>
                    <a:pt x="2184" y="49156"/>
                  </a:cubicBezTo>
                  <a:cubicBezTo>
                    <a:pt x="2332" y="48581"/>
                    <a:pt x="2140" y="48064"/>
                    <a:pt x="2028" y="47529"/>
                  </a:cubicBezTo>
                  <a:cubicBezTo>
                    <a:pt x="2000" y="47400"/>
                    <a:pt x="2002" y="47312"/>
                    <a:pt x="2167" y="47260"/>
                  </a:cubicBezTo>
                  <a:cubicBezTo>
                    <a:pt x="2231" y="47240"/>
                    <a:pt x="2319" y="47106"/>
                    <a:pt x="2311" y="47099"/>
                  </a:cubicBezTo>
                  <a:cubicBezTo>
                    <a:pt x="1680" y="46504"/>
                    <a:pt x="2512" y="45773"/>
                    <a:pt x="2085" y="45140"/>
                  </a:cubicBezTo>
                  <a:cubicBezTo>
                    <a:pt x="1952" y="44944"/>
                    <a:pt x="1965" y="44619"/>
                    <a:pt x="2021" y="44375"/>
                  </a:cubicBezTo>
                  <a:cubicBezTo>
                    <a:pt x="2150" y="43812"/>
                    <a:pt x="2140" y="43311"/>
                    <a:pt x="1958" y="42728"/>
                  </a:cubicBezTo>
                  <a:cubicBezTo>
                    <a:pt x="1838" y="42341"/>
                    <a:pt x="2115" y="41834"/>
                    <a:pt x="1735" y="41402"/>
                  </a:cubicBezTo>
                  <a:cubicBezTo>
                    <a:pt x="1551" y="41193"/>
                    <a:pt x="1949" y="41055"/>
                    <a:pt x="1934" y="40739"/>
                  </a:cubicBezTo>
                  <a:cubicBezTo>
                    <a:pt x="1902" y="40094"/>
                    <a:pt x="1645" y="39414"/>
                    <a:pt x="1960" y="38765"/>
                  </a:cubicBezTo>
                  <a:cubicBezTo>
                    <a:pt x="1381" y="38559"/>
                    <a:pt x="2255" y="37950"/>
                    <a:pt x="1625" y="37738"/>
                  </a:cubicBezTo>
                  <a:cubicBezTo>
                    <a:pt x="1612" y="37733"/>
                    <a:pt x="1766" y="37432"/>
                    <a:pt x="1761" y="37272"/>
                  </a:cubicBezTo>
                  <a:cubicBezTo>
                    <a:pt x="1750" y="36871"/>
                    <a:pt x="1774" y="36447"/>
                    <a:pt x="1635" y="36079"/>
                  </a:cubicBezTo>
                  <a:cubicBezTo>
                    <a:pt x="1358" y="35342"/>
                    <a:pt x="1763" y="34650"/>
                    <a:pt x="1687" y="33942"/>
                  </a:cubicBezTo>
                  <a:cubicBezTo>
                    <a:pt x="1653" y="33629"/>
                    <a:pt x="1477" y="33331"/>
                    <a:pt x="1812" y="33073"/>
                  </a:cubicBezTo>
                  <a:cubicBezTo>
                    <a:pt x="1405" y="32813"/>
                    <a:pt x="1741" y="32452"/>
                    <a:pt x="1659" y="32146"/>
                  </a:cubicBezTo>
                  <a:cubicBezTo>
                    <a:pt x="1592" y="31897"/>
                    <a:pt x="1421" y="31648"/>
                    <a:pt x="1766" y="31417"/>
                  </a:cubicBezTo>
                  <a:cubicBezTo>
                    <a:pt x="1809" y="31388"/>
                    <a:pt x="1701" y="30965"/>
                    <a:pt x="1674" y="30727"/>
                  </a:cubicBezTo>
                  <a:cubicBezTo>
                    <a:pt x="1592" y="30014"/>
                    <a:pt x="2216" y="29301"/>
                    <a:pt x="1682" y="28577"/>
                  </a:cubicBezTo>
                  <a:cubicBezTo>
                    <a:pt x="1654" y="28540"/>
                    <a:pt x="1634" y="28182"/>
                    <a:pt x="1601" y="27975"/>
                  </a:cubicBezTo>
                  <a:cubicBezTo>
                    <a:pt x="1584" y="27867"/>
                    <a:pt x="1531" y="27748"/>
                    <a:pt x="1730" y="27748"/>
                  </a:cubicBezTo>
                  <a:cubicBezTo>
                    <a:pt x="1736" y="27748"/>
                    <a:pt x="1743" y="27748"/>
                    <a:pt x="1751" y="27749"/>
                  </a:cubicBezTo>
                  <a:cubicBezTo>
                    <a:pt x="1753" y="27749"/>
                    <a:pt x="1755" y="27749"/>
                    <a:pt x="1757" y="27749"/>
                  </a:cubicBezTo>
                  <a:cubicBezTo>
                    <a:pt x="1875" y="27749"/>
                    <a:pt x="1979" y="27642"/>
                    <a:pt x="1945" y="27564"/>
                  </a:cubicBezTo>
                  <a:cubicBezTo>
                    <a:pt x="1679" y="26935"/>
                    <a:pt x="1858" y="26323"/>
                    <a:pt x="2005" y="25709"/>
                  </a:cubicBezTo>
                  <a:cubicBezTo>
                    <a:pt x="2034" y="25582"/>
                    <a:pt x="1901" y="25414"/>
                    <a:pt x="1922" y="25395"/>
                  </a:cubicBezTo>
                  <a:cubicBezTo>
                    <a:pt x="2075" y="25265"/>
                    <a:pt x="1444" y="24906"/>
                    <a:pt x="1965" y="24906"/>
                  </a:cubicBezTo>
                  <a:cubicBezTo>
                    <a:pt x="2001" y="24906"/>
                    <a:pt x="2043" y="24908"/>
                    <a:pt x="2090" y="24912"/>
                  </a:cubicBezTo>
                  <a:cubicBezTo>
                    <a:pt x="2098" y="24759"/>
                    <a:pt x="2126" y="24604"/>
                    <a:pt x="2110" y="24454"/>
                  </a:cubicBezTo>
                  <a:cubicBezTo>
                    <a:pt x="2018" y="23535"/>
                    <a:pt x="1924" y="22633"/>
                    <a:pt x="2182" y="21705"/>
                  </a:cubicBezTo>
                  <a:cubicBezTo>
                    <a:pt x="2315" y="21230"/>
                    <a:pt x="2016" y="20661"/>
                    <a:pt x="2125" y="20173"/>
                  </a:cubicBezTo>
                  <a:cubicBezTo>
                    <a:pt x="2192" y="19866"/>
                    <a:pt x="2034" y="19655"/>
                    <a:pt x="2046" y="19401"/>
                  </a:cubicBezTo>
                  <a:cubicBezTo>
                    <a:pt x="2063" y="19105"/>
                    <a:pt x="2299" y="18955"/>
                    <a:pt x="2551" y="18955"/>
                  </a:cubicBezTo>
                  <a:cubicBezTo>
                    <a:pt x="2582" y="18955"/>
                    <a:pt x="2614" y="18957"/>
                    <a:pt x="2646" y="18962"/>
                  </a:cubicBezTo>
                  <a:cubicBezTo>
                    <a:pt x="2739" y="18976"/>
                    <a:pt x="2829" y="18982"/>
                    <a:pt x="2917" y="18982"/>
                  </a:cubicBezTo>
                  <a:cubicBezTo>
                    <a:pt x="3225" y="18982"/>
                    <a:pt x="3513" y="18909"/>
                    <a:pt x="3806" y="18847"/>
                  </a:cubicBezTo>
                  <a:cubicBezTo>
                    <a:pt x="3870" y="18834"/>
                    <a:pt x="3933" y="18828"/>
                    <a:pt x="3994" y="18828"/>
                  </a:cubicBezTo>
                  <a:cubicBezTo>
                    <a:pt x="4259" y="18828"/>
                    <a:pt x="4507" y="18927"/>
                    <a:pt x="4778" y="18927"/>
                  </a:cubicBezTo>
                  <a:cubicBezTo>
                    <a:pt x="4815" y="18927"/>
                    <a:pt x="4852" y="18926"/>
                    <a:pt x="4889" y="18921"/>
                  </a:cubicBezTo>
                  <a:cubicBezTo>
                    <a:pt x="5113" y="18897"/>
                    <a:pt x="5337" y="18887"/>
                    <a:pt x="5561" y="18887"/>
                  </a:cubicBezTo>
                  <a:cubicBezTo>
                    <a:pt x="6194" y="18887"/>
                    <a:pt x="6827" y="18969"/>
                    <a:pt x="7463" y="19050"/>
                  </a:cubicBezTo>
                  <a:cubicBezTo>
                    <a:pt x="8039" y="19123"/>
                    <a:pt x="8619" y="19159"/>
                    <a:pt x="9201" y="19159"/>
                  </a:cubicBezTo>
                  <a:cubicBezTo>
                    <a:pt x="9722" y="19159"/>
                    <a:pt x="10246" y="19130"/>
                    <a:pt x="10770" y="19074"/>
                  </a:cubicBezTo>
                  <a:cubicBezTo>
                    <a:pt x="10860" y="19064"/>
                    <a:pt x="10952" y="19063"/>
                    <a:pt x="11044" y="19063"/>
                  </a:cubicBezTo>
                  <a:cubicBezTo>
                    <a:pt x="11103" y="19063"/>
                    <a:pt x="11162" y="19063"/>
                    <a:pt x="11221" y="19063"/>
                  </a:cubicBezTo>
                  <a:cubicBezTo>
                    <a:pt x="11494" y="19063"/>
                    <a:pt x="11761" y="19046"/>
                    <a:pt x="11995" y="18853"/>
                  </a:cubicBezTo>
                  <a:cubicBezTo>
                    <a:pt x="12151" y="19009"/>
                    <a:pt x="12323" y="19054"/>
                    <a:pt x="12498" y="19054"/>
                  </a:cubicBezTo>
                  <a:cubicBezTo>
                    <a:pt x="12747" y="19054"/>
                    <a:pt x="13005" y="18963"/>
                    <a:pt x="13244" y="18963"/>
                  </a:cubicBezTo>
                  <a:cubicBezTo>
                    <a:pt x="13324" y="18963"/>
                    <a:pt x="13402" y="18973"/>
                    <a:pt x="13477" y="19001"/>
                  </a:cubicBezTo>
                  <a:cubicBezTo>
                    <a:pt x="13722" y="19091"/>
                    <a:pt x="13965" y="19115"/>
                    <a:pt x="14207" y="19115"/>
                  </a:cubicBezTo>
                  <a:cubicBezTo>
                    <a:pt x="14479" y="19115"/>
                    <a:pt x="14750" y="19085"/>
                    <a:pt x="15021" y="19085"/>
                  </a:cubicBezTo>
                  <a:cubicBezTo>
                    <a:pt x="15124" y="19085"/>
                    <a:pt x="15228" y="19089"/>
                    <a:pt x="15331" y="19101"/>
                  </a:cubicBezTo>
                  <a:cubicBezTo>
                    <a:pt x="15613" y="19134"/>
                    <a:pt x="15899" y="19138"/>
                    <a:pt x="16184" y="19138"/>
                  </a:cubicBezTo>
                  <a:cubicBezTo>
                    <a:pt x="16266" y="19138"/>
                    <a:pt x="16349" y="19137"/>
                    <a:pt x="16431" y="19137"/>
                  </a:cubicBezTo>
                  <a:cubicBezTo>
                    <a:pt x="16720" y="19137"/>
                    <a:pt x="17007" y="19141"/>
                    <a:pt x="17286" y="19176"/>
                  </a:cubicBezTo>
                  <a:cubicBezTo>
                    <a:pt x="17385" y="19188"/>
                    <a:pt x="17483" y="19192"/>
                    <a:pt x="17579" y="19192"/>
                  </a:cubicBezTo>
                  <a:cubicBezTo>
                    <a:pt x="17978" y="19192"/>
                    <a:pt x="18355" y="19108"/>
                    <a:pt x="18747" y="19108"/>
                  </a:cubicBezTo>
                  <a:cubicBezTo>
                    <a:pt x="18756" y="19108"/>
                    <a:pt x="18765" y="19108"/>
                    <a:pt x="18774" y="19108"/>
                  </a:cubicBezTo>
                  <a:cubicBezTo>
                    <a:pt x="18848" y="19109"/>
                    <a:pt x="18922" y="19109"/>
                    <a:pt x="18996" y="19109"/>
                  </a:cubicBezTo>
                  <a:cubicBezTo>
                    <a:pt x="20344" y="19109"/>
                    <a:pt x="21692" y="18988"/>
                    <a:pt x="23039" y="18903"/>
                  </a:cubicBezTo>
                  <a:cubicBezTo>
                    <a:pt x="23749" y="18859"/>
                    <a:pt x="24455" y="18766"/>
                    <a:pt x="25164" y="18724"/>
                  </a:cubicBezTo>
                  <a:cubicBezTo>
                    <a:pt x="25182" y="18723"/>
                    <a:pt x="25199" y="18722"/>
                    <a:pt x="25217" y="18722"/>
                  </a:cubicBezTo>
                  <a:cubicBezTo>
                    <a:pt x="25427" y="18722"/>
                    <a:pt x="25629" y="18791"/>
                    <a:pt x="25860" y="18791"/>
                  </a:cubicBezTo>
                  <a:cubicBezTo>
                    <a:pt x="25886" y="18791"/>
                    <a:pt x="25913" y="18790"/>
                    <a:pt x="25940" y="18788"/>
                  </a:cubicBezTo>
                  <a:cubicBezTo>
                    <a:pt x="26465" y="18749"/>
                    <a:pt x="26988" y="18658"/>
                    <a:pt x="27507" y="18652"/>
                  </a:cubicBezTo>
                  <a:cubicBezTo>
                    <a:pt x="27511" y="18652"/>
                    <a:pt x="27516" y="18652"/>
                    <a:pt x="27520" y="18652"/>
                  </a:cubicBezTo>
                  <a:cubicBezTo>
                    <a:pt x="27834" y="18652"/>
                    <a:pt x="28138" y="18770"/>
                    <a:pt x="28492" y="18770"/>
                  </a:cubicBezTo>
                  <a:cubicBezTo>
                    <a:pt x="28510" y="18770"/>
                    <a:pt x="28528" y="18769"/>
                    <a:pt x="28546" y="18769"/>
                  </a:cubicBezTo>
                  <a:cubicBezTo>
                    <a:pt x="28614" y="18766"/>
                    <a:pt x="28683" y="18765"/>
                    <a:pt x="28751" y="18765"/>
                  </a:cubicBezTo>
                  <a:cubicBezTo>
                    <a:pt x="29115" y="18765"/>
                    <a:pt x="29480" y="18794"/>
                    <a:pt x="29844" y="18794"/>
                  </a:cubicBezTo>
                  <a:cubicBezTo>
                    <a:pt x="30144" y="18794"/>
                    <a:pt x="30444" y="18775"/>
                    <a:pt x="30742" y="18704"/>
                  </a:cubicBezTo>
                  <a:cubicBezTo>
                    <a:pt x="30779" y="18695"/>
                    <a:pt x="30815" y="18691"/>
                    <a:pt x="30849" y="18691"/>
                  </a:cubicBezTo>
                  <a:cubicBezTo>
                    <a:pt x="31031" y="18691"/>
                    <a:pt x="31170" y="18802"/>
                    <a:pt x="31335" y="18840"/>
                  </a:cubicBezTo>
                  <a:cubicBezTo>
                    <a:pt x="31364" y="18846"/>
                    <a:pt x="31385" y="18852"/>
                    <a:pt x="31401" y="18852"/>
                  </a:cubicBezTo>
                  <a:cubicBezTo>
                    <a:pt x="31443" y="18852"/>
                    <a:pt x="31459" y="18818"/>
                    <a:pt x="31498" y="18689"/>
                  </a:cubicBezTo>
                  <a:cubicBezTo>
                    <a:pt x="31518" y="18620"/>
                    <a:pt x="31565" y="18599"/>
                    <a:pt x="31609" y="18599"/>
                  </a:cubicBezTo>
                  <a:cubicBezTo>
                    <a:pt x="31637" y="18599"/>
                    <a:pt x="31664" y="18608"/>
                    <a:pt x="31682" y="18617"/>
                  </a:cubicBezTo>
                  <a:cubicBezTo>
                    <a:pt x="31878" y="18718"/>
                    <a:pt x="32076" y="18747"/>
                    <a:pt x="32276" y="18747"/>
                  </a:cubicBezTo>
                  <a:cubicBezTo>
                    <a:pt x="32560" y="18747"/>
                    <a:pt x="32845" y="18688"/>
                    <a:pt x="33124" y="18688"/>
                  </a:cubicBezTo>
                  <a:cubicBezTo>
                    <a:pt x="33194" y="18688"/>
                    <a:pt x="33262" y="18691"/>
                    <a:pt x="33331" y="18700"/>
                  </a:cubicBezTo>
                  <a:cubicBezTo>
                    <a:pt x="33509" y="18725"/>
                    <a:pt x="33679" y="18728"/>
                    <a:pt x="33849" y="18728"/>
                  </a:cubicBezTo>
                  <a:cubicBezTo>
                    <a:pt x="33917" y="18728"/>
                    <a:pt x="33985" y="18728"/>
                    <a:pt x="34053" y="18728"/>
                  </a:cubicBezTo>
                  <a:cubicBezTo>
                    <a:pt x="34115" y="18728"/>
                    <a:pt x="34177" y="18728"/>
                    <a:pt x="34239" y="18730"/>
                  </a:cubicBezTo>
                  <a:cubicBezTo>
                    <a:pt x="34258" y="18730"/>
                    <a:pt x="34277" y="18731"/>
                    <a:pt x="34296" y="18731"/>
                  </a:cubicBezTo>
                  <a:cubicBezTo>
                    <a:pt x="34656" y="18731"/>
                    <a:pt x="35041" y="18630"/>
                    <a:pt x="35359" y="18630"/>
                  </a:cubicBezTo>
                  <a:cubicBezTo>
                    <a:pt x="35440" y="18630"/>
                    <a:pt x="35516" y="18636"/>
                    <a:pt x="35586" y="18653"/>
                  </a:cubicBezTo>
                  <a:cubicBezTo>
                    <a:pt x="35740" y="18689"/>
                    <a:pt x="35891" y="18702"/>
                    <a:pt x="36039" y="18702"/>
                  </a:cubicBezTo>
                  <a:cubicBezTo>
                    <a:pt x="36403" y="18702"/>
                    <a:pt x="36754" y="18626"/>
                    <a:pt x="37103" y="18626"/>
                  </a:cubicBezTo>
                  <a:cubicBezTo>
                    <a:pt x="37242" y="18626"/>
                    <a:pt x="37381" y="18638"/>
                    <a:pt x="37520" y="18671"/>
                  </a:cubicBezTo>
                  <a:cubicBezTo>
                    <a:pt x="37608" y="18692"/>
                    <a:pt x="37684" y="18705"/>
                    <a:pt x="37757" y="18705"/>
                  </a:cubicBezTo>
                  <a:cubicBezTo>
                    <a:pt x="37877" y="18705"/>
                    <a:pt x="37989" y="18672"/>
                    <a:pt x="38129" y="18593"/>
                  </a:cubicBezTo>
                  <a:cubicBezTo>
                    <a:pt x="38207" y="18549"/>
                    <a:pt x="38285" y="18532"/>
                    <a:pt x="38364" y="18532"/>
                  </a:cubicBezTo>
                  <a:cubicBezTo>
                    <a:pt x="38623" y="18532"/>
                    <a:pt x="38886" y="18718"/>
                    <a:pt x="39168" y="18718"/>
                  </a:cubicBezTo>
                  <a:cubicBezTo>
                    <a:pt x="39216" y="18718"/>
                    <a:pt x="39264" y="18713"/>
                    <a:pt x="39312" y="18700"/>
                  </a:cubicBezTo>
                  <a:cubicBezTo>
                    <a:pt x="39408" y="18676"/>
                    <a:pt x="39504" y="18667"/>
                    <a:pt x="39600" y="18667"/>
                  </a:cubicBezTo>
                  <a:cubicBezTo>
                    <a:pt x="39860" y="18667"/>
                    <a:pt x="40123" y="18732"/>
                    <a:pt x="40389" y="18732"/>
                  </a:cubicBezTo>
                  <a:cubicBezTo>
                    <a:pt x="40520" y="18732"/>
                    <a:pt x="40652" y="18716"/>
                    <a:pt x="40785" y="18669"/>
                  </a:cubicBezTo>
                  <a:cubicBezTo>
                    <a:pt x="40975" y="18601"/>
                    <a:pt x="41169" y="18580"/>
                    <a:pt x="41364" y="18580"/>
                  </a:cubicBezTo>
                  <a:cubicBezTo>
                    <a:pt x="41678" y="18580"/>
                    <a:pt x="41999" y="18634"/>
                    <a:pt x="42322" y="18634"/>
                  </a:cubicBezTo>
                  <a:cubicBezTo>
                    <a:pt x="42448" y="18634"/>
                    <a:pt x="42574" y="18626"/>
                    <a:pt x="42701" y="18603"/>
                  </a:cubicBezTo>
                  <a:cubicBezTo>
                    <a:pt x="43044" y="18541"/>
                    <a:pt x="43393" y="18530"/>
                    <a:pt x="43744" y="18530"/>
                  </a:cubicBezTo>
                  <a:cubicBezTo>
                    <a:pt x="43917" y="18530"/>
                    <a:pt x="44090" y="18533"/>
                    <a:pt x="44262" y="18533"/>
                  </a:cubicBezTo>
                  <a:cubicBezTo>
                    <a:pt x="44740" y="18533"/>
                    <a:pt x="45218" y="18514"/>
                    <a:pt x="45684" y="18372"/>
                  </a:cubicBezTo>
                  <a:cubicBezTo>
                    <a:pt x="45718" y="18362"/>
                    <a:pt x="45761" y="18335"/>
                    <a:pt x="45789" y="18335"/>
                  </a:cubicBezTo>
                  <a:cubicBezTo>
                    <a:pt x="45794" y="18335"/>
                    <a:pt x="45798" y="18336"/>
                    <a:pt x="45802" y="18338"/>
                  </a:cubicBezTo>
                  <a:cubicBezTo>
                    <a:pt x="46010" y="18446"/>
                    <a:pt x="46219" y="18486"/>
                    <a:pt x="46426" y="18486"/>
                  </a:cubicBezTo>
                  <a:cubicBezTo>
                    <a:pt x="46760" y="18486"/>
                    <a:pt x="47088" y="18382"/>
                    <a:pt x="47396" y="18288"/>
                  </a:cubicBezTo>
                  <a:cubicBezTo>
                    <a:pt x="47574" y="18233"/>
                    <a:pt x="47757" y="18219"/>
                    <a:pt x="47941" y="18219"/>
                  </a:cubicBezTo>
                  <a:cubicBezTo>
                    <a:pt x="48136" y="18219"/>
                    <a:pt x="48332" y="18235"/>
                    <a:pt x="48520" y="18235"/>
                  </a:cubicBezTo>
                  <a:cubicBezTo>
                    <a:pt x="48744" y="18235"/>
                    <a:pt x="48958" y="18213"/>
                    <a:pt x="49149" y="18114"/>
                  </a:cubicBezTo>
                  <a:cubicBezTo>
                    <a:pt x="49366" y="18002"/>
                    <a:pt x="49590" y="17979"/>
                    <a:pt x="49814" y="17979"/>
                  </a:cubicBezTo>
                  <a:cubicBezTo>
                    <a:pt x="49973" y="17979"/>
                    <a:pt x="50132" y="17991"/>
                    <a:pt x="50288" y="17991"/>
                  </a:cubicBezTo>
                  <a:cubicBezTo>
                    <a:pt x="50512" y="17991"/>
                    <a:pt x="50731" y="17967"/>
                    <a:pt x="50937" y="17852"/>
                  </a:cubicBezTo>
                  <a:cubicBezTo>
                    <a:pt x="50972" y="17832"/>
                    <a:pt x="51020" y="17824"/>
                    <a:pt x="51074" y="17824"/>
                  </a:cubicBezTo>
                  <a:cubicBezTo>
                    <a:pt x="51187" y="17824"/>
                    <a:pt x="51323" y="17861"/>
                    <a:pt x="51401" y="17913"/>
                  </a:cubicBezTo>
                  <a:cubicBezTo>
                    <a:pt x="51503" y="17978"/>
                    <a:pt x="51560" y="18031"/>
                    <a:pt x="51618" y="18031"/>
                  </a:cubicBezTo>
                  <a:cubicBezTo>
                    <a:pt x="51674" y="18031"/>
                    <a:pt x="51731" y="17983"/>
                    <a:pt x="51829" y="17855"/>
                  </a:cubicBezTo>
                  <a:cubicBezTo>
                    <a:pt x="51868" y="17804"/>
                    <a:pt x="51908" y="17784"/>
                    <a:pt x="51948" y="17784"/>
                  </a:cubicBezTo>
                  <a:close/>
                  <a:moveTo>
                    <a:pt x="34717" y="0"/>
                  </a:moveTo>
                  <a:cubicBezTo>
                    <a:pt x="34341" y="0"/>
                    <a:pt x="33964" y="8"/>
                    <a:pt x="33590" y="25"/>
                  </a:cubicBezTo>
                  <a:cubicBezTo>
                    <a:pt x="33064" y="50"/>
                    <a:pt x="32506" y="233"/>
                    <a:pt x="32002" y="233"/>
                  </a:cubicBezTo>
                  <a:cubicBezTo>
                    <a:pt x="31868" y="233"/>
                    <a:pt x="31738" y="220"/>
                    <a:pt x="31614" y="188"/>
                  </a:cubicBezTo>
                  <a:cubicBezTo>
                    <a:pt x="31378" y="127"/>
                    <a:pt x="31148" y="109"/>
                    <a:pt x="30921" y="109"/>
                  </a:cubicBezTo>
                  <a:cubicBezTo>
                    <a:pt x="30567" y="109"/>
                    <a:pt x="30220" y="154"/>
                    <a:pt x="29868" y="154"/>
                  </a:cubicBezTo>
                  <a:cubicBezTo>
                    <a:pt x="29755" y="154"/>
                    <a:pt x="29640" y="149"/>
                    <a:pt x="29525" y="136"/>
                  </a:cubicBezTo>
                  <a:cubicBezTo>
                    <a:pt x="29330" y="115"/>
                    <a:pt x="29133" y="107"/>
                    <a:pt x="28935" y="107"/>
                  </a:cubicBezTo>
                  <a:cubicBezTo>
                    <a:pt x="28215" y="107"/>
                    <a:pt x="27482" y="218"/>
                    <a:pt x="26756" y="227"/>
                  </a:cubicBezTo>
                  <a:cubicBezTo>
                    <a:pt x="26736" y="227"/>
                    <a:pt x="26717" y="227"/>
                    <a:pt x="26698" y="227"/>
                  </a:cubicBezTo>
                  <a:cubicBezTo>
                    <a:pt x="26002" y="227"/>
                    <a:pt x="25314" y="86"/>
                    <a:pt x="24612" y="86"/>
                  </a:cubicBezTo>
                  <a:cubicBezTo>
                    <a:pt x="24482" y="86"/>
                    <a:pt x="24352" y="91"/>
                    <a:pt x="24222" y="102"/>
                  </a:cubicBezTo>
                  <a:cubicBezTo>
                    <a:pt x="23971" y="124"/>
                    <a:pt x="23719" y="167"/>
                    <a:pt x="23457" y="167"/>
                  </a:cubicBezTo>
                  <a:cubicBezTo>
                    <a:pt x="23328" y="167"/>
                    <a:pt x="23197" y="157"/>
                    <a:pt x="23063" y="129"/>
                  </a:cubicBezTo>
                  <a:cubicBezTo>
                    <a:pt x="22736" y="62"/>
                    <a:pt x="22332" y="7"/>
                    <a:pt x="21992" y="7"/>
                  </a:cubicBezTo>
                  <a:cubicBezTo>
                    <a:pt x="21806" y="7"/>
                    <a:pt x="21639" y="23"/>
                    <a:pt x="21514" y="63"/>
                  </a:cubicBezTo>
                  <a:cubicBezTo>
                    <a:pt x="21219" y="157"/>
                    <a:pt x="20932" y="186"/>
                    <a:pt x="20649" y="186"/>
                  </a:cubicBezTo>
                  <a:cubicBezTo>
                    <a:pt x="20188" y="186"/>
                    <a:pt x="19739" y="109"/>
                    <a:pt x="19287" y="109"/>
                  </a:cubicBezTo>
                  <a:cubicBezTo>
                    <a:pt x="19184" y="109"/>
                    <a:pt x="19081" y="113"/>
                    <a:pt x="18978" y="123"/>
                  </a:cubicBezTo>
                  <a:cubicBezTo>
                    <a:pt x="18879" y="132"/>
                    <a:pt x="18778" y="136"/>
                    <a:pt x="18676" y="136"/>
                  </a:cubicBezTo>
                  <a:cubicBezTo>
                    <a:pt x="18396" y="136"/>
                    <a:pt x="18106" y="110"/>
                    <a:pt x="17837" y="110"/>
                  </a:cubicBezTo>
                  <a:cubicBezTo>
                    <a:pt x="17670" y="110"/>
                    <a:pt x="17511" y="120"/>
                    <a:pt x="17367" y="151"/>
                  </a:cubicBezTo>
                  <a:cubicBezTo>
                    <a:pt x="17049" y="220"/>
                    <a:pt x="16733" y="239"/>
                    <a:pt x="16418" y="239"/>
                  </a:cubicBezTo>
                  <a:cubicBezTo>
                    <a:pt x="16005" y="239"/>
                    <a:pt x="15594" y="206"/>
                    <a:pt x="15186" y="206"/>
                  </a:cubicBezTo>
                  <a:cubicBezTo>
                    <a:pt x="14902" y="206"/>
                    <a:pt x="14620" y="222"/>
                    <a:pt x="14338" y="277"/>
                  </a:cubicBezTo>
                  <a:cubicBezTo>
                    <a:pt x="13903" y="361"/>
                    <a:pt x="13467" y="279"/>
                    <a:pt x="13019" y="360"/>
                  </a:cubicBezTo>
                  <a:cubicBezTo>
                    <a:pt x="12334" y="483"/>
                    <a:pt x="11669" y="712"/>
                    <a:pt x="10979" y="771"/>
                  </a:cubicBezTo>
                  <a:cubicBezTo>
                    <a:pt x="9788" y="873"/>
                    <a:pt x="8569" y="818"/>
                    <a:pt x="7513" y="1469"/>
                  </a:cubicBezTo>
                  <a:cubicBezTo>
                    <a:pt x="7458" y="1503"/>
                    <a:pt x="7376" y="1516"/>
                    <a:pt x="7298" y="1516"/>
                  </a:cubicBezTo>
                  <a:cubicBezTo>
                    <a:pt x="7266" y="1516"/>
                    <a:pt x="7236" y="1514"/>
                    <a:pt x="7207" y="1510"/>
                  </a:cubicBezTo>
                  <a:cubicBezTo>
                    <a:pt x="7131" y="1500"/>
                    <a:pt x="7056" y="1495"/>
                    <a:pt x="6983" y="1495"/>
                  </a:cubicBezTo>
                  <a:cubicBezTo>
                    <a:pt x="6292" y="1495"/>
                    <a:pt x="5732" y="1919"/>
                    <a:pt x="5117" y="2111"/>
                  </a:cubicBezTo>
                  <a:cubicBezTo>
                    <a:pt x="4440" y="2322"/>
                    <a:pt x="3801" y="2845"/>
                    <a:pt x="3342" y="3371"/>
                  </a:cubicBezTo>
                  <a:cubicBezTo>
                    <a:pt x="2669" y="4140"/>
                    <a:pt x="2222" y="5042"/>
                    <a:pt x="1824" y="5980"/>
                  </a:cubicBezTo>
                  <a:cubicBezTo>
                    <a:pt x="1229" y="7380"/>
                    <a:pt x="1090" y="8812"/>
                    <a:pt x="1024" y="10273"/>
                  </a:cubicBezTo>
                  <a:cubicBezTo>
                    <a:pt x="1010" y="10591"/>
                    <a:pt x="1010" y="10913"/>
                    <a:pt x="969" y="11229"/>
                  </a:cubicBezTo>
                  <a:cubicBezTo>
                    <a:pt x="879" y="11935"/>
                    <a:pt x="832" y="12637"/>
                    <a:pt x="911" y="13349"/>
                  </a:cubicBezTo>
                  <a:cubicBezTo>
                    <a:pt x="969" y="13868"/>
                    <a:pt x="1079" y="14432"/>
                    <a:pt x="924" y="14912"/>
                  </a:cubicBezTo>
                  <a:cubicBezTo>
                    <a:pt x="543" y="16092"/>
                    <a:pt x="707" y="17286"/>
                    <a:pt x="682" y="18468"/>
                  </a:cubicBezTo>
                  <a:cubicBezTo>
                    <a:pt x="669" y="19089"/>
                    <a:pt x="727" y="19764"/>
                    <a:pt x="647" y="20341"/>
                  </a:cubicBezTo>
                  <a:cubicBezTo>
                    <a:pt x="517" y="21282"/>
                    <a:pt x="575" y="22225"/>
                    <a:pt x="473" y="23162"/>
                  </a:cubicBezTo>
                  <a:cubicBezTo>
                    <a:pt x="416" y="23688"/>
                    <a:pt x="150" y="24225"/>
                    <a:pt x="274" y="24721"/>
                  </a:cubicBezTo>
                  <a:cubicBezTo>
                    <a:pt x="384" y="25156"/>
                    <a:pt x="399" y="25585"/>
                    <a:pt x="305" y="25968"/>
                  </a:cubicBezTo>
                  <a:cubicBezTo>
                    <a:pt x="101" y="26802"/>
                    <a:pt x="190" y="27648"/>
                    <a:pt x="204" y="28465"/>
                  </a:cubicBezTo>
                  <a:cubicBezTo>
                    <a:pt x="221" y="29595"/>
                    <a:pt x="136" y="30722"/>
                    <a:pt x="131" y="31848"/>
                  </a:cubicBezTo>
                  <a:cubicBezTo>
                    <a:pt x="127" y="32945"/>
                    <a:pt x="1" y="34066"/>
                    <a:pt x="6" y="35159"/>
                  </a:cubicBezTo>
                  <a:cubicBezTo>
                    <a:pt x="11" y="36406"/>
                    <a:pt x="22" y="37672"/>
                    <a:pt x="157" y="38919"/>
                  </a:cubicBezTo>
                  <a:cubicBezTo>
                    <a:pt x="321" y="40432"/>
                    <a:pt x="280" y="41950"/>
                    <a:pt x="417" y="43461"/>
                  </a:cubicBezTo>
                  <a:cubicBezTo>
                    <a:pt x="481" y="44156"/>
                    <a:pt x="354" y="44845"/>
                    <a:pt x="453" y="45552"/>
                  </a:cubicBezTo>
                  <a:cubicBezTo>
                    <a:pt x="514" y="45990"/>
                    <a:pt x="651" y="46479"/>
                    <a:pt x="545" y="46934"/>
                  </a:cubicBezTo>
                  <a:cubicBezTo>
                    <a:pt x="350" y="47776"/>
                    <a:pt x="622" y="48604"/>
                    <a:pt x="575" y="49444"/>
                  </a:cubicBezTo>
                  <a:cubicBezTo>
                    <a:pt x="525" y="50326"/>
                    <a:pt x="734" y="51220"/>
                    <a:pt x="688" y="52103"/>
                  </a:cubicBezTo>
                  <a:cubicBezTo>
                    <a:pt x="658" y="52721"/>
                    <a:pt x="633" y="53359"/>
                    <a:pt x="621" y="53966"/>
                  </a:cubicBezTo>
                  <a:cubicBezTo>
                    <a:pt x="607" y="54643"/>
                    <a:pt x="760" y="55364"/>
                    <a:pt x="741" y="56061"/>
                  </a:cubicBezTo>
                  <a:cubicBezTo>
                    <a:pt x="710" y="57093"/>
                    <a:pt x="618" y="58122"/>
                    <a:pt x="770" y="59153"/>
                  </a:cubicBezTo>
                  <a:cubicBezTo>
                    <a:pt x="789" y="59285"/>
                    <a:pt x="763" y="59421"/>
                    <a:pt x="754" y="59556"/>
                  </a:cubicBezTo>
                  <a:cubicBezTo>
                    <a:pt x="712" y="60212"/>
                    <a:pt x="749" y="60870"/>
                    <a:pt x="740" y="61524"/>
                  </a:cubicBezTo>
                  <a:cubicBezTo>
                    <a:pt x="727" y="62262"/>
                    <a:pt x="870" y="62994"/>
                    <a:pt x="785" y="63737"/>
                  </a:cubicBezTo>
                  <a:cubicBezTo>
                    <a:pt x="756" y="63993"/>
                    <a:pt x="506" y="64161"/>
                    <a:pt x="615" y="64481"/>
                  </a:cubicBezTo>
                  <a:cubicBezTo>
                    <a:pt x="789" y="64988"/>
                    <a:pt x="825" y="65537"/>
                    <a:pt x="879" y="66072"/>
                  </a:cubicBezTo>
                  <a:cubicBezTo>
                    <a:pt x="942" y="66721"/>
                    <a:pt x="806" y="67389"/>
                    <a:pt x="881" y="68018"/>
                  </a:cubicBezTo>
                  <a:cubicBezTo>
                    <a:pt x="977" y="68818"/>
                    <a:pt x="1128" y="69646"/>
                    <a:pt x="1170" y="70426"/>
                  </a:cubicBezTo>
                  <a:cubicBezTo>
                    <a:pt x="1215" y="71254"/>
                    <a:pt x="1651" y="71954"/>
                    <a:pt x="1687" y="72761"/>
                  </a:cubicBezTo>
                  <a:cubicBezTo>
                    <a:pt x="1718" y="73423"/>
                    <a:pt x="1978" y="74082"/>
                    <a:pt x="2181" y="74731"/>
                  </a:cubicBezTo>
                  <a:cubicBezTo>
                    <a:pt x="2429" y="75527"/>
                    <a:pt x="2645" y="76339"/>
                    <a:pt x="3110" y="77063"/>
                  </a:cubicBezTo>
                  <a:cubicBezTo>
                    <a:pt x="3365" y="77460"/>
                    <a:pt x="3754" y="77739"/>
                    <a:pt x="4120" y="78049"/>
                  </a:cubicBezTo>
                  <a:cubicBezTo>
                    <a:pt x="4511" y="78380"/>
                    <a:pt x="4971" y="78671"/>
                    <a:pt x="5383" y="78811"/>
                  </a:cubicBezTo>
                  <a:cubicBezTo>
                    <a:pt x="6246" y="79107"/>
                    <a:pt x="7029" y="79556"/>
                    <a:pt x="7785" y="79965"/>
                  </a:cubicBezTo>
                  <a:cubicBezTo>
                    <a:pt x="8352" y="80272"/>
                    <a:pt x="8910" y="80312"/>
                    <a:pt x="9465" y="80312"/>
                  </a:cubicBezTo>
                  <a:cubicBezTo>
                    <a:pt x="9662" y="80312"/>
                    <a:pt x="9859" y="80307"/>
                    <a:pt x="10057" y="80307"/>
                  </a:cubicBezTo>
                  <a:cubicBezTo>
                    <a:pt x="10219" y="80307"/>
                    <a:pt x="10381" y="80310"/>
                    <a:pt x="10543" y="80323"/>
                  </a:cubicBezTo>
                  <a:cubicBezTo>
                    <a:pt x="10865" y="80348"/>
                    <a:pt x="11208" y="80433"/>
                    <a:pt x="11547" y="80433"/>
                  </a:cubicBezTo>
                  <a:cubicBezTo>
                    <a:pt x="11802" y="80433"/>
                    <a:pt x="12054" y="80385"/>
                    <a:pt x="12293" y="80229"/>
                  </a:cubicBezTo>
                  <a:cubicBezTo>
                    <a:pt x="13259" y="80681"/>
                    <a:pt x="14343" y="80517"/>
                    <a:pt x="15363" y="80649"/>
                  </a:cubicBezTo>
                  <a:cubicBezTo>
                    <a:pt x="16475" y="80793"/>
                    <a:pt x="17610" y="80918"/>
                    <a:pt x="18731" y="81036"/>
                  </a:cubicBezTo>
                  <a:cubicBezTo>
                    <a:pt x="19730" y="81141"/>
                    <a:pt x="20745" y="81158"/>
                    <a:pt x="21747" y="81304"/>
                  </a:cubicBezTo>
                  <a:cubicBezTo>
                    <a:pt x="21893" y="81325"/>
                    <a:pt x="22044" y="81333"/>
                    <a:pt x="22197" y="81333"/>
                  </a:cubicBezTo>
                  <a:cubicBezTo>
                    <a:pt x="22753" y="81333"/>
                    <a:pt x="23348" y="81223"/>
                    <a:pt x="23903" y="81216"/>
                  </a:cubicBezTo>
                  <a:cubicBezTo>
                    <a:pt x="23937" y="81215"/>
                    <a:pt x="23971" y="81215"/>
                    <a:pt x="24005" y="81215"/>
                  </a:cubicBezTo>
                  <a:cubicBezTo>
                    <a:pt x="24604" y="81215"/>
                    <a:pt x="25204" y="81278"/>
                    <a:pt x="25802" y="81278"/>
                  </a:cubicBezTo>
                  <a:cubicBezTo>
                    <a:pt x="26234" y="81278"/>
                    <a:pt x="26665" y="81245"/>
                    <a:pt x="27094" y="81133"/>
                  </a:cubicBezTo>
                  <a:cubicBezTo>
                    <a:pt x="27287" y="81082"/>
                    <a:pt x="27482" y="81067"/>
                    <a:pt x="27677" y="81067"/>
                  </a:cubicBezTo>
                  <a:cubicBezTo>
                    <a:pt x="27995" y="81067"/>
                    <a:pt x="28314" y="81108"/>
                    <a:pt x="28623" y="81108"/>
                  </a:cubicBezTo>
                  <a:cubicBezTo>
                    <a:pt x="28626" y="81108"/>
                    <a:pt x="28629" y="81108"/>
                    <a:pt x="28631" y="81108"/>
                  </a:cubicBezTo>
                  <a:cubicBezTo>
                    <a:pt x="29070" y="81107"/>
                    <a:pt x="29499" y="80875"/>
                    <a:pt x="29876" y="80875"/>
                  </a:cubicBezTo>
                  <a:cubicBezTo>
                    <a:pt x="29966" y="80875"/>
                    <a:pt x="30053" y="80889"/>
                    <a:pt x="30136" y="80921"/>
                  </a:cubicBezTo>
                  <a:cubicBezTo>
                    <a:pt x="30191" y="80943"/>
                    <a:pt x="30245" y="80952"/>
                    <a:pt x="30299" y="80952"/>
                  </a:cubicBezTo>
                  <a:cubicBezTo>
                    <a:pt x="30548" y="80952"/>
                    <a:pt x="30781" y="80760"/>
                    <a:pt x="30998" y="80760"/>
                  </a:cubicBezTo>
                  <a:cubicBezTo>
                    <a:pt x="31110" y="80760"/>
                    <a:pt x="31217" y="80811"/>
                    <a:pt x="31321" y="80965"/>
                  </a:cubicBezTo>
                  <a:cubicBezTo>
                    <a:pt x="31468" y="80781"/>
                    <a:pt x="31636" y="80725"/>
                    <a:pt x="31811" y="80725"/>
                  </a:cubicBezTo>
                  <a:cubicBezTo>
                    <a:pt x="32080" y="80725"/>
                    <a:pt x="32365" y="80856"/>
                    <a:pt x="32623" y="80856"/>
                  </a:cubicBezTo>
                  <a:cubicBezTo>
                    <a:pt x="32640" y="80856"/>
                    <a:pt x="32657" y="80855"/>
                    <a:pt x="32674" y="80854"/>
                  </a:cubicBezTo>
                  <a:cubicBezTo>
                    <a:pt x="33777" y="80774"/>
                    <a:pt x="34899" y="80838"/>
                    <a:pt x="36011" y="80735"/>
                  </a:cubicBezTo>
                  <a:cubicBezTo>
                    <a:pt x="36186" y="80719"/>
                    <a:pt x="36362" y="80722"/>
                    <a:pt x="36538" y="80714"/>
                  </a:cubicBezTo>
                  <a:cubicBezTo>
                    <a:pt x="37209" y="80683"/>
                    <a:pt x="37884" y="80681"/>
                    <a:pt x="38549" y="80611"/>
                  </a:cubicBezTo>
                  <a:cubicBezTo>
                    <a:pt x="39369" y="80526"/>
                    <a:pt x="40193" y="80435"/>
                    <a:pt x="40999" y="80297"/>
                  </a:cubicBezTo>
                  <a:cubicBezTo>
                    <a:pt x="41307" y="80244"/>
                    <a:pt x="41614" y="80229"/>
                    <a:pt x="41919" y="80229"/>
                  </a:cubicBezTo>
                  <a:cubicBezTo>
                    <a:pt x="42320" y="80229"/>
                    <a:pt x="42718" y="80255"/>
                    <a:pt x="43117" y="80255"/>
                  </a:cubicBezTo>
                  <a:cubicBezTo>
                    <a:pt x="43326" y="80255"/>
                    <a:pt x="43534" y="80248"/>
                    <a:pt x="43743" y="80226"/>
                  </a:cubicBezTo>
                  <a:cubicBezTo>
                    <a:pt x="44184" y="80181"/>
                    <a:pt x="44621" y="80084"/>
                    <a:pt x="45069" y="80060"/>
                  </a:cubicBezTo>
                  <a:cubicBezTo>
                    <a:pt x="45083" y="80060"/>
                    <a:pt x="45097" y="80059"/>
                    <a:pt x="45111" y="80059"/>
                  </a:cubicBezTo>
                  <a:cubicBezTo>
                    <a:pt x="45354" y="80059"/>
                    <a:pt x="45584" y="80167"/>
                    <a:pt x="45816" y="80167"/>
                  </a:cubicBezTo>
                  <a:cubicBezTo>
                    <a:pt x="45897" y="80167"/>
                    <a:pt x="45978" y="80154"/>
                    <a:pt x="46060" y="80119"/>
                  </a:cubicBezTo>
                  <a:cubicBezTo>
                    <a:pt x="46469" y="79944"/>
                    <a:pt x="46940" y="79990"/>
                    <a:pt x="47355" y="79969"/>
                  </a:cubicBezTo>
                  <a:cubicBezTo>
                    <a:pt x="48672" y="79902"/>
                    <a:pt x="49799" y="79455"/>
                    <a:pt x="50895" y="78857"/>
                  </a:cubicBezTo>
                  <a:cubicBezTo>
                    <a:pt x="51608" y="78469"/>
                    <a:pt x="52152" y="77907"/>
                    <a:pt x="52623" y="77331"/>
                  </a:cubicBezTo>
                  <a:cubicBezTo>
                    <a:pt x="52932" y="76952"/>
                    <a:pt x="53404" y="76649"/>
                    <a:pt x="53554" y="76201"/>
                  </a:cubicBezTo>
                  <a:cubicBezTo>
                    <a:pt x="53707" y="75742"/>
                    <a:pt x="53995" y="75348"/>
                    <a:pt x="54155" y="74898"/>
                  </a:cubicBezTo>
                  <a:cubicBezTo>
                    <a:pt x="54392" y="74233"/>
                    <a:pt x="54524" y="73534"/>
                    <a:pt x="54547" y="72827"/>
                  </a:cubicBezTo>
                  <a:cubicBezTo>
                    <a:pt x="54556" y="72580"/>
                    <a:pt x="54346" y="72125"/>
                    <a:pt x="54909" y="72125"/>
                  </a:cubicBezTo>
                  <a:cubicBezTo>
                    <a:pt x="54930" y="72125"/>
                    <a:pt x="54952" y="72126"/>
                    <a:pt x="54976" y="72127"/>
                  </a:cubicBezTo>
                  <a:cubicBezTo>
                    <a:pt x="55068" y="71916"/>
                    <a:pt x="54453" y="71827"/>
                    <a:pt x="54814" y="71678"/>
                  </a:cubicBezTo>
                  <a:cubicBezTo>
                    <a:pt x="55166" y="71531"/>
                    <a:pt x="55022" y="71263"/>
                    <a:pt x="54974" y="71224"/>
                  </a:cubicBezTo>
                  <a:cubicBezTo>
                    <a:pt x="54706" y="71009"/>
                    <a:pt x="54821" y="70869"/>
                    <a:pt x="55037" y="70736"/>
                  </a:cubicBezTo>
                  <a:cubicBezTo>
                    <a:pt x="55212" y="70629"/>
                    <a:pt x="55065" y="70482"/>
                    <a:pt x="55105" y="70387"/>
                  </a:cubicBezTo>
                  <a:cubicBezTo>
                    <a:pt x="55206" y="70149"/>
                    <a:pt x="54927" y="69880"/>
                    <a:pt x="55099" y="69727"/>
                  </a:cubicBezTo>
                  <a:cubicBezTo>
                    <a:pt x="55540" y="69335"/>
                    <a:pt x="55311" y="68825"/>
                    <a:pt x="55337" y="68422"/>
                  </a:cubicBezTo>
                  <a:cubicBezTo>
                    <a:pt x="55384" y="67699"/>
                    <a:pt x="55368" y="66975"/>
                    <a:pt x="55292" y="66256"/>
                  </a:cubicBezTo>
                  <a:cubicBezTo>
                    <a:pt x="55257" y="65936"/>
                    <a:pt x="55358" y="65695"/>
                    <a:pt x="55600" y="65482"/>
                  </a:cubicBezTo>
                  <a:cubicBezTo>
                    <a:pt x="55074" y="65259"/>
                    <a:pt x="55816" y="64736"/>
                    <a:pt x="55319" y="64505"/>
                  </a:cubicBezTo>
                  <a:cubicBezTo>
                    <a:pt x="55412" y="63646"/>
                    <a:pt x="55180" y="62786"/>
                    <a:pt x="55369" y="61916"/>
                  </a:cubicBezTo>
                  <a:cubicBezTo>
                    <a:pt x="55484" y="61384"/>
                    <a:pt x="55314" y="60804"/>
                    <a:pt x="55401" y="60262"/>
                  </a:cubicBezTo>
                  <a:cubicBezTo>
                    <a:pt x="55494" y="59678"/>
                    <a:pt x="55276" y="59077"/>
                    <a:pt x="55427" y="58554"/>
                  </a:cubicBezTo>
                  <a:cubicBezTo>
                    <a:pt x="55541" y="58153"/>
                    <a:pt x="55372" y="57721"/>
                    <a:pt x="55635" y="57325"/>
                  </a:cubicBezTo>
                  <a:cubicBezTo>
                    <a:pt x="55686" y="57249"/>
                    <a:pt x="55881" y="56893"/>
                    <a:pt x="55758" y="56691"/>
                  </a:cubicBezTo>
                  <a:cubicBezTo>
                    <a:pt x="55285" y="55918"/>
                    <a:pt x="55992" y="55109"/>
                    <a:pt x="55656" y="54361"/>
                  </a:cubicBezTo>
                  <a:cubicBezTo>
                    <a:pt x="55486" y="53981"/>
                    <a:pt x="55692" y="53621"/>
                    <a:pt x="55792" y="53382"/>
                  </a:cubicBezTo>
                  <a:cubicBezTo>
                    <a:pt x="55987" y="52909"/>
                    <a:pt x="55290" y="52521"/>
                    <a:pt x="55798" y="52016"/>
                  </a:cubicBezTo>
                  <a:cubicBezTo>
                    <a:pt x="55953" y="51861"/>
                    <a:pt x="55863" y="51201"/>
                    <a:pt x="55838" y="50771"/>
                  </a:cubicBezTo>
                  <a:cubicBezTo>
                    <a:pt x="55808" y="50245"/>
                    <a:pt x="56030" y="49647"/>
                    <a:pt x="55821" y="49205"/>
                  </a:cubicBezTo>
                  <a:cubicBezTo>
                    <a:pt x="55598" y="48731"/>
                    <a:pt x="55754" y="48281"/>
                    <a:pt x="55797" y="47912"/>
                  </a:cubicBezTo>
                  <a:cubicBezTo>
                    <a:pt x="55872" y="47269"/>
                    <a:pt x="55654" y="46660"/>
                    <a:pt x="55755" y="46022"/>
                  </a:cubicBezTo>
                  <a:cubicBezTo>
                    <a:pt x="55846" y="45452"/>
                    <a:pt x="55629" y="44840"/>
                    <a:pt x="55721" y="44270"/>
                  </a:cubicBezTo>
                  <a:cubicBezTo>
                    <a:pt x="55770" y="43968"/>
                    <a:pt x="55497" y="43782"/>
                    <a:pt x="55577" y="43570"/>
                  </a:cubicBezTo>
                  <a:cubicBezTo>
                    <a:pt x="55794" y="42995"/>
                    <a:pt x="55931" y="42390"/>
                    <a:pt x="55761" y="41827"/>
                  </a:cubicBezTo>
                  <a:cubicBezTo>
                    <a:pt x="55656" y="41477"/>
                    <a:pt x="55629" y="41096"/>
                    <a:pt x="55668" y="40813"/>
                  </a:cubicBezTo>
                  <a:cubicBezTo>
                    <a:pt x="55804" y="39822"/>
                    <a:pt x="55701" y="38866"/>
                    <a:pt x="55618" y="37881"/>
                  </a:cubicBezTo>
                  <a:cubicBezTo>
                    <a:pt x="55571" y="37323"/>
                    <a:pt x="55582" y="36677"/>
                    <a:pt x="55673" y="36131"/>
                  </a:cubicBezTo>
                  <a:cubicBezTo>
                    <a:pt x="55821" y="35240"/>
                    <a:pt x="55588" y="34379"/>
                    <a:pt x="55643" y="33503"/>
                  </a:cubicBezTo>
                  <a:cubicBezTo>
                    <a:pt x="55690" y="32751"/>
                    <a:pt x="55478" y="31887"/>
                    <a:pt x="55535" y="31128"/>
                  </a:cubicBezTo>
                  <a:cubicBezTo>
                    <a:pt x="55622" y="29988"/>
                    <a:pt x="55278" y="28889"/>
                    <a:pt x="55439" y="27739"/>
                  </a:cubicBezTo>
                  <a:cubicBezTo>
                    <a:pt x="55562" y="26853"/>
                    <a:pt x="55250" y="25909"/>
                    <a:pt x="55262" y="24978"/>
                  </a:cubicBezTo>
                  <a:cubicBezTo>
                    <a:pt x="55272" y="24147"/>
                    <a:pt x="54958" y="23346"/>
                    <a:pt x="54877" y="22514"/>
                  </a:cubicBezTo>
                  <a:cubicBezTo>
                    <a:pt x="54853" y="22266"/>
                    <a:pt x="55070" y="22144"/>
                    <a:pt x="54982" y="21914"/>
                  </a:cubicBezTo>
                  <a:cubicBezTo>
                    <a:pt x="54569" y="20838"/>
                    <a:pt x="54709" y="19707"/>
                    <a:pt x="54656" y="18598"/>
                  </a:cubicBezTo>
                  <a:cubicBezTo>
                    <a:pt x="54612" y="17664"/>
                    <a:pt x="54345" y="16756"/>
                    <a:pt x="54437" y="15794"/>
                  </a:cubicBezTo>
                  <a:cubicBezTo>
                    <a:pt x="54484" y="15305"/>
                    <a:pt x="54340" y="14742"/>
                    <a:pt x="54303" y="14212"/>
                  </a:cubicBezTo>
                  <a:cubicBezTo>
                    <a:pt x="54241" y="13331"/>
                    <a:pt x="54246" y="12432"/>
                    <a:pt x="54095" y="11573"/>
                  </a:cubicBezTo>
                  <a:cubicBezTo>
                    <a:pt x="53988" y="10961"/>
                    <a:pt x="53777" y="10334"/>
                    <a:pt x="53700" y="9711"/>
                  </a:cubicBezTo>
                  <a:cubicBezTo>
                    <a:pt x="53495" y="8026"/>
                    <a:pt x="53254" y="6379"/>
                    <a:pt x="52311" y="4850"/>
                  </a:cubicBezTo>
                  <a:cubicBezTo>
                    <a:pt x="51774" y="3977"/>
                    <a:pt x="51172" y="3230"/>
                    <a:pt x="50286" y="2629"/>
                  </a:cubicBezTo>
                  <a:cubicBezTo>
                    <a:pt x="49319" y="1973"/>
                    <a:pt x="48240" y="1518"/>
                    <a:pt x="47088" y="1353"/>
                  </a:cubicBezTo>
                  <a:cubicBezTo>
                    <a:pt x="46685" y="1295"/>
                    <a:pt x="46347" y="1064"/>
                    <a:pt x="45977" y="1064"/>
                  </a:cubicBezTo>
                  <a:cubicBezTo>
                    <a:pt x="45957" y="1064"/>
                    <a:pt x="45936" y="1064"/>
                    <a:pt x="45916" y="1066"/>
                  </a:cubicBezTo>
                  <a:cubicBezTo>
                    <a:pt x="45829" y="1072"/>
                    <a:pt x="45744" y="1075"/>
                    <a:pt x="45659" y="1075"/>
                  </a:cubicBezTo>
                  <a:cubicBezTo>
                    <a:pt x="44619" y="1075"/>
                    <a:pt x="43660" y="645"/>
                    <a:pt x="42624" y="592"/>
                  </a:cubicBezTo>
                  <a:cubicBezTo>
                    <a:pt x="42611" y="591"/>
                    <a:pt x="42597" y="591"/>
                    <a:pt x="42582" y="591"/>
                  </a:cubicBezTo>
                  <a:cubicBezTo>
                    <a:pt x="42417" y="591"/>
                    <a:pt x="42234" y="633"/>
                    <a:pt x="42062" y="633"/>
                  </a:cubicBezTo>
                  <a:cubicBezTo>
                    <a:pt x="41948" y="633"/>
                    <a:pt x="41838" y="614"/>
                    <a:pt x="41743" y="553"/>
                  </a:cubicBezTo>
                  <a:cubicBezTo>
                    <a:pt x="41092" y="135"/>
                    <a:pt x="40324" y="240"/>
                    <a:pt x="39619" y="179"/>
                  </a:cubicBezTo>
                  <a:cubicBezTo>
                    <a:pt x="38572" y="89"/>
                    <a:pt x="37514" y="108"/>
                    <a:pt x="36458" y="51"/>
                  </a:cubicBezTo>
                  <a:cubicBezTo>
                    <a:pt x="35883" y="19"/>
                    <a:pt x="35300" y="0"/>
                    <a:pt x="34717"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33"/>
            <p:cNvSpPr/>
            <p:nvPr/>
          </p:nvSpPr>
          <p:spPr>
            <a:xfrm>
              <a:off x="3693451" y="2064079"/>
              <a:ext cx="1713838" cy="473513"/>
            </a:xfrm>
            <a:custGeom>
              <a:rect b="b" l="l" r="r" t="t"/>
              <a:pathLst>
                <a:path extrusionOk="0" h="16568" w="50511">
                  <a:moveTo>
                    <a:pt x="31138" y="1"/>
                  </a:moveTo>
                  <a:cubicBezTo>
                    <a:pt x="30808" y="1"/>
                    <a:pt x="30477" y="48"/>
                    <a:pt x="30176" y="228"/>
                  </a:cubicBezTo>
                  <a:cubicBezTo>
                    <a:pt x="29972" y="78"/>
                    <a:pt x="29760" y="33"/>
                    <a:pt x="29542" y="33"/>
                  </a:cubicBezTo>
                  <a:cubicBezTo>
                    <a:pt x="29214" y="33"/>
                    <a:pt x="28875" y="136"/>
                    <a:pt x="28535" y="136"/>
                  </a:cubicBezTo>
                  <a:cubicBezTo>
                    <a:pt x="28416" y="136"/>
                    <a:pt x="28296" y="123"/>
                    <a:pt x="28178" y="89"/>
                  </a:cubicBezTo>
                  <a:cubicBezTo>
                    <a:pt x="28101" y="66"/>
                    <a:pt x="28021" y="58"/>
                    <a:pt x="27940" y="58"/>
                  </a:cubicBezTo>
                  <a:cubicBezTo>
                    <a:pt x="27650" y="58"/>
                    <a:pt x="27334" y="167"/>
                    <a:pt x="26989" y="167"/>
                  </a:cubicBezTo>
                  <a:cubicBezTo>
                    <a:pt x="26881" y="167"/>
                    <a:pt x="26770" y="156"/>
                    <a:pt x="26656" y="128"/>
                  </a:cubicBezTo>
                  <a:cubicBezTo>
                    <a:pt x="26573" y="107"/>
                    <a:pt x="26484" y="99"/>
                    <a:pt x="26391" y="99"/>
                  </a:cubicBezTo>
                  <a:cubicBezTo>
                    <a:pt x="26092" y="99"/>
                    <a:pt x="25744" y="179"/>
                    <a:pt x="25390" y="179"/>
                  </a:cubicBezTo>
                  <a:cubicBezTo>
                    <a:pt x="25319" y="179"/>
                    <a:pt x="25247" y="176"/>
                    <a:pt x="25175" y="168"/>
                  </a:cubicBezTo>
                  <a:cubicBezTo>
                    <a:pt x="25021" y="151"/>
                    <a:pt x="24863" y="147"/>
                    <a:pt x="24702" y="147"/>
                  </a:cubicBezTo>
                  <a:cubicBezTo>
                    <a:pt x="24559" y="147"/>
                    <a:pt x="24414" y="150"/>
                    <a:pt x="24268" y="150"/>
                  </a:cubicBezTo>
                  <a:cubicBezTo>
                    <a:pt x="24029" y="150"/>
                    <a:pt x="23787" y="142"/>
                    <a:pt x="23552" y="97"/>
                  </a:cubicBezTo>
                  <a:cubicBezTo>
                    <a:pt x="23537" y="94"/>
                    <a:pt x="23523" y="93"/>
                    <a:pt x="23509" y="93"/>
                  </a:cubicBezTo>
                  <a:cubicBezTo>
                    <a:pt x="23353" y="93"/>
                    <a:pt x="23236" y="249"/>
                    <a:pt x="23090" y="249"/>
                  </a:cubicBezTo>
                  <a:cubicBezTo>
                    <a:pt x="23052" y="249"/>
                    <a:pt x="23012" y="238"/>
                    <a:pt x="22968" y="211"/>
                  </a:cubicBezTo>
                  <a:cubicBezTo>
                    <a:pt x="22780" y="91"/>
                    <a:pt x="22582" y="59"/>
                    <a:pt x="22381" y="59"/>
                  </a:cubicBezTo>
                  <a:cubicBezTo>
                    <a:pt x="22154" y="59"/>
                    <a:pt x="21922" y="99"/>
                    <a:pt x="21696" y="99"/>
                  </a:cubicBezTo>
                  <a:cubicBezTo>
                    <a:pt x="21644" y="99"/>
                    <a:pt x="21593" y="97"/>
                    <a:pt x="21543" y="92"/>
                  </a:cubicBezTo>
                  <a:cubicBezTo>
                    <a:pt x="21520" y="90"/>
                    <a:pt x="21498" y="89"/>
                    <a:pt x="21475" y="89"/>
                  </a:cubicBezTo>
                  <a:cubicBezTo>
                    <a:pt x="21259" y="89"/>
                    <a:pt x="21009" y="180"/>
                    <a:pt x="20776" y="180"/>
                  </a:cubicBezTo>
                  <a:cubicBezTo>
                    <a:pt x="20678" y="180"/>
                    <a:pt x="20582" y="164"/>
                    <a:pt x="20494" y="118"/>
                  </a:cubicBezTo>
                  <a:cubicBezTo>
                    <a:pt x="20459" y="100"/>
                    <a:pt x="20430" y="93"/>
                    <a:pt x="20405" y="93"/>
                  </a:cubicBezTo>
                  <a:cubicBezTo>
                    <a:pt x="20268" y="93"/>
                    <a:pt x="20266" y="325"/>
                    <a:pt x="20221" y="325"/>
                  </a:cubicBezTo>
                  <a:cubicBezTo>
                    <a:pt x="20208" y="325"/>
                    <a:pt x="20191" y="305"/>
                    <a:pt x="20166" y="253"/>
                  </a:cubicBezTo>
                  <a:cubicBezTo>
                    <a:pt x="20096" y="109"/>
                    <a:pt x="20008" y="68"/>
                    <a:pt x="19915" y="68"/>
                  </a:cubicBezTo>
                  <a:cubicBezTo>
                    <a:pt x="19798" y="68"/>
                    <a:pt x="19672" y="134"/>
                    <a:pt x="19562" y="134"/>
                  </a:cubicBezTo>
                  <a:cubicBezTo>
                    <a:pt x="19514" y="134"/>
                    <a:pt x="19470" y="121"/>
                    <a:pt x="19430" y="85"/>
                  </a:cubicBezTo>
                  <a:cubicBezTo>
                    <a:pt x="19338" y="285"/>
                    <a:pt x="19223" y="348"/>
                    <a:pt x="19100" y="348"/>
                  </a:cubicBezTo>
                  <a:cubicBezTo>
                    <a:pt x="18895" y="348"/>
                    <a:pt x="18665" y="176"/>
                    <a:pt x="18468" y="176"/>
                  </a:cubicBezTo>
                  <a:cubicBezTo>
                    <a:pt x="18465" y="176"/>
                    <a:pt x="18463" y="176"/>
                    <a:pt x="18460" y="177"/>
                  </a:cubicBezTo>
                  <a:cubicBezTo>
                    <a:pt x="18459" y="177"/>
                    <a:pt x="18457" y="177"/>
                    <a:pt x="18456" y="177"/>
                  </a:cubicBezTo>
                  <a:cubicBezTo>
                    <a:pt x="18373" y="177"/>
                    <a:pt x="18301" y="110"/>
                    <a:pt x="18209" y="110"/>
                  </a:cubicBezTo>
                  <a:cubicBezTo>
                    <a:pt x="18158" y="110"/>
                    <a:pt x="18101" y="130"/>
                    <a:pt x="18033" y="192"/>
                  </a:cubicBezTo>
                  <a:cubicBezTo>
                    <a:pt x="17962" y="256"/>
                    <a:pt x="17838" y="303"/>
                    <a:pt x="17710" y="303"/>
                  </a:cubicBezTo>
                  <a:cubicBezTo>
                    <a:pt x="17618" y="303"/>
                    <a:pt x="17525" y="279"/>
                    <a:pt x="17449" y="219"/>
                  </a:cubicBezTo>
                  <a:cubicBezTo>
                    <a:pt x="17377" y="164"/>
                    <a:pt x="17315" y="146"/>
                    <a:pt x="17255" y="146"/>
                  </a:cubicBezTo>
                  <a:cubicBezTo>
                    <a:pt x="17165" y="146"/>
                    <a:pt x="17080" y="185"/>
                    <a:pt x="16974" y="197"/>
                  </a:cubicBezTo>
                  <a:cubicBezTo>
                    <a:pt x="16917" y="204"/>
                    <a:pt x="16859" y="207"/>
                    <a:pt x="16800" y="207"/>
                  </a:cubicBezTo>
                  <a:cubicBezTo>
                    <a:pt x="16708" y="207"/>
                    <a:pt x="16616" y="201"/>
                    <a:pt x="16524" y="201"/>
                  </a:cubicBezTo>
                  <a:cubicBezTo>
                    <a:pt x="16353" y="201"/>
                    <a:pt x="16185" y="220"/>
                    <a:pt x="16029" y="325"/>
                  </a:cubicBezTo>
                  <a:cubicBezTo>
                    <a:pt x="15881" y="145"/>
                    <a:pt x="15730" y="83"/>
                    <a:pt x="15579" y="83"/>
                  </a:cubicBezTo>
                  <a:cubicBezTo>
                    <a:pt x="15300" y="83"/>
                    <a:pt x="15023" y="293"/>
                    <a:pt x="14770" y="347"/>
                  </a:cubicBezTo>
                  <a:cubicBezTo>
                    <a:pt x="14510" y="404"/>
                    <a:pt x="14264" y="465"/>
                    <a:pt x="14022" y="465"/>
                  </a:cubicBezTo>
                  <a:cubicBezTo>
                    <a:pt x="13838" y="465"/>
                    <a:pt x="13655" y="430"/>
                    <a:pt x="13470" y="329"/>
                  </a:cubicBezTo>
                  <a:cubicBezTo>
                    <a:pt x="13388" y="284"/>
                    <a:pt x="13310" y="248"/>
                    <a:pt x="13236" y="248"/>
                  </a:cubicBezTo>
                  <a:cubicBezTo>
                    <a:pt x="13180" y="248"/>
                    <a:pt x="13127" y="268"/>
                    <a:pt x="13075" y="321"/>
                  </a:cubicBezTo>
                  <a:cubicBezTo>
                    <a:pt x="12921" y="476"/>
                    <a:pt x="12742" y="506"/>
                    <a:pt x="12556" y="506"/>
                  </a:cubicBezTo>
                  <a:cubicBezTo>
                    <a:pt x="12441" y="506"/>
                    <a:pt x="12322" y="494"/>
                    <a:pt x="12205" y="494"/>
                  </a:cubicBezTo>
                  <a:cubicBezTo>
                    <a:pt x="11887" y="494"/>
                    <a:pt x="11565" y="478"/>
                    <a:pt x="11247" y="478"/>
                  </a:cubicBezTo>
                  <a:cubicBezTo>
                    <a:pt x="10974" y="478"/>
                    <a:pt x="10703" y="490"/>
                    <a:pt x="10439" y="533"/>
                  </a:cubicBezTo>
                  <a:cubicBezTo>
                    <a:pt x="9844" y="631"/>
                    <a:pt x="9253" y="780"/>
                    <a:pt x="8652" y="780"/>
                  </a:cubicBezTo>
                  <a:cubicBezTo>
                    <a:pt x="8546" y="780"/>
                    <a:pt x="8441" y="775"/>
                    <a:pt x="8335" y="765"/>
                  </a:cubicBezTo>
                  <a:cubicBezTo>
                    <a:pt x="8250" y="757"/>
                    <a:pt x="8161" y="753"/>
                    <a:pt x="8072" y="753"/>
                  </a:cubicBezTo>
                  <a:cubicBezTo>
                    <a:pt x="7759" y="753"/>
                    <a:pt x="7447" y="807"/>
                    <a:pt x="7337" y="952"/>
                  </a:cubicBezTo>
                  <a:cubicBezTo>
                    <a:pt x="7064" y="1316"/>
                    <a:pt x="6733" y="1248"/>
                    <a:pt x="6377" y="1293"/>
                  </a:cubicBezTo>
                  <a:cubicBezTo>
                    <a:pt x="6293" y="1279"/>
                    <a:pt x="6175" y="1230"/>
                    <a:pt x="6094" y="1230"/>
                  </a:cubicBezTo>
                  <a:cubicBezTo>
                    <a:pt x="6071" y="1230"/>
                    <a:pt x="6051" y="1234"/>
                    <a:pt x="6035" y="1244"/>
                  </a:cubicBezTo>
                  <a:cubicBezTo>
                    <a:pt x="5508" y="1592"/>
                    <a:pt x="4784" y="1613"/>
                    <a:pt x="4311" y="1942"/>
                  </a:cubicBezTo>
                  <a:cubicBezTo>
                    <a:pt x="3587" y="2448"/>
                    <a:pt x="2573" y="2620"/>
                    <a:pt x="2181" y="3581"/>
                  </a:cubicBezTo>
                  <a:cubicBezTo>
                    <a:pt x="1983" y="4065"/>
                    <a:pt x="1601" y="4507"/>
                    <a:pt x="1601" y="5054"/>
                  </a:cubicBezTo>
                  <a:cubicBezTo>
                    <a:pt x="1601" y="5502"/>
                    <a:pt x="1191" y="5767"/>
                    <a:pt x="1094" y="6172"/>
                  </a:cubicBezTo>
                  <a:cubicBezTo>
                    <a:pt x="923" y="6893"/>
                    <a:pt x="936" y="7631"/>
                    <a:pt x="829" y="8349"/>
                  </a:cubicBezTo>
                  <a:cubicBezTo>
                    <a:pt x="746" y="8903"/>
                    <a:pt x="660" y="9466"/>
                    <a:pt x="721" y="10000"/>
                  </a:cubicBezTo>
                  <a:cubicBezTo>
                    <a:pt x="751" y="10269"/>
                    <a:pt x="310" y="10263"/>
                    <a:pt x="526" y="10442"/>
                  </a:cubicBezTo>
                  <a:cubicBezTo>
                    <a:pt x="1033" y="10862"/>
                    <a:pt x="199" y="11259"/>
                    <a:pt x="512" y="11707"/>
                  </a:cubicBezTo>
                  <a:cubicBezTo>
                    <a:pt x="558" y="11773"/>
                    <a:pt x="341" y="12102"/>
                    <a:pt x="555" y="12367"/>
                  </a:cubicBezTo>
                  <a:cubicBezTo>
                    <a:pt x="893" y="12785"/>
                    <a:pt x="408" y="13161"/>
                    <a:pt x="354" y="13569"/>
                  </a:cubicBezTo>
                  <a:cubicBezTo>
                    <a:pt x="260" y="14292"/>
                    <a:pt x="335" y="15035"/>
                    <a:pt x="47" y="15747"/>
                  </a:cubicBezTo>
                  <a:cubicBezTo>
                    <a:pt x="0" y="15860"/>
                    <a:pt x="187" y="16154"/>
                    <a:pt x="148" y="16406"/>
                  </a:cubicBezTo>
                  <a:cubicBezTo>
                    <a:pt x="129" y="16527"/>
                    <a:pt x="227" y="16567"/>
                    <a:pt x="332" y="16567"/>
                  </a:cubicBezTo>
                  <a:cubicBezTo>
                    <a:pt x="388" y="16567"/>
                    <a:pt x="446" y="16556"/>
                    <a:pt x="487" y="16539"/>
                  </a:cubicBezTo>
                  <a:cubicBezTo>
                    <a:pt x="926" y="16358"/>
                    <a:pt x="1375" y="16312"/>
                    <a:pt x="1827" y="16312"/>
                  </a:cubicBezTo>
                  <a:cubicBezTo>
                    <a:pt x="2300" y="16312"/>
                    <a:pt x="2776" y="16363"/>
                    <a:pt x="3248" y="16363"/>
                  </a:cubicBezTo>
                  <a:cubicBezTo>
                    <a:pt x="3358" y="16363"/>
                    <a:pt x="3469" y="16360"/>
                    <a:pt x="3578" y="16353"/>
                  </a:cubicBezTo>
                  <a:cubicBezTo>
                    <a:pt x="3701" y="16345"/>
                    <a:pt x="3823" y="16342"/>
                    <a:pt x="3946" y="16342"/>
                  </a:cubicBezTo>
                  <a:cubicBezTo>
                    <a:pt x="4674" y="16342"/>
                    <a:pt x="5410" y="16457"/>
                    <a:pt x="6143" y="16464"/>
                  </a:cubicBezTo>
                  <a:cubicBezTo>
                    <a:pt x="6318" y="16466"/>
                    <a:pt x="6494" y="16467"/>
                    <a:pt x="6669" y="16467"/>
                  </a:cubicBezTo>
                  <a:cubicBezTo>
                    <a:pt x="7629" y="16467"/>
                    <a:pt x="8589" y="16437"/>
                    <a:pt x="9550" y="16391"/>
                  </a:cubicBezTo>
                  <a:cubicBezTo>
                    <a:pt x="9919" y="16373"/>
                    <a:pt x="10289" y="16366"/>
                    <a:pt x="10659" y="16366"/>
                  </a:cubicBezTo>
                  <a:cubicBezTo>
                    <a:pt x="11987" y="16366"/>
                    <a:pt x="13321" y="16459"/>
                    <a:pt x="14651" y="16480"/>
                  </a:cubicBezTo>
                  <a:cubicBezTo>
                    <a:pt x="14826" y="16483"/>
                    <a:pt x="15001" y="16484"/>
                    <a:pt x="15176" y="16484"/>
                  </a:cubicBezTo>
                  <a:cubicBezTo>
                    <a:pt x="16292" y="16484"/>
                    <a:pt x="17407" y="16430"/>
                    <a:pt x="18519" y="16323"/>
                  </a:cubicBezTo>
                  <a:cubicBezTo>
                    <a:pt x="19426" y="16236"/>
                    <a:pt x="20368" y="16193"/>
                    <a:pt x="21292" y="16133"/>
                  </a:cubicBezTo>
                  <a:cubicBezTo>
                    <a:pt x="22053" y="16084"/>
                    <a:pt x="22813" y="16072"/>
                    <a:pt x="23574" y="16072"/>
                  </a:cubicBezTo>
                  <a:cubicBezTo>
                    <a:pt x="24216" y="16072"/>
                    <a:pt x="24858" y="16081"/>
                    <a:pt x="25500" y="16081"/>
                  </a:cubicBezTo>
                  <a:cubicBezTo>
                    <a:pt x="26071" y="16081"/>
                    <a:pt x="26641" y="16074"/>
                    <a:pt x="27212" y="16050"/>
                  </a:cubicBezTo>
                  <a:cubicBezTo>
                    <a:pt x="27737" y="16029"/>
                    <a:pt x="28264" y="16024"/>
                    <a:pt x="28793" y="16024"/>
                  </a:cubicBezTo>
                  <a:cubicBezTo>
                    <a:pt x="29218" y="16024"/>
                    <a:pt x="29645" y="16027"/>
                    <a:pt x="30071" y="16027"/>
                  </a:cubicBezTo>
                  <a:cubicBezTo>
                    <a:pt x="30398" y="16027"/>
                    <a:pt x="30725" y="16025"/>
                    <a:pt x="31052" y="16018"/>
                  </a:cubicBezTo>
                  <a:cubicBezTo>
                    <a:pt x="31435" y="16011"/>
                    <a:pt x="31818" y="16009"/>
                    <a:pt x="32201" y="16009"/>
                  </a:cubicBezTo>
                  <a:cubicBezTo>
                    <a:pt x="32925" y="16009"/>
                    <a:pt x="33649" y="16017"/>
                    <a:pt x="34373" y="16017"/>
                  </a:cubicBezTo>
                  <a:cubicBezTo>
                    <a:pt x="34405" y="16017"/>
                    <a:pt x="34436" y="16017"/>
                    <a:pt x="34467" y="16017"/>
                  </a:cubicBezTo>
                  <a:cubicBezTo>
                    <a:pt x="34903" y="16016"/>
                    <a:pt x="35339" y="15995"/>
                    <a:pt x="35776" y="15995"/>
                  </a:cubicBezTo>
                  <a:cubicBezTo>
                    <a:pt x="35783" y="15995"/>
                    <a:pt x="35790" y="15995"/>
                    <a:pt x="35797" y="15995"/>
                  </a:cubicBezTo>
                  <a:cubicBezTo>
                    <a:pt x="36564" y="15995"/>
                    <a:pt x="37336" y="16036"/>
                    <a:pt x="38103" y="16036"/>
                  </a:cubicBezTo>
                  <a:cubicBezTo>
                    <a:pt x="38562" y="16036"/>
                    <a:pt x="39020" y="16021"/>
                    <a:pt x="39473" y="15974"/>
                  </a:cubicBezTo>
                  <a:cubicBezTo>
                    <a:pt x="40866" y="15830"/>
                    <a:pt x="42267" y="15890"/>
                    <a:pt x="43656" y="15827"/>
                  </a:cubicBezTo>
                  <a:cubicBezTo>
                    <a:pt x="44323" y="15796"/>
                    <a:pt x="44973" y="15511"/>
                    <a:pt x="45640" y="15511"/>
                  </a:cubicBezTo>
                  <a:cubicBezTo>
                    <a:pt x="45857" y="15511"/>
                    <a:pt x="46075" y="15541"/>
                    <a:pt x="46296" y="15619"/>
                  </a:cubicBezTo>
                  <a:cubicBezTo>
                    <a:pt x="46298" y="15620"/>
                    <a:pt x="46300" y="15620"/>
                    <a:pt x="46303" y="15620"/>
                  </a:cubicBezTo>
                  <a:cubicBezTo>
                    <a:pt x="46330" y="15620"/>
                    <a:pt x="46389" y="15583"/>
                    <a:pt x="46395" y="15558"/>
                  </a:cubicBezTo>
                  <a:cubicBezTo>
                    <a:pt x="46437" y="15345"/>
                    <a:pt x="46577" y="15300"/>
                    <a:pt x="46725" y="15300"/>
                  </a:cubicBezTo>
                  <a:cubicBezTo>
                    <a:pt x="46821" y="15300"/>
                    <a:pt x="46920" y="15319"/>
                    <a:pt x="46997" y="15324"/>
                  </a:cubicBezTo>
                  <a:cubicBezTo>
                    <a:pt x="47095" y="15329"/>
                    <a:pt x="47193" y="15332"/>
                    <a:pt x="47291" y="15332"/>
                  </a:cubicBezTo>
                  <a:cubicBezTo>
                    <a:pt x="47904" y="15332"/>
                    <a:pt x="48515" y="15233"/>
                    <a:pt x="49128" y="15233"/>
                  </a:cubicBezTo>
                  <a:cubicBezTo>
                    <a:pt x="49390" y="15233"/>
                    <a:pt x="49652" y="15251"/>
                    <a:pt x="49916" y="15303"/>
                  </a:cubicBezTo>
                  <a:cubicBezTo>
                    <a:pt x="49960" y="15311"/>
                    <a:pt x="50007" y="15316"/>
                    <a:pt x="50054" y="15316"/>
                  </a:cubicBezTo>
                  <a:cubicBezTo>
                    <a:pt x="50279" y="15316"/>
                    <a:pt x="50511" y="15216"/>
                    <a:pt x="50496" y="14994"/>
                  </a:cubicBezTo>
                  <a:cubicBezTo>
                    <a:pt x="50459" y="14463"/>
                    <a:pt x="50463" y="13928"/>
                    <a:pt x="50418" y="13407"/>
                  </a:cubicBezTo>
                  <a:cubicBezTo>
                    <a:pt x="50369" y="12855"/>
                    <a:pt x="50310" y="12295"/>
                    <a:pt x="50259" y="11739"/>
                  </a:cubicBezTo>
                  <a:cubicBezTo>
                    <a:pt x="50187" y="10962"/>
                    <a:pt x="50134" y="10185"/>
                    <a:pt x="50044" y="9408"/>
                  </a:cubicBezTo>
                  <a:cubicBezTo>
                    <a:pt x="49983" y="8886"/>
                    <a:pt x="49899" y="8361"/>
                    <a:pt x="49767" y="7864"/>
                  </a:cubicBezTo>
                  <a:cubicBezTo>
                    <a:pt x="49649" y="7423"/>
                    <a:pt x="49850" y="6965"/>
                    <a:pt x="49656" y="6589"/>
                  </a:cubicBezTo>
                  <a:cubicBezTo>
                    <a:pt x="49466" y="6220"/>
                    <a:pt x="49447" y="5860"/>
                    <a:pt x="49419" y="5486"/>
                  </a:cubicBezTo>
                  <a:cubicBezTo>
                    <a:pt x="49409" y="5355"/>
                    <a:pt x="49471" y="5170"/>
                    <a:pt x="49354" y="5110"/>
                  </a:cubicBezTo>
                  <a:cubicBezTo>
                    <a:pt x="48908" y="4883"/>
                    <a:pt x="48890" y="4415"/>
                    <a:pt x="48668" y="4081"/>
                  </a:cubicBezTo>
                  <a:cubicBezTo>
                    <a:pt x="48274" y="3486"/>
                    <a:pt x="47959" y="2875"/>
                    <a:pt x="47361" y="2402"/>
                  </a:cubicBezTo>
                  <a:cubicBezTo>
                    <a:pt x="47049" y="2155"/>
                    <a:pt x="46629" y="2206"/>
                    <a:pt x="46362" y="1968"/>
                  </a:cubicBezTo>
                  <a:cubicBezTo>
                    <a:pt x="45783" y="1450"/>
                    <a:pt x="44998" y="1390"/>
                    <a:pt x="44287" y="1268"/>
                  </a:cubicBezTo>
                  <a:cubicBezTo>
                    <a:pt x="43525" y="1138"/>
                    <a:pt x="42763" y="995"/>
                    <a:pt x="42001" y="860"/>
                  </a:cubicBezTo>
                  <a:cubicBezTo>
                    <a:pt x="40648" y="621"/>
                    <a:pt x="39284" y="446"/>
                    <a:pt x="37919" y="275"/>
                  </a:cubicBezTo>
                  <a:cubicBezTo>
                    <a:pt x="37905" y="274"/>
                    <a:pt x="37891" y="273"/>
                    <a:pt x="37877" y="273"/>
                  </a:cubicBezTo>
                  <a:cubicBezTo>
                    <a:pt x="37744" y="273"/>
                    <a:pt x="37629" y="349"/>
                    <a:pt x="37500" y="349"/>
                  </a:cubicBezTo>
                  <a:cubicBezTo>
                    <a:pt x="37445" y="349"/>
                    <a:pt x="37389" y="336"/>
                    <a:pt x="37327" y="297"/>
                  </a:cubicBezTo>
                  <a:cubicBezTo>
                    <a:pt x="37040" y="119"/>
                    <a:pt x="36682" y="32"/>
                    <a:pt x="36357" y="32"/>
                  </a:cubicBezTo>
                  <a:cubicBezTo>
                    <a:pt x="36161" y="32"/>
                    <a:pt x="35977" y="63"/>
                    <a:pt x="35828" y="125"/>
                  </a:cubicBezTo>
                  <a:cubicBezTo>
                    <a:pt x="35646" y="201"/>
                    <a:pt x="35471" y="228"/>
                    <a:pt x="35302" y="228"/>
                  </a:cubicBezTo>
                  <a:cubicBezTo>
                    <a:pt x="34897" y="228"/>
                    <a:pt x="34520" y="74"/>
                    <a:pt x="34136" y="74"/>
                  </a:cubicBezTo>
                  <a:cubicBezTo>
                    <a:pt x="34133" y="74"/>
                    <a:pt x="34130" y="74"/>
                    <a:pt x="34126" y="74"/>
                  </a:cubicBezTo>
                  <a:cubicBezTo>
                    <a:pt x="33779" y="76"/>
                    <a:pt x="33422" y="83"/>
                    <a:pt x="33061" y="83"/>
                  </a:cubicBezTo>
                  <a:cubicBezTo>
                    <a:pt x="32692" y="83"/>
                    <a:pt x="32320" y="76"/>
                    <a:pt x="31954" y="52"/>
                  </a:cubicBezTo>
                  <a:cubicBezTo>
                    <a:pt x="31695" y="35"/>
                    <a:pt x="31417" y="1"/>
                    <a:pt x="31138" y="1"/>
                  </a:cubicBezTo>
                  <a:close/>
                </a:path>
              </a:pathLst>
            </a:custGeom>
            <a:solidFill>
              <a:srgbClr val="FED5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12" name="Google Shape;712;p33"/>
          <p:cNvSpPr txBox="1"/>
          <p:nvPr>
            <p:ph idx="1" type="subTitle"/>
          </p:nvPr>
        </p:nvSpPr>
        <p:spPr>
          <a:xfrm>
            <a:off x="1283300" y="2325563"/>
            <a:ext cx="2404800" cy="19623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Char char="●"/>
            </a:pPr>
            <a:r>
              <a:rPr lang="en" sz="1500">
                <a:latin typeface="Didact Gothic"/>
                <a:ea typeface="Didact Gothic"/>
                <a:cs typeface="Didact Gothic"/>
                <a:sym typeface="Didact Gothic"/>
              </a:rPr>
              <a:t>First, we used </a:t>
            </a:r>
            <a:r>
              <a:rPr b="1" lang="en" sz="1500">
                <a:latin typeface="Didact Gothic"/>
                <a:ea typeface="Didact Gothic"/>
                <a:cs typeface="Didact Gothic"/>
                <a:sym typeface="Didact Gothic"/>
              </a:rPr>
              <a:t>TextVectorization() layer</a:t>
            </a:r>
            <a:r>
              <a:rPr lang="en" sz="1500">
                <a:latin typeface="Didact Gothic"/>
                <a:ea typeface="Didact Gothic"/>
                <a:cs typeface="Didact Gothic"/>
                <a:sym typeface="Didact Gothic"/>
              </a:rPr>
              <a:t> to preprocess our text;</a:t>
            </a:r>
            <a:endParaRPr sz="1500">
              <a:latin typeface="Didact Gothic"/>
              <a:ea typeface="Didact Gothic"/>
              <a:cs typeface="Didact Gothic"/>
              <a:sym typeface="Didact Gothic"/>
            </a:endParaRPr>
          </a:p>
          <a:p>
            <a:pPr indent="-323850" lvl="0" marL="457200" rtl="0" algn="l">
              <a:spcBef>
                <a:spcPts val="0"/>
              </a:spcBef>
              <a:spcAft>
                <a:spcPts val="0"/>
              </a:spcAft>
              <a:buSzPts val="1500"/>
              <a:buFont typeface="Didact Gothic"/>
              <a:buChar char="●"/>
            </a:pPr>
            <a:r>
              <a:rPr lang="en" sz="1500">
                <a:latin typeface="Didact Gothic"/>
                <a:ea typeface="Didact Gothic"/>
                <a:cs typeface="Didact Gothic"/>
                <a:sym typeface="Didact Gothic"/>
              </a:rPr>
              <a:t>Then we one-hot encoded these integer sequences but it crashed.</a:t>
            </a:r>
            <a:endParaRPr sz="1500">
              <a:latin typeface="Didact Gothic"/>
              <a:ea typeface="Didact Gothic"/>
              <a:cs typeface="Didact Gothic"/>
              <a:sym typeface="Didact Gothic"/>
            </a:endParaRPr>
          </a:p>
        </p:txBody>
      </p:sp>
      <p:sp>
        <p:nvSpPr>
          <p:cNvPr id="713" name="Google Shape;713;p33"/>
          <p:cNvSpPr txBox="1"/>
          <p:nvPr>
            <p:ph idx="2" type="subTitle"/>
          </p:nvPr>
        </p:nvSpPr>
        <p:spPr>
          <a:xfrm>
            <a:off x="5068800" y="2408900"/>
            <a:ext cx="2630700" cy="991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Font typeface="Didact Gothic"/>
              <a:buChar char="●"/>
            </a:pPr>
            <a:r>
              <a:rPr lang="en" sz="1500">
                <a:latin typeface="Didact Gothic"/>
                <a:ea typeface="Didact Gothic"/>
                <a:cs typeface="Didact Gothic"/>
                <a:sym typeface="Didact Gothic"/>
              </a:rPr>
              <a:t>After preprocessing, we added another layer to deal with all the numerical values.</a:t>
            </a:r>
            <a:endParaRPr>
              <a:latin typeface="Didact Gothic"/>
              <a:ea typeface="Didact Gothic"/>
              <a:cs typeface="Didact Gothic"/>
              <a:sym typeface="Didact Gothic"/>
            </a:endParaRPr>
          </a:p>
        </p:txBody>
      </p:sp>
      <p:sp>
        <p:nvSpPr>
          <p:cNvPr id="714" name="Google Shape;714;p33"/>
          <p:cNvSpPr txBox="1"/>
          <p:nvPr>
            <p:ph idx="6" type="ctrTitle"/>
          </p:nvPr>
        </p:nvSpPr>
        <p:spPr>
          <a:xfrm>
            <a:off x="570900" y="402075"/>
            <a:ext cx="8002200" cy="732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2500"/>
              <a:t>How we prepare the layers for our model</a:t>
            </a:r>
            <a:endParaRPr sz="2500"/>
          </a:p>
        </p:txBody>
      </p:sp>
      <p:sp>
        <p:nvSpPr>
          <p:cNvPr id="715" name="Google Shape;715;p33"/>
          <p:cNvSpPr txBox="1"/>
          <p:nvPr>
            <p:ph type="ctrTitle"/>
          </p:nvPr>
        </p:nvSpPr>
        <p:spPr>
          <a:xfrm>
            <a:off x="1559716" y="1355163"/>
            <a:ext cx="1993200" cy="917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1700"/>
              <a:t>How we deal with text</a:t>
            </a:r>
            <a:endParaRPr sz="1700"/>
          </a:p>
        </p:txBody>
      </p:sp>
      <p:sp>
        <p:nvSpPr>
          <p:cNvPr id="716" name="Google Shape;716;p33"/>
          <p:cNvSpPr txBox="1"/>
          <p:nvPr>
            <p:ph idx="4" type="ctrTitle"/>
          </p:nvPr>
        </p:nvSpPr>
        <p:spPr>
          <a:xfrm>
            <a:off x="5418679" y="1355175"/>
            <a:ext cx="2067300" cy="916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1700"/>
              <a:t>How we deal with numerical</a:t>
            </a:r>
            <a:endParaRPr sz="17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0" name="Shape 720"/>
        <p:cNvGrpSpPr/>
        <p:nvPr/>
      </p:nvGrpSpPr>
      <p:grpSpPr>
        <a:xfrm>
          <a:off x="0" y="0"/>
          <a:ext cx="0" cy="0"/>
          <a:chOff x="0" y="0"/>
          <a:chExt cx="0" cy="0"/>
        </a:xfrm>
      </p:grpSpPr>
      <p:grpSp>
        <p:nvGrpSpPr>
          <p:cNvPr id="721" name="Google Shape;721;p34"/>
          <p:cNvGrpSpPr/>
          <p:nvPr/>
        </p:nvGrpSpPr>
        <p:grpSpPr>
          <a:xfrm>
            <a:off x="375479" y="1161297"/>
            <a:ext cx="3857138" cy="3867313"/>
            <a:chOff x="6096275" y="2025923"/>
            <a:chExt cx="1901098" cy="2324526"/>
          </a:xfrm>
        </p:grpSpPr>
        <p:sp>
          <p:nvSpPr>
            <p:cNvPr id="722" name="Google Shape;722;p34"/>
            <p:cNvSpPr/>
            <p:nvPr/>
          </p:nvSpPr>
          <p:spPr>
            <a:xfrm>
              <a:off x="6096275" y="2025923"/>
              <a:ext cx="1901098" cy="2324526"/>
            </a:xfrm>
            <a:custGeom>
              <a:rect b="b" l="l" r="r" t="t"/>
              <a:pathLst>
                <a:path extrusionOk="0" h="81334" w="56030">
                  <a:moveTo>
                    <a:pt x="33260" y="1336"/>
                  </a:moveTo>
                  <a:cubicBezTo>
                    <a:pt x="33539" y="1336"/>
                    <a:pt x="33817" y="1370"/>
                    <a:pt x="34076" y="1387"/>
                  </a:cubicBezTo>
                  <a:cubicBezTo>
                    <a:pt x="34442" y="1411"/>
                    <a:pt x="34814" y="1418"/>
                    <a:pt x="35183" y="1418"/>
                  </a:cubicBezTo>
                  <a:cubicBezTo>
                    <a:pt x="35544" y="1418"/>
                    <a:pt x="35901" y="1411"/>
                    <a:pt x="36248" y="1409"/>
                  </a:cubicBezTo>
                  <a:cubicBezTo>
                    <a:pt x="36252" y="1409"/>
                    <a:pt x="36255" y="1409"/>
                    <a:pt x="36258" y="1409"/>
                  </a:cubicBezTo>
                  <a:cubicBezTo>
                    <a:pt x="36642" y="1409"/>
                    <a:pt x="37019" y="1563"/>
                    <a:pt x="37424" y="1563"/>
                  </a:cubicBezTo>
                  <a:cubicBezTo>
                    <a:pt x="37593" y="1563"/>
                    <a:pt x="37768" y="1536"/>
                    <a:pt x="37950" y="1460"/>
                  </a:cubicBezTo>
                  <a:cubicBezTo>
                    <a:pt x="38099" y="1398"/>
                    <a:pt x="38283" y="1367"/>
                    <a:pt x="38479" y="1367"/>
                  </a:cubicBezTo>
                  <a:cubicBezTo>
                    <a:pt x="38804" y="1367"/>
                    <a:pt x="39162" y="1454"/>
                    <a:pt x="39449" y="1632"/>
                  </a:cubicBezTo>
                  <a:cubicBezTo>
                    <a:pt x="39511" y="1671"/>
                    <a:pt x="39567" y="1684"/>
                    <a:pt x="39622" y="1684"/>
                  </a:cubicBezTo>
                  <a:cubicBezTo>
                    <a:pt x="39751" y="1684"/>
                    <a:pt x="39866" y="1608"/>
                    <a:pt x="39999" y="1608"/>
                  </a:cubicBezTo>
                  <a:cubicBezTo>
                    <a:pt x="40013" y="1608"/>
                    <a:pt x="40027" y="1609"/>
                    <a:pt x="40041" y="1610"/>
                  </a:cubicBezTo>
                  <a:cubicBezTo>
                    <a:pt x="41406" y="1781"/>
                    <a:pt x="42770" y="1956"/>
                    <a:pt x="44123" y="2195"/>
                  </a:cubicBezTo>
                  <a:cubicBezTo>
                    <a:pt x="44885" y="2330"/>
                    <a:pt x="45647" y="2473"/>
                    <a:pt x="46409" y="2603"/>
                  </a:cubicBezTo>
                  <a:cubicBezTo>
                    <a:pt x="47120" y="2725"/>
                    <a:pt x="47905" y="2785"/>
                    <a:pt x="48484" y="3303"/>
                  </a:cubicBezTo>
                  <a:cubicBezTo>
                    <a:pt x="48751" y="3541"/>
                    <a:pt x="49171" y="3490"/>
                    <a:pt x="49483" y="3737"/>
                  </a:cubicBezTo>
                  <a:cubicBezTo>
                    <a:pt x="50081" y="4210"/>
                    <a:pt x="50396" y="4821"/>
                    <a:pt x="50790" y="5416"/>
                  </a:cubicBezTo>
                  <a:cubicBezTo>
                    <a:pt x="51012" y="5750"/>
                    <a:pt x="51030" y="6218"/>
                    <a:pt x="51476" y="6445"/>
                  </a:cubicBezTo>
                  <a:cubicBezTo>
                    <a:pt x="51593" y="6505"/>
                    <a:pt x="51531" y="6690"/>
                    <a:pt x="51541" y="6821"/>
                  </a:cubicBezTo>
                  <a:cubicBezTo>
                    <a:pt x="51569" y="7195"/>
                    <a:pt x="51588" y="7555"/>
                    <a:pt x="51778" y="7924"/>
                  </a:cubicBezTo>
                  <a:cubicBezTo>
                    <a:pt x="51972" y="8300"/>
                    <a:pt x="51771" y="8758"/>
                    <a:pt x="51889" y="9199"/>
                  </a:cubicBezTo>
                  <a:cubicBezTo>
                    <a:pt x="52021" y="9696"/>
                    <a:pt x="52105" y="10221"/>
                    <a:pt x="52166" y="10743"/>
                  </a:cubicBezTo>
                  <a:cubicBezTo>
                    <a:pt x="52256" y="11520"/>
                    <a:pt x="52309" y="12297"/>
                    <a:pt x="52381" y="13074"/>
                  </a:cubicBezTo>
                  <a:cubicBezTo>
                    <a:pt x="52432" y="13630"/>
                    <a:pt x="52491" y="14190"/>
                    <a:pt x="52540" y="14742"/>
                  </a:cubicBezTo>
                  <a:cubicBezTo>
                    <a:pt x="52585" y="15263"/>
                    <a:pt x="52581" y="15798"/>
                    <a:pt x="52618" y="16329"/>
                  </a:cubicBezTo>
                  <a:cubicBezTo>
                    <a:pt x="52633" y="16551"/>
                    <a:pt x="52401" y="16651"/>
                    <a:pt x="52176" y="16651"/>
                  </a:cubicBezTo>
                  <a:cubicBezTo>
                    <a:pt x="52129" y="16651"/>
                    <a:pt x="52082" y="16646"/>
                    <a:pt x="52038" y="16638"/>
                  </a:cubicBezTo>
                  <a:cubicBezTo>
                    <a:pt x="51774" y="16586"/>
                    <a:pt x="51512" y="16568"/>
                    <a:pt x="51250" y="16568"/>
                  </a:cubicBezTo>
                  <a:cubicBezTo>
                    <a:pt x="50637" y="16568"/>
                    <a:pt x="50026" y="16667"/>
                    <a:pt x="49413" y="16667"/>
                  </a:cubicBezTo>
                  <a:cubicBezTo>
                    <a:pt x="49315" y="16667"/>
                    <a:pt x="49217" y="16664"/>
                    <a:pt x="49119" y="16659"/>
                  </a:cubicBezTo>
                  <a:cubicBezTo>
                    <a:pt x="49042" y="16654"/>
                    <a:pt x="48943" y="16635"/>
                    <a:pt x="48847" y="16635"/>
                  </a:cubicBezTo>
                  <a:cubicBezTo>
                    <a:pt x="48699" y="16635"/>
                    <a:pt x="48559" y="16680"/>
                    <a:pt x="48517" y="16893"/>
                  </a:cubicBezTo>
                  <a:cubicBezTo>
                    <a:pt x="48511" y="16918"/>
                    <a:pt x="48452" y="16955"/>
                    <a:pt x="48425" y="16955"/>
                  </a:cubicBezTo>
                  <a:cubicBezTo>
                    <a:pt x="48422" y="16955"/>
                    <a:pt x="48420" y="16955"/>
                    <a:pt x="48418" y="16954"/>
                  </a:cubicBezTo>
                  <a:cubicBezTo>
                    <a:pt x="48197" y="16876"/>
                    <a:pt x="47979" y="16846"/>
                    <a:pt x="47762" y="16846"/>
                  </a:cubicBezTo>
                  <a:cubicBezTo>
                    <a:pt x="47095" y="16846"/>
                    <a:pt x="46445" y="17131"/>
                    <a:pt x="45778" y="17162"/>
                  </a:cubicBezTo>
                  <a:cubicBezTo>
                    <a:pt x="44389" y="17225"/>
                    <a:pt x="42988" y="17165"/>
                    <a:pt x="41595" y="17309"/>
                  </a:cubicBezTo>
                  <a:cubicBezTo>
                    <a:pt x="41142" y="17356"/>
                    <a:pt x="40684" y="17371"/>
                    <a:pt x="40225" y="17371"/>
                  </a:cubicBezTo>
                  <a:cubicBezTo>
                    <a:pt x="39458" y="17371"/>
                    <a:pt x="38686" y="17330"/>
                    <a:pt x="37919" y="17330"/>
                  </a:cubicBezTo>
                  <a:cubicBezTo>
                    <a:pt x="37912" y="17330"/>
                    <a:pt x="37905" y="17330"/>
                    <a:pt x="37898" y="17330"/>
                  </a:cubicBezTo>
                  <a:cubicBezTo>
                    <a:pt x="37461" y="17330"/>
                    <a:pt x="37025" y="17351"/>
                    <a:pt x="36589" y="17352"/>
                  </a:cubicBezTo>
                  <a:cubicBezTo>
                    <a:pt x="36558" y="17352"/>
                    <a:pt x="36527" y="17352"/>
                    <a:pt x="36495" y="17352"/>
                  </a:cubicBezTo>
                  <a:cubicBezTo>
                    <a:pt x="35771" y="17352"/>
                    <a:pt x="35047" y="17344"/>
                    <a:pt x="34323" y="17344"/>
                  </a:cubicBezTo>
                  <a:cubicBezTo>
                    <a:pt x="33940" y="17344"/>
                    <a:pt x="33557" y="17346"/>
                    <a:pt x="33174" y="17353"/>
                  </a:cubicBezTo>
                  <a:cubicBezTo>
                    <a:pt x="32847" y="17360"/>
                    <a:pt x="32520" y="17362"/>
                    <a:pt x="32193" y="17362"/>
                  </a:cubicBezTo>
                  <a:cubicBezTo>
                    <a:pt x="31767" y="17362"/>
                    <a:pt x="31340" y="17359"/>
                    <a:pt x="30915" y="17359"/>
                  </a:cubicBezTo>
                  <a:cubicBezTo>
                    <a:pt x="30386" y="17359"/>
                    <a:pt x="29859" y="17364"/>
                    <a:pt x="29334" y="17385"/>
                  </a:cubicBezTo>
                  <a:cubicBezTo>
                    <a:pt x="28763" y="17409"/>
                    <a:pt x="28193" y="17416"/>
                    <a:pt x="27622" y="17416"/>
                  </a:cubicBezTo>
                  <a:cubicBezTo>
                    <a:pt x="26980" y="17416"/>
                    <a:pt x="26338" y="17407"/>
                    <a:pt x="25696" y="17407"/>
                  </a:cubicBezTo>
                  <a:cubicBezTo>
                    <a:pt x="24935" y="17407"/>
                    <a:pt x="24175" y="17419"/>
                    <a:pt x="23414" y="17468"/>
                  </a:cubicBezTo>
                  <a:cubicBezTo>
                    <a:pt x="22490" y="17528"/>
                    <a:pt x="21548" y="17571"/>
                    <a:pt x="20641" y="17658"/>
                  </a:cubicBezTo>
                  <a:cubicBezTo>
                    <a:pt x="19529" y="17765"/>
                    <a:pt x="18414" y="17819"/>
                    <a:pt x="17298" y="17819"/>
                  </a:cubicBezTo>
                  <a:cubicBezTo>
                    <a:pt x="17123" y="17819"/>
                    <a:pt x="16948" y="17818"/>
                    <a:pt x="16773" y="17815"/>
                  </a:cubicBezTo>
                  <a:cubicBezTo>
                    <a:pt x="15443" y="17794"/>
                    <a:pt x="14109" y="17701"/>
                    <a:pt x="12781" y="17701"/>
                  </a:cubicBezTo>
                  <a:cubicBezTo>
                    <a:pt x="12411" y="17701"/>
                    <a:pt x="12041" y="17708"/>
                    <a:pt x="11672" y="17726"/>
                  </a:cubicBezTo>
                  <a:cubicBezTo>
                    <a:pt x="10711" y="17772"/>
                    <a:pt x="9751" y="17802"/>
                    <a:pt x="8791" y="17802"/>
                  </a:cubicBezTo>
                  <a:cubicBezTo>
                    <a:pt x="8616" y="17802"/>
                    <a:pt x="8440" y="17801"/>
                    <a:pt x="8265" y="17799"/>
                  </a:cubicBezTo>
                  <a:cubicBezTo>
                    <a:pt x="7532" y="17792"/>
                    <a:pt x="6796" y="17677"/>
                    <a:pt x="6068" y="17677"/>
                  </a:cubicBezTo>
                  <a:cubicBezTo>
                    <a:pt x="5945" y="17677"/>
                    <a:pt x="5823" y="17680"/>
                    <a:pt x="5700" y="17688"/>
                  </a:cubicBezTo>
                  <a:cubicBezTo>
                    <a:pt x="5591" y="17695"/>
                    <a:pt x="5480" y="17698"/>
                    <a:pt x="5370" y="17698"/>
                  </a:cubicBezTo>
                  <a:cubicBezTo>
                    <a:pt x="4898" y="17698"/>
                    <a:pt x="4422" y="17647"/>
                    <a:pt x="3949" y="17647"/>
                  </a:cubicBezTo>
                  <a:cubicBezTo>
                    <a:pt x="3497" y="17647"/>
                    <a:pt x="3048" y="17693"/>
                    <a:pt x="2609" y="17874"/>
                  </a:cubicBezTo>
                  <a:cubicBezTo>
                    <a:pt x="2568" y="17891"/>
                    <a:pt x="2510" y="17902"/>
                    <a:pt x="2454" y="17902"/>
                  </a:cubicBezTo>
                  <a:cubicBezTo>
                    <a:pt x="2349" y="17902"/>
                    <a:pt x="2251" y="17862"/>
                    <a:pt x="2270" y="17741"/>
                  </a:cubicBezTo>
                  <a:cubicBezTo>
                    <a:pt x="2309" y="17489"/>
                    <a:pt x="2122" y="17195"/>
                    <a:pt x="2169" y="17082"/>
                  </a:cubicBezTo>
                  <a:cubicBezTo>
                    <a:pt x="2457" y="16370"/>
                    <a:pt x="2382" y="15627"/>
                    <a:pt x="2476" y="14904"/>
                  </a:cubicBezTo>
                  <a:cubicBezTo>
                    <a:pt x="2530" y="14496"/>
                    <a:pt x="3015" y="14120"/>
                    <a:pt x="2677" y="13702"/>
                  </a:cubicBezTo>
                  <a:cubicBezTo>
                    <a:pt x="2463" y="13437"/>
                    <a:pt x="2680" y="13108"/>
                    <a:pt x="2634" y="13042"/>
                  </a:cubicBezTo>
                  <a:cubicBezTo>
                    <a:pt x="2321" y="12594"/>
                    <a:pt x="3155" y="12197"/>
                    <a:pt x="2648" y="11777"/>
                  </a:cubicBezTo>
                  <a:cubicBezTo>
                    <a:pt x="2432" y="11598"/>
                    <a:pt x="2873" y="11604"/>
                    <a:pt x="2843" y="11335"/>
                  </a:cubicBezTo>
                  <a:cubicBezTo>
                    <a:pt x="2782" y="10801"/>
                    <a:pt x="2868" y="10238"/>
                    <a:pt x="2951" y="9684"/>
                  </a:cubicBezTo>
                  <a:cubicBezTo>
                    <a:pt x="3058" y="8966"/>
                    <a:pt x="3045" y="8228"/>
                    <a:pt x="3216" y="7507"/>
                  </a:cubicBezTo>
                  <a:cubicBezTo>
                    <a:pt x="3313" y="7102"/>
                    <a:pt x="3723" y="6837"/>
                    <a:pt x="3723" y="6389"/>
                  </a:cubicBezTo>
                  <a:cubicBezTo>
                    <a:pt x="3723" y="5842"/>
                    <a:pt x="4105" y="5400"/>
                    <a:pt x="4303" y="4916"/>
                  </a:cubicBezTo>
                  <a:cubicBezTo>
                    <a:pt x="4695" y="3955"/>
                    <a:pt x="5709" y="3783"/>
                    <a:pt x="6433" y="3277"/>
                  </a:cubicBezTo>
                  <a:cubicBezTo>
                    <a:pt x="6906" y="2948"/>
                    <a:pt x="7630" y="2927"/>
                    <a:pt x="8157" y="2579"/>
                  </a:cubicBezTo>
                  <a:cubicBezTo>
                    <a:pt x="8173" y="2569"/>
                    <a:pt x="8193" y="2565"/>
                    <a:pt x="8216" y="2565"/>
                  </a:cubicBezTo>
                  <a:cubicBezTo>
                    <a:pt x="8297" y="2565"/>
                    <a:pt x="8415" y="2614"/>
                    <a:pt x="8499" y="2628"/>
                  </a:cubicBezTo>
                  <a:cubicBezTo>
                    <a:pt x="8855" y="2583"/>
                    <a:pt x="9186" y="2651"/>
                    <a:pt x="9459" y="2287"/>
                  </a:cubicBezTo>
                  <a:cubicBezTo>
                    <a:pt x="9569" y="2142"/>
                    <a:pt x="9881" y="2088"/>
                    <a:pt x="10194" y="2088"/>
                  </a:cubicBezTo>
                  <a:cubicBezTo>
                    <a:pt x="10283" y="2088"/>
                    <a:pt x="10372" y="2092"/>
                    <a:pt x="10457" y="2100"/>
                  </a:cubicBezTo>
                  <a:cubicBezTo>
                    <a:pt x="10563" y="2110"/>
                    <a:pt x="10668" y="2115"/>
                    <a:pt x="10774" y="2115"/>
                  </a:cubicBezTo>
                  <a:cubicBezTo>
                    <a:pt x="11375" y="2115"/>
                    <a:pt x="11966" y="1966"/>
                    <a:pt x="12561" y="1868"/>
                  </a:cubicBezTo>
                  <a:cubicBezTo>
                    <a:pt x="12825" y="1825"/>
                    <a:pt x="13096" y="1813"/>
                    <a:pt x="13369" y="1813"/>
                  </a:cubicBezTo>
                  <a:cubicBezTo>
                    <a:pt x="13687" y="1813"/>
                    <a:pt x="14009" y="1829"/>
                    <a:pt x="14327" y="1829"/>
                  </a:cubicBezTo>
                  <a:cubicBezTo>
                    <a:pt x="14444" y="1829"/>
                    <a:pt x="14563" y="1841"/>
                    <a:pt x="14678" y="1841"/>
                  </a:cubicBezTo>
                  <a:cubicBezTo>
                    <a:pt x="14864" y="1841"/>
                    <a:pt x="15043" y="1811"/>
                    <a:pt x="15197" y="1656"/>
                  </a:cubicBezTo>
                  <a:cubicBezTo>
                    <a:pt x="15249" y="1603"/>
                    <a:pt x="15302" y="1583"/>
                    <a:pt x="15358" y="1583"/>
                  </a:cubicBezTo>
                  <a:cubicBezTo>
                    <a:pt x="15432" y="1583"/>
                    <a:pt x="15510" y="1619"/>
                    <a:pt x="15592" y="1664"/>
                  </a:cubicBezTo>
                  <a:cubicBezTo>
                    <a:pt x="15777" y="1765"/>
                    <a:pt x="15960" y="1800"/>
                    <a:pt x="16144" y="1800"/>
                  </a:cubicBezTo>
                  <a:cubicBezTo>
                    <a:pt x="16386" y="1800"/>
                    <a:pt x="16632" y="1739"/>
                    <a:pt x="16892" y="1682"/>
                  </a:cubicBezTo>
                  <a:cubicBezTo>
                    <a:pt x="17145" y="1628"/>
                    <a:pt x="17422" y="1418"/>
                    <a:pt x="17701" y="1418"/>
                  </a:cubicBezTo>
                  <a:cubicBezTo>
                    <a:pt x="17852" y="1418"/>
                    <a:pt x="18003" y="1480"/>
                    <a:pt x="18151" y="1660"/>
                  </a:cubicBezTo>
                  <a:cubicBezTo>
                    <a:pt x="18307" y="1555"/>
                    <a:pt x="18475" y="1536"/>
                    <a:pt x="18646" y="1536"/>
                  </a:cubicBezTo>
                  <a:cubicBezTo>
                    <a:pt x="18738" y="1536"/>
                    <a:pt x="18830" y="1542"/>
                    <a:pt x="18922" y="1542"/>
                  </a:cubicBezTo>
                  <a:cubicBezTo>
                    <a:pt x="18981" y="1542"/>
                    <a:pt x="19039" y="1539"/>
                    <a:pt x="19096" y="1532"/>
                  </a:cubicBezTo>
                  <a:cubicBezTo>
                    <a:pt x="19202" y="1520"/>
                    <a:pt x="19287" y="1481"/>
                    <a:pt x="19377" y="1481"/>
                  </a:cubicBezTo>
                  <a:cubicBezTo>
                    <a:pt x="19437" y="1481"/>
                    <a:pt x="19499" y="1499"/>
                    <a:pt x="19571" y="1554"/>
                  </a:cubicBezTo>
                  <a:cubicBezTo>
                    <a:pt x="19647" y="1614"/>
                    <a:pt x="19740" y="1638"/>
                    <a:pt x="19832" y="1638"/>
                  </a:cubicBezTo>
                  <a:cubicBezTo>
                    <a:pt x="19960" y="1638"/>
                    <a:pt x="20084" y="1591"/>
                    <a:pt x="20155" y="1527"/>
                  </a:cubicBezTo>
                  <a:cubicBezTo>
                    <a:pt x="20223" y="1465"/>
                    <a:pt x="20280" y="1445"/>
                    <a:pt x="20331" y="1445"/>
                  </a:cubicBezTo>
                  <a:cubicBezTo>
                    <a:pt x="20423" y="1445"/>
                    <a:pt x="20495" y="1512"/>
                    <a:pt x="20578" y="1512"/>
                  </a:cubicBezTo>
                  <a:cubicBezTo>
                    <a:pt x="20579" y="1512"/>
                    <a:pt x="20581" y="1512"/>
                    <a:pt x="20582" y="1512"/>
                  </a:cubicBezTo>
                  <a:cubicBezTo>
                    <a:pt x="20585" y="1511"/>
                    <a:pt x="20587" y="1511"/>
                    <a:pt x="20590" y="1511"/>
                  </a:cubicBezTo>
                  <a:cubicBezTo>
                    <a:pt x="20787" y="1511"/>
                    <a:pt x="21017" y="1683"/>
                    <a:pt x="21222" y="1683"/>
                  </a:cubicBezTo>
                  <a:cubicBezTo>
                    <a:pt x="21345" y="1683"/>
                    <a:pt x="21460" y="1620"/>
                    <a:pt x="21552" y="1420"/>
                  </a:cubicBezTo>
                  <a:cubicBezTo>
                    <a:pt x="21592" y="1456"/>
                    <a:pt x="21636" y="1469"/>
                    <a:pt x="21684" y="1469"/>
                  </a:cubicBezTo>
                  <a:cubicBezTo>
                    <a:pt x="21794" y="1469"/>
                    <a:pt x="21920" y="1403"/>
                    <a:pt x="22037" y="1403"/>
                  </a:cubicBezTo>
                  <a:cubicBezTo>
                    <a:pt x="22130" y="1403"/>
                    <a:pt x="22218" y="1444"/>
                    <a:pt x="22288" y="1588"/>
                  </a:cubicBezTo>
                  <a:cubicBezTo>
                    <a:pt x="22313" y="1640"/>
                    <a:pt x="22330" y="1660"/>
                    <a:pt x="22343" y="1660"/>
                  </a:cubicBezTo>
                  <a:cubicBezTo>
                    <a:pt x="22388" y="1660"/>
                    <a:pt x="22390" y="1428"/>
                    <a:pt x="22527" y="1428"/>
                  </a:cubicBezTo>
                  <a:cubicBezTo>
                    <a:pt x="22552" y="1428"/>
                    <a:pt x="22581" y="1435"/>
                    <a:pt x="22616" y="1453"/>
                  </a:cubicBezTo>
                  <a:cubicBezTo>
                    <a:pt x="22704" y="1499"/>
                    <a:pt x="22800" y="1515"/>
                    <a:pt x="22898" y="1515"/>
                  </a:cubicBezTo>
                  <a:cubicBezTo>
                    <a:pt x="23131" y="1515"/>
                    <a:pt x="23381" y="1424"/>
                    <a:pt x="23597" y="1424"/>
                  </a:cubicBezTo>
                  <a:cubicBezTo>
                    <a:pt x="23620" y="1424"/>
                    <a:pt x="23642" y="1425"/>
                    <a:pt x="23665" y="1427"/>
                  </a:cubicBezTo>
                  <a:cubicBezTo>
                    <a:pt x="23715" y="1432"/>
                    <a:pt x="23766" y="1434"/>
                    <a:pt x="23818" y="1434"/>
                  </a:cubicBezTo>
                  <a:cubicBezTo>
                    <a:pt x="24044" y="1434"/>
                    <a:pt x="24276" y="1394"/>
                    <a:pt x="24503" y="1394"/>
                  </a:cubicBezTo>
                  <a:cubicBezTo>
                    <a:pt x="24704" y="1394"/>
                    <a:pt x="24902" y="1426"/>
                    <a:pt x="25090" y="1546"/>
                  </a:cubicBezTo>
                  <a:cubicBezTo>
                    <a:pt x="25134" y="1573"/>
                    <a:pt x="25174" y="1584"/>
                    <a:pt x="25212" y="1584"/>
                  </a:cubicBezTo>
                  <a:cubicBezTo>
                    <a:pt x="25358" y="1584"/>
                    <a:pt x="25475" y="1428"/>
                    <a:pt x="25631" y="1428"/>
                  </a:cubicBezTo>
                  <a:cubicBezTo>
                    <a:pt x="25645" y="1428"/>
                    <a:pt x="25659" y="1429"/>
                    <a:pt x="25674" y="1432"/>
                  </a:cubicBezTo>
                  <a:cubicBezTo>
                    <a:pt x="25909" y="1477"/>
                    <a:pt x="26151" y="1485"/>
                    <a:pt x="26390" y="1485"/>
                  </a:cubicBezTo>
                  <a:cubicBezTo>
                    <a:pt x="26536" y="1485"/>
                    <a:pt x="26681" y="1482"/>
                    <a:pt x="26824" y="1482"/>
                  </a:cubicBezTo>
                  <a:cubicBezTo>
                    <a:pt x="26985" y="1482"/>
                    <a:pt x="27143" y="1486"/>
                    <a:pt x="27297" y="1503"/>
                  </a:cubicBezTo>
                  <a:cubicBezTo>
                    <a:pt x="27369" y="1511"/>
                    <a:pt x="27441" y="1514"/>
                    <a:pt x="27512" y="1514"/>
                  </a:cubicBezTo>
                  <a:cubicBezTo>
                    <a:pt x="27866" y="1514"/>
                    <a:pt x="28214" y="1434"/>
                    <a:pt x="28513" y="1434"/>
                  </a:cubicBezTo>
                  <a:cubicBezTo>
                    <a:pt x="28606" y="1434"/>
                    <a:pt x="28695" y="1442"/>
                    <a:pt x="28778" y="1463"/>
                  </a:cubicBezTo>
                  <a:cubicBezTo>
                    <a:pt x="28892" y="1491"/>
                    <a:pt x="29003" y="1502"/>
                    <a:pt x="29111" y="1502"/>
                  </a:cubicBezTo>
                  <a:cubicBezTo>
                    <a:pt x="29456" y="1502"/>
                    <a:pt x="29772" y="1393"/>
                    <a:pt x="30062" y="1393"/>
                  </a:cubicBezTo>
                  <a:cubicBezTo>
                    <a:pt x="30143" y="1393"/>
                    <a:pt x="30223" y="1401"/>
                    <a:pt x="30300" y="1424"/>
                  </a:cubicBezTo>
                  <a:cubicBezTo>
                    <a:pt x="30418" y="1458"/>
                    <a:pt x="30538" y="1471"/>
                    <a:pt x="30657" y="1471"/>
                  </a:cubicBezTo>
                  <a:cubicBezTo>
                    <a:pt x="30997" y="1471"/>
                    <a:pt x="31336" y="1368"/>
                    <a:pt x="31664" y="1368"/>
                  </a:cubicBezTo>
                  <a:cubicBezTo>
                    <a:pt x="31882" y="1368"/>
                    <a:pt x="32094" y="1413"/>
                    <a:pt x="32298" y="1563"/>
                  </a:cubicBezTo>
                  <a:cubicBezTo>
                    <a:pt x="32599" y="1383"/>
                    <a:pt x="32930" y="1336"/>
                    <a:pt x="33260" y="1336"/>
                  </a:cubicBezTo>
                  <a:close/>
                  <a:moveTo>
                    <a:pt x="51948" y="17784"/>
                  </a:moveTo>
                  <a:cubicBezTo>
                    <a:pt x="52101" y="17784"/>
                    <a:pt x="52269" y="18068"/>
                    <a:pt x="52499" y="18068"/>
                  </a:cubicBezTo>
                  <a:cubicBezTo>
                    <a:pt x="52526" y="18068"/>
                    <a:pt x="52554" y="18064"/>
                    <a:pt x="52582" y="18056"/>
                  </a:cubicBezTo>
                  <a:cubicBezTo>
                    <a:pt x="52584" y="18055"/>
                    <a:pt x="52586" y="18055"/>
                    <a:pt x="52588" y="18055"/>
                  </a:cubicBezTo>
                  <a:cubicBezTo>
                    <a:pt x="52699" y="18055"/>
                    <a:pt x="53016" y="18893"/>
                    <a:pt x="52913" y="18980"/>
                  </a:cubicBezTo>
                  <a:cubicBezTo>
                    <a:pt x="52700" y="19161"/>
                    <a:pt x="52860" y="19350"/>
                    <a:pt x="52897" y="19513"/>
                  </a:cubicBezTo>
                  <a:cubicBezTo>
                    <a:pt x="52984" y="19881"/>
                    <a:pt x="52764" y="20320"/>
                    <a:pt x="53181" y="20621"/>
                  </a:cubicBezTo>
                  <a:cubicBezTo>
                    <a:pt x="53210" y="20642"/>
                    <a:pt x="53206" y="20731"/>
                    <a:pt x="53183" y="20773"/>
                  </a:cubicBezTo>
                  <a:cubicBezTo>
                    <a:pt x="52946" y="21205"/>
                    <a:pt x="53086" y="21651"/>
                    <a:pt x="53126" y="22091"/>
                  </a:cubicBezTo>
                  <a:cubicBezTo>
                    <a:pt x="53181" y="22684"/>
                    <a:pt x="53293" y="23275"/>
                    <a:pt x="53202" y="23875"/>
                  </a:cubicBezTo>
                  <a:cubicBezTo>
                    <a:pt x="53149" y="24223"/>
                    <a:pt x="53457" y="24401"/>
                    <a:pt x="53703" y="24601"/>
                  </a:cubicBezTo>
                  <a:cubicBezTo>
                    <a:pt x="53661" y="24663"/>
                    <a:pt x="53602" y="24681"/>
                    <a:pt x="53543" y="24681"/>
                  </a:cubicBezTo>
                  <a:cubicBezTo>
                    <a:pt x="53464" y="24681"/>
                    <a:pt x="53386" y="24650"/>
                    <a:pt x="53350" y="24650"/>
                  </a:cubicBezTo>
                  <a:cubicBezTo>
                    <a:pt x="53324" y="24650"/>
                    <a:pt x="53320" y="24666"/>
                    <a:pt x="53354" y="24721"/>
                  </a:cubicBezTo>
                  <a:cubicBezTo>
                    <a:pt x="53553" y="25052"/>
                    <a:pt x="53250" y="25425"/>
                    <a:pt x="53460" y="25641"/>
                  </a:cubicBezTo>
                  <a:cubicBezTo>
                    <a:pt x="54164" y="26364"/>
                    <a:pt x="53415" y="27140"/>
                    <a:pt x="53638" y="27901"/>
                  </a:cubicBezTo>
                  <a:cubicBezTo>
                    <a:pt x="53851" y="28633"/>
                    <a:pt x="53824" y="29445"/>
                    <a:pt x="53767" y="30213"/>
                  </a:cubicBezTo>
                  <a:cubicBezTo>
                    <a:pt x="53716" y="30890"/>
                    <a:pt x="53701" y="31599"/>
                    <a:pt x="53883" y="32201"/>
                  </a:cubicBezTo>
                  <a:cubicBezTo>
                    <a:pt x="54116" y="32972"/>
                    <a:pt x="53554" y="33773"/>
                    <a:pt x="54121" y="34478"/>
                  </a:cubicBezTo>
                  <a:cubicBezTo>
                    <a:pt x="53553" y="34914"/>
                    <a:pt x="53872" y="35468"/>
                    <a:pt x="53944" y="35950"/>
                  </a:cubicBezTo>
                  <a:cubicBezTo>
                    <a:pt x="54064" y="36756"/>
                    <a:pt x="53788" y="37598"/>
                    <a:pt x="54209" y="38373"/>
                  </a:cubicBezTo>
                  <a:cubicBezTo>
                    <a:pt x="53768" y="38675"/>
                    <a:pt x="54019" y="39098"/>
                    <a:pt x="54005" y="39459"/>
                  </a:cubicBezTo>
                  <a:cubicBezTo>
                    <a:pt x="53965" y="40541"/>
                    <a:pt x="53920" y="41629"/>
                    <a:pt x="53992" y="42709"/>
                  </a:cubicBezTo>
                  <a:cubicBezTo>
                    <a:pt x="54026" y="43220"/>
                    <a:pt x="53950" y="43725"/>
                    <a:pt x="54004" y="44238"/>
                  </a:cubicBezTo>
                  <a:cubicBezTo>
                    <a:pt x="54053" y="44708"/>
                    <a:pt x="54284" y="45275"/>
                    <a:pt x="54127" y="45624"/>
                  </a:cubicBezTo>
                  <a:cubicBezTo>
                    <a:pt x="53848" y="46250"/>
                    <a:pt x="54077" y="46806"/>
                    <a:pt x="54066" y="47386"/>
                  </a:cubicBezTo>
                  <a:cubicBezTo>
                    <a:pt x="54045" y="48554"/>
                    <a:pt x="54058" y="49722"/>
                    <a:pt x="54058" y="50890"/>
                  </a:cubicBezTo>
                  <a:cubicBezTo>
                    <a:pt x="54058" y="51791"/>
                    <a:pt x="54155" y="52705"/>
                    <a:pt x="54027" y="53590"/>
                  </a:cubicBezTo>
                  <a:cubicBezTo>
                    <a:pt x="53901" y="54452"/>
                    <a:pt x="53989" y="55302"/>
                    <a:pt x="53979" y="56155"/>
                  </a:cubicBezTo>
                  <a:cubicBezTo>
                    <a:pt x="53968" y="56968"/>
                    <a:pt x="53882" y="57779"/>
                    <a:pt x="53907" y="58592"/>
                  </a:cubicBezTo>
                  <a:cubicBezTo>
                    <a:pt x="53929" y="59332"/>
                    <a:pt x="54080" y="60089"/>
                    <a:pt x="53827" y="60810"/>
                  </a:cubicBezTo>
                  <a:cubicBezTo>
                    <a:pt x="53394" y="62037"/>
                    <a:pt x="53887" y="63234"/>
                    <a:pt x="53887" y="64443"/>
                  </a:cubicBezTo>
                  <a:cubicBezTo>
                    <a:pt x="53887" y="65810"/>
                    <a:pt x="53898" y="67181"/>
                    <a:pt x="53713" y="68548"/>
                  </a:cubicBezTo>
                  <a:cubicBezTo>
                    <a:pt x="53576" y="69555"/>
                    <a:pt x="53475" y="70575"/>
                    <a:pt x="53343" y="71578"/>
                  </a:cubicBezTo>
                  <a:cubicBezTo>
                    <a:pt x="53136" y="73170"/>
                    <a:pt x="52770" y="74779"/>
                    <a:pt x="51752" y="76172"/>
                  </a:cubicBezTo>
                  <a:cubicBezTo>
                    <a:pt x="51200" y="76929"/>
                    <a:pt x="50495" y="77574"/>
                    <a:pt x="49722" y="78105"/>
                  </a:cubicBezTo>
                  <a:cubicBezTo>
                    <a:pt x="49362" y="78353"/>
                    <a:pt x="48766" y="78445"/>
                    <a:pt x="48273" y="78594"/>
                  </a:cubicBezTo>
                  <a:cubicBezTo>
                    <a:pt x="47260" y="78899"/>
                    <a:pt x="46209" y="78765"/>
                    <a:pt x="45178" y="78837"/>
                  </a:cubicBezTo>
                  <a:cubicBezTo>
                    <a:pt x="43691" y="78939"/>
                    <a:pt x="42184" y="78872"/>
                    <a:pt x="40707" y="79038"/>
                  </a:cubicBezTo>
                  <a:cubicBezTo>
                    <a:pt x="39974" y="79120"/>
                    <a:pt x="39234" y="79275"/>
                    <a:pt x="38493" y="79337"/>
                  </a:cubicBezTo>
                  <a:cubicBezTo>
                    <a:pt x="37299" y="79439"/>
                    <a:pt x="36097" y="79451"/>
                    <a:pt x="34903" y="79544"/>
                  </a:cubicBezTo>
                  <a:cubicBezTo>
                    <a:pt x="34492" y="79575"/>
                    <a:pt x="34056" y="79608"/>
                    <a:pt x="33656" y="79608"/>
                  </a:cubicBezTo>
                  <a:cubicBezTo>
                    <a:pt x="33546" y="79608"/>
                    <a:pt x="33440" y="79605"/>
                    <a:pt x="33337" y="79600"/>
                  </a:cubicBezTo>
                  <a:cubicBezTo>
                    <a:pt x="33269" y="79596"/>
                    <a:pt x="33201" y="79595"/>
                    <a:pt x="33133" y="79595"/>
                  </a:cubicBezTo>
                  <a:cubicBezTo>
                    <a:pt x="32688" y="79595"/>
                    <a:pt x="32251" y="79665"/>
                    <a:pt x="31818" y="79665"/>
                  </a:cubicBezTo>
                  <a:cubicBezTo>
                    <a:pt x="31675" y="79665"/>
                    <a:pt x="31532" y="79657"/>
                    <a:pt x="31390" y="79637"/>
                  </a:cubicBezTo>
                  <a:cubicBezTo>
                    <a:pt x="31197" y="79609"/>
                    <a:pt x="31003" y="79598"/>
                    <a:pt x="30810" y="79598"/>
                  </a:cubicBezTo>
                  <a:cubicBezTo>
                    <a:pt x="30306" y="79598"/>
                    <a:pt x="29809" y="79675"/>
                    <a:pt x="29341" y="79740"/>
                  </a:cubicBezTo>
                  <a:cubicBezTo>
                    <a:pt x="28149" y="79905"/>
                    <a:pt x="26952" y="79894"/>
                    <a:pt x="25765" y="80021"/>
                  </a:cubicBezTo>
                  <a:cubicBezTo>
                    <a:pt x="25329" y="80068"/>
                    <a:pt x="24892" y="80082"/>
                    <a:pt x="24454" y="80082"/>
                  </a:cubicBezTo>
                  <a:cubicBezTo>
                    <a:pt x="23808" y="80082"/>
                    <a:pt x="23161" y="80052"/>
                    <a:pt x="22514" y="80052"/>
                  </a:cubicBezTo>
                  <a:cubicBezTo>
                    <a:pt x="22301" y="80052"/>
                    <a:pt x="22087" y="80055"/>
                    <a:pt x="21873" y="80064"/>
                  </a:cubicBezTo>
                  <a:cubicBezTo>
                    <a:pt x="21808" y="80067"/>
                    <a:pt x="21743" y="80068"/>
                    <a:pt x="21677" y="80068"/>
                  </a:cubicBezTo>
                  <a:cubicBezTo>
                    <a:pt x="21032" y="80068"/>
                    <a:pt x="20358" y="79947"/>
                    <a:pt x="19709" y="79904"/>
                  </a:cubicBezTo>
                  <a:cubicBezTo>
                    <a:pt x="18790" y="79844"/>
                    <a:pt x="17883" y="79671"/>
                    <a:pt x="16953" y="79660"/>
                  </a:cubicBezTo>
                  <a:cubicBezTo>
                    <a:pt x="16393" y="79654"/>
                    <a:pt x="15816" y="79504"/>
                    <a:pt x="15244" y="79425"/>
                  </a:cubicBezTo>
                  <a:cubicBezTo>
                    <a:pt x="13561" y="79191"/>
                    <a:pt x="11870" y="79143"/>
                    <a:pt x="10177" y="79120"/>
                  </a:cubicBezTo>
                  <a:cubicBezTo>
                    <a:pt x="9131" y="79105"/>
                    <a:pt x="8171" y="78904"/>
                    <a:pt x="7345" y="78331"/>
                  </a:cubicBezTo>
                  <a:cubicBezTo>
                    <a:pt x="6830" y="77973"/>
                    <a:pt x="6223" y="77760"/>
                    <a:pt x="5676" y="77469"/>
                  </a:cubicBezTo>
                  <a:cubicBezTo>
                    <a:pt x="5130" y="77179"/>
                    <a:pt x="4888" y="76747"/>
                    <a:pt x="4528" y="76378"/>
                  </a:cubicBezTo>
                  <a:cubicBezTo>
                    <a:pt x="4324" y="76170"/>
                    <a:pt x="4434" y="75732"/>
                    <a:pt x="3977" y="75646"/>
                  </a:cubicBezTo>
                  <a:cubicBezTo>
                    <a:pt x="4253" y="75114"/>
                    <a:pt x="3599" y="74685"/>
                    <a:pt x="3752" y="74219"/>
                  </a:cubicBezTo>
                  <a:cubicBezTo>
                    <a:pt x="3849" y="73927"/>
                    <a:pt x="3574" y="73921"/>
                    <a:pt x="3572" y="73838"/>
                  </a:cubicBezTo>
                  <a:cubicBezTo>
                    <a:pt x="3552" y="73201"/>
                    <a:pt x="3367" y="72638"/>
                    <a:pt x="3108" y="72034"/>
                  </a:cubicBezTo>
                  <a:cubicBezTo>
                    <a:pt x="2939" y="71640"/>
                    <a:pt x="2956" y="71049"/>
                    <a:pt x="2915" y="70546"/>
                  </a:cubicBezTo>
                  <a:cubicBezTo>
                    <a:pt x="2887" y="70203"/>
                    <a:pt x="2881" y="69856"/>
                    <a:pt x="2509" y="69632"/>
                  </a:cubicBezTo>
                  <a:cubicBezTo>
                    <a:pt x="2462" y="69603"/>
                    <a:pt x="2440" y="69442"/>
                    <a:pt x="2465" y="69427"/>
                  </a:cubicBezTo>
                  <a:cubicBezTo>
                    <a:pt x="2890" y="69180"/>
                    <a:pt x="2274" y="68699"/>
                    <a:pt x="2732" y="68470"/>
                  </a:cubicBezTo>
                  <a:cubicBezTo>
                    <a:pt x="2315" y="67847"/>
                    <a:pt x="2664" y="67104"/>
                    <a:pt x="2321" y="66446"/>
                  </a:cubicBezTo>
                  <a:cubicBezTo>
                    <a:pt x="2099" y="66019"/>
                    <a:pt x="2501" y="65508"/>
                    <a:pt x="2297" y="65015"/>
                  </a:cubicBezTo>
                  <a:cubicBezTo>
                    <a:pt x="2187" y="64750"/>
                    <a:pt x="2227" y="64435"/>
                    <a:pt x="2203" y="64142"/>
                  </a:cubicBezTo>
                  <a:cubicBezTo>
                    <a:pt x="2199" y="64089"/>
                    <a:pt x="2193" y="64030"/>
                    <a:pt x="2212" y="63982"/>
                  </a:cubicBezTo>
                  <a:cubicBezTo>
                    <a:pt x="2524" y="63156"/>
                    <a:pt x="2144" y="62308"/>
                    <a:pt x="2293" y="61489"/>
                  </a:cubicBezTo>
                  <a:cubicBezTo>
                    <a:pt x="2501" y="60352"/>
                    <a:pt x="2045" y="59227"/>
                    <a:pt x="2332" y="58077"/>
                  </a:cubicBezTo>
                  <a:cubicBezTo>
                    <a:pt x="2445" y="57629"/>
                    <a:pt x="2429" y="57046"/>
                    <a:pt x="2144" y="56567"/>
                  </a:cubicBezTo>
                  <a:cubicBezTo>
                    <a:pt x="2068" y="56440"/>
                    <a:pt x="2180" y="56406"/>
                    <a:pt x="2256" y="56348"/>
                  </a:cubicBezTo>
                  <a:cubicBezTo>
                    <a:pt x="2357" y="56269"/>
                    <a:pt x="2464" y="56160"/>
                    <a:pt x="2371" y="56051"/>
                  </a:cubicBezTo>
                  <a:cubicBezTo>
                    <a:pt x="1783" y="55362"/>
                    <a:pt x="2512" y="54645"/>
                    <a:pt x="2302" y="53939"/>
                  </a:cubicBezTo>
                  <a:cubicBezTo>
                    <a:pt x="2200" y="53600"/>
                    <a:pt x="2309" y="53215"/>
                    <a:pt x="2112" y="52878"/>
                  </a:cubicBezTo>
                  <a:cubicBezTo>
                    <a:pt x="2093" y="52845"/>
                    <a:pt x="2054" y="52789"/>
                    <a:pt x="2066" y="52777"/>
                  </a:cubicBezTo>
                  <a:cubicBezTo>
                    <a:pt x="2625" y="52189"/>
                    <a:pt x="1990" y="51483"/>
                    <a:pt x="2292" y="50835"/>
                  </a:cubicBezTo>
                  <a:cubicBezTo>
                    <a:pt x="2381" y="50642"/>
                    <a:pt x="2353" y="50177"/>
                    <a:pt x="2192" y="49835"/>
                  </a:cubicBezTo>
                  <a:cubicBezTo>
                    <a:pt x="2106" y="49653"/>
                    <a:pt x="2136" y="49344"/>
                    <a:pt x="2184" y="49156"/>
                  </a:cubicBezTo>
                  <a:cubicBezTo>
                    <a:pt x="2332" y="48581"/>
                    <a:pt x="2140" y="48064"/>
                    <a:pt x="2028" y="47529"/>
                  </a:cubicBezTo>
                  <a:cubicBezTo>
                    <a:pt x="2000" y="47400"/>
                    <a:pt x="2002" y="47312"/>
                    <a:pt x="2167" y="47260"/>
                  </a:cubicBezTo>
                  <a:cubicBezTo>
                    <a:pt x="2231" y="47240"/>
                    <a:pt x="2319" y="47106"/>
                    <a:pt x="2311" y="47099"/>
                  </a:cubicBezTo>
                  <a:cubicBezTo>
                    <a:pt x="1680" y="46504"/>
                    <a:pt x="2512" y="45773"/>
                    <a:pt x="2085" y="45140"/>
                  </a:cubicBezTo>
                  <a:cubicBezTo>
                    <a:pt x="1952" y="44944"/>
                    <a:pt x="1965" y="44619"/>
                    <a:pt x="2021" y="44375"/>
                  </a:cubicBezTo>
                  <a:cubicBezTo>
                    <a:pt x="2150" y="43812"/>
                    <a:pt x="2140" y="43311"/>
                    <a:pt x="1958" y="42728"/>
                  </a:cubicBezTo>
                  <a:cubicBezTo>
                    <a:pt x="1838" y="42341"/>
                    <a:pt x="2115" y="41834"/>
                    <a:pt x="1735" y="41402"/>
                  </a:cubicBezTo>
                  <a:cubicBezTo>
                    <a:pt x="1551" y="41193"/>
                    <a:pt x="1949" y="41055"/>
                    <a:pt x="1934" y="40739"/>
                  </a:cubicBezTo>
                  <a:cubicBezTo>
                    <a:pt x="1902" y="40094"/>
                    <a:pt x="1645" y="39414"/>
                    <a:pt x="1960" y="38765"/>
                  </a:cubicBezTo>
                  <a:cubicBezTo>
                    <a:pt x="1381" y="38559"/>
                    <a:pt x="2255" y="37950"/>
                    <a:pt x="1625" y="37738"/>
                  </a:cubicBezTo>
                  <a:cubicBezTo>
                    <a:pt x="1612" y="37733"/>
                    <a:pt x="1766" y="37432"/>
                    <a:pt x="1761" y="37272"/>
                  </a:cubicBezTo>
                  <a:cubicBezTo>
                    <a:pt x="1750" y="36871"/>
                    <a:pt x="1774" y="36447"/>
                    <a:pt x="1635" y="36079"/>
                  </a:cubicBezTo>
                  <a:cubicBezTo>
                    <a:pt x="1358" y="35342"/>
                    <a:pt x="1763" y="34650"/>
                    <a:pt x="1687" y="33942"/>
                  </a:cubicBezTo>
                  <a:cubicBezTo>
                    <a:pt x="1653" y="33629"/>
                    <a:pt x="1477" y="33331"/>
                    <a:pt x="1812" y="33073"/>
                  </a:cubicBezTo>
                  <a:cubicBezTo>
                    <a:pt x="1405" y="32813"/>
                    <a:pt x="1741" y="32452"/>
                    <a:pt x="1659" y="32146"/>
                  </a:cubicBezTo>
                  <a:cubicBezTo>
                    <a:pt x="1592" y="31897"/>
                    <a:pt x="1421" y="31648"/>
                    <a:pt x="1766" y="31417"/>
                  </a:cubicBezTo>
                  <a:cubicBezTo>
                    <a:pt x="1809" y="31388"/>
                    <a:pt x="1701" y="30965"/>
                    <a:pt x="1674" y="30727"/>
                  </a:cubicBezTo>
                  <a:cubicBezTo>
                    <a:pt x="1592" y="30014"/>
                    <a:pt x="2216" y="29301"/>
                    <a:pt x="1682" y="28577"/>
                  </a:cubicBezTo>
                  <a:cubicBezTo>
                    <a:pt x="1654" y="28540"/>
                    <a:pt x="1634" y="28182"/>
                    <a:pt x="1601" y="27975"/>
                  </a:cubicBezTo>
                  <a:cubicBezTo>
                    <a:pt x="1584" y="27867"/>
                    <a:pt x="1531" y="27748"/>
                    <a:pt x="1730" y="27748"/>
                  </a:cubicBezTo>
                  <a:cubicBezTo>
                    <a:pt x="1736" y="27748"/>
                    <a:pt x="1743" y="27748"/>
                    <a:pt x="1751" y="27749"/>
                  </a:cubicBezTo>
                  <a:cubicBezTo>
                    <a:pt x="1753" y="27749"/>
                    <a:pt x="1755" y="27749"/>
                    <a:pt x="1757" y="27749"/>
                  </a:cubicBezTo>
                  <a:cubicBezTo>
                    <a:pt x="1875" y="27749"/>
                    <a:pt x="1979" y="27642"/>
                    <a:pt x="1945" y="27564"/>
                  </a:cubicBezTo>
                  <a:cubicBezTo>
                    <a:pt x="1679" y="26935"/>
                    <a:pt x="1858" y="26323"/>
                    <a:pt x="2005" y="25709"/>
                  </a:cubicBezTo>
                  <a:cubicBezTo>
                    <a:pt x="2034" y="25582"/>
                    <a:pt x="1901" y="25414"/>
                    <a:pt x="1922" y="25395"/>
                  </a:cubicBezTo>
                  <a:cubicBezTo>
                    <a:pt x="2075" y="25265"/>
                    <a:pt x="1444" y="24906"/>
                    <a:pt x="1965" y="24906"/>
                  </a:cubicBezTo>
                  <a:cubicBezTo>
                    <a:pt x="2001" y="24906"/>
                    <a:pt x="2043" y="24908"/>
                    <a:pt x="2090" y="24912"/>
                  </a:cubicBezTo>
                  <a:cubicBezTo>
                    <a:pt x="2098" y="24759"/>
                    <a:pt x="2126" y="24604"/>
                    <a:pt x="2110" y="24454"/>
                  </a:cubicBezTo>
                  <a:cubicBezTo>
                    <a:pt x="2018" y="23535"/>
                    <a:pt x="1924" y="22633"/>
                    <a:pt x="2182" y="21705"/>
                  </a:cubicBezTo>
                  <a:cubicBezTo>
                    <a:pt x="2315" y="21230"/>
                    <a:pt x="2016" y="20661"/>
                    <a:pt x="2125" y="20173"/>
                  </a:cubicBezTo>
                  <a:cubicBezTo>
                    <a:pt x="2192" y="19866"/>
                    <a:pt x="2034" y="19655"/>
                    <a:pt x="2046" y="19401"/>
                  </a:cubicBezTo>
                  <a:cubicBezTo>
                    <a:pt x="2063" y="19105"/>
                    <a:pt x="2299" y="18955"/>
                    <a:pt x="2551" y="18955"/>
                  </a:cubicBezTo>
                  <a:cubicBezTo>
                    <a:pt x="2582" y="18955"/>
                    <a:pt x="2614" y="18957"/>
                    <a:pt x="2646" y="18962"/>
                  </a:cubicBezTo>
                  <a:cubicBezTo>
                    <a:pt x="2739" y="18976"/>
                    <a:pt x="2829" y="18982"/>
                    <a:pt x="2917" y="18982"/>
                  </a:cubicBezTo>
                  <a:cubicBezTo>
                    <a:pt x="3225" y="18982"/>
                    <a:pt x="3513" y="18909"/>
                    <a:pt x="3806" y="18847"/>
                  </a:cubicBezTo>
                  <a:cubicBezTo>
                    <a:pt x="3870" y="18834"/>
                    <a:pt x="3933" y="18828"/>
                    <a:pt x="3994" y="18828"/>
                  </a:cubicBezTo>
                  <a:cubicBezTo>
                    <a:pt x="4259" y="18828"/>
                    <a:pt x="4507" y="18927"/>
                    <a:pt x="4778" y="18927"/>
                  </a:cubicBezTo>
                  <a:cubicBezTo>
                    <a:pt x="4815" y="18927"/>
                    <a:pt x="4852" y="18926"/>
                    <a:pt x="4889" y="18921"/>
                  </a:cubicBezTo>
                  <a:cubicBezTo>
                    <a:pt x="5113" y="18897"/>
                    <a:pt x="5337" y="18887"/>
                    <a:pt x="5561" y="18887"/>
                  </a:cubicBezTo>
                  <a:cubicBezTo>
                    <a:pt x="6194" y="18887"/>
                    <a:pt x="6827" y="18969"/>
                    <a:pt x="7463" y="19050"/>
                  </a:cubicBezTo>
                  <a:cubicBezTo>
                    <a:pt x="8039" y="19123"/>
                    <a:pt x="8619" y="19159"/>
                    <a:pt x="9201" y="19159"/>
                  </a:cubicBezTo>
                  <a:cubicBezTo>
                    <a:pt x="9722" y="19159"/>
                    <a:pt x="10246" y="19130"/>
                    <a:pt x="10770" y="19074"/>
                  </a:cubicBezTo>
                  <a:cubicBezTo>
                    <a:pt x="10860" y="19064"/>
                    <a:pt x="10952" y="19063"/>
                    <a:pt x="11044" y="19063"/>
                  </a:cubicBezTo>
                  <a:cubicBezTo>
                    <a:pt x="11103" y="19063"/>
                    <a:pt x="11162" y="19063"/>
                    <a:pt x="11221" y="19063"/>
                  </a:cubicBezTo>
                  <a:cubicBezTo>
                    <a:pt x="11494" y="19063"/>
                    <a:pt x="11761" y="19046"/>
                    <a:pt x="11995" y="18853"/>
                  </a:cubicBezTo>
                  <a:cubicBezTo>
                    <a:pt x="12151" y="19009"/>
                    <a:pt x="12323" y="19054"/>
                    <a:pt x="12498" y="19054"/>
                  </a:cubicBezTo>
                  <a:cubicBezTo>
                    <a:pt x="12747" y="19054"/>
                    <a:pt x="13005" y="18963"/>
                    <a:pt x="13244" y="18963"/>
                  </a:cubicBezTo>
                  <a:cubicBezTo>
                    <a:pt x="13324" y="18963"/>
                    <a:pt x="13402" y="18973"/>
                    <a:pt x="13477" y="19001"/>
                  </a:cubicBezTo>
                  <a:cubicBezTo>
                    <a:pt x="13722" y="19091"/>
                    <a:pt x="13965" y="19115"/>
                    <a:pt x="14207" y="19115"/>
                  </a:cubicBezTo>
                  <a:cubicBezTo>
                    <a:pt x="14479" y="19115"/>
                    <a:pt x="14750" y="19085"/>
                    <a:pt x="15021" y="19085"/>
                  </a:cubicBezTo>
                  <a:cubicBezTo>
                    <a:pt x="15124" y="19085"/>
                    <a:pt x="15228" y="19089"/>
                    <a:pt x="15331" y="19101"/>
                  </a:cubicBezTo>
                  <a:cubicBezTo>
                    <a:pt x="15613" y="19134"/>
                    <a:pt x="15899" y="19138"/>
                    <a:pt x="16184" y="19138"/>
                  </a:cubicBezTo>
                  <a:cubicBezTo>
                    <a:pt x="16266" y="19138"/>
                    <a:pt x="16349" y="19137"/>
                    <a:pt x="16431" y="19137"/>
                  </a:cubicBezTo>
                  <a:cubicBezTo>
                    <a:pt x="16720" y="19137"/>
                    <a:pt x="17007" y="19141"/>
                    <a:pt x="17286" y="19176"/>
                  </a:cubicBezTo>
                  <a:cubicBezTo>
                    <a:pt x="17385" y="19188"/>
                    <a:pt x="17483" y="19192"/>
                    <a:pt x="17579" y="19192"/>
                  </a:cubicBezTo>
                  <a:cubicBezTo>
                    <a:pt x="17978" y="19192"/>
                    <a:pt x="18355" y="19108"/>
                    <a:pt x="18747" y="19108"/>
                  </a:cubicBezTo>
                  <a:cubicBezTo>
                    <a:pt x="18756" y="19108"/>
                    <a:pt x="18765" y="19108"/>
                    <a:pt x="18774" y="19108"/>
                  </a:cubicBezTo>
                  <a:cubicBezTo>
                    <a:pt x="18848" y="19109"/>
                    <a:pt x="18922" y="19109"/>
                    <a:pt x="18996" y="19109"/>
                  </a:cubicBezTo>
                  <a:cubicBezTo>
                    <a:pt x="20344" y="19109"/>
                    <a:pt x="21692" y="18988"/>
                    <a:pt x="23039" y="18903"/>
                  </a:cubicBezTo>
                  <a:cubicBezTo>
                    <a:pt x="23749" y="18859"/>
                    <a:pt x="24455" y="18766"/>
                    <a:pt x="25164" y="18724"/>
                  </a:cubicBezTo>
                  <a:cubicBezTo>
                    <a:pt x="25182" y="18723"/>
                    <a:pt x="25199" y="18722"/>
                    <a:pt x="25217" y="18722"/>
                  </a:cubicBezTo>
                  <a:cubicBezTo>
                    <a:pt x="25427" y="18722"/>
                    <a:pt x="25629" y="18791"/>
                    <a:pt x="25860" y="18791"/>
                  </a:cubicBezTo>
                  <a:cubicBezTo>
                    <a:pt x="25886" y="18791"/>
                    <a:pt x="25913" y="18790"/>
                    <a:pt x="25940" y="18788"/>
                  </a:cubicBezTo>
                  <a:cubicBezTo>
                    <a:pt x="26465" y="18749"/>
                    <a:pt x="26988" y="18658"/>
                    <a:pt x="27507" y="18652"/>
                  </a:cubicBezTo>
                  <a:cubicBezTo>
                    <a:pt x="27511" y="18652"/>
                    <a:pt x="27516" y="18652"/>
                    <a:pt x="27520" y="18652"/>
                  </a:cubicBezTo>
                  <a:cubicBezTo>
                    <a:pt x="27834" y="18652"/>
                    <a:pt x="28138" y="18770"/>
                    <a:pt x="28492" y="18770"/>
                  </a:cubicBezTo>
                  <a:cubicBezTo>
                    <a:pt x="28510" y="18770"/>
                    <a:pt x="28528" y="18769"/>
                    <a:pt x="28546" y="18769"/>
                  </a:cubicBezTo>
                  <a:cubicBezTo>
                    <a:pt x="28614" y="18766"/>
                    <a:pt x="28683" y="18765"/>
                    <a:pt x="28751" y="18765"/>
                  </a:cubicBezTo>
                  <a:cubicBezTo>
                    <a:pt x="29115" y="18765"/>
                    <a:pt x="29480" y="18794"/>
                    <a:pt x="29844" y="18794"/>
                  </a:cubicBezTo>
                  <a:cubicBezTo>
                    <a:pt x="30144" y="18794"/>
                    <a:pt x="30444" y="18775"/>
                    <a:pt x="30742" y="18704"/>
                  </a:cubicBezTo>
                  <a:cubicBezTo>
                    <a:pt x="30779" y="18695"/>
                    <a:pt x="30815" y="18691"/>
                    <a:pt x="30849" y="18691"/>
                  </a:cubicBezTo>
                  <a:cubicBezTo>
                    <a:pt x="31031" y="18691"/>
                    <a:pt x="31170" y="18802"/>
                    <a:pt x="31335" y="18840"/>
                  </a:cubicBezTo>
                  <a:cubicBezTo>
                    <a:pt x="31364" y="18846"/>
                    <a:pt x="31385" y="18852"/>
                    <a:pt x="31401" y="18852"/>
                  </a:cubicBezTo>
                  <a:cubicBezTo>
                    <a:pt x="31443" y="18852"/>
                    <a:pt x="31459" y="18818"/>
                    <a:pt x="31498" y="18689"/>
                  </a:cubicBezTo>
                  <a:cubicBezTo>
                    <a:pt x="31518" y="18620"/>
                    <a:pt x="31565" y="18599"/>
                    <a:pt x="31609" y="18599"/>
                  </a:cubicBezTo>
                  <a:cubicBezTo>
                    <a:pt x="31637" y="18599"/>
                    <a:pt x="31664" y="18608"/>
                    <a:pt x="31682" y="18617"/>
                  </a:cubicBezTo>
                  <a:cubicBezTo>
                    <a:pt x="31878" y="18718"/>
                    <a:pt x="32076" y="18747"/>
                    <a:pt x="32276" y="18747"/>
                  </a:cubicBezTo>
                  <a:cubicBezTo>
                    <a:pt x="32560" y="18747"/>
                    <a:pt x="32845" y="18688"/>
                    <a:pt x="33124" y="18688"/>
                  </a:cubicBezTo>
                  <a:cubicBezTo>
                    <a:pt x="33194" y="18688"/>
                    <a:pt x="33262" y="18691"/>
                    <a:pt x="33331" y="18700"/>
                  </a:cubicBezTo>
                  <a:cubicBezTo>
                    <a:pt x="33509" y="18725"/>
                    <a:pt x="33679" y="18728"/>
                    <a:pt x="33849" y="18728"/>
                  </a:cubicBezTo>
                  <a:cubicBezTo>
                    <a:pt x="33917" y="18728"/>
                    <a:pt x="33985" y="18728"/>
                    <a:pt x="34053" y="18728"/>
                  </a:cubicBezTo>
                  <a:cubicBezTo>
                    <a:pt x="34115" y="18728"/>
                    <a:pt x="34177" y="18728"/>
                    <a:pt x="34239" y="18730"/>
                  </a:cubicBezTo>
                  <a:cubicBezTo>
                    <a:pt x="34258" y="18730"/>
                    <a:pt x="34277" y="18731"/>
                    <a:pt x="34296" y="18731"/>
                  </a:cubicBezTo>
                  <a:cubicBezTo>
                    <a:pt x="34656" y="18731"/>
                    <a:pt x="35041" y="18630"/>
                    <a:pt x="35359" y="18630"/>
                  </a:cubicBezTo>
                  <a:cubicBezTo>
                    <a:pt x="35440" y="18630"/>
                    <a:pt x="35516" y="18636"/>
                    <a:pt x="35586" y="18653"/>
                  </a:cubicBezTo>
                  <a:cubicBezTo>
                    <a:pt x="35740" y="18689"/>
                    <a:pt x="35891" y="18702"/>
                    <a:pt x="36039" y="18702"/>
                  </a:cubicBezTo>
                  <a:cubicBezTo>
                    <a:pt x="36403" y="18702"/>
                    <a:pt x="36754" y="18626"/>
                    <a:pt x="37103" y="18626"/>
                  </a:cubicBezTo>
                  <a:cubicBezTo>
                    <a:pt x="37242" y="18626"/>
                    <a:pt x="37381" y="18638"/>
                    <a:pt x="37520" y="18671"/>
                  </a:cubicBezTo>
                  <a:cubicBezTo>
                    <a:pt x="37608" y="18692"/>
                    <a:pt x="37684" y="18705"/>
                    <a:pt x="37757" y="18705"/>
                  </a:cubicBezTo>
                  <a:cubicBezTo>
                    <a:pt x="37877" y="18705"/>
                    <a:pt x="37989" y="18672"/>
                    <a:pt x="38129" y="18593"/>
                  </a:cubicBezTo>
                  <a:cubicBezTo>
                    <a:pt x="38207" y="18549"/>
                    <a:pt x="38285" y="18532"/>
                    <a:pt x="38364" y="18532"/>
                  </a:cubicBezTo>
                  <a:cubicBezTo>
                    <a:pt x="38623" y="18532"/>
                    <a:pt x="38886" y="18718"/>
                    <a:pt x="39168" y="18718"/>
                  </a:cubicBezTo>
                  <a:cubicBezTo>
                    <a:pt x="39216" y="18718"/>
                    <a:pt x="39264" y="18713"/>
                    <a:pt x="39312" y="18700"/>
                  </a:cubicBezTo>
                  <a:cubicBezTo>
                    <a:pt x="39408" y="18676"/>
                    <a:pt x="39504" y="18667"/>
                    <a:pt x="39600" y="18667"/>
                  </a:cubicBezTo>
                  <a:cubicBezTo>
                    <a:pt x="39860" y="18667"/>
                    <a:pt x="40123" y="18732"/>
                    <a:pt x="40389" y="18732"/>
                  </a:cubicBezTo>
                  <a:cubicBezTo>
                    <a:pt x="40520" y="18732"/>
                    <a:pt x="40652" y="18716"/>
                    <a:pt x="40785" y="18669"/>
                  </a:cubicBezTo>
                  <a:cubicBezTo>
                    <a:pt x="40975" y="18601"/>
                    <a:pt x="41169" y="18580"/>
                    <a:pt x="41364" y="18580"/>
                  </a:cubicBezTo>
                  <a:cubicBezTo>
                    <a:pt x="41678" y="18580"/>
                    <a:pt x="41999" y="18634"/>
                    <a:pt x="42322" y="18634"/>
                  </a:cubicBezTo>
                  <a:cubicBezTo>
                    <a:pt x="42448" y="18634"/>
                    <a:pt x="42574" y="18626"/>
                    <a:pt x="42701" y="18603"/>
                  </a:cubicBezTo>
                  <a:cubicBezTo>
                    <a:pt x="43044" y="18541"/>
                    <a:pt x="43393" y="18530"/>
                    <a:pt x="43744" y="18530"/>
                  </a:cubicBezTo>
                  <a:cubicBezTo>
                    <a:pt x="43917" y="18530"/>
                    <a:pt x="44090" y="18533"/>
                    <a:pt x="44262" y="18533"/>
                  </a:cubicBezTo>
                  <a:cubicBezTo>
                    <a:pt x="44740" y="18533"/>
                    <a:pt x="45218" y="18514"/>
                    <a:pt x="45684" y="18372"/>
                  </a:cubicBezTo>
                  <a:cubicBezTo>
                    <a:pt x="45718" y="18362"/>
                    <a:pt x="45761" y="18335"/>
                    <a:pt x="45789" y="18335"/>
                  </a:cubicBezTo>
                  <a:cubicBezTo>
                    <a:pt x="45794" y="18335"/>
                    <a:pt x="45798" y="18336"/>
                    <a:pt x="45802" y="18338"/>
                  </a:cubicBezTo>
                  <a:cubicBezTo>
                    <a:pt x="46010" y="18446"/>
                    <a:pt x="46219" y="18486"/>
                    <a:pt x="46426" y="18486"/>
                  </a:cubicBezTo>
                  <a:cubicBezTo>
                    <a:pt x="46760" y="18486"/>
                    <a:pt x="47088" y="18382"/>
                    <a:pt x="47396" y="18288"/>
                  </a:cubicBezTo>
                  <a:cubicBezTo>
                    <a:pt x="47574" y="18233"/>
                    <a:pt x="47757" y="18219"/>
                    <a:pt x="47941" y="18219"/>
                  </a:cubicBezTo>
                  <a:cubicBezTo>
                    <a:pt x="48136" y="18219"/>
                    <a:pt x="48332" y="18235"/>
                    <a:pt x="48520" y="18235"/>
                  </a:cubicBezTo>
                  <a:cubicBezTo>
                    <a:pt x="48744" y="18235"/>
                    <a:pt x="48958" y="18213"/>
                    <a:pt x="49149" y="18114"/>
                  </a:cubicBezTo>
                  <a:cubicBezTo>
                    <a:pt x="49366" y="18002"/>
                    <a:pt x="49590" y="17979"/>
                    <a:pt x="49814" y="17979"/>
                  </a:cubicBezTo>
                  <a:cubicBezTo>
                    <a:pt x="49973" y="17979"/>
                    <a:pt x="50132" y="17991"/>
                    <a:pt x="50288" y="17991"/>
                  </a:cubicBezTo>
                  <a:cubicBezTo>
                    <a:pt x="50512" y="17991"/>
                    <a:pt x="50731" y="17967"/>
                    <a:pt x="50937" y="17852"/>
                  </a:cubicBezTo>
                  <a:cubicBezTo>
                    <a:pt x="50972" y="17832"/>
                    <a:pt x="51020" y="17824"/>
                    <a:pt x="51074" y="17824"/>
                  </a:cubicBezTo>
                  <a:cubicBezTo>
                    <a:pt x="51187" y="17824"/>
                    <a:pt x="51323" y="17861"/>
                    <a:pt x="51401" y="17913"/>
                  </a:cubicBezTo>
                  <a:cubicBezTo>
                    <a:pt x="51503" y="17978"/>
                    <a:pt x="51560" y="18031"/>
                    <a:pt x="51618" y="18031"/>
                  </a:cubicBezTo>
                  <a:cubicBezTo>
                    <a:pt x="51674" y="18031"/>
                    <a:pt x="51731" y="17983"/>
                    <a:pt x="51829" y="17855"/>
                  </a:cubicBezTo>
                  <a:cubicBezTo>
                    <a:pt x="51868" y="17804"/>
                    <a:pt x="51908" y="17784"/>
                    <a:pt x="51948" y="17784"/>
                  </a:cubicBezTo>
                  <a:close/>
                  <a:moveTo>
                    <a:pt x="34717" y="0"/>
                  </a:moveTo>
                  <a:cubicBezTo>
                    <a:pt x="34341" y="0"/>
                    <a:pt x="33964" y="8"/>
                    <a:pt x="33590" y="25"/>
                  </a:cubicBezTo>
                  <a:cubicBezTo>
                    <a:pt x="33064" y="50"/>
                    <a:pt x="32506" y="233"/>
                    <a:pt x="32002" y="233"/>
                  </a:cubicBezTo>
                  <a:cubicBezTo>
                    <a:pt x="31868" y="233"/>
                    <a:pt x="31738" y="220"/>
                    <a:pt x="31614" y="188"/>
                  </a:cubicBezTo>
                  <a:cubicBezTo>
                    <a:pt x="31378" y="127"/>
                    <a:pt x="31148" y="109"/>
                    <a:pt x="30921" y="109"/>
                  </a:cubicBezTo>
                  <a:cubicBezTo>
                    <a:pt x="30567" y="109"/>
                    <a:pt x="30220" y="154"/>
                    <a:pt x="29868" y="154"/>
                  </a:cubicBezTo>
                  <a:cubicBezTo>
                    <a:pt x="29755" y="154"/>
                    <a:pt x="29640" y="149"/>
                    <a:pt x="29525" y="136"/>
                  </a:cubicBezTo>
                  <a:cubicBezTo>
                    <a:pt x="29330" y="115"/>
                    <a:pt x="29133" y="107"/>
                    <a:pt x="28935" y="107"/>
                  </a:cubicBezTo>
                  <a:cubicBezTo>
                    <a:pt x="28215" y="107"/>
                    <a:pt x="27482" y="218"/>
                    <a:pt x="26756" y="227"/>
                  </a:cubicBezTo>
                  <a:cubicBezTo>
                    <a:pt x="26736" y="227"/>
                    <a:pt x="26717" y="227"/>
                    <a:pt x="26698" y="227"/>
                  </a:cubicBezTo>
                  <a:cubicBezTo>
                    <a:pt x="26002" y="227"/>
                    <a:pt x="25314" y="86"/>
                    <a:pt x="24612" y="86"/>
                  </a:cubicBezTo>
                  <a:cubicBezTo>
                    <a:pt x="24482" y="86"/>
                    <a:pt x="24352" y="91"/>
                    <a:pt x="24222" y="102"/>
                  </a:cubicBezTo>
                  <a:cubicBezTo>
                    <a:pt x="23971" y="124"/>
                    <a:pt x="23719" y="167"/>
                    <a:pt x="23457" y="167"/>
                  </a:cubicBezTo>
                  <a:cubicBezTo>
                    <a:pt x="23328" y="167"/>
                    <a:pt x="23197" y="157"/>
                    <a:pt x="23063" y="129"/>
                  </a:cubicBezTo>
                  <a:cubicBezTo>
                    <a:pt x="22736" y="62"/>
                    <a:pt x="22332" y="7"/>
                    <a:pt x="21992" y="7"/>
                  </a:cubicBezTo>
                  <a:cubicBezTo>
                    <a:pt x="21806" y="7"/>
                    <a:pt x="21639" y="23"/>
                    <a:pt x="21514" y="63"/>
                  </a:cubicBezTo>
                  <a:cubicBezTo>
                    <a:pt x="21219" y="157"/>
                    <a:pt x="20932" y="186"/>
                    <a:pt x="20649" y="186"/>
                  </a:cubicBezTo>
                  <a:cubicBezTo>
                    <a:pt x="20188" y="186"/>
                    <a:pt x="19739" y="109"/>
                    <a:pt x="19287" y="109"/>
                  </a:cubicBezTo>
                  <a:cubicBezTo>
                    <a:pt x="19184" y="109"/>
                    <a:pt x="19081" y="113"/>
                    <a:pt x="18978" y="123"/>
                  </a:cubicBezTo>
                  <a:cubicBezTo>
                    <a:pt x="18879" y="132"/>
                    <a:pt x="18778" y="136"/>
                    <a:pt x="18676" y="136"/>
                  </a:cubicBezTo>
                  <a:cubicBezTo>
                    <a:pt x="18396" y="136"/>
                    <a:pt x="18106" y="110"/>
                    <a:pt x="17837" y="110"/>
                  </a:cubicBezTo>
                  <a:cubicBezTo>
                    <a:pt x="17670" y="110"/>
                    <a:pt x="17511" y="120"/>
                    <a:pt x="17367" y="151"/>
                  </a:cubicBezTo>
                  <a:cubicBezTo>
                    <a:pt x="17049" y="220"/>
                    <a:pt x="16733" y="239"/>
                    <a:pt x="16418" y="239"/>
                  </a:cubicBezTo>
                  <a:cubicBezTo>
                    <a:pt x="16005" y="239"/>
                    <a:pt x="15594" y="206"/>
                    <a:pt x="15186" y="206"/>
                  </a:cubicBezTo>
                  <a:cubicBezTo>
                    <a:pt x="14902" y="206"/>
                    <a:pt x="14620" y="222"/>
                    <a:pt x="14338" y="277"/>
                  </a:cubicBezTo>
                  <a:cubicBezTo>
                    <a:pt x="13903" y="361"/>
                    <a:pt x="13467" y="279"/>
                    <a:pt x="13019" y="360"/>
                  </a:cubicBezTo>
                  <a:cubicBezTo>
                    <a:pt x="12334" y="483"/>
                    <a:pt x="11669" y="712"/>
                    <a:pt x="10979" y="771"/>
                  </a:cubicBezTo>
                  <a:cubicBezTo>
                    <a:pt x="9788" y="873"/>
                    <a:pt x="8569" y="818"/>
                    <a:pt x="7513" y="1469"/>
                  </a:cubicBezTo>
                  <a:cubicBezTo>
                    <a:pt x="7458" y="1503"/>
                    <a:pt x="7376" y="1516"/>
                    <a:pt x="7298" y="1516"/>
                  </a:cubicBezTo>
                  <a:cubicBezTo>
                    <a:pt x="7266" y="1516"/>
                    <a:pt x="7236" y="1514"/>
                    <a:pt x="7207" y="1510"/>
                  </a:cubicBezTo>
                  <a:cubicBezTo>
                    <a:pt x="7131" y="1500"/>
                    <a:pt x="7056" y="1495"/>
                    <a:pt x="6983" y="1495"/>
                  </a:cubicBezTo>
                  <a:cubicBezTo>
                    <a:pt x="6292" y="1495"/>
                    <a:pt x="5732" y="1919"/>
                    <a:pt x="5117" y="2111"/>
                  </a:cubicBezTo>
                  <a:cubicBezTo>
                    <a:pt x="4440" y="2322"/>
                    <a:pt x="3801" y="2845"/>
                    <a:pt x="3342" y="3371"/>
                  </a:cubicBezTo>
                  <a:cubicBezTo>
                    <a:pt x="2669" y="4140"/>
                    <a:pt x="2222" y="5042"/>
                    <a:pt x="1824" y="5980"/>
                  </a:cubicBezTo>
                  <a:cubicBezTo>
                    <a:pt x="1229" y="7380"/>
                    <a:pt x="1090" y="8812"/>
                    <a:pt x="1024" y="10273"/>
                  </a:cubicBezTo>
                  <a:cubicBezTo>
                    <a:pt x="1010" y="10591"/>
                    <a:pt x="1010" y="10913"/>
                    <a:pt x="969" y="11229"/>
                  </a:cubicBezTo>
                  <a:cubicBezTo>
                    <a:pt x="879" y="11935"/>
                    <a:pt x="832" y="12637"/>
                    <a:pt x="911" y="13349"/>
                  </a:cubicBezTo>
                  <a:cubicBezTo>
                    <a:pt x="969" y="13868"/>
                    <a:pt x="1079" y="14432"/>
                    <a:pt x="924" y="14912"/>
                  </a:cubicBezTo>
                  <a:cubicBezTo>
                    <a:pt x="543" y="16092"/>
                    <a:pt x="707" y="17286"/>
                    <a:pt x="682" y="18468"/>
                  </a:cubicBezTo>
                  <a:cubicBezTo>
                    <a:pt x="669" y="19089"/>
                    <a:pt x="727" y="19764"/>
                    <a:pt x="647" y="20341"/>
                  </a:cubicBezTo>
                  <a:cubicBezTo>
                    <a:pt x="517" y="21282"/>
                    <a:pt x="575" y="22225"/>
                    <a:pt x="473" y="23162"/>
                  </a:cubicBezTo>
                  <a:cubicBezTo>
                    <a:pt x="416" y="23688"/>
                    <a:pt x="150" y="24225"/>
                    <a:pt x="274" y="24721"/>
                  </a:cubicBezTo>
                  <a:cubicBezTo>
                    <a:pt x="384" y="25156"/>
                    <a:pt x="399" y="25585"/>
                    <a:pt x="305" y="25968"/>
                  </a:cubicBezTo>
                  <a:cubicBezTo>
                    <a:pt x="101" y="26802"/>
                    <a:pt x="190" y="27648"/>
                    <a:pt x="204" y="28465"/>
                  </a:cubicBezTo>
                  <a:cubicBezTo>
                    <a:pt x="221" y="29595"/>
                    <a:pt x="136" y="30722"/>
                    <a:pt x="131" y="31848"/>
                  </a:cubicBezTo>
                  <a:cubicBezTo>
                    <a:pt x="127" y="32945"/>
                    <a:pt x="1" y="34066"/>
                    <a:pt x="6" y="35159"/>
                  </a:cubicBezTo>
                  <a:cubicBezTo>
                    <a:pt x="11" y="36406"/>
                    <a:pt x="22" y="37672"/>
                    <a:pt x="157" y="38919"/>
                  </a:cubicBezTo>
                  <a:cubicBezTo>
                    <a:pt x="321" y="40432"/>
                    <a:pt x="280" y="41950"/>
                    <a:pt x="417" y="43461"/>
                  </a:cubicBezTo>
                  <a:cubicBezTo>
                    <a:pt x="481" y="44156"/>
                    <a:pt x="354" y="44845"/>
                    <a:pt x="453" y="45552"/>
                  </a:cubicBezTo>
                  <a:cubicBezTo>
                    <a:pt x="514" y="45990"/>
                    <a:pt x="651" y="46479"/>
                    <a:pt x="545" y="46934"/>
                  </a:cubicBezTo>
                  <a:cubicBezTo>
                    <a:pt x="350" y="47776"/>
                    <a:pt x="622" y="48604"/>
                    <a:pt x="575" y="49444"/>
                  </a:cubicBezTo>
                  <a:cubicBezTo>
                    <a:pt x="525" y="50326"/>
                    <a:pt x="734" y="51220"/>
                    <a:pt x="688" y="52103"/>
                  </a:cubicBezTo>
                  <a:cubicBezTo>
                    <a:pt x="658" y="52721"/>
                    <a:pt x="633" y="53359"/>
                    <a:pt x="621" y="53966"/>
                  </a:cubicBezTo>
                  <a:cubicBezTo>
                    <a:pt x="607" y="54643"/>
                    <a:pt x="760" y="55364"/>
                    <a:pt x="741" y="56061"/>
                  </a:cubicBezTo>
                  <a:cubicBezTo>
                    <a:pt x="710" y="57093"/>
                    <a:pt x="618" y="58122"/>
                    <a:pt x="770" y="59153"/>
                  </a:cubicBezTo>
                  <a:cubicBezTo>
                    <a:pt x="789" y="59285"/>
                    <a:pt x="763" y="59421"/>
                    <a:pt x="754" y="59556"/>
                  </a:cubicBezTo>
                  <a:cubicBezTo>
                    <a:pt x="712" y="60212"/>
                    <a:pt x="749" y="60870"/>
                    <a:pt x="740" y="61524"/>
                  </a:cubicBezTo>
                  <a:cubicBezTo>
                    <a:pt x="727" y="62262"/>
                    <a:pt x="870" y="62994"/>
                    <a:pt x="785" y="63737"/>
                  </a:cubicBezTo>
                  <a:cubicBezTo>
                    <a:pt x="756" y="63993"/>
                    <a:pt x="506" y="64161"/>
                    <a:pt x="615" y="64481"/>
                  </a:cubicBezTo>
                  <a:cubicBezTo>
                    <a:pt x="789" y="64988"/>
                    <a:pt x="825" y="65537"/>
                    <a:pt x="879" y="66072"/>
                  </a:cubicBezTo>
                  <a:cubicBezTo>
                    <a:pt x="942" y="66721"/>
                    <a:pt x="806" y="67389"/>
                    <a:pt x="881" y="68018"/>
                  </a:cubicBezTo>
                  <a:cubicBezTo>
                    <a:pt x="977" y="68818"/>
                    <a:pt x="1128" y="69646"/>
                    <a:pt x="1170" y="70426"/>
                  </a:cubicBezTo>
                  <a:cubicBezTo>
                    <a:pt x="1215" y="71254"/>
                    <a:pt x="1651" y="71954"/>
                    <a:pt x="1687" y="72761"/>
                  </a:cubicBezTo>
                  <a:cubicBezTo>
                    <a:pt x="1718" y="73423"/>
                    <a:pt x="1978" y="74082"/>
                    <a:pt x="2181" y="74731"/>
                  </a:cubicBezTo>
                  <a:cubicBezTo>
                    <a:pt x="2429" y="75527"/>
                    <a:pt x="2645" y="76339"/>
                    <a:pt x="3110" y="77063"/>
                  </a:cubicBezTo>
                  <a:cubicBezTo>
                    <a:pt x="3365" y="77460"/>
                    <a:pt x="3754" y="77739"/>
                    <a:pt x="4120" y="78049"/>
                  </a:cubicBezTo>
                  <a:cubicBezTo>
                    <a:pt x="4511" y="78380"/>
                    <a:pt x="4971" y="78671"/>
                    <a:pt x="5383" y="78811"/>
                  </a:cubicBezTo>
                  <a:cubicBezTo>
                    <a:pt x="6246" y="79107"/>
                    <a:pt x="7029" y="79556"/>
                    <a:pt x="7785" y="79965"/>
                  </a:cubicBezTo>
                  <a:cubicBezTo>
                    <a:pt x="8352" y="80272"/>
                    <a:pt x="8910" y="80312"/>
                    <a:pt x="9465" y="80312"/>
                  </a:cubicBezTo>
                  <a:cubicBezTo>
                    <a:pt x="9662" y="80312"/>
                    <a:pt x="9859" y="80307"/>
                    <a:pt x="10057" y="80307"/>
                  </a:cubicBezTo>
                  <a:cubicBezTo>
                    <a:pt x="10219" y="80307"/>
                    <a:pt x="10381" y="80310"/>
                    <a:pt x="10543" y="80323"/>
                  </a:cubicBezTo>
                  <a:cubicBezTo>
                    <a:pt x="10865" y="80348"/>
                    <a:pt x="11208" y="80433"/>
                    <a:pt x="11547" y="80433"/>
                  </a:cubicBezTo>
                  <a:cubicBezTo>
                    <a:pt x="11802" y="80433"/>
                    <a:pt x="12054" y="80385"/>
                    <a:pt x="12293" y="80229"/>
                  </a:cubicBezTo>
                  <a:cubicBezTo>
                    <a:pt x="13259" y="80681"/>
                    <a:pt x="14343" y="80517"/>
                    <a:pt x="15363" y="80649"/>
                  </a:cubicBezTo>
                  <a:cubicBezTo>
                    <a:pt x="16475" y="80793"/>
                    <a:pt x="17610" y="80918"/>
                    <a:pt x="18731" y="81036"/>
                  </a:cubicBezTo>
                  <a:cubicBezTo>
                    <a:pt x="19730" y="81141"/>
                    <a:pt x="20745" y="81158"/>
                    <a:pt x="21747" y="81304"/>
                  </a:cubicBezTo>
                  <a:cubicBezTo>
                    <a:pt x="21893" y="81325"/>
                    <a:pt x="22044" y="81333"/>
                    <a:pt x="22197" y="81333"/>
                  </a:cubicBezTo>
                  <a:cubicBezTo>
                    <a:pt x="22753" y="81333"/>
                    <a:pt x="23348" y="81223"/>
                    <a:pt x="23903" y="81216"/>
                  </a:cubicBezTo>
                  <a:cubicBezTo>
                    <a:pt x="23937" y="81215"/>
                    <a:pt x="23971" y="81215"/>
                    <a:pt x="24005" y="81215"/>
                  </a:cubicBezTo>
                  <a:cubicBezTo>
                    <a:pt x="24604" y="81215"/>
                    <a:pt x="25204" y="81278"/>
                    <a:pt x="25802" y="81278"/>
                  </a:cubicBezTo>
                  <a:cubicBezTo>
                    <a:pt x="26234" y="81278"/>
                    <a:pt x="26665" y="81245"/>
                    <a:pt x="27094" y="81133"/>
                  </a:cubicBezTo>
                  <a:cubicBezTo>
                    <a:pt x="27287" y="81082"/>
                    <a:pt x="27482" y="81067"/>
                    <a:pt x="27677" y="81067"/>
                  </a:cubicBezTo>
                  <a:cubicBezTo>
                    <a:pt x="27995" y="81067"/>
                    <a:pt x="28314" y="81108"/>
                    <a:pt x="28623" y="81108"/>
                  </a:cubicBezTo>
                  <a:cubicBezTo>
                    <a:pt x="28626" y="81108"/>
                    <a:pt x="28629" y="81108"/>
                    <a:pt x="28631" y="81108"/>
                  </a:cubicBezTo>
                  <a:cubicBezTo>
                    <a:pt x="29070" y="81107"/>
                    <a:pt x="29499" y="80875"/>
                    <a:pt x="29876" y="80875"/>
                  </a:cubicBezTo>
                  <a:cubicBezTo>
                    <a:pt x="29966" y="80875"/>
                    <a:pt x="30053" y="80889"/>
                    <a:pt x="30136" y="80921"/>
                  </a:cubicBezTo>
                  <a:cubicBezTo>
                    <a:pt x="30191" y="80943"/>
                    <a:pt x="30245" y="80952"/>
                    <a:pt x="30299" y="80952"/>
                  </a:cubicBezTo>
                  <a:cubicBezTo>
                    <a:pt x="30548" y="80952"/>
                    <a:pt x="30781" y="80760"/>
                    <a:pt x="30998" y="80760"/>
                  </a:cubicBezTo>
                  <a:cubicBezTo>
                    <a:pt x="31110" y="80760"/>
                    <a:pt x="31217" y="80811"/>
                    <a:pt x="31321" y="80965"/>
                  </a:cubicBezTo>
                  <a:cubicBezTo>
                    <a:pt x="31468" y="80781"/>
                    <a:pt x="31636" y="80725"/>
                    <a:pt x="31811" y="80725"/>
                  </a:cubicBezTo>
                  <a:cubicBezTo>
                    <a:pt x="32080" y="80725"/>
                    <a:pt x="32365" y="80856"/>
                    <a:pt x="32623" y="80856"/>
                  </a:cubicBezTo>
                  <a:cubicBezTo>
                    <a:pt x="32640" y="80856"/>
                    <a:pt x="32657" y="80855"/>
                    <a:pt x="32674" y="80854"/>
                  </a:cubicBezTo>
                  <a:cubicBezTo>
                    <a:pt x="33777" y="80774"/>
                    <a:pt x="34899" y="80838"/>
                    <a:pt x="36011" y="80735"/>
                  </a:cubicBezTo>
                  <a:cubicBezTo>
                    <a:pt x="36186" y="80719"/>
                    <a:pt x="36362" y="80722"/>
                    <a:pt x="36538" y="80714"/>
                  </a:cubicBezTo>
                  <a:cubicBezTo>
                    <a:pt x="37209" y="80683"/>
                    <a:pt x="37884" y="80681"/>
                    <a:pt x="38549" y="80611"/>
                  </a:cubicBezTo>
                  <a:cubicBezTo>
                    <a:pt x="39369" y="80526"/>
                    <a:pt x="40193" y="80435"/>
                    <a:pt x="40999" y="80297"/>
                  </a:cubicBezTo>
                  <a:cubicBezTo>
                    <a:pt x="41307" y="80244"/>
                    <a:pt x="41614" y="80229"/>
                    <a:pt x="41919" y="80229"/>
                  </a:cubicBezTo>
                  <a:cubicBezTo>
                    <a:pt x="42320" y="80229"/>
                    <a:pt x="42718" y="80255"/>
                    <a:pt x="43117" y="80255"/>
                  </a:cubicBezTo>
                  <a:cubicBezTo>
                    <a:pt x="43326" y="80255"/>
                    <a:pt x="43534" y="80248"/>
                    <a:pt x="43743" y="80226"/>
                  </a:cubicBezTo>
                  <a:cubicBezTo>
                    <a:pt x="44184" y="80181"/>
                    <a:pt x="44621" y="80084"/>
                    <a:pt x="45069" y="80060"/>
                  </a:cubicBezTo>
                  <a:cubicBezTo>
                    <a:pt x="45083" y="80060"/>
                    <a:pt x="45097" y="80059"/>
                    <a:pt x="45111" y="80059"/>
                  </a:cubicBezTo>
                  <a:cubicBezTo>
                    <a:pt x="45354" y="80059"/>
                    <a:pt x="45584" y="80167"/>
                    <a:pt x="45816" y="80167"/>
                  </a:cubicBezTo>
                  <a:cubicBezTo>
                    <a:pt x="45897" y="80167"/>
                    <a:pt x="45978" y="80154"/>
                    <a:pt x="46060" y="80119"/>
                  </a:cubicBezTo>
                  <a:cubicBezTo>
                    <a:pt x="46469" y="79944"/>
                    <a:pt x="46940" y="79990"/>
                    <a:pt x="47355" y="79969"/>
                  </a:cubicBezTo>
                  <a:cubicBezTo>
                    <a:pt x="48672" y="79902"/>
                    <a:pt x="49799" y="79455"/>
                    <a:pt x="50895" y="78857"/>
                  </a:cubicBezTo>
                  <a:cubicBezTo>
                    <a:pt x="51608" y="78469"/>
                    <a:pt x="52152" y="77907"/>
                    <a:pt x="52623" y="77331"/>
                  </a:cubicBezTo>
                  <a:cubicBezTo>
                    <a:pt x="52932" y="76952"/>
                    <a:pt x="53404" y="76649"/>
                    <a:pt x="53554" y="76201"/>
                  </a:cubicBezTo>
                  <a:cubicBezTo>
                    <a:pt x="53707" y="75742"/>
                    <a:pt x="53995" y="75348"/>
                    <a:pt x="54155" y="74898"/>
                  </a:cubicBezTo>
                  <a:cubicBezTo>
                    <a:pt x="54392" y="74233"/>
                    <a:pt x="54524" y="73534"/>
                    <a:pt x="54547" y="72827"/>
                  </a:cubicBezTo>
                  <a:cubicBezTo>
                    <a:pt x="54556" y="72580"/>
                    <a:pt x="54346" y="72125"/>
                    <a:pt x="54909" y="72125"/>
                  </a:cubicBezTo>
                  <a:cubicBezTo>
                    <a:pt x="54930" y="72125"/>
                    <a:pt x="54952" y="72126"/>
                    <a:pt x="54976" y="72127"/>
                  </a:cubicBezTo>
                  <a:cubicBezTo>
                    <a:pt x="55068" y="71916"/>
                    <a:pt x="54453" y="71827"/>
                    <a:pt x="54814" y="71678"/>
                  </a:cubicBezTo>
                  <a:cubicBezTo>
                    <a:pt x="55166" y="71531"/>
                    <a:pt x="55022" y="71263"/>
                    <a:pt x="54974" y="71224"/>
                  </a:cubicBezTo>
                  <a:cubicBezTo>
                    <a:pt x="54706" y="71009"/>
                    <a:pt x="54821" y="70869"/>
                    <a:pt x="55037" y="70736"/>
                  </a:cubicBezTo>
                  <a:cubicBezTo>
                    <a:pt x="55212" y="70629"/>
                    <a:pt x="55065" y="70482"/>
                    <a:pt x="55105" y="70387"/>
                  </a:cubicBezTo>
                  <a:cubicBezTo>
                    <a:pt x="55206" y="70149"/>
                    <a:pt x="54927" y="69880"/>
                    <a:pt x="55099" y="69727"/>
                  </a:cubicBezTo>
                  <a:cubicBezTo>
                    <a:pt x="55540" y="69335"/>
                    <a:pt x="55311" y="68825"/>
                    <a:pt x="55337" y="68422"/>
                  </a:cubicBezTo>
                  <a:cubicBezTo>
                    <a:pt x="55384" y="67699"/>
                    <a:pt x="55368" y="66975"/>
                    <a:pt x="55292" y="66256"/>
                  </a:cubicBezTo>
                  <a:cubicBezTo>
                    <a:pt x="55257" y="65936"/>
                    <a:pt x="55358" y="65695"/>
                    <a:pt x="55600" y="65482"/>
                  </a:cubicBezTo>
                  <a:cubicBezTo>
                    <a:pt x="55074" y="65259"/>
                    <a:pt x="55816" y="64736"/>
                    <a:pt x="55319" y="64505"/>
                  </a:cubicBezTo>
                  <a:cubicBezTo>
                    <a:pt x="55412" y="63646"/>
                    <a:pt x="55180" y="62786"/>
                    <a:pt x="55369" y="61916"/>
                  </a:cubicBezTo>
                  <a:cubicBezTo>
                    <a:pt x="55484" y="61384"/>
                    <a:pt x="55314" y="60804"/>
                    <a:pt x="55401" y="60262"/>
                  </a:cubicBezTo>
                  <a:cubicBezTo>
                    <a:pt x="55494" y="59678"/>
                    <a:pt x="55276" y="59077"/>
                    <a:pt x="55427" y="58554"/>
                  </a:cubicBezTo>
                  <a:cubicBezTo>
                    <a:pt x="55541" y="58153"/>
                    <a:pt x="55372" y="57721"/>
                    <a:pt x="55635" y="57325"/>
                  </a:cubicBezTo>
                  <a:cubicBezTo>
                    <a:pt x="55686" y="57249"/>
                    <a:pt x="55881" y="56893"/>
                    <a:pt x="55758" y="56691"/>
                  </a:cubicBezTo>
                  <a:cubicBezTo>
                    <a:pt x="55285" y="55918"/>
                    <a:pt x="55992" y="55109"/>
                    <a:pt x="55656" y="54361"/>
                  </a:cubicBezTo>
                  <a:cubicBezTo>
                    <a:pt x="55486" y="53981"/>
                    <a:pt x="55692" y="53621"/>
                    <a:pt x="55792" y="53382"/>
                  </a:cubicBezTo>
                  <a:cubicBezTo>
                    <a:pt x="55987" y="52909"/>
                    <a:pt x="55290" y="52521"/>
                    <a:pt x="55798" y="52016"/>
                  </a:cubicBezTo>
                  <a:cubicBezTo>
                    <a:pt x="55953" y="51861"/>
                    <a:pt x="55863" y="51201"/>
                    <a:pt x="55838" y="50771"/>
                  </a:cubicBezTo>
                  <a:cubicBezTo>
                    <a:pt x="55808" y="50245"/>
                    <a:pt x="56030" y="49647"/>
                    <a:pt x="55821" y="49205"/>
                  </a:cubicBezTo>
                  <a:cubicBezTo>
                    <a:pt x="55598" y="48731"/>
                    <a:pt x="55754" y="48281"/>
                    <a:pt x="55797" y="47912"/>
                  </a:cubicBezTo>
                  <a:cubicBezTo>
                    <a:pt x="55872" y="47269"/>
                    <a:pt x="55654" y="46660"/>
                    <a:pt x="55755" y="46022"/>
                  </a:cubicBezTo>
                  <a:cubicBezTo>
                    <a:pt x="55846" y="45452"/>
                    <a:pt x="55629" y="44840"/>
                    <a:pt x="55721" y="44270"/>
                  </a:cubicBezTo>
                  <a:cubicBezTo>
                    <a:pt x="55770" y="43968"/>
                    <a:pt x="55497" y="43782"/>
                    <a:pt x="55577" y="43570"/>
                  </a:cubicBezTo>
                  <a:cubicBezTo>
                    <a:pt x="55794" y="42995"/>
                    <a:pt x="55931" y="42390"/>
                    <a:pt x="55761" y="41827"/>
                  </a:cubicBezTo>
                  <a:cubicBezTo>
                    <a:pt x="55656" y="41477"/>
                    <a:pt x="55629" y="41096"/>
                    <a:pt x="55668" y="40813"/>
                  </a:cubicBezTo>
                  <a:cubicBezTo>
                    <a:pt x="55804" y="39822"/>
                    <a:pt x="55701" y="38866"/>
                    <a:pt x="55618" y="37881"/>
                  </a:cubicBezTo>
                  <a:cubicBezTo>
                    <a:pt x="55571" y="37323"/>
                    <a:pt x="55582" y="36677"/>
                    <a:pt x="55673" y="36131"/>
                  </a:cubicBezTo>
                  <a:cubicBezTo>
                    <a:pt x="55821" y="35240"/>
                    <a:pt x="55588" y="34379"/>
                    <a:pt x="55643" y="33503"/>
                  </a:cubicBezTo>
                  <a:cubicBezTo>
                    <a:pt x="55690" y="32751"/>
                    <a:pt x="55478" y="31887"/>
                    <a:pt x="55535" y="31128"/>
                  </a:cubicBezTo>
                  <a:cubicBezTo>
                    <a:pt x="55622" y="29988"/>
                    <a:pt x="55278" y="28889"/>
                    <a:pt x="55439" y="27739"/>
                  </a:cubicBezTo>
                  <a:cubicBezTo>
                    <a:pt x="55562" y="26853"/>
                    <a:pt x="55250" y="25909"/>
                    <a:pt x="55262" y="24978"/>
                  </a:cubicBezTo>
                  <a:cubicBezTo>
                    <a:pt x="55272" y="24147"/>
                    <a:pt x="54958" y="23346"/>
                    <a:pt x="54877" y="22514"/>
                  </a:cubicBezTo>
                  <a:cubicBezTo>
                    <a:pt x="54853" y="22266"/>
                    <a:pt x="55070" y="22144"/>
                    <a:pt x="54982" y="21914"/>
                  </a:cubicBezTo>
                  <a:cubicBezTo>
                    <a:pt x="54569" y="20838"/>
                    <a:pt x="54709" y="19707"/>
                    <a:pt x="54656" y="18598"/>
                  </a:cubicBezTo>
                  <a:cubicBezTo>
                    <a:pt x="54612" y="17664"/>
                    <a:pt x="54345" y="16756"/>
                    <a:pt x="54437" y="15794"/>
                  </a:cubicBezTo>
                  <a:cubicBezTo>
                    <a:pt x="54484" y="15305"/>
                    <a:pt x="54340" y="14742"/>
                    <a:pt x="54303" y="14212"/>
                  </a:cubicBezTo>
                  <a:cubicBezTo>
                    <a:pt x="54241" y="13331"/>
                    <a:pt x="54246" y="12432"/>
                    <a:pt x="54095" y="11573"/>
                  </a:cubicBezTo>
                  <a:cubicBezTo>
                    <a:pt x="53988" y="10961"/>
                    <a:pt x="53777" y="10334"/>
                    <a:pt x="53700" y="9711"/>
                  </a:cubicBezTo>
                  <a:cubicBezTo>
                    <a:pt x="53495" y="8026"/>
                    <a:pt x="53254" y="6379"/>
                    <a:pt x="52311" y="4850"/>
                  </a:cubicBezTo>
                  <a:cubicBezTo>
                    <a:pt x="51774" y="3977"/>
                    <a:pt x="51172" y="3230"/>
                    <a:pt x="50286" y="2629"/>
                  </a:cubicBezTo>
                  <a:cubicBezTo>
                    <a:pt x="49319" y="1973"/>
                    <a:pt x="48240" y="1518"/>
                    <a:pt x="47088" y="1353"/>
                  </a:cubicBezTo>
                  <a:cubicBezTo>
                    <a:pt x="46685" y="1295"/>
                    <a:pt x="46347" y="1064"/>
                    <a:pt x="45977" y="1064"/>
                  </a:cubicBezTo>
                  <a:cubicBezTo>
                    <a:pt x="45957" y="1064"/>
                    <a:pt x="45936" y="1064"/>
                    <a:pt x="45916" y="1066"/>
                  </a:cubicBezTo>
                  <a:cubicBezTo>
                    <a:pt x="45829" y="1072"/>
                    <a:pt x="45744" y="1075"/>
                    <a:pt x="45659" y="1075"/>
                  </a:cubicBezTo>
                  <a:cubicBezTo>
                    <a:pt x="44619" y="1075"/>
                    <a:pt x="43660" y="645"/>
                    <a:pt x="42624" y="592"/>
                  </a:cubicBezTo>
                  <a:cubicBezTo>
                    <a:pt x="42611" y="591"/>
                    <a:pt x="42597" y="591"/>
                    <a:pt x="42582" y="591"/>
                  </a:cubicBezTo>
                  <a:cubicBezTo>
                    <a:pt x="42417" y="591"/>
                    <a:pt x="42234" y="633"/>
                    <a:pt x="42062" y="633"/>
                  </a:cubicBezTo>
                  <a:cubicBezTo>
                    <a:pt x="41948" y="633"/>
                    <a:pt x="41838" y="614"/>
                    <a:pt x="41743" y="553"/>
                  </a:cubicBezTo>
                  <a:cubicBezTo>
                    <a:pt x="41092" y="135"/>
                    <a:pt x="40324" y="240"/>
                    <a:pt x="39619" y="179"/>
                  </a:cubicBezTo>
                  <a:cubicBezTo>
                    <a:pt x="38572" y="89"/>
                    <a:pt x="37514" y="108"/>
                    <a:pt x="36458" y="51"/>
                  </a:cubicBezTo>
                  <a:cubicBezTo>
                    <a:pt x="35883" y="19"/>
                    <a:pt x="35300" y="0"/>
                    <a:pt x="34717"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34"/>
            <p:cNvSpPr/>
            <p:nvPr/>
          </p:nvSpPr>
          <p:spPr>
            <a:xfrm>
              <a:off x="6168276" y="2064079"/>
              <a:ext cx="1713838" cy="473513"/>
            </a:xfrm>
            <a:custGeom>
              <a:rect b="b" l="l" r="r" t="t"/>
              <a:pathLst>
                <a:path extrusionOk="0" h="16568" w="50511">
                  <a:moveTo>
                    <a:pt x="31138" y="1"/>
                  </a:moveTo>
                  <a:cubicBezTo>
                    <a:pt x="30808" y="1"/>
                    <a:pt x="30477" y="48"/>
                    <a:pt x="30176" y="228"/>
                  </a:cubicBezTo>
                  <a:cubicBezTo>
                    <a:pt x="29972" y="78"/>
                    <a:pt x="29760" y="33"/>
                    <a:pt x="29542" y="33"/>
                  </a:cubicBezTo>
                  <a:cubicBezTo>
                    <a:pt x="29214" y="33"/>
                    <a:pt x="28875" y="136"/>
                    <a:pt x="28535" y="136"/>
                  </a:cubicBezTo>
                  <a:cubicBezTo>
                    <a:pt x="28416" y="136"/>
                    <a:pt x="28296" y="123"/>
                    <a:pt x="28178" y="89"/>
                  </a:cubicBezTo>
                  <a:cubicBezTo>
                    <a:pt x="28101" y="66"/>
                    <a:pt x="28021" y="58"/>
                    <a:pt x="27940" y="58"/>
                  </a:cubicBezTo>
                  <a:cubicBezTo>
                    <a:pt x="27650" y="58"/>
                    <a:pt x="27334" y="167"/>
                    <a:pt x="26989" y="167"/>
                  </a:cubicBezTo>
                  <a:cubicBezTo>
                    <a:pt x="26881" y="167"/>
                    <a:pt x="26770" y="156"/>
                    <a:pt x="26656" y="128"/>
                  </a:cubicBezTo>
                  <a:cubicBezTo>
                    <a:pt x="26573" y="107"/>
                    <a:pt x="26484" y="99"/>
                    <a:pt x="26391" y="99"/>
                  </a:cubicBezTo>
                  <a:cubicBezTo>
                    <a:pt x="26092" y="99"/>
                    <a:pt x="25744" y="179"/>
                    <a:pt x="25390" y="179"/>
                  </a:cubicBezTo>
                  <a:cubicBezTo>
                    <a:pt x="25319" y="179"/>
                    <a:pt x="25247" y="176"/>
                    <a:pt x="25175" y="168"/>
                  </a:cubicBezTo>
                  <a:cubicBezTo>
                    <a:pt x="25021" y="151"/>
                    <a:pt x="24863" y="147"/>
                    <a:pt x="24702" y="147"/>
                  </a:cubicBezTo>
                  <a:cubicBezTo>
                    <a:pt x="24559" y="147"/>
                    <a:pt x="24414" y="150"/>
                    <a:pt x="24268" y="150"/>
                  </a:cubicBezTo>
                  <a:cubicBezTo>
                    <a:pt x="24029" y="150"/>
                    <a:pt x="23787" y="142"/>
                    <a:pt x="23552" y="97"/>
                  </a:cubicBezTo>
                  <a:cubicBezTo>
                    <a:pt x="23537" y="94"/>
                    <a:pt x="23523" y="93"/>
                    <a:pt x="23509" y="93"/>
                  </a:cubicBezTo>
                  <a:cubicBezTo>
                    <a:pt x="23353" y="93"/>
                    <a:pt x="23236" y="249"/>
                    <a:pt x="23090" y="249"/>
                  </a:cubicBezTo>
                  <a:cubicBezTo>
                    <a:pt x="23052" y="249"/>
                    <a:pt x="23012" y="238"/>
                    <a:pt x="22968" y="211"/>
                  </a:cubicBezTo>
                  <a:cubicBezTo>
                    <a:pt x="22780" y="91"/>
                    <a:pt x="22582" y="59"/>
                    <a:pt x="22381" y="59"/>
                  </a:cubicBezTo>
                  <a:cubicBezTo>
                    <a:pt x="22154" y="59"/>
                    <a:pt x="21922" y="99"/>
                    <a:pt x="21696" y="99"/>
                  </a:cubicBezTo>
                  <a:cubicBezTo>
                    <a:pt x="21644" y="99"/>
                    <a:pt x="21593" y="97"/>
                    <a:pt x="21543" y="92"/>
                  </a:cubicBezTo>
                  <a:cubicBezTo>
                    <a:pt x="21520" y="90"/>
                    <a:pt x="21498" y="89"/>
                    <a:pt x="21475" y="89"/>
                  </a:cubicBezTo>
                  <a:cubicBezTo>
                    <a:pt x="21259" y="89"/>
                    <a:pt x="21009" y="180"/>
                    <a:pt x="20776" y="180"/>
                  </a:cubicBezTo>
                  <a:cubicBezTo>
                    <a:pt x="20678" y="180"/>
                    <a:pt x="20582" y="164"/>
                    <a:pt x="20494" y="118"/>
                  </a:cubicBezTo>
                  <a:cubicBezTo>
                    <a:pt x="20459" y="100"/>
                    <a:pt x="20430" y="93"/>
                    <a:pt x="20405" y="93"/>
                  </a:cubicBezTo>
                  <a:cubicBezTo>
                    <a:pt x="20268" y="93"/>
                    <a:pt x="20266" y="325"/>
                    <a:pt x="20221" y="325"/>
                  </a:cubicBezTo>
                  <a:cubicBezTo>
                    <a:pt x="20208" y="325"/>
                    <a:pt x="20191" y="305"/>
                    <a:pt x="20166" y="253"/>
                  </a:cubicBezTo>
                  <a:cubicBezTo>
                    <a:pt x="20096" y="109"/>
                    <a:pt x="20008" y="68"/>
                    <a:pt x="19915" y="68"/>
                  </a:cubicBezTo>
                  <a:cubicBezTo>
                    <a:pt x="19798" y="68"/>
                    <a:pt x="19672" y="134"/>
                    <a:pt x="19562" y="134"/>
                  </a:cubicBezTo>
                  <a:cubicBezTo>
                    <a:pt x="19514" y="134"/>
                    <a:pt x="19470" y="121"/>
                    <a:pt x="19430" y="85"/>
                  </a:cubicBezTo>
                  <a:cubicBezTo>
                    <a:pt x="19338" y="285"/>
                    <a:pt x="19223" y="348"/>
                    <a:pt x="19100" y="348"/>
                  </a:cubicBezTo>
                  <a:cubicBezTo>
                    <a:pt x="18895" y="348"/>
                    <a:pt x="18665" y="176"/>
                    <a:pt x="18468" y="176"/>
                  </a:cubicBezTo>
                  <a:cubicBezTo>
                    <a:pt x="18465" y="176"/>
                    <a:pt x="18463" y="176"/>
                    <a:pt x="18460" y="177"/>
                  </a:cubicBezTo>
                  <a:cubicBezTo>
                    <a:pt x="18459" y="177"/>
                    <a:pt x="18457" y="177"/>
                    <a:pt x="18456" y="177"/>
                  </a:cubicBezTo>
                  <a:cubicBezTo>
                    <a:pt x="18373" y="177"/>
                    <a:pt x="18301" y="110"/>
                    <a:pt x="18209" y="110"/>
                  </a:cubicBezTo>
                  <a:cubicBezTo>
                    <a:pt x="18158" y="110"/>
                    <a:pt x="18101" y="130"/>
                    <a:pt x="18033" y="192"/>
                  </a:cubicBezTo>
                  <a:cubicBezTo>
                    <a:pt x="17962" y="256"/>
                    <a:pt x="17838" y="303"/>
                    <a:pt x="17710" y="303"/>
                  </a:cubicBezTo>
                  <a:cubicBezTo>
                    <a:pt x="17618" y="303"/>
                    <a:pt x="17525" y="279"/>
                    <a:pt x="17449" y="219"/>
                  </a:cubicBezTo>
                  <a:cubicBezTo>
                    <a:pt x="17377" y="164"/>
                    <a:pt x="17315" y="146"/>
                    <a:pt x="17255" y="146"/>
                  </a:cubicBezTo>
                  <a:cubicBezTo>
                    <a:pt x="17165" y="146"/>
                    <a:pt x="17080" y="185"/>
                    <a:pt x="16974" y="197"/>
                  </a:cubicBezTo>
                  <a:cubicBezTo>
                    <a:pt x="16917" y="204"/>
                    <a:pt x="16859" y="207"/>
                    <a:pt x="16800" y="207"/>
                  </a:cubicBezTo>
                  <a:cubicBezTo>
                    <a:pt x="16708" y="207"/>
                    <a:pt x="16616" y="201"/>
                    <a:pt x="16524" y="201"/>
                  </a:cubicBezTo>
                  <a:cubicBezTo>
                    <a:pt x="16353" y="201"/>
                    <a:pt x="16185" y="220"/>
                    <a:pt x="16029" y="325"/>
                  </a:cubicBezTo>
                  <a:cubicBezTo>
                    <a:pt x="15881" y="145"/>
                    <a:pt x="15730" y="83"/>
                    <a:pt x="15579" y="83"/>
                  </a:cubicBezTo>
                  <a:cubicBezTo>
                    <a:pt x="15300" y="83"/>
                    <a:pt x="15023" y="293"/>
                    <a:pt x="14770" y="347"/>
                  </a:cubicBezTo>
                  <a:cubicBezTo>
                    <a:pt x="14510" y="404"/>
                    <a:pt x="14264" y="465"/>
                    <a:pt x="14022" y="465"/>
                  </a:cubicBezTo>
                  <a:cubicBezTo>
                    <a:pt x="13838" y="465"/>
                    <a:pt x="13655" y="430"/>
                    <a:pt x="13470" y="329"/>
                  </a:cubicBezTo>
                  <a:cubicBezTo>
                    <a:pt x="13388" y="284"/>
                    <a:pt x="13310" y="248"/>
                    <a:pt x="13236" y="248"/>
                  </a:cubicBezTo>
                  <a:cubicBezTo>
                    <a:pt x="13180" y="248"/>
                    <a:pt x="13127" y="268"/>
                    <a:pt x="13075" y="321"/>
                  </a:cubicBezTo>
                  <a:cubicBezTo>
                    <a:pt x="12921" y="476"/>
                    <a:pt x="12742" y="506"/>
                    <a:pt x="12556" y="506"/>
                  </a:cubicBezTo>
                  <a:cubicBezTo>
                    <a:pt x="12441" y="506"/>
                    <a:pt x="12322" y="494"/>
                    <a:pt x="12205" y="494"/>
                  </a:cubicBezTo>
                  <a:cubicBezTo>
                    <a:pt x="11887" y="494"/>
                    <a:pt x="11565" y="478"/>
                    <a:pt x="11247" y="478"/>
                  </a:cubicBezTo>
                  <a:cubicBezTo>
                    <a:pt x="10974" y="478"/>
                    <a:pt x="10703" y="490"/>
                    <a:pt x="10439" y="533"/>
                  </a:cubicBezTo>
                  <a:cubicBezTo>
                    <a:pt x="9844" y="631"/>
                    <a:pt x="9253" y="780"/>
                    <a:pt x="8652" y="780"/>
                  </a:cubicBezTo>
                  <a:cubicBezTo>
                    <a:pt x="8546" y="780"/>
                    <a:pt x="8441" y="775"/>
                    <a:pt x="8335" y="765"/>
                  </a:cubicBezTo>
                  <a:cubicBezTo>
                    <a:pt x="8250" y="757"/>
                    <a:pt x="8161" y="753"/>
                    <a:pt x="8072" y="753"/>
                  </a:cubicBezTo>
                  <a:cubicBezTo>
                    <a:pt x="7759" y="753"/>
                    <a:pt x="7447" y="807"/>
                    <a:pt x="7337" y="952"/>
                  </a:cubicBezTo>
                  <a:cubicBezTo>
                    <a:pt x="7064" y="1316"/>
                    <a:pt x="6733" y="1248"/>
                    <a:pt x="6377" y="1293"/>
                  </a:cubicBezTo>
                  <a:cubicBezTo>
                    <a:pt x="6293" y="1279"/>
                    <a:pt x="6175" y="1230"/>
                    <a:pt x="6094" y="1230"/>
                  </a:cubicBezTo>
                  <a:cubicBezTo>
                    <a:pt x="6071" y="1230"/>
                    <a:pt x="6051" y="1234"/>
                    <a:pt x="6035" y="1244"/>
                  </a:cubicBezTo>
                  <a:cubicBezTo>
                    <a:pt x="5508" y="1592"/>
                    <a:pt x="4784" y="1613"/>
                    <a:pt x="4311" y="1942"/>
                  </a:cubicBezTo>
                  <a:cubicBezTo>
                    <a:pt x="3587" y="2448"/>
                    <a:pt x="2573" y="2620"/>
                    <a:pt x="2181" y="3581"/>
                  </a:cubicBezTo>
                  <a:cubicBezTo>
                    <a:pt x="1983" y="4065"/>
                    <a:pt x="1601" y="4507"/>
                    <a:pt x="1601" y="5054"/>
                  </a:cubicBezTo>
                  <a:cubicBezTo>
                    <a:pt x="1601" y="5502"/>
                    <a:pt x="1191" y="5767"/>
                    <a:pt x="1094" y="6172"/>
                  </a:cubicBezTo>
                  <a:cubicBezTo>
                    <a:pt x="923" y="6893"/>
                    <a:pt x="936" y="7631"/>
                    <a:pt x="829" y="8349"/>
                  </a:cubicBezTo>
                  <a:cubicBezTo>
                    <a:pt x="746" y="8903"/>
                    <a:pt x="660" y="9466"/>
                    <a:pt x="721" y="10000"/>
                  </a:cubicBezTo>
                  <a:cubicBezTo>
                    <a:pt x="751" y="10269"/>
                    <a:pt x="310" y="10263"/>
                    <a:pt x="526" y="10442"/>
                  </a:cubicBezTo>
                  <a:cubicBezTo>
                    <a:pt x="1033" y="10862"/>
                    <a:pt x="199" y="11259"/>
                    <a:pt x="512" y="11707"/>
                  </a:cubicBezTo>
                  <a:cubicBezTo>
                    <a:pt x="558" y="11773"/>
                    <a:pt x="341" y="12102"/>
                    <a:pt x="555" y="12367"/>
                  </a:cubicBezTo>
                  <a:cubicBezTo>
                    <a:pt x="893" y="12785"/>
                    <a:pt x="408" y="13161"/>
                    <a:pt x="354" y="13569"/>
                  </a:cubicBezTo>
                  <a:cubicBezTo>
                    <a:pt x="260" y="14292"/>
                    <a:pt x="335" y="15035"/>
                    <a:pt x="47" y="15747"/>
                  </a:cubicBezTo>
                  <a:cubicBezTo>
                    <a:pt x="0" y="15860"/>
                    <a:pt x="187" y="16154"/>
                    <a:pt x="148" y="16406"/>
                  </a:cubicBezTo>
                  <a:cubicBezTo>
                    <a:pt x="129" y="16527"/>
                    <a:pt x="227" y="16567"/>
                    <a:pt x="332" y="16567"/>
                  </a:cubicBezTo>
                  <a:cubicBezTo>
                    <a:pt x="388" y="16567"/>
                    <a:pt x="446" y="16556"/>
                    <a:pt x="487" y="16539"/>
                  </a:cubicBezTo>
                  <a:cubicBezTo>
                    <a:pt x="926" y="16358"/>
                    <a:pt x="1375" y="16312"/>
                    <a:pt x="1827" y="16312"/>
                  </a:cubicBezTo>
                  <a:cubicBezTo>
                    <a:pt x="2300" y="16312"/>
                    <a:pt x="2776" y="16363"/>
                    <a:pt x="3248" y="16363"/>
                  </a:cubicBezTo>
                  <a:cubicBezTo>
                    <a:pt x="3358" y="16363"/>
                    <a:pt x="3469" y="16360"/>
                    <a:pt x="3578" y="16353"/>
                  </a:cubicBezTo>
                  <a:cubicBezTo>
                    <a:pt x="3701" y="16345"/>
                    <a:pt x="3823" y="16342"/>
                    <a:pt x="3946" y="16342"/>
                  </a:cubicBezTo>
                  <a:cubicBezTo>
                    <a:pt x="4674" y="16342"/>
                    <a:pt x="5410" y="16457"/>
                    <a:pt x="6143" y="16464"/>
                  </a:cubicBezTo>
                  <a:cubicBezTo>
                    <a:pt x="6318" y="16466"/>
                    <a:pt x="6494" y="16467"/>
                    <a:pt x="6669" y="16467"/>
                  </a:cubicBezTo>
                  <a:cubicBezTo>
                    <a:pt x="7629" y="16467"/>
                    <a:pt x="8589" y="16437"/>
                    <a:pt x="9550" y="16391"/>
                  </a:cubicBezTo>
                  <a:cubicBezTo>
                    <a:pt x="9919" y="16373"/>
                    <a:pt x="10289" y="16366"/>
                    <a:pt x="10659" y="16366"/>
                  </a:cubicBezTo>
                  <a:cubicBezTo>
                    <a:pt x="11987" y="16366"/>
                    <a:pt x="13321" y="16459"/>
                    <a:pt x="14651" y="16480"/>
                  </a:cubicBezTo>
                  <a:cubicBezTo>
                    <a:pt x="14826" y="16483"/>
                    <a:pt x="15001" y="16484"/>
                    <a:pt x="15176" y="16484"/>
                  </a:cubicBezTo>
                  <a:cubicBezTo>
                    <a:pt x="16292" y="16484"/>
                    <a:pt x="17407" y="16430"/>
                    <a:pt x="18519" y="16323"/>
                  </a:cubicBezTo>
                  <a:cubicBezTo>
                    <a:pt x="19426" y="16236"/>
                    <a:pt x="20368" y="16193"/>
                    <a:pt x="21292" y="16133"/>
                  </a:cubicBezTo>
                  <a:cubicBezTo>
                    <a:pt x="22053" y="16084"/>
                    <a:pt x="22813" y="16072"/>
                    <a:pt x="23574" y="16072"/>
                  </a:cubicBezTo>
                  <a:cubicBezTo>
                    <a:pt x="24216" y="16072"/>
                    <a:pt x="24858" y="16081"/>
                    <a:pt x="25500" y="16081"/>
                  </a:cubicBezTo>
                  <a:cubicBezTo>
                    <a:pt x="26071" y="16081"/>
                    <a:pt x="26641" y="16074"/>
                    <a:pt x="27212" y="16050"/>
                  </a:cubicBezTo>
                  <a:cubicBezTo>
                    <a:pt x="27737" y="16029"/>
                    <a:pt x="28264" y="16024"/>
                    <a:pt x="28793" y="16024"/>
                  </a:cubicBezTo>
                  <a:cubicBezTo>
                    <a:pt x="29218" y="16024"/>
                    <a:pt x="29645" y="16027"/>
                    <a:pt x="30071" y="16027"/>
                  </a:cubicBezTo>
                  <a:cubicBezTo>
                    <a:pt x="30398" y="16027"/>
                    <a:pt x="30725" y="16025"/>
                    <a:pt x="31052" y="16018"/>
                  </a:cubicBezTo>
                  <a:cubicBezTo>
                    <a:pt x="31435" y="16011"/>
                    <a:pt x="31818" y="16009"/>
                    <a:pt x="32201" y="16009"/>
                  </a:cubicBezTo>
                  <a:cubicBezTo>
                    <a:pt x="32925" y="16009"/>
                    <a:pt x="33649" y="16017"/>
                    <a:pt x="34373" y="16017"/>
                  </a:cubicBezTo>
                  <a:cubicBezTo>
                    <a:pt x="34405" y="16017"/>
                    <a:pt x="34436" y="16017"/>
                    <a:pt x="34467" y="16017"/>
                  </a:cubicBezTo>
                  <a:cubicBezTo>
                    <a:pt x="34903" y="16016"/>
                    <a:pt x="35339" y="15995"/>
                    <a:pt x="35776" y="15995"/>
                  </a:cubicBezTo>
                  <a:cubicBezTo>
                    <a:pt x="35783" y="15995"/>
                    <a:pt x="35790" y="15995"/>
                    <a:pt x="35797" y="15995"/>
                  </a:cubicBezTo>
                  <a:cubicBezTo>
                    <a:pt x="36564" y="15995"/>
                    <a:pt x="37336" y="16036"/>
                    <a:pt x="38103" y="16036"/>
                  </a:cubicBezTo>
                  <a:cubicBezTo>
                    <a:pt x="38562" y="16036"/>
                    <a:pt x="39020" y="16021"/>
                    <a:pt x="39473" y="15974"/>
                  </a:cubicBezTo>
                  <a:cubicBezTo>
                    <a:pt x="40866" y="15830"/>
                    <a:pt x="42267" y="15890"/>
                    <a:pt x="43656" y="15827"/>
                  </a:cubicBezTo>
                  <a:cubicBezTo>
                    <a:pt x="44323" y="15796"/>
                    <a:pt x="44973" y="15511"/>
                    <a:pt x="45640" y="15511"/>
                  </a:cubicBezTo>
                  <a:cubicBezTo>
                    <a:pt x="45857" y="15511"/>
                    <a:pt x="46075" y="15541"/>
                    <a:pt x="46296" y="15619"/>
                  </a:cubicBezTo>
                  <a:cubicBezTo>
                    <a:pt x="46298" y="15620"/>
                    <a:pt x="46300" y="15620"/>
                    <a:pt x="46303" y="15620"/>
                  </a:cubicBezTo>
                  <a:cubicBezTo>
                    <a:pt x="46330" y="15620"/>
                    <a:pt x="46389" y="15583"/>
                    <a:pt x="46395" y="15558"/>
                  </a:cubicBezTo>
                  <a:cubicBezTo>
                    <a:pt x="46437" y="15345"/>
                    <a:pt x="46577" y="15300"/>
                    <a:pt x="46725" y="15300"/>
                  </a:cubicBezTo>
                  <a:cubicBezTo>
                    <a:pt x="46821" y="15300"/>
                    <a:pt x="46920" y="15319"/>
                    <a:pt x="46997" y="15324"/>
                  </a:cubicBezTo>
                  <a:cubicBezTo>
                    <a:pt x="47095" y="15329"/>
                    <a:pt x="47193" y="15332"/>
                    <a:pt x="47291" y="15332"/>
                  </a:cubicBezTo>
                  <a:cubicBezTo>
                    <a:pt x="47904" y="15332"/>
                    <a:pt x="48515" y="15233"/>
                    <a:pt x="49128" y="15233"/>
                  </a:cubicBezTo>
                  <a:cubicBezTo>
                    <a:pt x="49390" y="15233"/>
                    <a:pt x="49652" y="15251"/>
                    <a:pt x="49916" y="15303"/>
                  </a:cubicBezTo>
                  <a:cubicBezTo>
                    <a:pt x="49960" y="15311"/>
                    <a:pt x="50007" y="15316"/>
                    <a:pt x="50054" y="15316"/>
                  </a:cubicBezTo>
                  <a:cubicBezTo>
                    <a:pt x="50279" y="15316"/>
                    <a:pt x="50511" y="15216"/>
                    <a:pt x="50496" y="14994"/>
                  </a:cubicBezTo>
                  <a:cubicBezTo>
                    <a:pt x="50459" y="14463"/>
                    <a:pt x="50463" y="13928"/>
                    <a:pt x="50418" y="13407"/>
                  </a:cubicBezTo>
                  <a:cubicBezTo>
                    <a:pt x="50369" y="12855"/>
                    <a:pt x="50310" y="12295"/>
                    <a:pt x="50259" y="11739"/>
                  </a:cubicBezTo>
                  <a:cubicBezTo>
                    <a:pt x="50187" y="10962"/>
                    <a:pt x="50134" y="10185"/>
                    <a:pt x="50044" y="9408"/>
                  </a:cubicBezTo>
                  <a:cubicBezTo>
                    <a:pt x="49983" y="8886"/>
                    <a:pt x="49899" y="8361"/>
                    <a:pt x="49767" y="7864"/>
                  </a:cubicBezTo>
                  <a:cubicBezTo>
                    <a:pt x="49649" y="7423"/>
                    <a:pt x="49850" y="6965"/>
                    <a:pt x="49656" y="6589"/>
                  </a:cubicBezTo>
                  <a:cubicBezTo>
                    <a:pt x="49466" y="6220"/>
                    <a:pt x="49447" y="5860"/>
                    <a:pt x="49419" y="5486"/>
                  </a:cubicBezTo>
                  <a:cubicBezTo>
                    <a:pt x="49409" y="5355"/>
                    <a:pt x="49471" y="5170"/>
                    <a:pt x="49354" y="5110"/>
                  </a:cubicBezTo>
                  <a:cubicBezTo>
                    <a:pt x="48908" y="4883"/>
                    <a:pt x="48890" y="4415"/>
                    <a:pt x="48668" y="4081"/>
                  </a:cubicBezTo>
                  <a:cubicBezTo>
                    <a:pt x="48274" y="3486"/>
                    <a:pt x="47959" y="2875"/>
                    <a:pt x="47361" y="2402"/>
                  </a:cubicBezTo>
                  <a:cubicBezTo>
                    <a:pt x="47049" y="2155"/>
                    <a:pt x="46629" y="2206"/>
                    <a:pt x="46362" y="1968"/>
                  </a:cubicBezTo>
                  <a:cubicBezTo>
                    <a:pt x="45783" y="1450"/>
                    <a:pt x="44998" y="1390"/>
                    <a:pt x="44287" y="1268"/>
                  </a:cubicBezTo>
                  <a:cubicBezTo>
                    <a:pt x="43525" y="1138"/>
                    <a:pt x="42763" y="995"/>
                    <a:pt x="42001" y="860"/>
                  </a:cubicBezTo>
                  <a:cubicBezTo>
                    <a:pt x="40648" y="621"/>
                    <a:pt x="39284" y="446"/>
                    <a:pt x="37919" y="275"/>
                  </a:cubicBezTo>
                  <a:cubicBezTo>
                    <a:pt x="37905" y="274"/>
                    <a:pt x="37891" y="273"/>
                    <a:pt x="37877" y="273"/>
                  </a:cubicBezTo>
                  <a:cubicBezTo>
                    <a:pt x="37744" y="273"/>
                    <a:pt x="37629" y="349"/>
                    <a:pt x="37500" y="349"/>
                  </a:cubicBezTo>
                  <a:cubicBezTo>
                    <a:pt x="37445" y="349"/>
                    <a:pt x="37389" y="336"/>
                    <a:pt x="37327" y="297"/>
                  </a:cubicBezTo>
                  <a:cubicBezTo>
                    <a:pt x="37040" y="119"/>
                    <a:pt x="36682" y="32"/>
                    <a:pt x="36357" y="32"/>
                  </a:cubicBezTo>
                  <a:cubicBezTo>
                    <a:pt x="36161" y="32"/>
                    <a:pt x="35977" y="63"/>
                    <a:pt x="35828" y="125"/>
                  </a:cubicBezTo>
                  <a:cubicBezTo>
                    <a:pt x="35646" y="201"/>
                    <a:pt x="35471" y="228"/>
                    <a:pt x="35302" y="228"/>
                  </a:cubicBezTo>
                  <a:cubicBezTo>
                    <a:pt x="34897" y="228"/>
                    <a:pt x="34520" y="74"/>
                    <a:pt x="34136" y="74"/>
                  </a:cubicBezTo>
                  <a:cubicBezTo>
                    <a:pt x="34133" y="74"/>
                    <a:pt x="34130" y="74"/>
                    <a:pt x="34126" y="74"/>
                  </a:cubicBezTo>
                  <a:cubicBezTo>
                    <a:pt x="33779" y="76"/>
                    <a:pt x="33422" y="83"/>
                    <a:pt x="33061" y="83"/>
                  </a:cubicBezTo>
                  <a:cubicBezTo>
                    <a:pt x="32692" y="83"/>
                    <a:pt x="32320" y="76"/>
                    <a:pt x="31954" y="52"/>
                  </a:cubicBezTo>
                  <a:cubicBezTo>
                    <a:pt x="31695" y="35"/>
                    <a:pt x="31417" y="1"/>
                    <a:pt x="31138" y="1"/>
                  </a:cubicBezTo>
                  <a:close/>
                </a:path>
              </a:pathLst>
            </a:custGeom>
            <a:solidFill>
              <a:srgbClr val="A6DFD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24" name="Google Shape;724;p34"/>
          <p:cNvSpPr txBox="1"/>
          <p:nvPr>
            <p:ph idx="4294967295" type="subTitle"/>
          </p:nvPr>
        </p:nvSpPr>
        <p:spPr>
          <a:xfrm>
            <a:off x="469500" y="2123350"/>
            <a:ext cx="3566400" cy="26238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Clr>
                <a:schemeClr val="dk1"/>
              </a:buClr>
              <a:buSzPts val="1500"/>
              <a:buFont typeface="Didact Gothic"/>
              <a:buChar char="●"/>
            </a:pPr>
            <a:r>
              <a:rPr b="1" lang="en" sz="1500">
                <a:solidFill>
                  <a:schemeClr val="dk1"/>
                </a:solidFill>
                <a:latin typeface="Didact Gothic"/>
                <a:ea typeface="Didact Gothic"/>
                <a:cs typeface="Didact Gothic"/>
                <a:sym typeface="Didact Gothic"/>
              </a:rPr>
              <a:t>Embedding layer &amp; Numeric input </a:t>
            </a:r>
            <a:endParaRPr sz="1500">
              <a:solidFill>
                <a:schemeClr val="dk1"/>
              </a:solidFill>
              <a:latin typeface="Didact Gothic"/>
              <a:ea typeface="Didact Gothic"/>
              <a:cs typeface="Didact Gothic"/>
              <a:sym typeface="Didact Gothic"/>
            </a:endParaRPr>
          </a:p>
          <a:p>
            <a:pPr indent="-323850" lvl="0" marL="457200" rtl="0" algn="l">
              <a:spcBef>
                <a:spcPts val="0"/>
              </a:spcBef>
              <a:spcAft>
                <a:spcPts val="0"/>
              </a:spcAft>
              <a:buClr>
                <a:schemeClr val="dk1"/>
              </a:buClr>
              <a:buSzPts val="1500"/>
              <a:buFont typeface="Didact Gothic"/>
              <a:buChar char="●"/>
            </a:pPr>
            <a:r>
              <a:rPr b="1" lang="en" sz="1500">
                <a:solidFill>
                  <a:schemeClr val="dk1"/>
                </a:solidFill>
                <a:latin typeface="Didact Gothic"/>
                <a:ea typeface="Didact Gothic"/>
                <a:cs typeface="Didact Gothic"/>
                <a:sym typeface="Didact Gothic"/>
              </a:rPr>
              <a:t>Loss function - </a:t>
            </a:r>
            <a:r>
              <a:rPr lang="en" sz="1500">
                <a:solidFill>
                  <a:schemeClr val="dk1"/>
                </a:solidFill>
                <a:latin typeface="Didact Gothic"/>
                <a:ea typeface="Didact Gothic"/>
                <a:cs typeface="Didact Gothic"/>
                <a:sym typeface="Didact Gothic"/>
              </a:rPr>
              <a:t>binary_crossentropy</a:t>
            </a:r>
            <a:endParaRPr sz="1500">
              <a:solidFill>
                <a:schemeClr val="dk1"/>
              </a:solidFill>
              <a:latin typeface="Didact Gothic"/>
              <a:ea typeface="Didact Gothic"/>
              <a:cs typeface="Didact Gothic"/>
              <a:sym typeface="Didact Gothic"/>
            </a:endParaRPr>
          </a:p>
          <a:p>
            <a:pPr indent="-323850" lvl="0" marL="457200" rtl="0" algn="l">
              <a:spcBef>
                <a:spcPts val="0"/>
              </a:spcBef>
              <a:spcAft>
                <a:spcPts val="0"/>
              </a:spcAft>
              <a:buClr>
                <a:schemeClr val="dk1"/>
              </a:buClr>
              <a:buSzPts val="1500"/>
              <a:buFont typeface="Didact Gothic"/>
              <a:buChar char="●"/>
            </a:pPr>
            <a:r>
              <a:rPr b="1" lang="en" sz="1500">
                <a:solidFill>
                  <a:schemeClr val="dk1"/>
                </a:solidFill>
                <a:latin typeface="Didact Gothic"/>
                <a:ea typeface="Didact Gothic"/>
                <a:cs typeface="Didact Gothic"/>
                <a:sym typeface="Didact Gothic"/>
              </a:rPr>
              <a:t>Train-Test Split</a:t>
            </a:r>
            <a:r>
              <a:rPr lang="en" sz="1500">
                <a:solidFill>
                  <a:schemeClr val="dk1"/>
                </a:solidFill>
                <a:latin typeface="Didact Gothic"/>
                <a:ea typeface="Didact Gothic"/>
                <a:cs typeface="Didact Gothic"/>
                <a:sym typeface="Didact Gothic"/>
              </a:rPr>
              <a:t> - [:12516] (70/30%)</a:t>
            </a:r>
            <a:endParaRPr sz="1500">
              <a:solidFill>
                <a:schemeClr val="dk1"/>
              </a:solidFill>
              <a:latin typeface="Didact Gothic"/>
              <a:ea typeface="Didact Gothic"/>
              <a:cs typeface="Didact Gothic"/>
              <a:sym typeface="Didact Gothic"/>
            </a:endParaRPr>
          </a:p>
          <a:p>
            <a:pPr indent="-323850" lvl="0" marL="457200" rtl="0" algn="l">
              <a:spcBef>
                <a:spcPts val="0"/>
              </a:spcBef>
              <a:spcAft>
                <a:spcPts val="0"/>
              </a:spcAft>
              <a:buClr>
                <a:schemeClr val="dk1"/>
              </a:buClr>
              <a:buSzPts val="1500"/>
              <a:buFont typeface="Didact Gothic"/>
              <a:buChar char="●"/>
            </a:pPr>
            <a:r>
              <a:rPr b="1" lang="en" sz="1500">
                <a:solidFill>
                  <a:schemeClr val="dk1"/>
                </a:solidFill>
                <a:latin typeface="Didact Gothic"/>
                <a:ea typeface="Didact Gothic"/>
                <a:cs typeface="Didact Gothic"/>
                <a:sym typeface="Didact Gothic"/>
              </a:rPr>
              <a:t>Cross validation</a:t>
            </a:r>
            <a:r>
              <a:rPr lang="en" sz="1500">
                <a:solidFill>
                  <a:schemeClr val="dk1"/>
                </a:solidFill>
                <a:latin typeface="Didact Gothic"/>
                <a:ea typeface="Didact Gothic"/>
                <a:cs typeface="Didact Gothic"/>
                <a:sym typeface="Didact Gothic"/>
              </a:rPr>
              <a:t> - k=4</a:t>
            </a:r>
            <a:endParaRPr sz="1500">
              <a:solidFill>
                <a:schemeClr val="dk1"/>
              </a:solidFill>
              <a:latin typeface="Didact Gothic"/>
              <a:ea typeface="Didact Gothic"/>
              <a:cs typeface="Didact Gothic"/>
              <a:sym typeface="Didact Gothic"/>
            </a:endParaRPr>
          </a:p>
          <a:p>
            <a:pPr indent="-323850" lvl="0" marL="457200" rtl="0" algn="l">
              <a:spcBef>
                <a:spcPts val="0"/>
              </a:spcBef>
              <a:spcAft>
                <a:spcPts val="0"/>
              </a:spcAft>
              <a:buClr>
                <a:schemeClr val="dk1"/>
              </a:buClr>
              <a:buSzPts val="1500"/>
              <a:buFont typeface="Didact Gothic"/>
              <a:buChar char="●"/>
            </a:pPr>
            <a:r>
              <a:rPr b="1" lang="en" sz="1500">
                <a:solidFill>
                  <a:schemeClr val="dk1"/>
                </a:solidFill>
                <a:latin typeface="Didact Gothic"/>
                <a:ea typeface="Didact Gothic"/>
                <a:cs typeface="Didact Gothic"/>
                <a:sym typeface="Didact Gothic"/>
              </a:rPr>
              <a:t>Activation</a:t>
            </a:r>
            <a:r>
              <a:rPr lang="en" sz="1500">
                <a:solidFill>
                  <a:schemeClr val="dk1"/>
                </a:solidFill>
                <a:latin typeface="Didact Gothic"/>
                <a:ea typeface="Didact Gothic"/>
                <a:cs typeface="Didact Gothic"/>
                <a:sym typeface="Didact Gothic"/>
              </a:rPr>
              <a:t> - ‘sigmoid’, ‘ relu’, ‘linear’</a:t>
            </a:r>
            <a:endParaRPr sz="1500">
              <a:solidFill>
                <a:schemeClr val="dk1"/>
              </a:solidFill>
              <a:latin typeface="Didact Gothic"/>
              <a:ea typeface="Didact Gothic"/>
              <a:cs typeface="Didact Gothic"/>
              <a:sym typeface="Didact Gothic"/>
            </a:endParaRPr>
          </a:p>
          <a:p>
            <a:pPr indent="-323850" lvl="0" marL="457200" rtl="0" algn="l">
              <a:spcBef>
                <a:spcPts val="0"/>
              </a:spcBef>
              <a:spcAft>
                <a:spcPts val="0"/>
              </a:spcAft>
              <a:buClr>
                <a:schemeClr val="dk1"/>
              </a:buClr>
              <a:buSzPts val="1500"/>
              <a:buFont typeface="Didact Gothic"/>
              <a:buChar char="●"/>
            </a:pPr>
            <a:r>
              <a:rPr b="1" lang="en" sz="1500">
                <a:solidFill>
                  <a:schemeClr val="dk1"/>
                </a:solidFill>
                <a:latin typeface="Didact Gothic"/>
                <a:ea typeface="Didact Gothic"/>
                <a:cs typeface="Didact Gothic"/>
                <a:sym typeface="Didact Gothic"/>
              </a:rPr>
              <a:t>Optimizer</a:t>
            </a:r>
            <a:r>
              <a:rPr lang="en" sz="1500">
                <a:solidFill>
                  <a:schemeClr val="dk1"/>
                </a:solidFill>
                <a:latin typeface="Didact Gothic"/>
                <a:ea typeface="Didact Gothic"/>
                <a:cs typeface="Didact Gothic"/>
                <a:sym typeface="Didact Gothic"/>
              </a:rPr>
              <a:t> - Rmsprop</a:t>
            </a:r>
            <a:endParaRPr sz="1500">
              <a:solidFill>
                <a:schemeClr val="dk1"/>
              </a:solidFill>
              <a:latin typeface="Didact Gothic"/>
              <a:ea typeface="Didact Gothic"/>
              <a:cs typeface="Didact Gothic"/>
              <a:sym typeface="Didact Gothic"/>
            </a:endParaRPr>
          </a:p>
          <a:p>
            <a:pPr indent="-323850" lvl="0" marL="457200" rtl="0" algn="l">
              <a:spcBef>
                <a:spcPts val="0"/>
              </a:spcBef>
              <a:spcAft>
                <a:spcPts val="0"/>
              </a:spcAft>
              <a:buClr>
                <a:schemeClr val="dk1"/>
              </a:buClr>
              <a:buSzPts val="1500"/>
              <a:buFont typeface="Didact Gothic"/>
              <a:buChar char="●"/>
            </a:pPr>
            <a:r>
              <a:rPr b="1" lang="en" sz="1500">
                <a:solidFill>
                  <a:schemeClr val="dk1"/>
                </a:solidFill>
                <a:latin typeface="Didact Gothic"/>
                <a:ea typeface="Didact Gothic"/>
                <a:cs typeface="Didact Gothic"/>
                <a:sym typeface="Didact Gothic"/>
              </a:rPr>
              <a:t>Dropout</a:t>
            </a:r>
            <a:r>
              <a:rPr lang="en" sz="1500">
                <a:solidFill>
                  <a:schemeClr val="dk1"/>
                </a:solidFill>
                <a:latin typeface="Didact Gothic"/>
                <a:ea typeface="Didact Gothic"/>
                <a:cs typeface="Didact Gothic"/>
                <a:sym typeface="Didact Gothic"/>
              </a:rPr>
              <a:t> - 0.5 </a:t>
            </a:r>
            <a:endParaRPr sz="1500">
              <a:solidFill>
                <a:schemeClr val="dk1"/>
              </a:solidFill>
              <a:latin typeface="Didact Gothic"/>
              <a:ea typeface="Didact Gothic"/>
              <a:cs typeface="Didact Gothic"/>
              <a:sym typeface="Didact Gothic"/>
            </a:endParaRPr>
          </a:p>
          <a:p>
            <a:pPr indent="-323850" lvl="0" marL="457200" rtl="0" algn="l">
              <a:spcBef>
                <a:spcPts val="0"/>
              </a:spcBef>
              <a:spcAft>
                <a:spcPts val="0"/>
              </a:spcAft>
              <a:buClr>
                <a:schemeClr val="dk1"/>
              </a:buClr>
              <a:buSzPts val="1500"/>
              <a:buFont typeface="Didact Gothic"/>
              <a:buChar char="●"/>
            </a:pPr>
            <a:r>
              <a:rPr b="1" lang="en" sz="1500">
                <a:solidFill>
                  <a:schemeClr val="dk1"/>
                </a:solidFill>
                <a:latin typeface="Didact Gothic"/>
                <a:ea typeface="Didact Gothic"/>
                <a:cs typeface="Didact Gothic"/>
                <a:sym typeface="Didact Gothic"/>
              </a:rPr>
              <a:t>Training-Accuracy</a:t>
            </a:r>
            <a:r>
              <a:rPr lang="en" sz="1500">
                <a:solidFill>
                  <a:schemeClr val="dk1"/>
                </a:solidFill>
                <a:latin typeface="Didact Gothic"/>
                <a:ea typeface="Didact Gothic"/>
                <a:cs typeface="Didact Gothic"/>
                <a:sym typeface="Didact Gothic"/>
              </a:rPr>
              <a:t>: 97.91%</a:t>
            </a:r>
            <a:endParaRPr sz="1500">
              <a:solidFill>
                <a:schemeClr val="dk1"/>
              </a:solidFill>
              <a:latin typeface="Didact Gothic"/>
              <a:ea typeface="Didact Gothic"/>
              <a:cs typeface="Didact Gothic"/>
              <a:sym typeface="Didact Gothic"/>
            </a:endParaRPr>
          </a:p>
          <a:p>
            <a:pPr indent="-323850" lvl="0" marL="457200" rtl="0" algn="l">
              <a:spcBef>
                <a:spcPts val="0"/>
              </a:spcBef>
              <a:spcAft>
                <a:spcPts val="0"/>
              </a:spcAft>
              <a:buClr>
                <a:schemeClr val="dk1"/>
              </a:buClr>
              <a:buSzPts val="1500"/>
              <a:buFont typeface="Didact Gothic"/>
              <a:buChar char="●"/>
            </a:pPr>
            <a:r>
              <a:rPr b="1" lang="en" sz="1500">
                <a:solidFill>
                  <a:schemeClr val="dk1"/>
                </a:solidFill>
                <a:latin typeface="Didact Gothic"/>
                <a:ea typeface="Didact Gothic"/>
                <a:cs typeface="Didact Gothic"/>
                <a:sym typeface="Didact Gothic"/>
              </a:rPr>
              <a:t>Validation-Accuracy</a:t>
            </a:r>
            <a:r>
              <a:rPr lang="en" sz="1500">
                <a:solidFill>
                  <a:schemeClr val="dk1"/>
                </a:solidFill>
                <a:latin typeface="Didact Gothic"/>
                <a:ea typeface="Didact Gothic"/>
                <a:cs typeface="Didact Gothic"/>
                <a:sym typeface="Didact Gothic"/>
              </a:rPr>
              <a:t>: 97.51%</a:t>
            </a:r>
            <a:endParaRPr sz="1500">
              <a:solidFill>
                <a:schemeClr val="dk1"/>
              </a:solidFill>
              <a:latin typeface="Didact Gothic"/>
              <a:ea typeface="Didact Gothic"/>
              <a:cs typeface="Didact Gothic"/>
              <a:sym typeface="Didact Gothic"/>
            </a:endParaRPr>
          </a:p>
          <a:p>
            <a:pPr indent="-323850" lvl="0" marL="457200" rtl="0" algn="l">
              <a:spcBef>
                <a:spcPts val="0"/>
              </a:spcBef>
              <a:spcAft>
                <a:spcPts val="0"/>
              </a:spcAft>
              <a:buClr>
                <a:schemeClr val="dk1"/>
              </a:buClr>
              <a:buSzPts val="1500"/>
              <a:buFont typeface="Didact Gothic"/>
              <a:buChar char="●"/>
            </a:pPr>
            <a:r>
              <a:rPr b="1" lang="en" sz="1500">
                <a:solidFill>
                  <a:schemeClr val="dk1"/>
                </a:solidFill>
                <a:latin typeface="Didact Gothic"/>
                <a:ea typeface="Didact Gothic"/>
                <a:cs typeface="Didact Gothic"/>
                <a:sym typeface="Didact Gothic"/>
              </a:rPr>
              <a:t>Test-set Accuracy</a:t>
            </a:r>
            <a:r>
              <a:rPr lang="en" sz="1500">
                <a:solidFill>
                  <a:schemeClr val="dk1"/>
                </a:solidFill>
                <a:latin typeface="Didact Gothic"/>
                <a:ea typeface="Didact Gothic"/>
                <a:cs typeface="Didact Gothic"/>
                <a:sym typeface="Didact Gothic"/>
              </a:rPr>
              <a:t> - 94.89%</a:t>
            </a:r>
            <a:endParaRPr sz="1500">
              <a:solidFill>
                <a:schemeClr val="dk1"/>
              </a:solidFill>
              <a:latin typeface="Didact Gothic"/>
              <a:ea typeface="Didact Gothic"/>
              <a:cs typeface="Didact Gothic"/>
              <a:sym typeface="Didact Gothic"/>
            </a:endParaRPr>
          </a:p>
        </p:txBody>
      </p:sp>
      <p:sp>
        <p:nvSpPr>
          <p:cNvPr id="725" name="Google Shape;725;p34"/>
          <p:cNvSpPr txBox="1"/>
          <p:nvPr>
            <p:ph idx="4294967295" type="ctrTitle"/>
          </p:nvPr>
        </p:nvSpPr>
        <p:spPr>
          <a:xfrm>
            <a:off x="1292777" y="1354075"/>
            <a:ext cx="2218800" cy="482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900"/>
              <a:t>Model summary</a:t>
            </a:r>
            <a:endParaRPr sz="1900"/>
          </a:p>
        </p:txBody>
      </p:sp>
      <p:sp>
        <p:nvSpPr>
          <p:cNvPr id="726" name="Google Shape;726;p34"/>
          <p:cNvSpPr txBox="1"/>
          <p:nvPr>
            <p:ph idx="4294967295" type="ctrTitle"/>
          </p:nvPr>
        </p:nvSpPr>
        <p:spPr>
          <a:xfrm>
            <a:off x="570900" y="162125"/>
            <a:ext cx="8002200" cy="732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500"/>
              <a:t>NN architecture</a:t>
            </a:r>
            <a:endParaRPr sz="2500"/>
          </a:p>
        </p:txBody>
      </p:sp>
      <p:pic>
        <p:nvPicPr>
          <p:cNvPr id="727" name="Google Shape;727;p34"/>
          <p:cNvPicPr preferRelativeResize="0"/>
          <p:nvPr/>
        </p:nvPicPr>
        <p:blipFill>
          <a:blip r:embed="rId3">
            <a:alphaModFix/>
          </a:blip>
          <a:stretch>
            <a:fillRect/>
          </a:stretch>
        </p:blipFill>
        <p:spPr>
          <a:xfrm>
            <a:off x="4717100" y="895025"/>
            <a:ext cx="4219628" cy="2045376"/>
          </a:xfrm>
          <a:prstGeom prst="rect">
            <a:avLst/>
          </a:prstGeom>
          <a:noFill/>
          <a:ln>
            <a:noFill/>
          </a:ln>
        </p:spPr>
      </p:pic>
      <p:pic>
        <p:nvPicPr>
          <p:cNvPr id="728" name="Google Shape;728;p34"/>
          <p:cNvPicPr preferRelativeResize="0"/>
          <p:nvPr/>
        </p:nvPicPr>
        <p:blipFill>
          <a:blip r:embed="rId4">
            <a:alphaModFix/>
          </a:blip>
          <a:stretch>
            <a:fillRect/>
          </a:stretch>
        </p:blipFill>
        <p:spPr>
          <a:xfrm>
            <a:off x="4717100" y="2940400"/>
            <a:ext cx="4219625" cy="22170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2" name="Shape 732"/>
        <p:cNvGrpSpPr/>
        <p:nvPr/>
      </p:nvGrpSpPr>
      <p:grpSpPr>
        <a:xfrm>
          <a:off x="0" y="0"/>
          <a:ext cx="0" cy="0"/>
          <a:chOff x="0" y="0"/>
          <a:chExt cx="0" cy="0"/>
        </a:xfrm>
      </p:grpSpPr>
      <p:grpSp>
        <p:nvGrpSpPr>
          <p:cNvPr id="733" name="Google Shape;733;p35"/>
          <p:cNvGrpSpPr/>
          <p:nvPr/>
        </p:nvGrpSpPr>
        <p:grpSpPr>
          <a:xfrm>
            <a:off x="375479" y="1161297"/>
            <a:ext cx="3857138" cy="3867313"/>
            <a:chOff x="6096275" y="2025923"/>
            <a:chExt cx="1901098" cy="2324526"/>
          </a:xfrm>
        </p:grpSpPr>
        <p:sp>
          <p:nvSpPr>
            <p:cNvPr id="734" name="Google Shape;734;p35"/>
            <p:cNvSpPr/>
            <p:nvPr/>
          </p:nvSpPr>
          <p:spPr>
            <a:xfrm>
              <a:off x="6096275" y="2025923"/>
              <a:ext cx="1901098" cy="2324526"/>
            </a:xfrm>
            <a:custGeom>
              <a:rect b="b" l="l" r="r" t="t"/>
              <a:pathLst>
                <a:path extrusionOk="0" h="81334" w="56030">
                  <a:moveTo>
                    <a:pt x="33260" y="1336"/>
                  </a:moveTo>
                  <a:cubicBezTo>
                    <a:pt x="33539" y="1336"/>
                    <a:pt x="33817" y="1370"/>
                    <a:pt x="34076" y="1387"/>
                  </a:cubicBezTo>
                  <a:cubicBezTo>
                    <a:pt x="34442" y="1411"/>
                    <a:pt x="34814" y="1418"/>
                    <a:pt x="35183" y="1418"/>
                  </a:cubicBezTo>
                  <a:cubicBezTo>
                    <a:pt x="35544" y="1418"/>
                    <a:pt x="35901" y="1411"/>
                    <a:pt x="36248" y="1409"/>
                  </a:cubicBezTo>
                  <a:cubicBezTo>
                    <a:pt x="36252" y="1409"/>
                    <a:pt x="36255" y="1409"/>
                    <a:pt x="36258" y="1409"/>
                  </a:cubicBezTo>
                  <a:cubicBezTo>
                    <a:pt x="36642" y="1409"/>
                    <a:pt x="37019" y="1563"/>
                    <a:pt x="37424" y="1563"/>
                  </a:cubicBezTo>
                  <a:cubicBezTo>
                    <a:pt x="37593" y="1563"/>
                    <a:pt x="37768" y="1536"/>
                    <a:pt x="37950" y="1460"/>
                  </a:cubicBezTo>
                  <a:cubicBezTo>
                    <a:pt x="38099" y="1398"/>
                    <a:pt x="38283" y="1367"/>
                    <a:pt x="38479" y="1367"/>
                  </a:cubicBezTo>
                  <a:cubicBezTo>
                    <a:pt x="38804" y="1367"/>
                    <a:pt x="39162" y="1454"/>
                    <a:pt x="39449" y="1632"/>
                  </a:cubicBezTo>
                  <a:cubicBezTo>
                    <a:pt x="39511" y="1671"/>
                    <a:pt x="39567" y="1684"/>
                    <a:pt x="39622" y="1684"/>
                  </a:cubicBezTo>
                  <a:cubicBezTo>
                    <a:pt x="39751" y="1684"/>
                    <a:pt x="39866" y="1608"/>
                    <a:pt x="39999" y="1608"/>
                  </a:cubicBezTo>
                  <a:cubicBezTo>
                    <a:pt x="40013" y="1608"/>
                    <a:pt x="40027" y="1609"/>
                    <a:pt x="40041" y="1610"/>
                  </a:cubicBezTo>
                  <a:cubicBezTo>
                    <a:pt x="41406" y="1781"/>
                    <a:pt x="42770" y="1956"/>
                    <a:pt x="44123" y="2195"/>
                  </a:cubicBezTo>
                  <a:cubicBezTo>
                    <a:pt x="44885" y="2330"/>
                    <a:pt x="45647" y="2473"/>
                    <a:pt x="46409" y="2603"/>
                  </a:cubicBezTo>
                  <a:cubicBezTo>
                    <a:pt x="47120" y="2725"/>
                    <a:pt x="47905" y="2785"/>
                    <a:pt x="48484" y="3303"/>
                  </a:cubicBezTo>
                  <a:cubicBezTo>
                    <a:pt x="48751" y="3541"/>
                    <a:pt x="49171" y="3490"/>
                    <a:pt x="49483" y="3737"/>
                  </a:cubicBezTo>
                  <a:cubicBezTo>
                    <a:pt x="50081" y="4210"/>
                    <a:pt x="50396" y="4821"/>
                    <a:pt x="50790" y="5416"/>
                  </a:cubicBezTo>
                  <a:cubicBezTo>
                    <a:pt x="51012" y="5750"/>
                    <a:pt x="51030" y="6218"/>
                    <a:pt x="51476" y="6445"/>
                  </a:cubicBezTo>
                  <a:cubicBezTo>
                    <a:pt x="51593" y="6505"/>
                    <a:pt x="51531" y="6690"/>
                    <a:pt x="51541" y="6821"/>
                  </a:cubicBezTo>
                  <a:cubicBezTo>
                    <a:pt x="51569" y="7195"/>
                    <a:pt x="51588" y="7555"/>
                    <a:pt x="51778" y="7924"/>
                  </a:cubicBezTo>
                  <a:cubicBezTo>
                    <a:pt x="51972" y="8300"/>
                    <a:pt x="51771" y="8758"/>
                    <a:pt x="51889" y="9199"/>
                  </a:cubicBezTo>
                  <a:cubicBezTo>
                    <a:pt x="52021" y="9696"/>
                    <a:pt x="52105" y="10221"/>
                    <a:pt x="52166" y="10743"/>
                  </a:cubicBezTo>
                  <a:cubicBezTo>
                    <a:pt x="52256" y="11520"/>
                    <a:pt x="52309" y="12297"/>
                    <a:pt x="52381" y="13074"/>
                  </a:cubicBezTo>
                  <a:cubicBezTo>
                    <a:pt x="52432" y="13630"/>
                    <a:pt x="52491" y="14190"/>
                    <a:pt x="52540" y="14742"/>
                  </a:cubicBezTo>
                  <a:cubicBezTo>
                    <a:pt x="52585" y="15263"/>
                    <a:pt x="52581" y="15798"/>
                    <a:pt x="52618" y="16329"/>
                  </a:cubicBezTo>
                  <a:cubicBezTo>
                    <a:pt x="52633" y="16551"/>
                    <a:pt x="52401" y="16651"/>
                    <a:pt x="52176" y="16651"/>
                  </a:cubicBezTo>
                  <a:cubicBezTo>
                    <a:pt x="52129" y="16651"/>
                    <a:pt x="52082" y="16646"/>
                    <a:pt x="52038" y="16638"/>
                  </a:cubicBezTo>
                  <a:cubicBezTo>
                    <a:pt x="51774" y="16586"/>
                    <a:pt x="51512" y="16568"/>
                    <a:pt x="51250" y="16568"/>
                  </a:cubicBezTo>
                  <a:cubicBezTo>
                    <a:pt x="50637" y="16568"/>
                    <a:pt x="50026" y="16667"/>
                    <a:pt x="49413" y="16667"/>
                  </a:cubicBezTo>
                  <a:cubicBezTo>
                    <a:pt x="49315" y="16667"/>
                    <a:pt x="49217" y="16664"/>
                    <a:pt x="49119" y="16659"/>
                  </a:cubicBezTo>
                  <a:cubicBezTo>
                    <a:pt x="49042" y="16654"/>
                    <a:pt x="48943" y="16635"/>
                    <a:pt x="48847" y="16635"/>
                  </a:cubicBezTo>
                  <a:cubicBezTo>
                    <a:pt x="48699" y="16635"/>
                    <a:pt x="48559" y="16680"/>
                    <a:pt x="48517" y="16893"/>
                  </a:cubicBezTo>
                  <a:cubicBezTo>
                    <a:pt x="48511" y="16918"/>
                    <a:pt x="48452" y="16955"/>
                    <a:pt x="48425" y="16955"/>
                  </a:cubicBezTo>
                  <a:cubicBezTo>
                    <a:pt x="48422" y="16955"/>
                    <a:pt x="48420" y="16955"/>
                    <a:pt x="48418" y="16954"/>
                  </a:cubicBezTo>
                  <a:cubicBezTo>
                    <a:pt x="48197" y="16876"/>
                    <a:pt x="47979" y="16846"/>
                    <a:pt x="47762" y="16846"/>
                  </a:cubicBezTo>
                  <a:cubicBezTo>
                    <a:pt x="47095" y="16846"/>
                    <a:pt x="46445" y="17131"/>
                    <a:pt x="45778" y="17162"/>
                  </a:cubicBezTo>
                  <a:cubicBezTo>
                    <a:pt x="44389" y="17225"/>
                    <a:pt x="42988" y="17165"/>
                    <a:pt x="41595" y="17309"/>
                  </a:cubicBezTo>
                  <a:cubicBezTo>
                    <a:pt x="41142" y="17356"/>
                    <a:pt x="40684" y="17371"/>
                    <a:pt x="40225" y="17371"/>
                  </a:cubicBezTo>
                  <a:cubicBezTo>
                    <a:pt x="39458" y="17371"/>
                    <a:pt x="38686" y="17330"/>
                    <a:pt x="37919" y="17330"/>
                  </a:cubicBezTo>
                  <a:cubicBezTo>
                    <a:pt x="37912" y="17330"/>
                    <a:pt x="37905" y="17330"/>
                    <a:pt x="37898" y="17330"/>
                  </a:cubicBezTo>
                  <a:cubicBezTo>
                    <a:pt x="37461" y="17330"/>
                    <a:pt x="37025" y="17351"/>
                    <a:pt x="36589" y="17352"/>
                  </a:cubicBezTo>
                  <a:cubicBezTo>
                    <a:pt x="36558" y="17352"/>
                    <a:pt x="36527" y="17352"/>
                    <a:pt x="36495" y="17352"/>
                  </a:cubicBezTo>
                  <a:cubicBezTo>
                    <a:pt x="35771" y="17352"/>
                    <a:pt x="35047" y="17344"/>
                    <a:pt x="34323" y="17344"/>
                  </a:cubicBezTo>
                  <a:cubicBezTo>
                    <a:pt x="33940" y="17344"/>
                    <a:pt x="33557" y="17346"/>
                    <a:pt x="33174" y="17353"/>
                  </a:cubicBezTo>
                  <a:cubicBezTo>
                    <a:pt x="32847" y="17360"/>
                    <a:pt x="32520" y="17362"/>
                    <a:pt x="32193" y="17362"/>
                  </a:cubicBezTo>
                  <a:cubicBezTo>
                    <a:pt x="31767" y="17362"/>
                    <a:pt x="31340" y="17359"/>
                    <a:pt x="30915" y="17359"/>
                  </a:cubicBezTo>
                  <a:cubicBezTo>
                    <a:pt x="30386" y="17359"/>
                    <a:pt x="29859" y="17364"/>
                    <a:pt x="29334" y="17385"/>
                  </a:cubicBezTo>
                  <a:cubicBezTo>
                    <a:pt x="28763" y="17409"/>
                    <a:pt x="28193" y="17416"/>
                    <a:pt x="27622" y="17416"/>
                  </a:cubicBezTo>
                  <a:cubicBezTo>
                    <a:pt x="26980" y="17416"/>
                    <a:pt x="26338" y="17407"/>
                    <a:pt x="25696" y="17407"/>
                  </a:cubicBezTo>
                  <a:cubicBezTo>
                    <a:pt x="24935" y="17407"/>
                    <a:pt x="24175" y="17419"/>
                    <a:pt x="23414" y="17468"/>
                  </a:cubicBezTo>
                  <a:cubicBezTo>
                    <a:pt x="22490" y="17528"/>
                    <a:pt x="21548" y="17571"/>
                    <a:pt x="20641" y="17658"/>
                  </a:cubicBezTo>
                  <a:cubicBezTo>
                    <a:pt x="19529" y="17765"/>
                    <a:pt x="18414" y="17819"/>
                    <a:pt x="17298" y="17819"/>
                  </a:cubicBezTo>
                  <a:cubicBezTo>
                    <a:pt x="17123" y="17819"/>
                    <a:pt x="16948" y="17818"/>
                    <a:pt x="16773" y="17815"/>
                  </a:cubicBezTo>
                  <a:cubicBezTo>
                    <a:pt x="15443" y="17794"/>
                    <a:pt x="14109" y="17701"/>
                    <a:pt x="12781" y="17701"/>
                  </a:cubicBezTo>
                  <a:cubicBezTo>
                    <a:pt x="12411" y="17701"/>
                    <a:pt x="12041" y="17708"/>
                    <a:pt x="11672" y="17726"/>
                  </a:cubicBezTo>
                  <a:cubicBezTo>
                    <a:pt x="10711" y="17772"/>
                    <a:pt x="9751" y="17802"/>
                    <a:pt x="8791" y="17802"/>
                  </a:cubicBezTo>
                  <a:cubicBezTo>
                    <a:pt x="8616" y="17802"/>
                    <a:pt x="8440" y="17801"/>
                    <a:pt x="8265" y="17799"/>
                  </a:cubicBezTo>
                  <a:cubicBezTo>
                    <a:pt x="7532" y="17792"/>
                    <a:pt x="6796" y="17677"/>
                    <a:pt x="6068" y="17677"/>
                  </a:cubicBezTo>
                  <a:cubicBezTo>
                    <a:pt x="5945" y="17677"/>
                    <a:pt x="5823" y="17680"/>
                    <a:pt x="5700" y="17688"/>
                  </a:cubicBezTo>
                  <a:cubicBezTo>
                    <a:pt x="5591" y="17695"/>
                    <a:pt x="5480" y="17698"/>
                    <a:pt x="5370" y="17698"/>
                  </a:cubicBezTo>
                  <a:cubicBezTo>
                    <a:pt x="4898" y="17698"/>
                    <a:pt x="4422" y="17647"/>
                    <a:pt x="3949" y="17647"/>
                  </a:cubicBezTo>
                  <a:cubicBezTo>
                    <a:pt x="3497" y="17647"/>
                    <a:pt x="3048" y="17693"/>
                    <a:pt x="2609" y="17874"/>
                  </a:cubicBezTo>
                  <a:cubicBezTo>
                    <a:pt x="2568" y="17891"/>
                    <a:pt x="2510" y="17902"/>
                    <a:pt x="2454" y="17902"/>
                  </a:cubicBezTo>
                  <a:cubicBezTo>
                    <a:pt x="2349" y="17902"/>
                    <a:pt x="2251" y="17862"/>
                    <a:pt x="2270" y="17741"/>
                  </a:cubicBezTo>
                  <a:cubicBezTo>
                    <a:pt x="2309" y="17489"/>
                    <a:pt x="2122" y="17195"/>
                    <a:pt x="2169" y="17082"/>
                  </a:cubicBezTo>
                  <a:cubicBezTo>
                    <a:pt x="2457" y="16370"/>
                    <a:pt x="2382" y="15627"/>
                    <a:pt x="2476" y="14904"/>
                  </a:cubicBezTo>
                  <a:cubicBezTo>
                    <a:pt x="2530" y="14496"/>
                    <a:pt x="3015" y="14120"/>
                    <a:pt x="2677" y="13702"/>
                  </a:cubicBezTo>
                  <a:cubicBezTo>
                    <a:pt x="2463" y="13437"/>
                    <a:pt x="2680" y="13108"/>
                    <a:pt x="2634" y="13042"/>
                  </a:cubicBezTo>
                  <a:cubicBezTo>
                    <a:pt x="2321" y="12594"/>
                    <a:pt x="3155" y="12197"/>
                    <a:pt x="2648" y="11777"/>
                  </a:cubicBezTo>
                  <a:cubicBezTo>
                    <a:pt x="2432" y="11598"/>
                    <a:pt x="2873" y="11604"/>
                    <a:pt x="2843" y="11335"/>
                  </a:cubicBezTo>
                  <a:cubicBezTo>
                    <a:pt x="2782" y="10801"/>
                    <a:pt x="2868" y="10238"/>
                    <a:pt x="2951" y="9684"/>
                  </a:cubicBezTo>
                  <a:cubicBezTo>
                    <a:pt x="3058" y="8966"/>
                    <a:pt x="3045" y="8228"/>
                    <a:pt x="3216" y="7507"/>
                  </a:cubicBezTo>
                  <a:cubicBezTo>
                    <a:pt x="3313" y="7102"/>
                    <a:pt x="3723" y="6837"/>
                    <a:pt x="3723" y="6389"/>
                  </a:cubicBezTo>
                  <a:cubicBezTo>
                    <a:pt x="3723" y="5842"/>
                    <a:pt x="4105" y="5400"/>
                    <a:pt x="4303" y="4916"/>
                  </a:cubicBezTo>
                  <a:cubicBezTo>
                    <a:pt x="4695" y="3955"/>
                    <a:pt x="5709" y="3783"/>
                    <a:pt x="6433" y="3277"/>
                  </a:cubicBezTo>
                  <a:cubicBezTo>
                    <a:pt x="6906" y="2948"/>
                    <a:pt x="7630" y="2927"/>
                    <a:pt x="8157" y="2579"/>
                  </a:cubicBezTo>
                  <a:cubicBezTo>
                    <a:pt x="8173" y="2569"/>
                    <a:pt x="8193" y="2565"/>
                    <a:pt x="8216" y="2565"/>
                  </a:cubicBezTo>
                  <a:cubicBezTo>
                    <a:pt x="8297" y="2565"/>
                    <a:pt x="8415" y="2614"/>
                    <a:pt x="8499" y="2628"/>
                  </a:cubicBezTo>
                  <a:cubicBezTo>
                    <a:pt x="8855" y="2583"/>
                    <a:pt x="9186" y="2651"/>
                    <a:pt x="9459" y="2287"/>
                  </a:cubicBezTo>
                  <a:cubicBezTo>
                    <a:pt x="9569" y="2142"/>
                    <a:pt x="9881" y="2088"/>
                    <a:pt x="10194" y="2088"/>
                  </a:cubicBezTo>
                  <a:cubicBezTo>
                    <a:pt x="10283" y="2088"/>
                    <a:pt x="10372" y="2092"/>
                    <a:pt x="10457" y="2100"/>
                  </a:cubicBezTo>
                  <a:cubicBezTo>
                    <a:pt x="10563" y="2110"/>
                    <a:pt x="10668" y="2115"/>
                    <a:pt x="10774" y="2115"/>
                  </a:cubicBezTo>
                  <a:cubicBezTo>
                    <a:pt x="11375" y="2115"/>
                    <a:pt x="11966" y="1966"/>
                    <a:pt x="12561" y="1868"/>
                  </a:cubicBezTo>
                  <a:cubicBezTo>
                    <a:pt x="12825" y="1825"/>
                    <a:pt x="13096" y="1813"/>
                    <a:pt x="13369" y="1813"/>
                  </a:cubicBezTo>
                  <a:cubicBezTo>
                    <a:pt x="13687" y="1813"/>
                    <a:pt x="14009" y="1829"/>
                    <a:pt x="14327" y="1829"/>
                  </a:cubicBezTo>
                  <a:cubicBezTo>
                    <a:pt x="14444" y="1829"/>
                    <a:pt x="14563" y="1841"/>
                    <a:pt x="14678" y="1841"/>
                  </a:cubicBezTo>
                  <a:cubicBezTo>
                    <a:pt x="14864" y="1841"/>
                    <a:pt x="15043" y="1811"/>
                    <a:pt x="15197" y="1656"/>
                  </a:cubicBezTo>
                  <a:cubicBezTo>
                    <a:pt x="15249" y="1603"/>
                    <a:pt x="15302" y="1583"/>
                    <a:pt x="15358" y="1583"/>
                  </a:cubicBezTo>
                  <a:cubicBezTo>
                    <a:pt x="15432" y="1583"/>
                    <a:pt x="15510" y="1619"/>
                    <a:pt x="15592" y="1664"/>
                  </a:cubicBezTo>
                  <a:cubicBezTo>
                    <a:pt x="15777" y="1765"/>
                    <a:pt x="15960" y="1800"/>
                    <a:pt x="16144" y="1800"/>
                  </a:cubicBezTo>
                  <a:cubicBezTo>
                    <a:pt x="16386" y="1800"/>
                    <a:pt x="16632" y="1739"/>
                    <a:pt x="16892" y="1682"/>
                  </a:cubicBezTo>
                  <a:cubicBezTo>
                    <a:pt x="17145" y="1628"/>
                    <a:pt x="17422" y="1418"/>
                    <a:pt x="17701" y="1418"/>
                  </a:cubicBezTo>
                  <a:cubicBezTo>
                    <a:pt x="17852" y="1418"/>
                    <a:pt x="18003" y="1480"/>
                    <a:pt x="18151" y="1660"/>
                  </a:cubicBezTo>
                  <a:cubicBezTo>
                    <a:pt x="18307" y="1555"/>
                    <a:pt x="18475" y="1536"/>
                    <a:pt x="18646" y="1536"/>
                  </a:cubicBezTo>
                  <a:cubicBezTo>
                    <a:pt x="18738" y="1536"/>
                    <a:pt x="18830" y="1542"/>
                    <a:pt x="18922" y="1542"/>
                  </a:cubicBezTo>
                  <a:cubicBezTo>
                    <a:pt x="18981" y="1542"/>
                    <a:pt x="19039" y="1539"/>
                    <a:pt x="19096" y="1532"/>
                  </a:cubicBezTo>
                  <a:cubicBezTo>
                    <a:pt x="19202" y="1520"/>
                    <a:pt x="19287" y="1481"/>
                    <a:pt x="19377" y="1481"/>
                  </a:cubicBezTo>
                  <a:cubicBezTo>
                    <a:pt x="19437" y="1481"/>
                    <a:pt x="19499" y="1499"/>
                    <a:pt x="19571" y="1554"/>
                  </a:cubicBezTo>
                  <a:cubicBezTo>
                    <a:pt x="19647" y="1614"/>
                    <a:pt x="19740" y="1638"/>
                    <a:pt x="19832" y="1638"/>
                  </a:cubicBezTo>
                  <a:cubicBezTo>
                    <a:pt x="19960" y="1638"/>
                    <a:pt x="20084" y="1591"/>
                    <a:pt x="20155" y="1527"/>
                  </a:cubicBezTo>
                  <a:cubicBezTo>
                    <a:pt x="20223" y="1465"/>
                    <a:pt x="20280" y="1445"/>
                    <a:pt x="20331" y="1445"/>
                  </a:cubicBezTo>
                  <a:cubicBezTo>
                    <a:pt x="20423" y="1445"/>
                    <a:pt x="20495" y="1512"/>
                    <a:pt x="20578" y="1512"/>
                  </a:cubicBezTo>
                  <a:cubicBezTo>
                    <a:pt x="20579" y="1512"/>
                    <a:pt x="20581" y="1512"/>
                    <a:pt x="20582" y="1512"/>
                  </a:cubicBezTo>
                  <a:cubicBezTo>
                    <a:pt x="20585" y="1511"/>
                    <a:pt x="20587" y="1511"/>
                    <a:pt x="20590" y="1511"/>
                  </a:cubicBezTo>
                  <a:cubicBezTo>
                    <a:pt x="20787" y="1511"/>
                    <a:pt x="21017" y="1683"/>
                    <a:pt x="21222" y="1683"/>
                  </a:cubicBezTo>
                  <a:cubicBezTo>
                    <a:pt x="21345" y="1683"/>
                    <a:pt x="21460" y="1620"/>
                    <a:pt x="21552" y="1420"/>
                  </a:cubicBezTo>
                  <a:cubicBezTo>
                    <a:pt x="21592" y="1456"/>
                    <a:pt x="21636" y="1469"/>
                    <a:pt x="21684" y="1469"/>
                  </a:cubicBezTo>
                  <a:cubicBezTo>
                    <a:pt x="21794" y="1469"/>
                    <a:pt x="21920" y="1403"/>
                    <a:pt x="22037" y="1403"/>
                  </a:cubicBezTo>
                  <a:cubicBezTo>
                    <a:pt x="22130" y="1403"/>
                    <a:pt x="22218" y="1444"/>
                    <a:pt x="22288" y="1588"/>
                  </a:cubicBezTo>
                  <a:cubicBezTo>
                    <a:pt x="22313" y="1640"/>
                    <a:pt x="22330" y="1660"/>
                    <a:pt x="22343" y="1660"/>
                  </a:cubicBezTo>
                  <a:cubicBezTo>
                    <a:pt x="22388" y="1660"/>
                    <a:pt x="22390" y="1428"/>
                    <a:pt x="22527" y="1428"/>
                  </a:cubicBezTo>
                  <a:cubicBezTo>
                    <a:pt x="22552" y="1428"/>
                    <a:pt x="22581" y="1435"/>
                    <a:pt x="22616" y="1453"/>
                  </a:cubicBezTo>
                  <a:cubicBezTo>
                    <a:pt x="22704" y="1499"/>
                    <a:pt x="22800" y="1515"/>
                    <a:pt x="22898" y="1515"/>
                  </a:cubicBezTo>
                  <a:cubicBezTo>
                    <a:pt x="23131" y="1515"/>
                    <a:pt x="23381" y="1424"/>
                    <a:pt x="23597" y="1424"/>
                  </a:cubicBezTo>
                  <a:cubicBezTo>
                    <a:pt x="23620" y="1424"/>
                    <a:pt x="23642" y="1425"/>
                    <a:pt x="23665" y="1427"/>
                  </a:cubicBezTo>
                  <a:cubicBezTo>
                    <a:pt x="23715" y="1432"/>
                    <a:pt x="23766" y="1434"/>
                    <a:pt x="23818" y="1434"/>
                  </a:cubicBezTo>
                  <a:cubicBezTo>
                    <a:pt x="24044" y="1434"/>
                    <a:pt x="24276" y="1394"/>
                    <a:pt x="24503" y="1394"/>
                  </a:cubicBezTo>
                  <a:cubicBezTo>
                    <a:pt x="24704" y="1394"/>
                    <a:pt x="24902" y="1426"/>
                    <a:pt x="25090" y="1546"/>
                  </a:cubicBezTo>
                  <a:cubicBezTo>
                    <a:pt x="25134" y="1573"/>
                    <a:pt x="25174" y="1584"/>
                    <a:pt x="25212" y="1584"/>
                  </a:cubicBezTo>
                  <a:cubicBezTo>
                    <a:pt x="25358" y="1584"/>
                    <a:pt x="25475" y="1428"/>
                    <a:pt x="25631" y="1428"/>
                  </a:cubicBezTo>
                  <a:cubicBezTo>
                    <a:pt x="25645" y="1428"/>
                    <a:pt x="25659" y="1429"/>
                    <a:pt x="25674" y="1432"/>
                  </a:cubicBezTo>
                  <a:cubicBezTo>
                    <a:pt x="25909" y="1477"/>
                    <a:pt x="26151" y="1485"/>
                    <a:pt x="26390" y="1485"/>
                  </a:cubicBezTo>
                  <a:cubicBezTo>
                    <a:pt x="26536" y="1485"/>
                    <a:pt x="26681" y="1482"/>
                    <a:pt x="26824" y="1482"/>
                  </a:cubicBezTo>
                  <a:cubicBezTo>
                    <a:pt x="26985" y="1482"/>
                    <a:pt x="27143" y="1486"/>
                    <a:pt x="27297" y="1503"/>
                  </a:cubicBezTo>
                  <a:cubicBezTo>
                    <a:pt x="27369" y="1511"/>
                    <a:pt x="27441" y="1514"/>
                    <a:pt x="27512" y="1514"/>
                  </a:cubicBezTo>
                  <a:cubicBezTo>
                    <a:pt x="27866" y="1514"/>
                    <a:pt x="28214" y="1434"/>
                    <a:pt x="28513" y="1434"/>
                  </a:cubicBezTo>
                  <a:cubicBezTo>
                    <a:pt x="28606" y="1434"/>
                    <a:pt x="28695" y="1442"/>
                    <a:pt x="28778" y="1463"/>
                  </a:cubicBezTo>
                  <a:cubicBezTo>
                    <a:pt x="28892" y="1491"/>
                    <a:pt x="29003" y="1502"/>
                    <a:pt x="29111" y="1502"/>
                  </a:cubicBezTo>
                  <a:cubicBezTo>
                    <a:pt x="29456" y="1502"/>
                    <a:pt x="29772" y="1393"/>
                    <a:pt x="30062" y="1393"/>
                  </a:cubicBezTo>
                  <a:cubicBezTo>
                    <a:pt x="30143" y="1393"/>
                    <a:pt x="30223" y="1401"/>
                    <a:pt x="30300" y="1424"/>
                  </a:cubicBezTo>
                  <a:cubicBezTo>
                    <a:pt x="30418" y="1458"/>
                    <a:pt x="30538" y="1471"/>
                    <a:pt x="30657" y="1471"/>
                  </a:cubicBezTo>
                  <a:cubicBezTo>
                    <a:pt x="30997" y="1471"/>
                    <a:pt x="31336" y="1368"/>
                    <a:pt x="31664" y="1368"/>
                  </a:cubicBezTo>
                  <a:cubicBezTo>
                    <a:pt x="31882" y="1368"/>
                    <a:pt x="32094" y="1413"/>
                    <a:pt x="32298" y="1563"/>
                  </a:cubicBezTo>
                  <a:cubicBezTo>
                    <a:pt x="32599" y="1383"/>
                    <a:pt x="32930" y="1336"/>
                    <a:pt x="33260" y="1336"/>
                  </a:cubicBezTo>
                  <a:close/>
                  <a:moveTo>
                    <a:pt x="51948" y="17784"/>
                  </a:moveTo>
                  <a:cubicBezTo>
                    <a:pt x="52101" y="17784"/>
                    <a:pt x="52269" y="18068"/>
                    <a:pt x="52499" y="18068"/>
                  </a:cubicBezTo>
                  <a:cubicBezTo>
                    <a:pt x="52526" y="18068"/>
                    <a:pt x="52554" y="18064"/>
                    <a:pt x="52582" y="18056"/>
                  </a:cubicBezTo>
                  <a:cubicBezTo>
                    <a:pt x="52584" y="18055"/>
                    <a:pt x="52586" y="18055"/>
                    <a:pt x="52588" y="18055"/>
                  </a:cubicBezTo>
                  <a:cubicBezTo>
                    <a:pt x="52699" y="18055"/>
                    <a:pt x="53016" y="18893"/>
                    <a:pt x="52913" y="18980"/>
                  </a:cubicBezTo>
                  <a:cubicBezTo>
                    <a:pt x="52700" y="19161"/>
                    <a:pt x="52860" y="19350"/>
                    <a:pt x="52897" y="19513"/>
                  </a:cubicBezTo>
                  <a:cubicBezTo>
                    <a:pt x="52984" y="19881"/>
                    <a:pt x="52764" y="20320"/>
                    <a:pt x="53181" y="20621"/>
                  </a:cubicBezTo>
                  <a:cubicBezTo>
                    <a:pt x="53210" y="20642"/>
                    <a:pt x="53206" y="20731"/>
                    <a:pt x="53183" y="20773"/>
                  </a:cubicBezTo>
                  <a:cubicBezTo>
                    <a:pt x="52946" y="21205"/>
                    <a:pt x="53086" y="21651"/>
                    <a:pt x="53126" y="22091"/>
                  </a:cubicBezTo>
                  <a:cubicBezTo>
                    <a:pt x="53181" y="22684"/>
                    <a:pt x="53293" y="23275"/>
                    <a:pt x="53202" y="23875"/>
                  </a:cubicBezTo>
                  <a:cubicBezTo>
                    <a:pt x="53149" y="24223"/>
                    <a:pt x="53457" y="24401"/>
                    <a:pt x="53703" y="24601"/>
                  </a:cubicBezTo>
                  <a:cubicBezTo>
                    <a:pt x="53661" y="24663"/>
                    <a:pt x="53602" y="24681"/>
                    <a:pt x="53543" y="24681"/>
                  </a:cubicBezTo>
                  <a:cubicBezTo>
                    <a:pt x="53464" y="24681"/>
                    <a:pt x="53386" y="24650"/>
                    <a:pt x="53350" y="24650"/>
                  </a:cubicBezTo>
                  <a:cubicBezTo>
                    <a:pt x="53324" y="24650"/>
                    <a:pt x="53320" y="24666"/>
                    <a:pt x="53354" y="24721"/>
                  </a:cubicBezTo>
                  <a:cubicBezTo>
                    <a:pt x="53553" y="25052"/>
                    <a:pt x="53250" y="25425"/>
                    <a:pt x="53460" y="25641"/>
                  </a:cubicBezTo>
                  <a:cubicBezTo>
                    <a:pt x="54164" y="26364"/>
                    <a:pt x="53415" y="27140"/>
                    <a:pt x="53638" y="27901"/>
                  </a:cubicBezTo>
                  <a:cubicBezTo>
                    <a:pt x="53851" y="28633"/>
                    <a:pt x="53824" y="29445"/>
                    <a:pt x="53767" y="30213"/>
                  </a:cubicBezTo>
                  <a:cubicBezTo>
                    <a:pt x="53716" y="30890"/>
                    <a:pt x="53701" y="31599"/>
                    <a:pt x="53883" y="32201"/>
                  </a:cubicBezTo>
                  <a:cubicBezTo>
                    <a:pt x="54116" y="32972"/>
                    <a:pt x="53554" y="33773"/>
                    <a:pt x="54121" y="34478"/>
                  </a:cubicBezTo>
                  <a:cubicBezTo>
                    <a:pt x="53553" y="34914"/>
                    <a:pt x="53872" y="35468"/>
                    <a:pt x="53944" y="35950"/>
                  </a:cubicBezTo>
                  <a:cubicBezTo>
                    <a:pt x="54064" y="36756"/>
                    <a:pt x="53788" y="37598"/>
                    <a:pt x="54209" y="38373"/>
                  </a:cubicBezTo>
                  <a:cubicBezTo>
                    <a:pt x="53768" y="38675"/>
                    <a:pt x="54019" y="39098"/>
                    <a:pt x="54005" y="39459"/>
                  </a:cubicBezTo>
                  <a:cubicBezTo>
                    <a:pt x="53965" y="40541"/>
                    <a:pt x="53920" y="41629"/>
                    <a:pt x="53992" y="42709"/>
                  </a:cubicBezTo>
                  <a:cubicBezTo>
                    <a:pt x="54026" y="43220"/>
                    <a:pt x="53950" y="43725"/>
                    <a:pt x="54004" y="44238"/>
                  </a:cubicBezTo>
                  <a:cubicBezTo>
                    <a:pt x="54053" y="44708"/>
                    <a:pt x="54284" y="45275"/>
                    <a:pt x="54127" y="45624"/>
                  </a:cubicBezTo>
                  <a:cubicBezTo>
                    <a:pt x="53848" y="46250"/>
                    <a:pt x="54077" y="46806"/>
                    <a:pt x="54066" y="47386"/>
                  </a:cubicBezTo>
                  <a:cubicBezTo>
                    <a:pt x="54045" y="48554"/>
                    <a:pt x="54058" y="49722"/>
                    <a:pt x="54058" y="50890"/>
                  </a:cubicBezTo>
                  <a:cubicBezTo>
                    <a:pt x="54058" y="51791"/>
                    <a:pt x="54155" y="52705"/>
                    <a:pt x="54027" y="53590"/>
                  </a:cubicBezTo>
                  <a:cubicBezTo>
                    <a:pt x="53901" y="54452"/>
                    <a:pt x="53989" y="55302"/>
                    <a:pt x="53979" y="56155"/>
                  </a:cubicBezTo>
                  <a:cubicBezTo>
                    <a:pt x="53968" y="56968"/>
                    <a:pt x="53882" y="57779"/>
                    <a:pt x="53907" y="58592"/>
                  </a:cubicBezTo>
                  <a:cubicBezTo>
                    <a:pt x="53929" y="59332"/>
                    <a:pt x="54080" y="60089"/>
                    <a:pt x="53827" y="60810"/>
                  </a:cubicBezTo>
                  <a:cubicBezTo>
                    <a:pt x="53394" y="62037"/>
                    <a:pt x="53887" y="63234"/>
                    <a:pt x="53887" y="64443"/>
                  </a:cubicBezTo>
                  <a:cubicBezTo>
                    <a:pt x="53887" y="65810"/>
                    <a:pt x="53898" y="67181"/>
                    <a:pt x="53713" y="68548"/>
                  </a:cubicBezTo>
                  <a:cubicBezTo>
                    <a:pt x="53576" y="69555"/>
                    <a:pt x="53475" y="70575"/>
                    <a:pt x="53343" y="71578"/>
                  </a:cubicBezTo>
                  <a:cubicBezTo>
                    <a:pt x="53136" y="73170"/>
                    <a:pt x="52770" y="74779"/>
                    <a:pt x="51752" y="76172"/>
                  </a:cubicBezTo>
                  <a:cubicBezTo>
                    <a:pt x="51200" y="76929"/>
                    <a:pt x="50495" y="77574"/>
                    <a:pt x="49722" y="78105"/>
                  </a:cubicBezTo>
                  <a:cubicBezTo>
                    <a:pt x="49362" y="78353"/>
                    <a:pt x="48766" y="78445"/>
                    <a:pt x="48273" y="78594"/>
                  </a:cubicBezTo>
                  <a:cubicBezTo>
                    <a:pt x="47260" y="78899"/>
                    <a:pt x="46209" y="78765"/>
                    <a:pt x="45178" y="78837"/>
                  </a:cubicBezTo>
                  <a:cubicBezTo>
                    <a:pt x="43691" y="78939"/>
                    <a:pt x="42184" y="78872"/>
                    <a:pt x="40707" y="79038"/>
                  </a:cubicBezTo>
                  <a:cubicBezTo>
                    <a:pt x="39974" y="79120"/>
                    <a:pt x="39234" y="79275"/>
                    <a:pt x="38493" y="79337"/>
                  </a:cubicBezTo>
                  <a:cubicBezTo>
                    <a:pt x="37299" y="79439"/>
                    <a:pt x="36097" y="79451"/>
                    <a:pt x="34903" y="79544"/>
                  </a:cubicBezTo>
                  <a:cubicBezTo>
                    <a:pt x="34492" y="79575"/>
                    <a:pt x="34056" y="79608"/>
                    <a:pt x="33656" y="79608"/>
                  </a:cubicBezTo>
                  <a:cubicBezTo>
                    <a:pt x="33546" y="79608"/>
                    <a:pt x="33440" y="79605"/>
                    <a:pt x="33337" y="79600"/>
                  </a:cubicBezTo>
                  <a:cubicBezTo>
                    <a:pt x="33269" y="79596"/>
                    <a:pt x="33201" y="79595"/>
                    <a:pt x="33133" y="79595"/>
                  </a:cubicBezTo>
                  <a:cubicBezTo>
                    <a:pt x="32688" y="79595"/>
                    <a:pt x="32251" y="79665"/>
                    <a:pt x="31818" y="79665"/>
                  </a:cubicBezTo>
                  <a:cubicBezTo>
                    <a:pt x="31675" y="79665"/>
                    <a:pt x="31532" y="79657"/>
                    <a:pt x="31390" y="79637"/>
                  </a:cubicBezTo>
                  <a:cubicBezTo>
                    <a:pt x="31197" y="79609"/>
                    <a:pt x="31003" y="79598"/>
                    <a:pt x="30810" y="79598"/>
                  </a:cubicBezTo>
                  <a:cubicBezTo>
                    <a:pt x="30306" y="79598"/>
                    <a:pt x="29809" y="79675"/>
                    <a:pt x="29341" y="79740"/>
                  </a:cubicBezTo>
                  <a:cubicBezTo>
                    <a:pt x="28149" y="79905"/>
                    <a:pt x="26952" y="79894"/>
                    <a:pt x="25765" y="80021"/>
                  </a:cubicBezTo>
                  <a:cubicBezTo>
                    <a:pt x="25329" y="80068"/>
                    <a:pt x="24892" y="80082"/>
                    <a:pt x="24454" y="80082"/>
                  </a:cubicBezTo>
                  <a:cubicBezTo>
                    <a:pt x="23808" y="80082"/>
                    <a:pt x="23161" y="80052"/>
                    <a:pt x="22514" y="80052"/>
                  </a:cubicBezTo>
                  <a:cubicBezTo>
                    <a:pt x="22301" y="80052"/>
                    <a:pt x="22087" y="80055"/>
                    <a:pt x="21873" y="80064"/>
                  </a:cubicBezTo>
                  <a:cubicBezTo>
                    <a:pt x="21808" y="80067"/>
                    <a:pt x="21743" y="80068"/>
                    <a:pt x="21677" y="80068"/>
                  </a:cubicBezTo>
                  <a:cubicBezTo>
                    <a:pt x="21032" y="80068"/>
                    <a:pt x="20358" y="79947"/>
                    <a:pt x="19709" y="79904"/>
                  </a:cubicBezTo>
                  <a:cubicBezTo>
                    <a:pt x="18790" y="79844"/>
                    <a:pt x="17883" y="79671"/>
                    <a:pt x="16953" y="79660"/>
                  </a:cubicBezTo>
                  <a:cubicBezTo>
                    <a:pt x="16393" y="79654"/>
                    <a:pt x="15816" y="79504"/>
                    <a:pt x="15244" y="79425"/>
                  </a:cubicBezTo>
                  <a:cubicBezTo>
                    <a:pt x="13561" y="79191"/>
                    <a:pt x="11870" y="79143"/>
                    <a:pt x="10177" y="79120"/>
                  </a:cubicBezTo>
                  <a:cubicBezTo>
                    <a:pt x="9131" y="79105"/>
                    <a:pt x="8171" y="78904"/>
                    <a:pt x="7345" y="78331"/>
                  </a:cubicBezTo>
                  <a:cubicBezTo>
                    <a:pt x="6830" y="77973"/>
                    <a:pt x="6223" y="77760"/>
                    <a:pt x="5676" y="77469"/>
                  </a:cubicBezTo>
                  <a:cubicBezTo>
                    <a:pt x="5130" y="77179"/>
                    <a:pt x="4888" y="76747"/>
                    <a:pt x="4528" y="76378"/>
                  </a:cubicBezTo>
                  <a:cubicBezTo>
                    <a:pt x="4324" y="76170"/>
                    <a:pt x="4434" y="75732"/>
                    <a:pt x="3977" y="75646"/>
                  </a:cubicBezTo>
                  <a:cubicBezTo>
                    <a:pt x="4253" y="75114"/>
                    <a:pt x="3599" y="74685"/>
                    <a:pt x="3752" y="74219"/>
                  </a:cubicBezTo>
                  <a:cubicBezTo>
                    <a:pt x="3849" y="73927"/>
                    <a:pt x="3574" y="73921"/>
                    <a:pt x="3572" y="73838"/>
                  </a:cubicBezTo>
                  <a:cubicBezTo>
                    <a:pt x="3552" y="73201"/>
                    <a:pt x="3367" y="72638"/>
                    <a:pt x="3108" y="72034"/>
                  </a:cubicBezTo>
                  <a:cubicBezTo>
                    <a:pt x="2939" y="71640"/>
                    <a:pt x="2956" y="71049"/>
                    <a:pt x="2915" y="70546"/>
                  </a:cubicBezTo>
                  <a:cubicBezTo>
                    <a:pt x="2887" y="70203"/>
                    <a:pt x="2881" y="69856"/>
                    <a:pt x="2509" y="69632"/>
                  </a:cubicBezTo>
                  <a:cubicBezTo>
                    <a:pt x="2462" y="69603"/>
                    <a:pt x="2440" y="69442"/>
                    <a:pt x="2465" y="69427"/>
                  </a:cubicBezTo>
                  <a:cubicBezTo>
                    <a:pt x="2890" y="69180"/>
                    <a:pt x="2274" y="68699"/>
                    <a:pt x="2732" y="68470"/>
                  </a:cubicBezTo>
                  <a:cubicBezTo>
                    <a:pt x="2315" y="67847"/>
                    <a:pt x="2664" y="67104"/>
                    <a:pt x="2321" y="66446"/>
                  </a:cubicBezTo>
                  <a:cubicBezTo>
                    <a:pt x="2099" y="66019"/>
                    <a:pt x="2501" y="65508"/>
                    <a:pt x="2297" y="65015"/>
                  </a:cubicBezTo>
                  <a:cubicBezTo>
                    <a:pt x="2187" y="64750"/>
                    <a:pt x="2227" y="64435"/>
                    <a:pt x="2203" y="64142"/>
                  </a:cubicBezTo>
                  <a:cubicBezTo>
                    <a:pt x="2199" y="64089"/>
                    <a:pt x="2193" y="64030"/>
                    <a:pt x="2212" y="63982"/>
                  </a:cubicBezTo>
                  <a:cubicBezTo>
                    <a:pt x="2524" y="63156"/>
                    <a:pt x="2144" y="62308"/>
                    <a:pt x="2293" y="61489"/>
                  </a:cubicBezTo>
                  <a:cubicBezTo>
                    <a:pt x="2501" y="60352"/>
                    <a:pt x="2045" y="59227"/>
                    <a:pt x="2332" y="58077"/>
                  </a:cubicBezTo>
                  <a:cubicBezTo>
                    <a:pt x="2445" y="57629"/>
                    <a:pt x="2429" y="57046"/>
                    <a:pt x="2144" y="56567"/>
                  </a:cubicBezTo>
                  <a:cubicBezTo>
                    <a:pt x="2068" y="56440"/>
                    <a:pt x="2180" y="56406"/>
                    <a:pt x="2256" y="56348"/>
                  </a:cubicBezTo>
                  <a:cubicBezTo>
                    <a:pt x="2357" y="56269"/>
                    <a:pt x="2464" y="56160"/>
                    <a:pt x="2371" y="56051"/>
                  </a:cubicBezTo>
                  <a:cubicBezTo>
                    <a:pt x="1783" y="55362"/>
                    <a:pt x="2512" y="54645"/>
                    <a:pt x="2302" y="53939"/>
                  </a:cubicBezTo>
                  <a:cubicBezTo>
                    <a:pt x="2200" y="53600"/>
                    <a:pt x="2309" y="53215"/>
                    <a:pt x="2112" y="52878"/>
                  </a:cubicBezTo>
                  <a:cubicBezTo>
                    <a:pt x="2093" y="52845"/>
                    <a:pt x="2054" y="52789"/>
                    <a:pt x="2066" y="52777"/>
                  </a:cubicBezTo>
                  <a:cubicBezTo>
                    <a:pt x="2625" y="52189"/>
                    <a:pt x="1990" y="51483"/>
                    <a:pt x="2292" y="50835"/>
                  </a:cubicBezTo>
                  <a:cubicBezTo>
                    <a:pt x="2381" y="50642"/>
                    <a:pt x="2353" y="50177"/>
                    <a:pt x="2192" y="49835"/>
                  </a:cubicBezTo>
                  <a:cubicBezTo>
                    <a:pt x="2106" y="49653"/>
                    <a:pt x="2136" y="49344"/>
                    <a:pt x="2184" y="49156"/>
                  </a:cubicBezTo>
                  <a:cubicBezTo>
                    <a:pt x="2332" y="48581"/>
                    <a:pt x="2140" y="48064"/>
                    <a:pt x="2028" y="47529"/>
                  </a:cubicBezTo>
                  <a:cubicBezTo>
                    <a:pt x="2000" y="47400"/>
                    <a:pt x="2002" y="47312"/>
                    <a:pt x="2167" y="47260"/>
                  </a:cubicBezTo>
                  <a:cubicBezTo>
                    <a:pt x="2231" y="47240"/>
                    <a:pt x="2319" y="47106"/>
                    <a:pt x="2311" y="47099"/>
                  </a:cubicBezTo>
                  <a:cubicBezTo>
                    <a:pt x="1680" y="46504"/>
                    <a:pt x="2512" y="45773"/>
                    <a:pt x="2085" y="45140"/>
                  </a:cubicBezTo>
                  <a:cubicBezTo>
                    <a:pt x="1952" y="44944"/>
                    <a:pt x="1965" y="44619"/>
                    <a:pt x="2021" y="44375"/>
                  </a:cubicBezTo>
                  <a:cubicBezTo>
                    <a:pt x="2150" y="43812"/>
                    <a:pt x="2140" y="43311"/>
                    <a:pt x="1958" y="42728"/>
                  </a:cubicBezTo>
                  <a:cubicBezTo>
                    <a:pt x="1838" y="42341"/>
                    <a:pt x="2115" y="41834"/>
                    <a:pt x="1735" y="41402"/>
                  </a:cubicBezTo>
                  <a:cubicBezTo>
                    <a:pt x="1551" y="41193"/>
                    <a:pt x="1949" y="41055"/>
                    <a:pt x="1934" y="40739"/>
                  </a:cubicBezTo>
                  <a:cubicBezTo>
                    <a:pt x="1902" y="40094"/>
                    <a:pt x="1645" y="39414"/>
                    <a:pt x="1960" y="38765"/>
                  </a:cubicBezTo>
                  <a:cubicBezTo>
                    <a:pt x="1381" y="38559"/>
                    <a:pt x="2255" y="37950"/>
                    <a:pt x="1625" y="37738"/>
                  </a:cubicBezTo>
                  <a:cubicBezTo>
                    <a:pt x="1612" y="37733"/>
                    <a:pt x="1766" y="37432"/>
                    <a:pt x="1761" y="37272"/>
                  </a:cubicBezTo>
                  <a:cubicBezTo>
                    <a:pt x="1750" y="36871"/>
                    <a:pt x="1774" y="36447"/>
                    <a:pt x="1635" y="36079"/>
                  </a:cubicBezTo>
                  <a:cubicBezTo>
                    <a:pt x="1358" y="35342"/>
                    <a:pt x="1763" y="34650"/>
                    <a:pt x="1687" y="33942"/>
                  </a:cubicBezTo>
                  <a:cubicBezTo>
                    <a:pt x="1653" y="33629"/>
                    <a:pt x="1477" y="33331"/>
                    <a:pt x="1812" y="33073"/>
                  </a:cubicBezTo>
                  <a:cubicBezTo>
                    <a:pt x="1405" y="32813"/>
                    <a:pt x="1741" y="32452"/>
                    <a:pt x="1659" y="32146"/>
                  </a:cubicBezTo>
                  <a:cubicBezTo>
                    <a:pt x="1592" y="31897"/>
                    <a:pt x="1421" y="31648"/>
                    <a:pt x="1766" y="31417"/>
                  </a:cubicBezTo>
                  <a:cubicBezTo>
                    <a:pt x="1809" y="31388"/>
                    <a:pt x="1701" y="30965"/>
                    <a:pt x="1674" y="30727"/>
                  </a:cubicBezTo>
                  <a:cubicBezTo>
                    <a:pt x="1592" y="30014"/>
                    <a:pt x="2216" y="29301"/>
                    <a:pt x="1682" y="28577"/>
                  </a:cubicBezTo>
                  <a:cubicBezTo>
                    <a:pt x="1654" y="28540"/>
                    <a:pt x="1634" y="28182"/>
                    <a:pt x="1601" y="27975"/>
                  </a:cubicBezTo>
                  <a:cubicBezTo>
                    <a:pt x="1584" y="27867"/>
                    <a:pt x="1531" y="27748"/>
                    <a:pt x="1730" y="27748"/>
                  </a:cubicBezTo>
                  <a:cubicBezTo>
                    <a:pt x="1736" y="27748"/>
                    <a:pt x="1743" y="27748"/>
                    <a:pt x="1751" y="27749"/>
                  </a:cubicBezTo>
                  <a:cubicBezTo>
                    <a:pt x="1753" y="27749"/>
                    <a:pt x="1755" y="27749"/>
                    <a:pt x="1757" y="27749"/>
                  </a:cubicBezTo>
                  <a:cubicBezTo>
                    <a:pt x="1875" y="27749"/>
                    <a:pt x="1979" y="27642"/>
                    <a:pt x="1945" y="27564"/>
                  </a:cubicBezTo>
                  <a:cubicBezTo>
                    <a:pt x="1679" y="26935"/>
                    <a:pt x="1858" y="26323"/>
                    <a:pt x="2005" y="25709"/>
                  </a:cubicBezTo>
                  <a:cubicBezTo>
                    <a:pt x="2034" y="25582"/>
                    <a:pt x="1901" y="25414"/>
                    <a:pt x="1922" y="25395"/>
                  </a:cubicBezTo>
                  <a:cubicBezTo>
                    <a:pt x="2075" y="25265"/>
                    <a:pt x="1444" y="24906"/>
                    <a:pt x="1965" y="24906"/>
                  </a:cubicBezTo>
                  <a:cubicBezTo>
                    <a:pt x="2001" y="24906"/>
                    <a:pt x="2043" y="24908"/>
                    <a:pt x="2090" y="24912"/>
                  </a:cubicBezTo>
                  <a:cubicBezTo>
                    <a:pt x="2098" y="24759"/>
                    <a:pt x="2126" y="24604"/>
                    <a:pt x="2110" y="24454"/>
                  </a:cubicBezTo>
                  <a:cubicBezTo>
                    <a:pt x="2018" y="23535"/>
                    <a:pt x="1924" y="22633"/>
                    <a:pt x="2182" y="21705"/>
                  </a:cubicBezTo>
                  <a:cubicBezTo>
                    <a:pt x="2315" y="21230"/>
                    <a:pt x="2016" y="20661"/>
                    <a:pt x="2125" y="20173"/>
                  </a:cubicBezTo>
                  <a:cubicBezTo>
                    <a:pt x="2192" y="19866"/>
                    <a:pt x="2034" y="19655"/>
                    <a:pt x="2046" y="19401"/>
                  </a:cubicBezTo>
                  <a:cubicBezTo>
                    <a:pt x="2063" y="19105"/>
                    <a:pt x="2299" y="18955"/>
                    <a:pt x="2551" y="18955"/>
                  </a:cubicBezTo>
                  <a:cubicBezTo>
                    <a:pt x="2582" y="18955"/>
                    <a:pt x="2614" y="18957"/>
                    <a:pt x="2646" y="18962"/>
                  </a:cubicBezTo>
                  <a:cubicBezTo>
                    <a:pt x="2739" y="18976"/>
                    <a:pt x="2829" y="18982"/>
                    <a:pt x="2917" y="18982"/>
                  </a:cubicBezTo>
                  <a:cubicBezTo>
                    <a:pt x="3225" y="18982"/>
                    <a:pt x="3513" y="18909"/>
                    <a:pt x="3806" y="18847"/>
                  </a:cubicBezTo>
                  <a:cubicBezTo>
                    <a:pt x="3870" y="18834"/>
                    <a:pt x="3933" y="18828"/>
                    <a:pt x="3994" y="18828"/>
                  </a:cubicBezTo>
                  <a:cubicBezTo>
                    <a:pt x="4259" y="18828"/>
                    <a:pt x="4507" y="18927"/>
                    <a:pt x="4778" y="18927"/>
                  </a:cubicBezTo>
                  <a:cubicBezTo>
                    <a:pt x="4815" y="18927"/>
                    <a:pt x="4852" y="18926"/>
                    <a:pt x="4889" y="18921"/>
                  </a:cubicBezTo>
                  <a:cubicBezTo>
                    <a:pt x="5113" y="18897"/>
                    <a:pt x="5337" y="18887"/>
                    <a:pt x="5561" y="18887"/>
                  </a:cubicBezTo>
                  <a:cubicBezTo>
                    <a:pt x="6194" y="18887"/>
                    <a:pt x="6827" y="18969"/>
                    <a:pt x="7463" y="19050"/>
                  </a:cubicBezTo>
                  <a:cubicBezTo>
                    <a:pt x="8039" y="19123"/>
                    <a:pt x="8619" y="19159"/>
                    <a:pt x="9201" y="19159"/>
                  </a:cubicBezTo>
                  <a:cubicBezTo>
                    <a:pt x="9722" y="19159"/>
                    <a:pt x="10246" y="19130"/>
                    <a:pt x="10770" y="19074"/>
                  </a:cubicBezTo>
                  <a:cubicBezTo>
                    <a:pt x="10860" y="19064"/>
                    <a:pt x="10952" y="19063"/>
                    <a:pt x="11044" y="19063"/>
                  </a:cubicBezTo>
                  <a:cubicBezTo>
                    <a:pt x="11103" y="19063"/>
                    <a:pt x="11162" y="19063"/>
                    <a:pt x="11221" y="19063"/>
                  </a:cubicBezTo>
                  <a:cubicBezTo>
                    <a:pt x="11494" y="19063"/>
                    <a:pt x="11761" y="19046"/>
                    <a:pt x="11995" y="18853"/>
                  </a:cubicBezTo>
                  <a:cubicBezTo>
                    <a:pt x="12151" y="19009"/>
                    <a:pt x="12323" y="19054"/>
                    <a:pt x="12498" y="19054"/>
                  </a:cubicBezTo>
                  <a:cubicBezTo>
                    <a:pt x="12747" y="19054"/>
                    <a:pt x="13005" y="18963"/>
                    <a:pt x="13244" y="18963"/>
                  </a:cubicBezTo>
                  <a:cubicBezTo>
                    <a:pt x="13324" y="18963"/>
                    <a:pt x="13402" y="18973"/>
                    <a:pt x="13477" y="19001"/>
                  </a:cubicBezTo>
                  <a:cubicBezTo>
                    <a:pt x="13722" y="19091"/>
                    <a:pt x="13965" y="19115"/>
                    <a:pt x="14207" y="19115"/>
                  </a:cubicBezTo>
                  <a:cubicBezTo>
                    <a:pt x="14479" y="19115"/>
                    <a:pt x="14750" y="19085"/>
                    <a:pt x="15021" y="19085"/>
                  </a:cubicBezTo>
                  <a:cubicBezTo>
                    <a:pt x="15124" y="19085"/>
                    <a:pt x="15228" y="19089"/>
                    <a:pt x="15331" y="19101"/>
                  </a:cubicBezTo>
                  <a:cubicBezTo>
                    <a:pt x="15613" y="19134"/>
                    <a:pt x="15899" y="19138"/>
                    <a:pt x="16184" y="19138"/>
                  </a:cubicBezTo>
                  <a:cubicBezTo>
                    <a:pt x="16266" y="19138"/>
                    <a:pt x="16349" y="19137"/>
                    <a:pt x="16431" y="19137"/>
                  </a:cubicBezTo>
                  <a:cubicBezTo>
                    <a:pt x="16720" y="19137"/>
                    <a:pt x="17007" y="19141"/>
                    <a:pt x="17286" y="19176"/>
                  </a:cubicBezTo>
                  <a:cubicBezTo>
                    <a:pt x="17385" y="19188"/>
                    <a:pt x="17483" y="19192"/>
                    <a:pt x="17579" y="19192"/>
                  </a:cubicBezTo>
                  <a:cubicBezTo>
                    <a:pt x="17978" y="19192"/>
                    <a:pt x="18355" y="19108"/>
                    <a:pt x="18747" y="19108"/>
                  </a:cubicBezTo>
                  <a:cubicBezTo>
                    <a:pt x="18756" y="19108"/>
                    <a:pt x="18765" y="19108"/>
                    <a:pt x="18774" y="19108"/>
                  </a:cubicBezTo>
                  <a:cubicBezTo>
                    <a:pt x="18848" y="19109"/>
                    <a:pt x="18922" y="19109"/>
                    <a:pt x="18996" y="19109"/>
                  </a:cubicBezTo>
                  <a:cubicBezTo>
                    <a:pt x="20344" y="19109"/>
                    <a:pt x="21692" y="18988"/>
                    <a:pt x="23039" y="18903"/>
                  </a:cubicBezTo>
                  <a:cubicBezTo>
                    <a:pt x="23749" y="18859"/>
                    <a:pt x="24455" y="18766"/>
                    <a:pt x="25164" y="18724"/>
                  </a:cubicBezTo>
                  <a:cubicBezTo>
                    <a:pt x="25182" y="18723"/>
                    <a:pt x="25199" y="18722"/>
                    <a:pt x="25217" y="18722"/>
                  </a:cubicBezTo>
                  <a:cubicBezTo>
                    <a:pt x="25427" y="18722"/>
                    <a:pt x="25629" y="18791"/>
                    <a:pt x="25860" y="18791"/>
                  </a:cubicBezTo>
                  <a:cubicBezTo>
                    <a:pt x="25886" y="18791"/>
                    <a:pt x="25913" y="18790"/>
                    <a:pt x="25940" y="18788"/>
                  </a:cubicBezTo>
                  <a:cubicBezTo>
                    <a:pt x="26465" y="18749"/>
                    <a:pt x="26988" y="18658"/>
                    <a:pt x="27507" y="18652"/>
                  </a:cubicBezTo>
                  <a:cubicBezTo>
                    <a:pt x="27511" y="18652"/>
                    <a:pt x="27516" y="18652"/>
                    <a:pt x="27520" y="18652"/>
                  </a:cubicBezTo>
                  <a:cubicBezTo>
                    <a:pt x="27834" y="18652"/>
                    <a:pt x="28138" y="18770"/>
                    <a:pt x="28492" y="18770"/>
                  </a:cubicBezTo>
                  <a:cubicBezTo>
                    <a:pt x="28510" y="18770"/>
                    <a:pt x="28528" y="18769"/>
                    <a:pt x="28546" y="18769"/>
                  </a:cubicBezTo>
                  <a:cubicBezTo>
                    <a:pt x="28614" y="18766"/>
                    <a:pt x="28683" y="18765"/>
                    <a:pt x="28751" y="18765"/>
                  </a:cubicBezTo>
                  <a:cubicBezTo>
                    <a:pt x="29115" y="18765"/>
                    <a:pt x="29480" y="18794"/>
                    <a:pt x="29844" y="18794"/>
                  </a:cubicBezTo>
                  <a:cubicBezTo>
                    <a:pt x="30144" y="18794"/>
                    <a:pt x="30444" y="18775"/>
                    <a:pt x="30742" y="18704"/>
                  </a:cubicBezTo>
                  <a:cubicBezTo>
                    <a:pt x="30779" y="18695"/>
                    <a:pt x="30815" y="18691"/>
                    <a:pt x="30849" y="18691"/>
                  </a:cubicBezTo>
                  <a:cubicBezTo>
                    <a:pt x="31031" y="18691"/>
                    <a:pt x="31170" y="18802"/>
                    <a:pt x="31335" y="18840"/>
                  </a:cubicBezTo>
                  <a:cubicBezTo>
                    <a:pt x="31364" y="18846"/>
                    <a:pt x="31385" y="18852"/>
                    <a:pt x="31401" y="18852"/>
                  </a:cubicBezTo>
                  <a:cubicBezTo>
                    <a:pt x="31443" y="18852"/>
                    <a:pt x="31459" y="18818"/>
                    <a:pt x="31498" y="18689"/>
                  </a:cubicBezTo>
                  <a:cubicBezTo>
                    <a:pt x="31518" y="18620"/>
                    <a:pt x="31565" y="18599"/>
                    <a:pt x="31609" y="18599"/>
                  </a:cubicBezTo>
                  <a:cubicBezTo>
                    <a:pt x="31637" y="18599"/>
                    <a:pt x="31664" y="18608"/>
                    <a:pt x="31682" y="18617"/>
                  </a:cubicBezTo>
                  <a:cubicBezTo>
                    <a:pt x="31878" y="18718"/>
                    <a:pt x="32076" y="18747"/>
                    <a:pt x="32276" y="18747"/>
                  </a:cubicBezTo>
                  <a:cubicBezTo>
                    <a:pt x="32560" y="18747"/>
                    <a:pt x="32845" y="18688"/>
                    <a:pt x="33124" y="18688"/>
                  </a:cubicBezTo>
                  <a:cubicBezTo>
                    <a:pt x="33194" y="18688"/>
                    <a:pt x="33262" y="18691"/>
                    <a:pt x="33331" y="18700"/>
                  </a:cubicBezTo>
                  <a:cubicBezTo>
                    <a:pt x="33509" y="18725"/>
                    <a:pt x="33679" y="18728"/>
                    <a:pt x="33849" y="18728"/>
                  </a:cubicBezTo>
                  <a:cubicBezTo>
                    <a:pt x="33917" y="18728"/>
                    <a:pt x="33985" y="18728"/>
                    <a:pt x="34053" y="18728"/>
                  </a:cubicBezTo>
                  <a:cubicBezTo>
                    <a:pt x="34115" y="18728"/>
                    <a:pt x="34177" y="18728"/>
                    <a:pt x="34239" y="18730"/>
                  </a:cubicBezTo>
                  <a:cubicBezTo>
                    <a:pt x="34258" y="18730"/>
                    <a:pt x="34277" y="18731"/>
                    <a:pt x="34296" y="18731"/>
                  </a:cubicBezTo>
                  <a:cubicBezTo>
                    <a:pt x="34656" y="18731"/>
                    <a:pt x="35041" y="18630"/>
                    <a:pt x="35359" y="18630"/>
                  </a:cubicBezTo>
                  <a:cubicBezTo>
                    <a:pt x="35440" y="18630"/>
                    <a:pt x="35516" y="18636"/>
                    <a:pt x="35586" y="18653"/>
                  </a:cubicBezTo>
                  <a:cubicBezTo>
                    <a:pt x="35740" y="18689"/>
                    <a:pt x="35891" y="18702"/>
                    <a:pt x="36039" y="18702"/>
                  </a:cubicBezTo>
                  <a:cubicBezTo>
                    <a:pt x="36403" y="18702"/>
                    <a:pt x="36754" y="18626"/>
                    <a:pt x="37103" y="18626"/>
                  </a:cubicBezTo>
                  <a:cubicBezTo>
                    <a:pt x="37242" y="18626"/>
                    <a:pt x="37381" y="18638"/>
                    <a:pt x="37520" y="18671"/>
                  </a:cubicBezTo>
                  <a:cubicBezTo>
                    <a:pt x="37608" y="18692"/>
                    <a:pt x="37684" y="18705"/>
                    <a:pt x="37757" y="18705"/>
                  </a:cubicBezTo>
                  <a:cubicBezTo>
                    <a:pt x="37877" y="18705"/>
                    <a:pt x="37989" y="18672"/>
                    <a:pt x="38129" y="18593"/>
                  </a:cubicBezTo>
                  <a:cubicBezTo>
                    <a:pt x="38207" y="18549"/>
                    <a:pt x="38285" y="18532"/>
                    <a:pt x="38364" y="18532"/>
                  </a:cubicBezTo>
                  <a:cubicBezTo>
                    <a:pt x="38623" y="18532"/>
                    <a:pt x="38886" y="18718"/>
                    <a:pt x="39168" y="18718"/>
                  </a:cubicBezTo>
                  <a:cubicBezTo>
                    <a:pt x="39216" y="18718"/>
                    <a:pt x="39264" y="18713"/>
                    <a:pt x="39312" y="18700"/>
                  </a:cubicBezTo>
                  <a:cubicBezTo>
                    <a:pt x="39408" y="18676"/>
                    <a:pt x="39504" y="18667"/>
                    <a:pt x="39600" y="18667"/>
                  </a:cubicBezTo>
                  <a:cubicBezTo>
                    <a:pt x="39860" y="18667"/>
                    <a:pt x="40123" y="18732"/>
                    <a:pt x="40389" y="18732"/>
                  </a:cubicBezTo>
                  <a:cubicBezTo>
                    <a:pt x="40520" y="18732"/>
                    <a:pt x="40652" y="18716"/>
                    <a:pt x="40785" y="18669"/>
                  </a:cubicBezTo>
                  <a:cubicBezTo>
                    <a:pt x="40975" y="18601"/>
                    <a:pt x="41169" y="18580"/>
                    <a:pt x="41364" y="18580"/>
                  </a:cubicBezTo>
                  <a:cubicBezTo>
                    <a:pt x="41678" y="18580"/>
                    <a:pt x="41999" y="18634"/>
                    <a:pt x="42322" y="18634"/>
                  </a:cubicBezTo>
                  <a:cubicBezTo>
                    <a:pt x="42448" y="18634"/>
                    <a:pt x="42574" y="18626"/>
                    <a:pt x="42701" y="18603"/>
                  </a:cubicBezTo>
                  <a:cubicBezTo>
                    <a:pt x="43044" y="18541"/>
                    <a:pt x="43393" y="18530"/>
                    <a:pt x="43744" y="18530"/>
                  </a:cubicBezTo>
                  <a:cubicBezTo>
                    <a:pt x="43917" y="18530"/>
                    <a:pt x="44090" y="18533"/>
                    <a:pt x="44262" y="18533"/>
                  </a:cubicBezTo>
                  <a:cubicBezTo>
                    <a:pt x="44740" y="18533"/>
                    <a:pt x="45218" y="18514"/>
                    <a:pt x="45684" y="18372"/>
                  </a:cubicBezTo>
                  <a:cubicBezTo>
                    <a:pt x="45718" y="18362"/>
                    <a:pt x="45761" y="18335"/>
                    <a:pt x="45789" y="18335"/>
                  </a:cubicBezTo>
                  <a:cubicBezTo>
                    <a:pt x="45794" y="18335"/>
                    <a:pt x="45798" y="18336"/>
                    <a:pt x="45802" y="18338"/>
                  </a:cubicBezTo>
                  <a:cubicBezTo>
                    <a:pt x="46010" y="18446"/>
                    <a:pt x="46219" y="18486"/>
                    <a:pt x="46426" y="18486"/>
                  </a:cubicBezTo>
                  <a:cubicBezTo>
                    <a:pt x="46760" y="18486"/>
                    <a:pt x="47088" y="18382"/>
                    <a:pt x="47396" y="18288"/>
                  </a:cubicBezTo>
                  <a:cubicBezTo>
                    <a:pt x="47574" y="18233"/>
                    <a:pt x="47757" y="18219"/>
                    <a:pt x="47941" y="18219"/>
                  </a:cubicBezTo>
                  <a:cubicBezTo>
                    <a:pt x="48136" y="18219"/>
                    <a:pt x="48332" y="18235"/>
                    <a:pt x="48520" y="18235"/>
                  </a:cubicBezTo>
                  <a:cubicBezTo>
                    <a:pt x="48744" y="18235"/>
                    <a:pt x="48958" y="18213"/>
                    <a:pt x="49149" y="18114"/>
                  </a:cubicBezTo>
                  <a:cubicBezTo>
                    <a:pt x="49366" y="18002"/>
                    <a:pt x="49590" y="17979"/>
                    <a:pt x="49814" y="17979"/>
                  </a:cubicBezTo>
                  <a:cubicBezTo>
                    <a:pt x="49973" y="17979"/>
                    <a:pt x="50132" y="17991"/>
                    <a:pt x="50288" y="17991"/>
                  </a:cubicBezTo>
                  <a:cubicBezTo>
                    <a:pt x="50512" y="17991"/>
                    <a:pt x="50731" y="17967"/>
                    <a:pt x="50937" y="17852"/>
                  </a:cubicBezTo>
                  <a:cubicBezTo>
                    <a:pt x="50972" y="17832"/>
                    <a:pt x="51020" y="17824"/>
                    <a:pt x="51074" y="17824"/>
                  </a:cubicBezTo>
                  <a:cubicBezTo>
                    <a:pt x="51187" y="17824"/>
                    <a:pt x="51323" y="17861"/>
                    <a:pt x="51401" y="17913"/>
                  </a:cubicBezTo>
                  <a:cubicBezTo>
                    <a:pt x="51503" y="17978"/>
                    <a:pt x="51560" y="18031"/>
                    <a:pt x="51618" y="18031"/>
                  </a:cubicBezTo>
                  <a:cubicBezTo>
                    <a:pt x="51674" y="18031"/>
                    <a:pt x="51731" y="17983"/>
                    <a:pt x="51829" y="17855"/>
                  </a:cubicBezTo>
                  <a:cubicBezTo>
                    <a:pt x="51868" y="17804"/>
                    <a:pt x="51908" y="17784"/>
                    <a:pt x="51948" y="17784"/>
                  </a:cubicBezTo>
                  <a:close/>
                  <a:moveTo>
                    <a:pt x="34717" y="0"/>
                  </a:moveTo>
                  <a:cubicBezTo>
                    <a:pt x="34341" y="0"/>
                    <a:pt x="33964" y="8"/>
                    <a:pt x="33590" y="25"/>
                  </a:cubicBezTo>
                  <a:cubicBezTo>
                    <a:pt x="33064" y="50"/>
                    <a:pt x="32506" y="233"/>
                    <a:pt x="32002" y="233"/>
                  </a:cubicBezTo>
                  <a:cubicBezTo>
                    <a:pt x="31868" y="233"/>
                    <a:pt x="31738" y="220"/>
                    <a:pt x="31614" y="188"/>
                  </a:cubicBezTo>
                  <a:cubicBezTo>
                    <a:pt x="31378" y="127"/>
                    <a:pt x="31148" y="109"/>
                    <a:pt x="30921" y="109"/>
                  </a:cubicBezTo>
                  <a:cubicBezTo>
                    <a:pt x="30567" y="109"/>
                    <a:pt x="30220" y="154"/>
                    <a:pt x="29868" y="154"/>
                  </a:cubicBezTo>
                  <a:cubicBezTo>
                    <a:pt x="29755" y="154"/>
                    <a:pt x="29640" y="149"/>
                    <a:pt x="29525" y="136"/>
                  </a:cubicBezTo>
                  <a:cubicBezTo>
                    <a:pt x="29330" y="115"/>
                    <a:pt x="29133" y="107"/>
                    <a:pt x="28935" y="107"/>
                  </a:cubicBezTo>
                  <a:cubicBezTo>
                    <a:pt x="28215" y="107"/>
                    <a:pt x="27482" y="218"/>
                    <a:pt x="26756" y="227"/>
                  </a:cubicBezTo>
                  <a:cubicBezTo>
                    <a:pt x="26736" y="227"/>
                    <a:pt x="26717" y="227"/>
                    <a:pt x="26698" y="227"/>
                  </a:cubicBezTo>
                  <a:cubicBezTo>
                    <a:pt x="26002" y="227"/>
                    <a:pt x="25314" y="86"/>
                    <a:pt x="24612" y="86"/>
                  </a:cubicBezTo>
                  <a:cubicBezTo>
                    <a:pt x="24482" y="86"/>
                    <a:pt x="24352" y="91"/>
                    <a:pt x="24222" y="102"/>
                  </a:cubicBezTo>
                  <a:cubicBezTo>
                    <a:pt x="23971" y="124"/>
                    <a:pt x="23719" y="167"/>
                    <a:pt x="23457" y="167"/>
                  </a:cubicBezTo>
                  <a:cubicBezTo>
                    <a:pt x="23328" y="167"/>
                    <a:pt x="23197" y="157"/>
                    <a:pt x="23063" y="129"/>
                  </a:cubicBezTo>
                  <a:cubicBezTo>
                    <a:pt x="22736" y="62"/>
                    <a:pt x="22332" y="7"/>
                    <a:pt x="21992" y="7"/>
                  </a:cubicBezTo>
                  <a:cubicBezTo>
                    <a:pt x="21806" y="7"/>
                    <a:pt x="21639" y="23"/>
                    <a:pt x="21514" y="63"/>
                  </a:cubicBezTo>
                  <a:cubicBezTo>
                    <a:pt x="21219" y="157"/>
                    <a:pt x="20932" y="186"/>
                    <a:pt x="20649" y="186"/>
                  </a:cubicBezTo>
                  <a:cubicBezTo>
                    <a:pt x="20188" y="186"/>
                    <a:pt x="19739" y="109"/>
                    <a:pt x="19287" y="109"/>
                  </a:cubicBezTo>
                  <a:cubicBezTo>
                    <a:pt x="19184" y="109"/>
                    <a:pt x="19081" y="113"/>
                    <a:pt x="18978" y="123"/>
                  </a:cubicBezTo>
                  <a:cubicBezTo>
                    <a:pt x="18879" y="132"/>
                    <a:pt x="18778" y="136"/>
                    <a:pt x="18676" y="136"/>
                  </a:cubicBezTo>
                  <a:cubicBezTo>
                    <a:pt x="18396" y="136"/>
                    <a:pt x="18106" y="110"/>
                    <a:pt x="17837" y="110"/>
                  </a:cubicBezTo>
                  <a:cubicBezTo>
                    <a:pt x="17670" y="110"/>
                    <a:pt x="17511" y="120"/>
                    <a:pt x="17367" y="151"/>
                  </a:cubicBezTo>
                  <a:cubicBezTo>
                    <a:pt x="17049" y="220"/>
                    <a:pt x="16733" y="239"/>
                    <a:pt x="16418" y="239"/>
                  </a:cubicBezTo>
                  <a:cubicBezTo>
                    <a:pt x="16005" y="239"/>
                    <a:pt x="15594" y="206"/>
                    <a:pt x="15186" y="206"/>
                  </a:cubicBezTo>
                  <a:cubicBezTo>
                    <a:pt x="14902" y="206"/>
                    <a:pt x="14620" y="222"/>
                    <a:pt x="14338" y="277"/>
                  </a:cubicBezTo>
                  <a:cubicBezTo>
                    <a:pt x="13903" y="361"/>
                    <a:pt x="13467" y="279"/>
                    <a:pt x="13019" y="360"/>
                  </a:cubicBezTo>
                  <a:cubicBezTo>
                    <a:pt x="12334" y="483"/>
                    <a:pt x="11669" y="712"/>
                    <a:pt x="10979" y="771"/>
                  </a:cubicBezTo>
                  <a:cubicBezTo>
                    <a:pt x="9788" y="873"/>
                    <a:pt x="8569" y="818"/>
                    <a:pt x="7513" y="1469"/>
                  </a:cubicBezTo>
                  <a:cubicBezTo>
                    <a:pt x="7458" y="1503"/>
                    <a:pt x="7376" y="1516"/>
                    <a:pt x="7298" y="1516"/>
                  </a:cubicBezTo>
                  <a:cubicBezTo>
                    <a:pt x="7266" y="1516"/>
                    <a:pt x="7236" y="1514"/>
                    <a:pt x="7207" y="1510"/>
                  </a:cubicBezTo>
                  <a:cubicBezTo>
                    <a:pt x="7131" y="1500"/>
                    <a:pt x="7056" y="1495"/>
                    <a:pt x="6983" y="1495"/>
                  </a:cubicBezTo>
                  <a:cubicBezTo>
                    <a:pt x="6292" y="1495"/>
                    <a:pt x="5732" y="1919"/>
                    <a:pt x="5117" y="2111"/>
                  </a:cubicBezTo>
                  <a:cubicBezTo>
                    <a:pt x="4440" y="2322"/>
                    <a:pt x="3801" y="2845"/>
                    <a:pt x="3342" y="3371"/>
                  </a:cubicBezTo>
                  <a:cubicBezTo>
                    <a:pt x="2669" y="4140"/>
                    <a:pt x="2222" y="5042"/>
                    <a:pt x="1824" y="5980"/>
                  </a:cubicBezTo>
                  <a:cubicBezTo>
                    <a:pt x="1229" y="7380"/>
                    <a:pt x="1090" y="8812"/>
                    <a:pt x="1024" y="10273"/>
                  </a:cubicBezTo>
                  <a:cubicBezTo>
                    <a:pt x="1010" y="10591"/>
                    <a:pt x="1010" y="10913"/>
                    <a:pt x="969" y="11229"/>
                  </a:cubicBezTo>
                  <a:cubicBezTo>
                    <a:pt x="879" y="11935"/>
                    <a:pt x="832" y="12637"/>
                    <a:pt x="911" y="13349"/>
                  </a:cubicBezTo>
                  <a:cubicBezTo>
                    <a:pt x="969" y="13868"/>
                    <a:pt x="1079" y="14432"/>
                    <a:pt x="924" y="14912"/>
                  </a:cubicBezTo>
                  <a:cubicBezTo>
                    <a:pt x="543" y="16092"/>
                    <a:pt x="707" y="17286"/>
                    <a:pt x="682" y="18468"/>
                  </a:cubicBezTo>
                  <a:cubicBezTo>
                    <a:pt x="669" y="19089"/>
                    <a:pt x="727" y="19764"/>
                    <a:pt x="647" y="20341"/>
                  </a:cubicBezTo>
                  <a:cubicBezTo>
                    <a:pt x="517" y="21282"/>
                    <a:pt x="575" y="22225"/>
                    <a:pt x="473" y="23162"/>
                  </a:cubicBezTo>
                  <a:cubicBezTo>
                    <a:pt x="416" y="23688"/>
                    <a:pt x="150" y="24225"/>
                    <a:pt x="274" y="24721"/>
                  </a:cubicBezTo>
                  <a:cubicBezTo>
                    <a:pt x="384" y="25156"/>
                    <a:pt x="399" y="25585"/>
                    <a:pt x="305" y="25968"/>
                  </a:cubicBezTo>
                  <a:cubicBezTo>
                    <a:pt x="101" y="26802"/>
                    <a:pt x="190" y="27648"/>
                    <a:pt x="204" y="28465"/>
                  </a:cubicBezTo>
                  <a:cubicBezTo>
                    <a:pt x="221" y="29595"/>
                    <a:pt x="136" y="30722"/>
                    <a:pt x="131" y="31848"/>
                  </a:cubicBezTo>
                  <a:cubicBezTo>
                    <a:pt x="127" y="32945"/>
                    <a:pt x="1" y="34066"/>
                    <a:pt x="6" y="35159"/>
                  </a:cubicBezTo>
                  <a:cubicBezTo>
                    <a:pt x="11" y="36406"/>
                    <a:pt x="22" y="37672"/>
                    <a:pt x="157" y="38919"/>
                  </a:cubicBezTo>
                  <a:cubicBezTo>
                    <a:pt x="321" y="40432"/>
                    <a:pt x="280" y="41950"/>
                    <a:pt x="417" y="43461"/>
                  </a:cubicBezTo>
                  <a:cubicBezTo>
                    <a:pt x="481" y="44156"/>
                    <a:pt x="354" y="44845"/>
                    <a:pt x="453" y="45552"/>
                  </a:cubicBezTo>
                  <a:cubicBezTo>
                    <a:pt x="514" y="45990"/>
                    <a:pt x="651" y="46479"/>
                    <a:pt x="545" y="46934"/>
                  </a:cubicBezTo>
                  <a:cubicBezTo>
                    <a:pt x="350" y="47776"/>
                    <a:pt x="622" y="48604"/>
                    <a:pt x="575" y="49444"/>
                  </a:cubicBezTo>
                  <a:cubicBezTo>
                    <a:pt x="525" y="50326"/>
                    <a:pt x="734" y="51220"/>
                    <a:pt x="688" y="52103"/>
                  </a:cubicBezTo>
                  <a:cubicBezTo>
                    <a:pt x="658" y="52721"/>
                    <a:pt x="633" y="53359"/>
                    <a:pt x="621" y="53966"/>
                  </a:cubicBezTo>
                  <a:cubicBezTo>
                    <a:pt x="607" y="54643"/>
                    <a:pt x="760" y="55364"/>
                    <a:pt x="741" y="56061"/>
                  </a:cubicBezTo>
                  <a:cubicBezTo>
                    <a:pt x="710" y="57093"/>
                    <a:pt x="618" y="58122"/>
                    <a:pt x="770" y="59153"/>
                  </a:cubicBezTo>
                  <a:cubicBezTo>
                    <a:pt x="789" y="59285"/>
                    <a:pt x="763" y="59421"/>
                    <a:pt x="754" y="59556"/>
                  </a:cubicBezTo>
                  <a:cubicBezTo>
                    <a:pt x="712" y="60212"/>
                    <a:pt x="749" y="60870"/>
                    <a:pt x="740" y="61524"/>
                  </a:cubicBezTo>
                  <a:cubicBezTo>
                    <a:pt x="727" y="62262"/>
                    <a:pt x="870" y="62994"/>
                    <a:pt x="785" y="63737"/>
                  </a:cubicBezTo>
                  <a:cubicBezTo>
                    <a:pt x="756" y="63993"/>
                    <a:pt x="506" y="64161"/>
                    <a:pt x="615" y="64481"/>
                  </a:cubicBezTo>
                  <a:cubicBezTo>
                    <a:pt x="789" y="64988"/>
                    <a:pt x="825" y="65537"/>
                    <a:pt x="879" y="66072"/>
                  </a:cubicBezTo>
                  <a:cubicBezTo>
                    <a:pt x="942" y="66721"/>
                    <a:pt x="806" y="67389"/>
                    <a:pt x="881" y="68018"/>
                  </a:cubicBezTo>
                  <a:cubicBezTo>
                    <a:pt x="977" y="68818"/>
                    <a:pt x="1128" y="69646"/>
                    <a:pt x="1170" y="70426"/>
                  </a:cubicBezTo>
                  <a:cubicBezTo>
                    <a:pt x="1215" y="71254"/>
                    <a:pt x="1651" y="71954"/>
                    <a:pt x="1687" y="72761"/>
                  </a:cubicBezTo>
                  <a:cubicBezTo>
                    <a:pt x="1718" y="73423"/>
                    <a:pt x="1978" y="74082"/>
                    <a:pt x="2181" y="74731"/>
                  </a:cubicBezTo>
                  <a:cubicBezTo>
                    <a:pt x="2429" y="75527"/>
                    <a:pt x="2645" y="76339"/>
                    <a:pt x="3110" y="77063"/>
                  </a:cubicBezTo>
                  <a:cubicBezTo>
                    <a:pt x="3365" y="77460"/>
                    <a:pt x="3754" y="77739"/>
                    <a:pt x="4120" y="78049"/>
                  </a:cubicBezTo>
                  <a:cubicBezTo>
                    <a:pt x="4511" y="78380"/>
                    <a:pt x="4971" y="78671"/>
                    <a:pt x="5383" y="78811"/>
                  </a:cubicBezTo>
                  <a:cubicBezTo>
                    <a:pt x="6246" y="79107"/>
                    <a:pt x="7029" y="79556"/>
                    <a:pt x="7785" y="79965"/>
                  </a:cubicBezTo>
                  <a:cubicBezTo>
                    <a:pt x="8352" y="80272"/>
                    <a:pt x="8910" y="80312"/>
                    <a:pt x="9465" y="80312"/>
                  </a:cubicBezTo>
                  <a:cubicBezTo>
                    <a:pt x="9662" y="80312"/>
                    <a:pt x="9859" y="80307"/>
                    <a:pt x="10057" y="80307"/>
                  </a:cubicBezTo>
                  <a:cubicBezTo>
                    <a:pt x="10219" y="80307"/>
                    <a:pt x="10381" y="80310"/>
                    <a:pt x="10543" y="80323"/>
                  </a:cubicBezTo>
                  <a:cubicBezTo>
                    <a:pt x="10865" y="80348"/>
                    <a:pt x="11208" y="80433"/>
                    <a:pt x="11547" y="80433"/>
                  </a:cubicBezTo>
                  <a:cubicBezTo>
                    <a:pt x="11802" y="80433"/>
                    <a:pt x="12054" y="80385"/>
                    <a:pt x="12293" y="80229"/>
                  </a:cubicBezTo>
                  <a:cubicBezTo>
                    <a:pt x="13259" y="80681"/>
                    <a:pt x="14343" y="80517"/>
                    <a:pt x="15363" y="80649"/>
                  </a:cubicBezTo>
                  <a:cubicBezTo>
                    <a:pt x="16475" y="80793"/>
                    <a:pt x="17610" y="80918"/>
                    <a:pt x="18731" y="81036"/>
                  </a:cubicBezTo>
                  <a:cubicBezTo>
                    <a:pt x="19730" y="81141"/>
                    <a:pt x="20745" y="81158"/>
                    <a:pt x="21747" y="81304"/>
                  </a:cubicBezTo>
                  <a:cubicBezTo>
                    <a:pt x="21893" y="81325"/>
                    <a:pt x="22044" y="81333"/>
                    <a:pt x="22197" y="81333"/>
                  </a:cubicBezTo>
                  <a:cubicBezTo>
                    <a:pt x="22753" y="81333"/>
                    <a:pt x="23348" y="81223"/>
                    <a:pt x="23903" y="81216"/>
                  </a:cubicBezTo>
                  <a:cubicBezTo>
                    <a:pt x="23937" y="81215"/>
                    <a:pt x="23971" y="81215"/>
                    <a:pt x="24005" y="81215"/>
                  </a:cubicBezTo>
                  <a:cubicBezTo>
                    <a:pt x="24604" y="81215"/>
                    <a:pt x="25204" y="81278"/>
                    <a:pt x="25802" y="81278"/>
                  </a:cubicBezTo>
                  <a:cubicBezTo>
                    <a:pt x="26234" y="81278"/>
                    <a:pt x="26665" y="81245"/>
                    <a:pt x="27094" y="81133"/>
                  </a:cubicBezTo>
                  <a:cubicBezTo>
                    <a:pt x="27287" y="81082"/>
                    <a:pt x="27482" y="81067"/>
                    <a:pt x="27677" y="81067"/>
                  </a:cubicBezTo>
                  <a:cubicBezTo>
                    <a:pt x="27995" y="81067"/>
                    <a:pt x="28314" y="81108"/>
                    <a:pt x="28623" y="81108"/>
                  </a:cubicBezTo>
                  <a:cubicBezTo>
                    <a:pt x="28626" y="81108"/>
                    <a:pt x="28629" y="81108"/>
                    <a:pt x="28631" y="81108"/>
                  </a:cubicBezTo>
                  <a:cubicBezTo>
                    <a:pt x="29070" y="81107"/>
                    <a:pt x="29499" y="80875"/>
                    <a:pt x="29876" y="80875"/>
                  </a:cubicBezTo>
                  <a:cubicBezTo>
                    <a:pt x="29966" y="80875"/>
                    <a:pt x="30053" y="80889"/>
                    <a:pt x="30136" y="80921"/>
                  </a:cubicBezTo>
                  <a:cubicBezTo>
                    <a:pt x="30191" y="80943"/>
                    <a:pt x="30245" y="80952"/>
                    <a:pt x="30299" y="80952"/>
                  </a:cubicBezTo>
                  <a:cubicBezTo>
                    <a:pt x="30548" y="80952"/>
                    <a:pt x="30781" y="80760"/>
                    <a:pt x="30998" y="80760"/>
                  </a:cubicBezTo>
                  <a:cubicBezTo>
                    <a:pt x="31110" y="80760"/>
                    <a:pt x="31217" y="80811"/>
                    <a:pt x="31321" y="80965"/>
                  </a:cubicBezTo>
                  <a:cubicBezTo>
                    <a:pt x="31468" y="80781"/>
                    <a:pt x="31636" y="80725"/>
                    <a:pt x="31811" y="80725"/>
                  </a:cubicBezTo>
                  <a:cubicBezTo>
                    <a:pt x="32080" y="80725"/>
                    <a:pt x="32365" y="80856"/>
                    <a:pt x="32623" y="80856"/>
                  </a:cubicBezTo>
                  <a:cubicBezTo>
                    <a:pt x="32640" y="80856"/>
                    <a:pt x="32657" y="80855"/>
                    <a:pt x="32674" y="80854"/>
                  </a:cubicBezTo>
                  <a:cubicBezTo>
                    <a:pt x="33777" y="80774"/>
                    <a:pt x="34899" y="80838"/>
                    <a:pt x="36011" y="80735"/>
                  </a:cubicBezTo>
                  <a:cubicBezTo>
                    <a:pt x="36186" y="80719"/>
                    <a:pt x="36362" y="80722"/>
                    <a:pt x="36538" y="80714"/>
                  </a:cubicBezTo>
                  <a:cubicBezTo>
                    <a:pt x="37209" y="80683"/>
                    <a:pt x="37884" y="80681"/>
                    <a:pt x="38549" y="80611"/>
                  </a:cubicBezTo>
                  <a:cubicBezTo>
                    <a:pt x="39369" y="80526"/>
                    <a:pt x="40193" y="80435"/>
                    <a:pt x="40999" y="80297"/>
                  </a:cubicBezTo>
                  <a:cubicBezTo>
                    <a:pt x="41307" y="80244"/>
                    <a:pt x="41614" y="80229"/>
                    <a:pt x="41919" y="80229"/>
                  </a:cubicBezTo>
                  <a:cubicBezTo>
                    <a:pt x="42320" y="80229"/>
                    <a:pt x="42718" y="80255"/>
                    <a:pt x="43117" y="80255"/>
                  </a:cubicBezTo>
                  <a:cubicBezTo>
                    <a:pt x="43326" y="80255"/>
                    <a:pt x="43534" y="80248"/>
                    <a:pt x="43743" y="80226"/>
                  </a:cubicBezTo>
                  <a:cubicBezTo>
                    <a:pt x="44184" y="80181"/>
                    <a:pt x="44621" y="80084"/>
                    <a:pt x="45069" y="80060"/>
                  </a:cubicBezTo>
                  <a:cubicBezTo>
                    <a:pt x="45083" y="80060"/>
                    <a:pt x="45097" y="80059"/>
                    <a:pt x="45111" y="80059"/>
                  </a:cubicBezTo>
                  <a:cubicBezTo>
                    <a:pt x="45354" y="80059"/>
                    <a:pt x="45584" y="80167"/>
                    <a:pt x="45816" y="80167"/>
                  </a:cubicBezTo>
                  <a:cubicBezTo>
                    <a:pt x="45897" y="80167"/>
                    <a:pt x="45978" y="80154"/>
                    <a:pt x="46060" y="80119"/>
                  </a:cubicBezTo>
                  <a:cubicBezTo>
                    <a:pt x="46469" y="79944"/>
                    <a:pt x="46940" y="79990"/>
                    <a:pt x="47355" y="79969"/>
                  </a:cubicBezTo>
                  <a:cubicBezTo>
                    <a:pt x="48672" y="79902"/>
                    <a:pt x="49799" y="79455"/>
                    <a:pt x="50895" y="78857"/>
                  </a:cubicBezTo>
                  <a:cubicBezTo>
                    <a:pt x="51608" y="78469"/>
                    <a:pt x="52152" y="77907"/>
                    <a:pt x="52623" y="77331"/>
                  </a:cubicBezTo>
                  <a:cubicBezTo>
                    <a:pt x="52932" y="76952"/>
                    <a:pt x="53404" y="76649"/>
                    <a:pt x="53554" y="76201"/>
                  </a:cubicBezTo>
                  <a:cubicBezTo>
                    <a:pt x="53707" y="75742"/>
                    <a:pt x="53995" y="75348"/>
                    <a:pt x="54155" y="74898"/>
                  </a:cubicBezTo>
                  <a:cubicBezTo>
                    <a:pt x="54392" y="74233"/>
                    <a:pt x="54524" y="73534"/>
                    <a:pt x="54547" y="72827"/>
                  </a:cubicBezTo>
                  <a:cubicBezTo>
                    <a:pt x="54556" y="72580"/>
                    <a:pt x="54346" y="72125"/>
                    <a:pt x="54909" y="72125"/>
                  </a:cubicBezTo>
                  <a:cubicBezTo>
                    <a:pt x="54930" y="72125"/>
                    <a:pt x="54952" y="72126"/>
                    <a:pt x="54976" y="72127"/>
                  </a:cubicBezTo>
                  <a:cubicBezTo>
                    <a:pt x="55068" y="71916"/>
                    <a:pt x="54453" y="71827"/>
                    <a:pt x="54814" y="71678"/>
                  </a:cubicBezTo>
                  <a:cubicBezTo>
                    <a:pt x="55166" y="71531"/>
                    <a:pt x="55022" y="71263"/>
                    <a:pt x="54974" y="71224"/>
                  </a:cubicBezTo>
                  <a:cubicBezTo>
                    <a:pt x="54706" y="71009"/>
                    <a:pt x="54821" y="70869"/>
                    <a:pt x="55037" y="70736"/>
                  </a:cubicBezTo>
                  <a:cubicBezTo>
                    <a:pt x="55212" y="70629"/>
                    <a:pt x="55065" y="70482"/>
                    <a:pt x="55105" y="70387"/>
                  </a:cubicBezTo>
                  <a:cubicBezTo>
                    <a:pt x="55206" y="70149"/>
                    <a:pt x="54927" y="69880"/>
                    <a:pt x="55099" y="69727"/>
                  </a:cubicBezTo>
                  <a:cubicBezTo>
                    <a:pt x="55540" y="69335"/>
                    <a:pt x="55311" y="68825"/>
                    <a:pt x="55337" y="68422"/>
                  </a:cubicBezTo>
                  <a:cubicBezTo>
                    <a:pt x="55384" y="67699"/>
                    <a:pt x="55368" y="66975"/>
                    <a:pt x="55292" y="66256"/>
                  </a:cubicBezTo>
                  <a:cubicBezTo>
                    <a:pt x="55257" y="65936"/>
                    <a:pt x="55358" y="65695"/>
                    <a:pt x="55600" y="65482"/>
                  </a:cubicBezTo>
                  <a:cubicBezTo>
                    <a:pt x="55074" y="65259"/>
                    <a:pt x="55816" y="64736"/>
                    <a:pt x="55319" y="64505"/>
                  </a:cubicBezTo>
                  <a:cubicBezTo>
                    <a:pt x="55412" y="63646"/>
                    <a:pt x="55180" y="62786"/>
                    <a:pt x="55369" y="61916"/>
                  </a:cubicBezTo>
                  <a:cubicBezTo>
                    <a:pt x="55484" y="61384"/>
                    <a:pt x="55314" y="60804"/>
                    <a:pt x="55401" y="60262"/>
                  </a:cubicBezTo>
                  <a:cubicBezTo>
                    <a:pt x="55494" y="59678"/>
                    <a:pt x="55276" y="59077"/>
                    <a:pt x="55427" y="58554"/>
                  </a:cubicBezTo>
                  <a:cubicBezTo>
                    <a:pt x="55541" y="58153"/>
                    <a:pt x="55372" y="57721"/>
                    <a:pt x="55635" y="57325"/>
                  </a:cubicBezTo>
                  <a:cubicBezTo>
                    <a:pt x="55686" y="57249"/>
                    <a:pt x="55881" y="56893"/>
                    <a:pt x="55758" y="56691"/>
                  </a:cubicBezTo>
                  <a:cubicBezTo>
                    <a:pt x="55285" y="55918"/>
                    <a:pt x="55992" y="55109"/>
                    <a:pt x="55656" y="54361"/>
                  </a:cubicBezTo>
                  <a:cubicBezTo>
                    <a:pt x="55486" y="53981"/>
                    <a:pt x="55692" y="53621"/>
                    <a:pt x="55792" y="53382"/>
                  </a:cubicBezTo>
                  <a:cubicBezTo>
                    <a:pt x="55987" y="52909"/>
                    <a:pt x="55290" y="52521"/>
                    <a:pt x="55798" y="52016"/>
                  </a:cubicBezTo>
                  <a:cubicBezTo>
                    <a:pt x="55953" y="51861"/>
                    <a:pt x="55863" y="51201"/>
                    <a:pt x="55838" y="50771"/>
                  </a:cubicBezTo>
                  <a:cubicBezTo>
                    <a:pt x="55808" y="50245"/>
                    <a:pt x="56030" y="49647"/>
                    <a:pt x="55821" y="49205"/>
                  </a:cubicBezTo>
                  <a:cubicBezTo>
                    <a:pt x="55598" y="48731"/>
                    <a:pt x="55754" y="48281"/>
                    <a:pt x="55797" y="47912"/>
                  </a:cubicBezTo>
                  <a:cubicBezTo>
                    <a:pt x="55872" y="47269"/>
                    <a:pt x="55654" y="46660"/>
                    <a:pt x="55755" y="46022"/>
                  </a:cubicBezTo>
                  <a:cubicBezTo>
                    <a:pt x="55846" y="45452"/>
                    <a:pt x="55629" y="44840"/>
                    <a:pt x="55721" y="44270"/>
                  </a:cubicBezTo>
                  <a:cubicBezTo>
                    <a:pt x="55770" y="43968"/>
                    <a:pt x="55497" y="43782"/>
                    <a:pt x="55577" y="43570"/>
                  </a:cubicBezTo>
                  <a:cubicBezTo>
                    <a:pt x="55794" y="42995"/>
                    <a:pt x="55931" y="42390"/>
                    <a:pt x="55761" y="41827"/>
                  </a:cubicBezTo>
                  <a:cubicBezTo>
                    <a:pt x="55656" y="41477"/>
                    <a:pt x="55629" y="41096"/>
                    <a:pt x="55668" y="40813"/>
                  </a:cubicBezTo>
                  <a:cubicBezTo>
                    <a:pt x="55804" y="39822"/>
                    <a:pt x="55701" y="38866"/>
                    <a:pt x="55618" y="37881"/>
                  </a:cubicBezTo>
                  <a:cubicBezTo>
                    <a:pt x="55571" y="37323"/>
                    <a:pt x="55582" y="36677"/>
                    <a:pt x="55673" y="36131"/>
                  </a:cubicBezTo>
                  <a:cubicBezTo>
                    <a:pt x="55821" y="35240"/>
                    <a:pt x="55588" y="34379"/>
                    <a:pt x="55643" y="33503"/>
                  </a:cubicBezTo>
                  <a:cubicBezTo>
                    <a:pt x="55690" y="32751"/>
                    <a:pt x="55478" y="31887"/>
                    <a:pt x="55535" y="31128"/>
                  </a:cubicBezTo>
                  <a:cubicBezTo>
                    <a:pt x="55622" y="29988"/>
                    <a:pt x="55278" y="28889"/>
                    <a:pt x="55439" y="27739"/>
                  </a:cubicBezTo>
                  <a:cubicBezTo>
                    <a:pt x="55562" y="26853"/>
                    <a:pt x="55250" y="25909"/>
                    <a:pt x="55262" y="24978"/>
                  </a:cubicBezTo>
                  <a:cubicBezTo>
                    <a:pt x="55272" y="24147"/>
                    <a:pt x="54958" y="23346"/>
                    <a:pt x="54877" y="22514"/>
                  </a:cubicBezTo>
                  <a:cubicBezTo>
                    <a:pt x="54853" y="22266"/>
                    <a:pt x="55070" y="22144"/>
                    <a:pt x="54982" y="21914"/>
                  </a:cubicBezTo>
                  <a:cubicBezTo>
                    <a:pt x="54569" y="20838"/>
                    <a:pt x="54709" y="19707"/>
                    <a:pt x="54656" y="18598"/>
                  </a:cubicBezTo>
                  <a:cubicBezTo>
                    <a:pt x="54612" y="17664"/>
                    <a:pt x="54345" y="16756"/>
                    <a:pt x="54437" y="15794"/>
                  </a:cubicBezTo>
                  <a:cubicBezTo>
                    <a:pt x="54484" y="15305"/>
                    <a:pt x="54340" y="14742"/>
                    <a:pt x="54303" y="14212"/>
                  </a:cubicBezTo>
                  <a:cubicBezTo>
                    <a:pt x="54241" y="13331"/>
                    <a:pt x="54246" y="12432"/>
                    <a:pt x="54095" y="11573"/>
                  </a:cubicBezTo>
                  <a:cubicBezTo>
                    <a:pt x="53988" y="10961"/>
                    <a:pt x="53777" y="10334"/>
                    <a:pt x="53700" y="9711"/>
                  </a:cubicBezTo>
                  <a:cubicBezTo>
                    <a:pt x="53495" y="8026"/>
                    <a:pt x="53254" y="6379"/>
                    <a:pt x="52311" y="4850"/>
                  </a:cubicBezTo>
                  <a:cubicBezTo>
                    <a:pt x="51774" y="3977"/>
                    <a:pt x="51172" y="3230"/>
                    <a:pt x="50286" y="2629"/>
                  </a:cubicBezTo>
                  <a:cubicBezTo>
                    <a:pt x="49319" y="1973"/>
                    <a:pt x="48240" y="1518"/>
                    <a:pt x="47088" y="1353"/>
                  </a:cubicBezTo>
                  <a:cubicBezTo>
                    <a:pt x="46685" y="1295"/>
                    <a:pt x="46347" y="1064"/>
                    <a:pt x="45977" y="1064"/>
                  </a:cubicBezTo>
                  <a:cubicBezTo>
                    <a:pt x="45957" y="1064"/>
                    <a:pt x="45936" y="1064"/>
                    <a:pt x="45916" y="1066"/>
                  </a:cubicBezTo>
                  <a:cubicBezTo>
                    <a:pt x="45829" y="1072"/>
                    <a:pt x="45744" y="1075"/>
                    <a:pt x="45659" y="1075"/>
                  </a:cubicBezTo>
                  <a:cubicBezTo>
                    <a:pt x="44619" y="1075"/>
                    <a:pt x="43660" y="645"/>
                    <a:pt x="42624" y="592"/>
                  </a:cubicBezTo>
                  <a:cubicBezTo>
                    <a:pt x="42611" y="591"/>
                    <a:pt x="42597" y="591"/>
                    <a:pt x="42582" y="591"/>
                  </a:cubicBezTo>
                  <a:cubicBezTo>
                    <a:pt x="42417" y="591"/>
                    <a:pt x="42234" y="633"/>
                    <a:pt x="42062" y="633"/>
                  </a:cubicBezTo>
                  <a:cubicBezTo>
                    <a:pt x="41948" y="633"/>
                    <a:pt x="41838" y="614"/>
                    <a:pt x="41743" y="553"/>
                  </a:cubicBezTo>
                  <a:cubicBezTo>
                    <a:pt x="41092" y="135"/>
                    <a:pt x="40324" y="240"/>
                    <a:pt x="39619" y="179"/>
                  </a:cubicBezTo>
                  <a:cubicBezTo>
                    <a:pt x="38572" y="89"/>
                    <a:pt x="37514" y="108"/>
                    <a:pt x="36458" y="51"/>
                  </a:cubicBezTo>
                  <a:cubicBezTo>
                    <a:pt x="35883" y="19"/>
                    <a:pt x="35300" y="0"/>
                    <a:pt x="34717"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35"/>
            <p:cNvSpPr/>
            <p:nvPr/>
          </p:nvSpPr>
          <p:spPr>
            <a:xfrm>
              <a:off x="6168276" y="2064079"/>
              <a:ext cx="1713838" cy="473513"/>
            </a:xfrm>
            <a:custGeom>
              <a:rect b="b" l="l" r="r" t="t"/>
              <a:pathLst>
                <a:path extrusionOk="0" h="16568" w="50511">
                  <a:moveTo>
                    <a:pt x="31138" y="1"/>
                  </a:moveTo>
                  <a:cubicBezTo>
                    <a:pt x="30808" y="1"/>
                    <a:pt x="30477" y="48"/>
                    <a:pt x="30176" y="228"/>
                  </a:cubicBezTo>
                  <a:cubicBezTo>
                    <a:pt x="29972" y="78"/>
                    <a:pt x="29760" y="33"/>
                    <a:pt x="29542" y="33"/>
                  </a:cubicBezTo>
                  <a:cubicBezTo>
                    <a:pt x="29214" y="33"/>
                    <a:pt x="28875" y="136"/>
                    <a:pt x="28535" y="136"/>
                  </a:cubicBezTo>
                  <a:cubicBezTo>
                    <a:pt x="28416" y="136"/>
                    <a:pt x="28296" y="123"/>
                    <a:pt x="28178" y="89"/>
                  </a:cubicBezTo>
                  <a:cubicBezTo>
                    <a:pt x="28101" y="66"/>
                    <a:pt x="28021" y="58"/>
                    <a:pt x="27940" y="58"/>
                  </a:cubicBezTo>
                  <a:cubicBezTo>
                    <a:pt x="27650" y="58"/>
                    <a:pt x="27334" y="167"/>
                    <a:pt x="26989" y="167"/>
                  </a:cubicBezTo>
                  <a:cubicBezTo>
                    <a:pt x="26881" y="167"/>
                    <a:pt x="26770" y="156"/>
                    <a:pt x="26656" y="128"/>
                  </a:cubicBezTo>
                  <a:cubicBezTo>
                    <a:pt x="26573" y="107"/>
                    <a:pt x="26484" y="99"/>
                    <a:pt x="26391" y="99"/>
                  </a:cubicBezTo>
                  <a:cubicBezTo>
                    <a:pt x="26092" y="99"/>
                    <a:pt x="25744" y="179"/>
                    <a:pt x="25390" y="179"/>
                  </a:cubicBezTo>
                  <a:cubicBezTo>
                    <a:pt x="25319" y="179"/>
                    <a:pt x="25247" y="176"/>
                    <a:pt x="25175" y="168"/>
                  </a:cubicBezTo>
                  <a:cubicBezTo>
                    <a:pt x="25021" y="151"/>
                    <a:pt x="24863" y="147"/>
                    <a:pt x="24702" y="147"/>
                  </a:cubicBezTo>
                  <a:cubicBezTo>
                    <a:pt x="24559" y="147"/>
                    <a:pt x="24414" y="150"/>
                    <a:pt x="24268" y="150"/>
                  </a:cubicBezTo>
                  <a:cubicBezTo>
                    <a:pt x="24029" y="150"/>
                    <a:pt x="23787" y="142"/>
                    <a:pt x="23552" y="97"/>
                  </a:cubicBezTo>
                  <a:cubicBezTo>
                    <a:pt x="23537" y="94"/>
                    <a:pt x="23523" y="93"/>
                    <a:pt x="23509" y="93"/>
                  </a:cubicBezTo>
                  <a:cubicBezTo>
                    <a:pt x="23353" y="93"/>
                    <a:pt x="23236" y="249"/>
                    <a:pt x="23090" y="249"/>
                  </a:cubicBezTo>
                  <a:cubicBezTo>
                    <a:pt x="23052" y="249"/>
                    <a:pt x="23012" y="238"/>
                    <a:pt x="22968" y="211"/>
                  </a:cubicBezTo>
                  <a:cubicBezTo>
                    <a:pt x="22780" y="91"/>
                    <a:pt x="22582" y="59"/>
                    <a:pt x="22381" y="59"/>
                  </a:cubicBezTo>
                  <a:cubicBezTo>
                    <a:pt x="22154" y="59"/>
                    <a:pt x="21922" y="99"/>
                    <a:pt x="21696" y="99"/>
                  </a:cubicBezTo>
                  <a:cubicBezTo>
                    <a:pt x="21644" y="99"/>
                    <a:pt x="21593" y="97"/>
                    <a:pt x="21543" y="92"/>
                  </a:cubicBezTo>
                  <a:cubicBezTo>
                    <a:pt x="21520" y="90"/>
                    <a:pt x="21498" y="89"/>
                    <a:pt x="21475" y="89"/>
                  </a:cubicBezTo>
                  <a:cubicBezTo>
                    <a:pt x="21259" y="89"/>
                    <a:pt x="21009" y="180"/>
                    <a:pt x="20776" y="180"/>
                  </a:cubicBezTo>
                  <a:cubicBezTo>
                    <a:pt x="20678" y="180"/>
                    <a:pt x="20582" y="164"/>
                    <a:pt x="20494" y="118"/>
                  </a:cubicBezTo>
                  <a:cubicBezTo>
                    <a:pt x="20459" y="100"/>
                    <a:pt x="20430" y="93"/>
                    <a:pt x="20405" y="93"/>
                  </a:cubicBezTo>
                  <a:cubicBezTo>
                    <a:pt x="20268" y="93"/>
                    <a:pt x="20266" y="325"/>
                    <a:pt x="20221" y="325"/>
                  </a:cubicBezTo>
                  <a:cubicBezTo>
                    <a:pt x="20208" y="325"/>
                    <a:pt x="20191" y="305"/>
                    <a:pt x="20166" y="253"/>
                  </a:cubicBezTo>
                  <a:cubicBezTo>
                    <a:pt x="20096" y="109"/>
                    <a:pt x="20008" y="68"/>
                    <a:pt x="19915" y="68"/>
                  </a:cubicBezTo>
                  <a:cubicBezTo>
                    <a:pt x="19798" y="68"/>
                    <a:pt x="19672" y="134"/>
                    <a:pt x="19562" y="134"/>
                  </a:cubicBezTo>
                  <a:cubicBezTo>
                    <a:pt x="19514" y="134"/>
                    <a:pt x="19470" y="121"/>
                    <a:pt x="19430" y="85"/>
                  </a:cubicBezTo>
                  <a:cubicBezTo>
                    <a:pt x="19338" y="285"/>
                    <a:pt x="19223" y="348"/>
                    <a:pt x="19100" y="348"/>
                  </a:cubicBezTo>
                  <a:cubicBezTo>
                    <a:pt x="18895" y="348"/>
                    <a:pt x="18665" y="176"/>
                    <a:pt x="18468" y="176"/>
                  </a:cubicBezTo>
                  <a:cubicBezTo>
                    <a:pt x="18465" y="176"/>
                    <a:pt x="18463" y="176"/>
                    <a:pt x="18460" y="177"/>
                  </a:cubicBezTo>
                  <a:cubicBezTo>
                    <a:pt x="18459" y="177"/>
                    <a:pt x="18457" y="177"/>
                    <a:pt x="18456" y="177"/>
                  </a:cubicBezTo>
                  <a:cubicBezTo>
                    <a:pt x="18373" y="177"/>
                    <a:pt x="18301" y="110"/>
                    <a:pt x="18209" y="110"/>
                  </a:cubicBezTo>
                  <a:cubicBezTo>
                    <a:pt x="18158" y="110"/>
                    <a:pt x="18101" y="130"/>
                    <a:pt x="18033" y="192"/>
                  </a:cubicBezTo>
                  <a:cubicBezTo>
                    <a:pt x="17962" y="256"/>
                    <a:pt x="17838" y="303"/>
                    <a:pt x="17710" y="303"/>
                  </a:cubicBezTo>
                  <a:cubicBezTo>
                    <a:pt x="17618" y="303"/>
                    <a:pt x="17525" y="279"/>
                    <a:pt x="17449" y="219"/>
                  </a:cubicBezTo>
                  <a:cubicBezTo>
                    <a:pt x="17377" y="164"/>
                    <a:pt x="17315" y="146"/>
                    <a:pt x="17255" y="146"/>
                  </a:cubicBezTo>
                  <a:cubicBezTo>
                    <a:pt x="17165" y="146"/>
                    <a:pt x="17080" y="185"/>
                    <a:pt x="16974" y="197"/>
                  </a:cubicBezTo>
                  <a:cubicBezTo>
                    <a:pt x="16917" y="204"/>
                    <a:pt x="16859" y="207"/>
                    <a:pt x="16800" y="207"/>
                  </a:cubicBezTo>
                  <a:cubicBezTo>
                    <a:pt x="16708" y="207"/>
                    <a:pt x="16616" y="201"/>
                    <a:pt x="16524" y="201"/>
                  </a:cubicBezTo>
                  <a:cubicBezTo>
                    <a:pt x="16353" y="201"/>
                    <a:pt x="16185" y="220"/>
                    <a:pt x="16029" y="325"/>
                  </a:cubicBezTo>
                  <a:cubicBezTo>
                    <a:pt x="15881" y="145"/>
                    <a:pt x="15730" y="83"/>
                    <a:pt x="15579" y="83"/>
                  </a:cubicBezTo>
                  <a:cubicBezTo>
                    <a:pt x="15300" y="83"/>
                    <a:pt x="15023" y="293"/>
                    <a:pt x="14770" y="347"/>
                  </a:cubicBezTo>
                  <a:cubicBezTo>
                    <a:pt x="14510" y="404"/>
                    <a:pt x="14264" y="465"/>
                    <a:pt x="14022" y="465"/>
                  </a:cubicBezTo>
                  <a:cubicBezTo>
                    <a:pt x="13838" y="465"/>
                    <a:pt x="13655" y="430"/>
                    <a:pt x="13470" y="329"/>
                  </a:cubicBezTo>
                  <a:cubicBezTo>
                    <a:pt x="13388" y="284"/>
                    <a:pt x="13310" y="248"/>
                    <a:pt x="13236" y="248"/>
                  </a:cubicBezTo>
                  <a:cubicBezTo>
                    <a:pt x="13180" y="248"/>
                    <a:pt x="13127" y="268"/>
                    <a:pt x="13075" y="321"/>
                  </a:cubicBezTo>
                  <a:cubicBezTo>
                    <a:pt x="12921" y="476"/>
                    <a:pt x="12742" y="506"/>
                    <a:pt x="12556" y="506"/>
                  </a:cubicBezTo>
                  <a:cubicBezTo>
                    <a:pt x="12441" y="506"/>
                    <a:pt x="12322" y="494"/>
                    <a:pt x="12205" y="494"/>
                  </a:cubicBezTo>
                  <a:cubicBezTo>
                    <a:pt x="11887" y="494"/>
                    <a:pt x="11565" y="478"/>
                    <a:pt x="11247" y="478"/>
                  </a:cubicBezTo>
                  <a:cubicBezTo>
                    <a:pt x="10974" y="478"/>
                    <a:pt x="10703" y="490"/>
                    <a:pt x="10439" y="533"/>
                  </a:cubicBezTo>
                  <a:cubicBezTo>
                    <a:pt x="9844" y="631"/>
                    <a:pt x="9253" y="780"/>
                    <a:pt x="8652" y="780"/>
                  </a:cubicBezTo>
                  <a:cubicBezTo>
                    <a:pt x="8546" y="780"/>
                    <a:pt x="8441" y="775"/>
                    <a:pt x="8335" y="765"/>
                  </a:cubicBezTo>
                  <a:cubicBezTo>
                    <a:pt x="8250" y="757"/>
                    <a:pt x="8161" y="753"/>
                    <a:pt x="8072" y="753"/>
                  </a:cubicBezTo>
                  <a:cubicBezTo>
                    <a:pt x="7759" y="753"/>
                    <a:pt x="7447" y="807"/>
                    <a:pt x="7337" y="952"/>
                  </a:cubicBezTo>
                  <a:cubicBezTo>
                    <a:pt x="7064" y="1316"/>
                    <a:pt x="6733" y="1248"/>
                    <a:pt x="6377" y="1293"/>
                  </a:cubicBezTo>
                  <a:cubicBezTo>
                    <a:pt x="6293" y="1279"/>
                    <a:pt x="6175" y="1230"/>
                    <a:pt x="6094" y="1230"/>
                  </a:cubicBezTo>
                  <a:cubicBezTo>
                    <a:pt x="6071" y="1230"/>
                    <a:pt x="6051" y="1234"/>
                    <a:pt x="6035" y="1244"/>
                  </a:cubicBezTo>
                  <a:cubicBezTo>
                    <a:pt x="5508" y="1592"/>
                    <a:pt x="4784" y="1613"/>
                    <a:pt x="4311" y="1942"/>
                  </a:cubicBezTo>
                  <a:cubicBezTo>
                    <a:pt x="3587" y="2448"/>
                    <a:pt x="2573" y="2620"/>
                    <a:pt x="2181" y="3581"/>
                  </a:cubicBezTo>
                  <a:cubicBezTo>
                    <a:pt x="1983" y="4065"/>
                    <a:pt x="1601" y="4507"/>
                    <a:pt x="1601" y="5054"/>
                  </a:cubicBezTo>
                  <a:cubicBezTo>
                    <a:pt x="1601" y="5502"/>
                    <a:pt x="1191" y="5767"/>
                    <a:pt x="1094" y="6172"/>
                  </a:cubicBezTo>
                  <a:cubicBezTo>
                    <a:pt x="923" y="6893"/>
                    <a:pt x="936" y="7631"/>
                    <a:pt x="829" y="8349"/>
                  </a:cubicBezTo>
                  <a:cubicBezTo>
                    <a:pt x="746" y="8903"/>
                    <a:pt x="660" y="9466"/>
                    <a:pt x="721" y="10000"/>
                  </a:cubicBezTo>
                  <a:cubicBezTo>
                    <a:pt x="751" y="10269"/>
                    <a:pt x="310" y="10263"/>
                    <a:pt x="526" y="10442"/>
                  </a:cubicBezTo>
                  <a:cubicBezTo>
                    <a:pt x="1033" y="10862"/>
                    <a:pt x="199" y="11259"/>
                    <a:pt x="512" y="11707"/>
                  </a:cubicBezTo>
                  <a:cubicBezTo>
                    <a:pt x="558" y="11773"/>
                    <a:pt x="341" y="12102"/>
                    <a:pt x="555" y="12367"/>
                  </a:cubicBezTo>
                  <a:cubicBezTo>
                    <a:pt x="893" y="12785"/>
                    <a:pt x="408" y="13161"/>
                    <a:pt x="354" y="13569"/>
                  </a:cubicBezTo>
                  <a:cubicBezTo>
                    <a:pt x="260" y="14292"/>
                    <a:pt x="335" y="15035"/>
                    <a:pt x="47" y="15747"/>
                  </a:cubicBezTo>
                  <a:cubicBezTo>
                    <a:pt x="0" y="15860"/>
                    <a:pt x="187" y="16154"/>
                    <a:pt x="148" y="16406"/>
                  </a:cubicBezTo>
                  <a:cubicBezTo>
                    <a:pt x="129" y="16527"/>
                    <a:pt x="227" y="16567"/>
                    <a:pt x="332" y="16567"/>
                  </a:cubicBezTo>
                  <a:cubicBezTo>
                    <a:pt x="388" y="16567"/>
                    <a:pt x="446" y="16556"/>
                    <a:pt x="487" y="16539"/>
                  </a:cubicBezTo>
                  <a:cubicBezTo>
                    <a:pt x="926" y="16358"/>
                    <a:pt x="1375" y="16312"/>
                    <a:pt x="1827" y="16312"/>
                  </a:cubicBezTo>
                  <a:cubicBezTo>
                    <a:pt x="2300" y="16312"/>
                    <a:pt x="2776" y="16363"/>
                    <a:pt x="3248" y="16363"/>
                  </a:cubicBezTo>
                  <a:cubicBezTo>
                    <a:pt x="3358" y="16363"/>
                    <a:pt x="3469" y="16360"/>
                    <a:pt x="3578" y="16353"/>
                  </a:cubicBezTo>
                  <a:cubicBezTo>
                    <a:pt x="3701" y="16345"/>
                    <a:pt x="3823" y="16342"/>
                    <a:pt x="3946" y="16342"/>
                  </a:cubicBezTo>
                  <a:cubicBezTo>
                    <a:pt x="4674" y="16342"/>
                    <a:pt x="5410" y="16457"/>
                    <a:pt x="6143" y="16464"/>
                  </a:cubicBezTo>
                  <a:cubicBezTo>
                    <a:pt x="6318" y="16466"/>
                    <a:pt x="6494" y="16467"/>
                    <a:pt x="6669" y="16467"/>
                  </a:cubicBezTo>
                  <a:cubicBezTo>
                    <a:pt x="7629" y="16467"/>
                    <a:pt x="8589" y="16437"/>
                    <a:pt x="9550" y="16391"/>
                  </a:cubicBezTo>
                  <a:cubicBezTo>
                    <a:pt x="9919" y="16373"/>
                    <a:pt x="10289" y="16366"/>
                    <a:pt x="10659" y="16366"/>
                  </a:cubicBezTo>
                  <a:cubicBezTo>
                    <a:pt x="11987" y="16366"/>
                    <a:pt x="13321" y="16459"/>
                    <a:pt x="14651" y="16480"/>
                  </a:cubicBezTo>
                  <a:cubicBezTo>
                    <a:pt x="14826" y="16483"/>
                    <a:pt x="15001" y="16484"/>
                    <a:pt x="15176" y="16484"/>
                  </a:cubicBezTo>
                  <a:cubicBezTo>
                    <a:pt x="16292" y="16484"/>
                    <a:pt x="17407" y="16430"/>
                    <a:pt x="18519" y="16323"/>
                  </a:cubicBezTo>
                  <a:cubicBezTo>
                    <a:pt x="19426" y="16236"/>
                    <a:pt x="20368" y="16193"/>
                    <a:pt x="21292" y="16133"/>
                  </a:cubicBezTo>
                  <a:cubicBezTo>
                    <a:pt x="22053" y="16084"/>
                    <a:pt x="22813" y="16072"/>
                    <a:pt x="23574" y="16072"/>
                  </a:cubicBezTo>
                  <a:cubicBezTo>
                    <a:pt x="24216" y="16072"/>
                    <a:pt x="24858" y="16081"/>
                    <a:pt x="25500" y="16081"/>
                  </a:cubicBezTo>
                  <a:cubicBezTo>
                    <a:pt x="26071" y="16081"/>
                    <a:pt x="26641" y="16074"/>
                    <a:pt x="27212" y="16050"/>
                  </a:cubicBezTo>
                  <a:cubicBezTo>
                    <a:pt x="27737" y="16029"/>
                    <a:pt x="28264" y="16024"/>
                    <a:pt x="28793" y="16024"/>
                  </a:cubicBezTo>
                  <a:cubicBezTo>
                    <a:pt x="29218" y="16024"/>
                    <a:pt x="29645" y="16027"/>
                    <a:pt x="30071" y="16027"/>
                  </a:cubicBezTo>
                  <a:cubicBezTo>
                    <a:pt x="30398" y="16027"/>
                    <a:pt x="30725" y="16025"/>
                    <a:pt x="31052" y="16018"/>
                  </a:cubicBezTo>
                  <a:cubicBezTo>
                    <a:pt x="31435" y="16011"/>
                    <a:pt x="31818" y="16009"/>
                    <a:pt x="32201" y="16009"/>
                  </a:cubicBezTo>
                  <a:cubicBezTo>
                    <a:pt x="32925" y="16009"/>
                    <a:pt x="33649" y="16017"/>
                    <a:pt x="34373" y="16017"/>
                  </a:cubicBezTo>
                  <a:cubicBezTo>
                    <a:pt x="34405" y="16017"/>
                    <a:pt x="34436" y="16017"/>
                    <a:pt x="34467" y="16017"/>
                  </a:cubicBezTo>
                  <a:cubicBezTo>
                    <a:pt x="34903" y="16016"/>
                    <a:pt x="35339" y="15995"/>
                    <a:pt x="35776" y="15995"/>
                  </a:cubicBezTo>
                  <a:cubicBezTo>
                    <a:pt x="35783" y="15995"/>
                    <a:pt x="35790" y="15995"/>
                    <a:pt x="35797" y="15995"/>
                  </a:cubicBezTo>
                  <a:cubicBezTo>
                    <a:pt x="36564" y="15995"/>
                    <a:pt x="37336" y="16036"/>
                    <a:pt x="38103" y="16036"/>
                  </a:cubicBezTo>
                  <a:cubicBezTo>
                    <a:pt x="38562" y="16036"/>
                    <a:pt x="39020" y="16021"/>
                    <a:pt x="39473" y="15974"/>
                  </a:cubicBezTo>
                  <a:cubicBezTo>
                    <a:pt x="40866" y="15830"/>
                    <a:pt x="42267" y="15890"/>
                    <a:pt x="43656" y="15827"/>
                  </a:cubicBezTo>
                  <a:cubicBezTo>
                    <a:pt x="44323" y="15796"/>
                    <a:pt x="44973" y="15511"/>
                    <a:pt x="45640" y="15511"/>
                  </a:cubicBezTo>
                  <a:cubicBezTo>
                    <a:pt x="45857" y="15511"/>
                    <a:pt x="46075" y="15541"/>
                    <a:pt x="46296" y="15619"/>
                  </a:cubicBezTo>
                  <a:cubicBezTo>
                    <a:pt x="46298" y="15620"/>
                    <a:pt x="46300" y="15620"/>
                    <a:pt x="46303" y="15620"/>
                  </a:cubicBezTo>
                  <a:cubicBezTo>
                    <a:pt x="46330" y="15620"/>
                    <a:pt x="46389" y="15583"/>
                    <a:pt x="46395" y="15558"/>
                  </a:cubicBezTo>
                  <a:cubicBezTo>
                    <a:pt x="46437" y="15345"/>
                    <a:pt x="46577" y="15300"/>
                    <a:pt x="46725" y="15300"/>
                  </a:cubicBezTo>
                  <a:cubicBezTo>
                    <a:pt x="46821" y="15300"/>
                    <a:pt x="46920" y="15319"/>
                    <a:pt x="46997" y="15324"/>
                  </a:cubicBezTo>
                  <a:cubicBezTo>
                    <a:pt x="47095" y="15329"/>
                    <a:pt x="47193" y="15332"/>
                    <a:pt x="47291" y="15332"/>
                  </a:cubicBezTo>
                  <a:cubicBezTo>
                    <a:pt x="47904" y="15332"/>
                    <a:pt x="48515" y="15233"/>
                    <a:pt x="49128" y="15233"/>
                  </a:cubicBezTo>
                  <a:cubicBezTo>
                    <a:pt x="49390" y="15233"/>
                    <a:pt x="49652" y="15251"/>
                    <a:pt x="49916" y="15303"/>
                  </a:cubicBezTo>
                  <a:cubicBezTo>
                    <a:pt x="49960" y="15311"/>
                    <a:pt x="50007" y="15316"/>
                    <a:pt x="50054" y="15316"/>
                  </a:cubicBezTo>
                  <a:cubicBezTo>
                    <a:pt x="50279" y="15316"/>
                    <a:pt x="50511" y="15216"/>
                    <a:pt x="50496" y="14994"/>
                  </a:cubicBezTo>
                  <a:cubicBezTo>
                    <a:pt x="50459" y="14463"/>
                    <a:pt x="50463" y="13928"/>
                    <a:pt x="50418" y="13407"/>
                  </a:cubicBezTo>
                  <a:cubicBezTo>
                    <a:pt x="50369" y="12855"/>
                    <a:pt x="50310" y="12295"/>
                    <a:pt x="50259" y="11739"/>
                  </a:cubicBezTo>
                  <a:cubicBezTo>
                    <a:pt x="50187" y="10962"/>
                    <a:pt x="50134" y="10185"/>
                    <a:pt x="50044" y="9408"/>
                  </a:cubicBezTo>
                  <a:cubicBezTo>
                    <a:pt x="49983" y="8886"/>
                    <a:pt x="49899" y="8361"/>
                    <a:pt x="49767" y="7864"/>
                  </a:cubicBezTo>
                  <a:cubicBezTo>
                    <a:pt x="49649" y="7423"/>
                    <a:pt x="49850" y="6965"/>
                    <a:pt x="49656" y="6589"/>
                  </a:cubicBezTo>
                  <a:cubicBezTo>
                    <a:pt x="49466" y="6220"/>
                    <a:pt x="49447" y="5860"/>
                    <a:pt x="49419" y="5486"/>
                  </a:cubicBezTo>
                  <a:cubicBezTo>
                    <a:pt x="49409" y="5355"/>
                    <a:pt x="49471" y="5170"/>
                    <a:pt x="49354" y="5110"/>
                  </a:cubicBezTo>
                  <a:cubicBezTo>
                    <a:pt x="48908" y="4883"/>
                    <a:pt x="48890" y="4415"/>
                    <a:pt x="48668" y="4081"/>
                  </a:cubicBezTo>
                  <a:cubicBezTo>
                    <a:pt x="48274" y="3486"/>
                    <a:pt x="47959" y="2875"/>
                    <a:pt x="47361" y="2402"/>
                  </a:cubicBezTo>
                  <a:cubicBezTo>
                    <a:pt x="47049" y="2155"/>
                    <a:pt x="46629" y="2206"/>
                    <a:pt x="46362" y="1968"/>
                  </a:cubicBezTo>
                  <a:cubicBezTo>
                    <a:pt x="45783" y="1450"/>
                    <a:pt x="44998" y="1390"/>
                    <a:pt x="44287" y="1268"/>
                  </a:cubicBezTo>
                  <a:cubicBezTo>
                    <a:pt x="43525" y="1138"/>
                    <a:pt x="42763" y="995"/>
                    <a:pt x="42001" y="860"/>
                  </a:cubicBezTo>
                  <a:cubicBezTo>
                    <a:pt x="40648" y="621"/>
                    <a:pt x="39284" y="446"/>
                    <a:pt x="37919" y="275"/>
                  </a:cubicBezTo>
                  <a:cubicBezTo>
                    <a:pt x="37905" y="274"/>
                    <a:pt x="37891" y="273"/>
                    <a:pt x="37877" y="273"/>
                  </a:cubicBezTo>
                  <a:cubicBezTo>
                    <a:pt x="37744" y="273"/>
                    <a:pt x="37629" y="349"/>
                    <a:pt x="37500" y="349"/>
                  </a:cubicBezTo>
                  <a:cubicBezTo>
                    <a:pt x="37445" y="349"/>
                    <a:pt x="37389" y="336"/>
                    <a:pt x="37327" y="297"/>
                  </a:cubicBezTo>
                  <a:cubicBezTo>
                    <a:pt x="37040" y="119"/>
                    <a:pt x="36682" y="32"/>
                    <a:pt x="36357" y="32"/>
                  </a:cubicBezTo>
                  <a:cubicBezTo>
                    <a:pt x="36161" y="32"/>
                    <a:pt x="35977" y="63"/>
                    <a:pt x="35828" y="125"/>
                  </a:cubicBezTo>
                  <a:cubicBezTo>
                    <a:pt x="35646" y="201"/>
                    <a:pt x="35471" y="228"/>
                    <a:pt x="35302" y="228"/>
                  </a:cubicBezTo>
                  <a:cubicBezTo>
                    <a:pt x="34897" y="228"/>
                    <a:pt x="34520" y="74"/>
                    <a:pt x="34136" y="74"/>
                  </a:cubicBezTo>
                  <a:cubicBezTo>
                    <a:pt x="34133" y="74"/>
                    <a:pt x="34130" y="74"/>
                    <a:pt x="34126" y="74"/>
                  </a:cubicBezTo>
                  <a:cubicBezTo>
                    <a:pt x="33779" y="76"/>
                    <a:pt x="33422" y="83"/>
                    <a:pt x="33061" y="83"/>
                  </a:cubicBezTo>
                  <a:cubicBezTo>
                    <a:pt x="32692" y="83"/>
                    <a:pt x="32320" y="76"/>
                    <a:pt x="31954" y="52"/>
                  </a:cubicBezTo>
                  <a:cubicBezTo>
                    <a:pt x="31695" y="35"/>
                    <a:pt x="31417" y="1"/>
                    <a:pt x="31138" y="1"/>
                  </a:cubicBezTo>
                  <a:close/>
                </a:path>
              </a:pathLst>
            </a:custGeom>
            <a:solidFill>
              <a:srgbClr val="F46C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36" name="Google Shape;736;p35"/>
          <p:cNvSpPr txBox="1"/>
          <p:nvPr>
            <p:ph idx="4294967295" type="subTitle"/>
          </p:nvPr>
        </p:nvSpPr>
        <p:spPr>
          <a:xfrm>
            <a:off x="469500" y="2123350"/>
            <a:ext cx="3566400" cy="26238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Clr>
                <a:schemeClr val="dk1"/>
              </a:buClr>
              <a:buSzPts val="1500"/>
              <a:buFont typeface="Didact Gothic"/>
              <a:buChar char="●"/>
            </a:pPr>
            <a:r>
              <a:rPr b="1" lang="en" sz="1500">
                <a:solidFill>
                  <a:schemeClr val="dk1"/>
                </a:solidFill>
                <a:latin typeface="Didact Gothic"/>
                <a:ea typeface="Didact Gothic"/>
                <a:cs typeface="Didact Gothic"/>
                <a:sym typeface="Didact Gothic"/>
              </a:rPr>
              <a:t>Global Vector Representation</a:t>
            </a:r>
            <a:endParaRPr sz="1500">
              <a:solidFill>
                <a:schemeClr val="dk1"/>
              </a:solidFill>
              <a:latin typeface="Didact Gothic"/>
              <a:ea typeface="Didact Gothic"/>
              <a:cs typeface="Didact Gothic"/>
              <a:sym typeface="Didact Gothic"/>
            </a:endParaRPr>
          </a:p>
          <a:p>
            <a:pPr indent="-323850" lvl="0" marL="457200" rtl="0" algn="l">
              <a:spcBef>
                <a:spcPts val="0"/>
              </a:spcBef>
              <a:spcAft>
                <a:spcPts val="0"/>
              </a:spcAft>
              <a:buClr>
                <a:schemeClr val="dk1"/>
              </a:buClr>
              <a:buSzPts val="1500"/>
              <a:buFont typeface="Didact Gothic"/>
              <a:buChar char="●"/>
            </a:pPr>
            <a:r>
              <a:rPr b="1" lang="en" sz="1500">
                <a:solidFill>
                  <a:schemeClr val="dk1"/>
                </a:solidFill>
                <a:latin typeface="Didact Gothic"/>
                <a:ea typeface="Didact Gothic"/>
                <a:cs typeface="Didact Gothic"/>
                <a:sym typeface="Didact Gothic"/>
              </a:rPr>
              <a:t>Loss Function - </a:t>
            </a:r>
            <a:r>
              <a:rPr lang="en" sz="1500">
                <a:solidFill>
                  <a:schemeClr val="dk1"/>
                </a:solidFill>
                <a:latin typeface="Didact Gothic"/>
                <a:ea typeface="Didact Gothic"/>
                <a:cs typeface="Didact Gothic"/>
                <a:sym typeface="Didact Gothic"/>
              </a:rPr>
              <a:t>binary_crossentropy</a:t>
            </a:r>
            <a:endParaRPr sz="1500">
              <a:solidFill>
                <a:schemeClr val="dk1"/>
              </a:solidFill>
              <a:latin typeface="Didact Gothic"/>
              <a:ea typeface="Didact Gothic"/>
              <a:cs typeface="Didact Gothic"/>
              <a:sym typeface="Didact Gothic"/>
            </a:endParaRPr>
          </a:p>
          <a:p>
            <a:pPr indent="-323850" lvl="0" marL="457200" rtl="0" algn="l">
              <a:spcBef>
                <a:spcPts val="0"/>
              </a:spcBef>
              <a:spcAft>
                <a:spcPts val="0"/>
              </a:spcAft>
              <a:buClr>
                <a:schemeClr val="dk1"/>
              </a:buClr>
              <a:buSzPts val="1500"/>
              <a:buFont typeface="Didact Gothic"/>
              <a:buChar char="●"/>
            </a:pPr>
            <a:r>
              <a:rPr b="1" lang="en" sz="1500">
                <a:solidFill>
                  <a:schemeClr val="dk1"/>
                </a:solidFill>
                <a:latin typeface="Didact Gothic"/>
                <a:ea typeface="Didact Gothic"/>
                <a:cs typeface="Didact Gothic"/>
                <a:sym typeface="Didact Gothic"/>
              </a:rPr>
              <a:t>Train-Test Split</a:t>
            </a:r>
            <a:r>
              <a:rPr lang="en" sz="1500">
                <a:solidFill>
                  <a:schemeClr val="dk1"/>
                </a:solidFill>
                <a:latin typeface="Didact Gothic"/>
                <a:ea typeface="Didact Gothic"/>
                <a:cs typeface="Didact Gothic"/>
                <a:sym typeface="Didact Gothic"/>
              </a:rPr>
              <a:t> - [:12516]</a:t>
            </a:r>
            <a:endParaRPr sz="1500">
              <a:solidFill>
                <a:schemeClr val="dk1"/>
              </a:solidFill>
              <a:latin typeface="Didact Gothic"/>
              <a:ea typeface="Didact Gothic"/>
              <a:cs typeface="Didact Gothic"/>
              <a:sym typeface="Didact Gothic"/>
            </a:endParaRPr>
          </a:p>
          <a:p>
            <a:pPr indent="-323850" lvl="0" marL="457200" rtl="0" algn="l">
              <a:spcBef>
                <a:spcPts val="0"/>
              </a:spcBef>
              <a:spcAft>
                <a:spcPts val="0"/>
              </a:spcAft>
              <a:buClr>
                <a:schemeClr val="dk1"/>
              </a:buClr>
              <a:buSzPts val="1500"/>
              <a:buFont typeface="Didact Gothic"/>
              <a:buChar char="●"/>
            </a:pPr>
            <a:r>
              <a:rPr b="1" lang="en" sz="1500">
                <a:solidFill>
                  <a:schemeClr val="dk1"/>
                </a:solidFill>
                <a:latin typeface="Didact Gothic"/>
                <a:ea typeface="Didact Gothic"/>
                <a:cs typeface="Didact Gothic"/>
                <a:sym typeface="Didact Gothic"/>
              </a:rPr>
              <a:t>Cross validation</a:t>
            </a:r>
            <a:r>
              <a:rPr lang="en" sz="1500">
                <a:solidFill>
                  <a:schemeClr val="dk1"/>
                </a:solidFill>
                <a:latin typeface="Didact Gothic"/>
                <a:ea typeface="Didact Gothic"/>
                <a:cs typeface="Didact Gothic"/>
                <a:sym typeface="Didact Gothic"/>
              </a:rPr>
              <a:t> - k=4</a:t>
            </a:r>
            <a:endParaRPr sz="1500">
              <a:solidFill>
                <a:schemeClr val="dk1"/>
              </a:solidFill>
              <a:latin typeface="Didact Gothic"/>
              <a:ea typeface="Didact Gothic"/>
              <a:cs typeface="Didact Gothic"/>
              <a:sym typeface="Didact Gothic"/>
            </a:endParaRPr>
          </a:p>
          <a:p>
            <a:pPr indent="-323850" lvl="0" marL="457200" rtl="0" algn="l">
              <a:spcBef>
                <a:spcPts val="0"/>
              </a:spcBef>
              <a:spcAft>
                <a:spcPts val="0"/>
              </a:spcAft>
              <a:buClr>
                <a:schemeClr val="dk1"/>
              </a:buClr>
              <a:buSzPts val="1500"/>
              <a:buFont typeface="Didact Gothic"/>
              <a:buChar char="●"/>
            </a:pPr>
            <a:r>
              <a:rPr b="1" lang="en" sz="1500">
                <a:solidFill>
                  <a:schemeClr val="dk1"/>
                </a:solidFill>
                <a:latin typeface="Didact Gothic"/>
                <a:ea typeface="Didact Gothic"/>
                <a:cs typeface="Didact Gothic"/>
                <a:sym typeface="Didact Gothic"/>
              </a:rPr>
              <a:t>Training-Accuracy</a:t>
            </a:r>
            <a:r>
              <a:rPr lang="en" sz="1500">
                <a:solidFill>
                  <a:schemeClr val="dk1"/>
                </a:solidFill>
                <a:latin typeface="Didact Gothic"/>
                <a:ea typeface="Didact Gothic"/>
                <a:cs typeface="Didact Gothic"/>
                <a:sym typeface="Didact Gothic"/>
              </a:rPr>
              <a:t>: 95.09%</a:t>
            </a:r>
            <a:endParaRPr sz="1500">
              <a:solidFill>
                <a:schemeClr val="dk1"/>
              </a:solidFill>
              <a:latin typeface="Didact Gothic"/>
              <a:ea typeface="Didact Gothic"/>
              <a:cs typeface="Didact Gothic"/>
              <a:sym typeface="Didact Gothic"/>
            </a:endParaRPr>
          </a:p>
          <a:p>
            <a:pPr indent="-323850" lvl="0" marL="457200" rtl="0" algn="l">
              <a:spcBef>
                <a:spcPts val="0"/>
              </a:spcBef>
              <a:spcAft>
                <a:spcPts val="0"/>
              </a:spcAft>
              <a:buClr>
                <a:schemeClr val="dk1"/>
              </a:buClr>
              <a:buSzPts val="1500"/>
              <a:buFont typeface="Didact Gothic"/>
              <a:buChar char="●"/>
            </a:pPr>
            <a:r>
              <a:rPr b="1" lang="en" sz="1500">
                <a:solidFill>
                  <a:schemeClr val="dk1"/>
                </a:solidFill>
                <a:latin typeface="Didact Gothic"/>
                <a:ea typeface="Didact Gothic"/>
                <a:cs typeface="Didact Gothic"/>
                <a:sym typeface="Didact Gothic"/>
              </a:rPr>
              <a:t>Validation-Accuracy</a:t>
            </a:r>
            <a:r>
              <a:rPr lang="en" sz="1500">
                <a:solidFill>
                  <a:schemeClr val="dk1"/>
                </a:solidFill>
                <a:latin typeface="Didact Gothic"/>
                <a:ea typeface="Didact Gothic"/>
                <a:cs typeface="Didact Gothic"/>
                <a:sym typeface="Didact Gothic"/>
              </a:rPr>
              <a:t>: 95.24%</a:t>
            </a:r>
            <a:endParaRPr sz="1500">
              <a:solidFill>
                <a:schemeClr val="dk1"/>
              </a:solidFill>
              <a:latin typeface="Didact Gothic"/>
              <a:ea typeface="Didact Gothic"/>
              <a:cs typeface="Didact Gothic"/>
              <a:sym typeface="Didact Gothic"/>
            </a:endParaRPr>
          </a:p>
          <a:p>
            <a:pPr indent="-323850" lvl="0" marL="457200" rtl="0" algn="l">
              <a:spcBef>
                <a:spcPts val="0"/>
              </a:spcBef>
              <a:spcAft>
                <a:spcPts val="0"/>
              </a:spcAft>
              <a:buClr>
                <a:schemeClr val="dk1"/>
              </a:buClr>
              <a:buSzPts val="1500"/>
              <a:buFont typeface="Didact Gothic"/>
              <a:buChar char="●"/>
            </a:pPr>
            <a:r>
              <a:rPr lang="en" sz="1500">
                <a:solidFill>
                  <a:schemeClr val="dk1"/>
                </a:solidFill>
                <a:latin typeface="Didact Gothic"/>
                <a:ea typeface="Didact Gothic"/>
                <a:cs typeface="Didact Gothic"/>
                <a:sym typeface="Didact Gothic"/>
              </a:rPr>
              <a:t>The resulting model is about 84.06% accurate in the holdout sample.</a:t>
            </a:r>
            <a:endParaRPr sz="1500">
              <a:solidFill>
                <a:schemeClr val="dk1"/>
              </a:solidFill>
              <a:latin typeface="Didact Gothic"/>
              <a:ea typeface="Didact Gothic"/>
              <a:cs typeface="Didact Gothic"/>
              <a:sym typeface="Didact Gothic"/>
            </a:endParaRPr>
          </a:p>
          <a:p>
            <a:pPr indent="0" lvl="0" marL="0" rtl="0" algn="l">
              <a:spcBef>
                <a:spcPts val="1600"/>
              </a:spcBef>
              <a:spcAft>
                <a:spcPts val="1600"/>
              </a:spcAft>
              <a:buNone/>
            </a:pPr>
            <a:r>
              <a:t/>
            </a:r>
            <a:endParaRPr sz="1500">
              <a:solidFill>
                <a:schemeClr val="dk1"/>
              </a:solidFill>
              <a:latin typeface="Didact Gothic"/>
              <a:ea typeface="Didact Gothic"/>
              <a:cs typeface="Didact Gothic"/>
              <a:sym typeface="Didact Gothic"/>
            </a:endParaRPr>
          </a:p>
        </p:txBody>
      </p:sp>
      <p:sp>
        <p:nvSpPr>
          <p:cNvPr id="737" name="Google Shape;737;p35"/>
          <p:cNvSpPr txBox="1"/>
          <p:nvPr>
            <p:ph idx="4294967295" type="ctrTitle"/>
          </p:nvPr>
        </p:nvSpPr>
        <p:spPr>
          <a:xfrm>
            <a:off x="1292777" y="1354075"/>
            <a:ext cx="2218800" cy="482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900"/>
              <a:t>Model summary</a:t>
            </a:r>
            <a:endParaRPr sz="1900"/>
          </a:p>
        </p:txBody>
      </p:sp>
      <p:sp>
        <p:nvSpPr>
          <p:cNvPr id="738" name="Google Shape;738;p35"/>
          <p:cNvSpPr txBox="1"/>
          <p:nvPr>
            <p:ph idx="4294967295" type="ctrTitle"/>
          </p:nvPr>
        </p:nvSpPr>
        <p:spPr>
          <a:xfrm>
            <a:off x="570900" y="162125"/>
            <a:ext cx="8002200" cy="732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500"/>
              <a:t>Pre-trained embeddings: glove</a:t>
            </a:r>
            <a:endParaRPr sz="2500"/>
          </a:p>
        </p:txBody>
      </p:sp>
      <p:pic>
        <p:nvPicPr>
          <p:cNvPr id="739" name="Google Shape;739;p35"/>
          <p:cNvPicPr preferRelativeResize="0"/>
          <p:nvPr/>
        </p:nvPicPr>
        <p:blipFill>
          <a:blip r:embed="rId3">
            <a:alphaModFix/>
          </a:blip>
          <a:stretch>
            <a:fillRect/>
          </a:stretch>
        </p:blipFill>
        <p:spPr>
          <a:xfrm>
            <a:off x="4508799" y="1354075"/>
            <a:ext cx="4500429" cy="31924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3" name="Shape 743"/>
        <p:cNvGrpSpPr/>
        <p:nvPr/>
      </p:nvGrpSpPr>
      <p:grpSpPr>
        <a:xfrm>
          <a:off x="0" y="0"/>
          <a:ext cx="0" cy="0"/>
          <a:chOff x="0" y="0"/>
          <a:chExt cx="0" cy="0"/>
        </a:xfrm>
      </p:grpSpPr>
      <p:sp>
        <p:nvSpPr>
          <p:cNvPr id="744" name="Google Shape;744;p36"/>
          <p:cNvSpPr txBox="1"/>
          <p:nvPr>
            <p:ph idx="5" type="ctrTitle"/>
          </p:nvPr>
        </p:nvSpPr>
        <p:spPr>
          <a:xfrm>
            <a:off x="235500" y="545000"/>
            <a:ext cx="8520600" cy="732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2500"/>
              <a:t>TABLE OF CONTENTS</a:t>
            </a:r>
            <a:endParaRPr sz="2500"/>
          </a:p>
        </p:txBody>
      </p:sp>
      <p:sp>
        <p:nvSpPr>
          <p:cNvPr id="745" name="Google Shape;745;p36"/>
          <p:cNvSpPr/>
          <p:nvPr/>
        </p:nvSpPr>
        <p:spPr>
          <a:xfrm>
            <a:off x="1748575" y="545000"/>
            <a:ext cx="5590410" cy="1174731"/>
          </a:xfrm>
          <a:custGeom>
            <a:rect b="b" l="l" r="r" t="t"/>
            <a:pathLst>
              <a:path extrusionOk="0" h="25868" w="72132">
                <a:moveTo>
                  <a:pt x="33085" y="942"/>
                </a:moveTo>
                <a:cubicBezTo>
                  <a:pt x="34029" y="942"/>
                  <a:pt x="34973" y="981"/>
                  <a:pt x="35918" y="981"/>
                </a:cubicBezTo>
                <a:cubicBezTo>
                  <a:pt x="36232" y="981"/>
                  <a:pt x="36546" y="977"/>
                  <a:pt x="36860" y="965"/>
                </a:cubicBezTo>
                <a:cubicBezTo>
                  <a:pt x="36974" y="961"/>
                  <a:pt x="37087" y="959"/>
                  <a:pt x="37201" y="959"/>
                </a:cubicBezTo>
                <a:cubicBezTo>
                  <a:pt x="38334" y="959"/>
                  <a:pt x="39474" y="1152"/>
                  <a:pt x="40613" y="1187"/>
                </a:cubicBezTo>
                <a:cubicBezTo>
                  <a:pt x="41489" y="1213"/>
                  <a:pt x="42362" y="1268"/>
                  <a:pt x="43236" y="1318"/>
                </a:cubicBezTo>
                <a:cubicBezTo>
                  <a:pt x="44236" y="1376"/>
                  <a:pt x="45235" y="1473"/>
                  <a:pt x="46237" y="1513"/>
                </a:cubicBezTo>
                <a:cubicBezTo>
                  <a:pt x="47615" y="1566"/>
                  <a:pt x="48965" y="1889"/>
                  <a:pt x="50336" y="1957"/>
                </a:cubicBezTo>
                <a:cubicBezTo>
                  <a:pt x="51489" y="2015"/>
                  <a:pt x="52631" y="2162"/>
                  <a:pt x="53763" y="2341"/>
                </a:cubicBezTo>
                <a:cubicBezTo>
                  <a:pt x="54605" y="2472"/>
                  <a:pt x="55458" y="2497"/>
                  <a:pt x="56290" y="2667"/>
                </a:cubicBezTo>
                <a:cubicBezTo>
                  <a:pt x="57332" y="2879"/>
                  <a:pt x="58390" y="2987"/>
                  <a:pt x="59428" y="3180"/>
                </a:cubicBezTo>
                <a:cubicBezTo>
                  <a:pt x="60165" y="3316"/>
                  <a:pt x="60928" y="3360"/>
                  <a:pt x="61647" y="3594"/>
                </a:cubicBezTo>
                <a:cubicBezTo>
                  <a:pt x="62527" y="3878"/>
                  <a:pt x="63457" y="3939"/>
                  <a:pt x="64334" y="4249"/>
                </a:cubicBezTo>
                <a:cubicBezTo>
                  <a:pt x="64687" y="4375"/>
                  <a:pt x="65082" y="4408"/>
                  <a:pt x="65453" y="4517"/>
                </a:cubicBezTo>
                <a:cubicBezTo>
                  <a:pt x="66414" y="4795"/>
                  <a:pt x="67402" y="4988"/>
                  <a:pt x="68339" y="5327"/>
                </a:cubicBezTo>
                <a:cubicBezTo>
                  <a:pt x="68732" y="5469"/>
                  <a:pt x="69130" y="5661"/>
                  <a:pt x="69516" y="5844"/>
                </a:cubicBezTo>
                <a:cubicBezTo>
                  <a:pt x="69850" y="6004"/>
                  <a:pt x="70184" y="6150"/>
                  <a:pt x="70532" y="6277"/>
                </a:cubicBezTo>
                <a:cubicBezTo>
                  <a:pt x="70657" y="6321"/>
                  <a:pt x="70878" y="6372"/>
                  <a:pt x="70791" y="6595"/>
                </a:cubicBezTo>
                <a:cubicBezTo>
                  <a:pt x="70758" y="6680"/>
                  <a:pt x="70718" y="6708"/>
                  <a:pt x="70674" y="6708"/>
                </a:cubicBezTo>
                <a:cubicBezTo>
                  <a:pt x="70600" y="6708"/>
                  <a:pt x="70516" y="6626"/>
                  <a:pt x="70446" y="6606"/>
                </a:cubicBezTo>
                <a:cubicBezTo>
                  <a:pt x="69507" y="6344"/>
                  <a:pt x="68579" y="6035"/>
                  <a:pt x="67608" y="5900"/>
                </a:cubicBezTo>
                <a:cubicBezTo>
                  <a:pt x="67541" y="5891"/>
                  <a:pt x="67469" y="5880"/>
                  <a:pt x="67398" y="5880"/>
                </a:cubicBezTo>
                <a:cubicBezTo>
                  <a:pt x="67268" y="5880"/>
                  <a:pt x="67139" y="5918"/>
                  <a:pt x="67037" y="6075"/>
                </a:cubicBezTo>
                <a:cubicBezTo>
                  <a:pt x="67625" y="6313"/>
                  <a:pt x="68254" y="6345"/>
                  <a:pt x="68834" y="6544"/>
                </a:cubicBezTo>
                <a:cubicBezTo>
                  <a:pt x="69301" y="6703"/>
                  <a:pt x="69770" y="6845"/>
                  <a:pt x="70253" y="6932"/>
                </a:cubicBezTo>
                <a:cubicBezTo>
                  <a:pt x="70526" y="6981"/>
                  <a:pt x="70467" y="7134"/>
                  <a:pt x="70373" y="7307"/>
                </a:cubicBezTo>
                <a:cubicBezTo>
                  <a:pt x="70307" y="7430"/>
                  <a:pt x="70294" y="7568"/>
                  <a:pt x="70148" y="7568"/>
                </a:cubicBezTo>
                <a:cubicBezTo>
                  <a:pt x="70105" y="7568"/>
                  <a:pt x="70050" y="7556"/>
                  <a:pt x="69980" y="7528"/>
                </a:cubicBezTo>
                <a:cubicBezTo>
                  <a:pt x="69501" y="7339"/>
                  <a:pt x="69021" y="7139"/>
                  <a:pt x="68511" y="7019"/>
                </a:cubicBezTo>
                <a:cubicBezTo>
                  <a:pt x="67962" y="6890"/>
                  <a:pt x="67441" y="6655"/>
                  <a:pt x="66794" y="6559"/>
                </a:cubicBezTo>
                <a:lnTo>
                  <a:pt x="66794" y="6559"/>
                </a:lnTo>
                <a:cubicBezTo>
                  <a:pt x="67069" y="6881"/>
                  <a:pt x="67420" y="6863"/>
                  <a:pt x="67691" y="6948"/>
                </a:cubicBezTo>
                <a:cubicBezTo>
                  <a:pt x="68314" y="7145"/>
                  <a:pt x="68877" y="7486"/>
                  <a:pt x="69510" y="7653"/>
                </a:cubicBezTo>
                <a:cubicBezTo>
                  <a:pt x="69621" y="7682"/>
                  <a:pt x="69905" y="7771"/>
                  <a:pt x="69744" y="8061"/>
                </a:cubicBezTo>
                <a:cubicBezTo>
                  <a:pt x="69648" y="8233"/>
                  <a:pt x="69612" y="8458"/>
                  <a:pt x="69412" y="8458"/>
                </a:cubicBezTo>
                <a:cubicBezTo>
                  <a:pt x="69360" y="8458"/>
                  <a:pt x="69296" y="8442"/>
                  <a:pt x="69218" y="8406"/>
                </a:cubicBezTo>
                <a:cubicBezTo>
                  <a:pt x="68566" y="8110"/>
                  <a:pt x="67881" y="7885"/>
                  <a:pt x="67181" y="7754"/>
                </a:cubicBezTo>
                <a:cubicBezTo>
                  <a:pt x="66443" y="7616"/>
                  <a:pt x="65728" y="7346"/>
                  <a:pt x="64956" y="7346"/>
                </a:cubicBezTo>
                <a:cubicBezTo>
                  <a:pt x="64953" y="7346"/>
                  <a:pt x="64949" y="7346"/>
                  <a:pt x="64946" y="7346"/>
                </a:cubicBezTo>
                <a:cubicBezTo>
                  <a:pt x="65424" y="7646"/>
                  <a:pt x="65962" y="7837"/>
                  <a:pt x="66497" y="7934"/>
                </a:cubicBezTo>
                <a:cubicBezTo>
                  <a:pt x="67315" y="8082"/>
                  <a:pt x="68056" y="8441"/>
                  <a:pt x="68848" y="8652"/>
                </a:cubicBezTo>
                <a:cubicBezTo>
                  <a:pt x="68994" y="8691"/>
                  <a:pt x="69129" y="8778"/>
                  <a:pt x="68926" y="8960"/>
                </a:cubicBezTo>
                <a:cubicBezTo>
                  <a:pt x="68789" y="9082"/>
                  <a:pt x="68554" y="9151"/>
                  <a:pt x="68591" y="9410"/>
                </a:cubicBezTo>
                <a:cubicBezTo>
                  <a:pt x="68573" y="9412"/>
                  <a:pt x="68556" y="9412"/>
                  <a:pt x="68538" y="9412"/>
                </a:cubicBezTo>
                <a:cubicBezTo>
                  <a:pt x="68322" y="9412"/>
                  <a:pt x="68125" y="9327"/>
                  <a:pt x="67927" y="9258"/>
                </a:cubicBezTo>
                <a:cubicBezTo>
                  <a:pt x="66984" y="8932"/>
                  <a:pt x="66040" y="8610"/>
                  <a:pt x="65068" y="8383"/>
                </a:cubicBezTo>
                <a:cubicBezTo>
                  <a:pt x="65052" y="8379"/>
                  <a:pt x="65035" y="8377"/>
                  <a:pt x="65017" y="8377"/>
                </a:cubicBezTo>
                <a:cubicBezTo>
                  <a:pt x="64956" y="8377"/>
                  <a:pt x="64888" y="8403"/>
                  <a:pt x="64799" y="8476"/>
                </a:cubicBezTo>
                <a:cubicBezTo>
                  <a:pt x="65209" y="8651"/>
                  <a:pt x="65614" y="8838"/>
                  <a:pt x="66030" y="8996"/>
                </a:cubicBezTo>
                <a:cubicBezTo>
                  <a:pt x="66590" y="9211"/>
                  <a:pt x="67160" y="9399"/>
                  <a:pt x="67722" y="9608"/>
                </a:cubicBezTo>
                <a:cubicBezTo>
                  <a:pt x="67822" y="9646"/>
                  <a:pt x="68060" y="9702"/>
                  <a:pt x="67966" y="9795"/>
                </a:cubicBezTo>
                <a:cubicBezTo>
                  <a:pt x="67820" y="9939"/>
                  <a:pt x="67924" y="10278"/>
                  <a:pt x="67639" y="10278"/>
                </a:cubicBezTo>
                <a:cubicBezTo>
                  <a:pt x="67629" y="10278"/>
                  <a:pt x="67618" y="10277"/>
                  <a:pt x="67606" y="10276"/>
                </a:cubicBezTo>
                <a:cubicBezTo>
                  <a:pt x="67369" y="10255"/>
                  <a:pt x="67126" y="10253"/>
                  <a:pt x="66898" y="10142"/>
                </a:cubicBezTo>
                <a:cubicBezTo>
                  <a:pt x="65842" y="9626"/>
                  <a:pt x="64663" y="9586"/>
                  <a:pt x="63548" y="9274"/>
                </a:cubicBezTo>
                <a:lnTo>
                  <a:pt x="63548" y="9274"/>
                </a:lnTo>
                <a:cubicBezTo>
                  <a:pt x="63998" y="9686"/>
                  <a:pt x="64580" y="9783"/>
                  <a:pt x="65127" y="9966"/>
                </a:cubicBezTo>
                <a:cubicBezTo>
                  <a:pt x="65773" y="10183"/>
                  <a:pt x="66415" y="10411"/>
                  <a:pt x="67058" y="10636"/>
                </a:cubicBezTo>
                <a:cubicBezTo>
                  <a:pt x="67141" y="10666"/>
                  <a:pt x="67178" y="10727"/>
                  <a:pt x="67153" y="10822"/>
                </a:cubicBezTo>
                <a:cubicBezTo>
                  <a:pt x="67125" y="10922"/>
                  <a:pt x="66324" y="11702"/>
                  <a:pt x="66212" y="11702"/>
                </a:cubicBezTo>
                <a:cubicBezTo>
                  <a:pt x="66209" y="11702"/>
                  <a:pt x="66207" y="11701"/>
                  <a:pt x="66205" y="11700"/>
                </a:cubicBezTo>
                <a:cubicBezTo>
                  <a:pt x="65900" y="11549"/>
                  <a:pt x="65581" y="11441"/>
                  <a:pt x="65259" y="11333"/>
                </a:cubicBezTo>
                <a:cubicBezTo>
                  <a:pt x="64494" y="11074"/>
                  <a:pt x="63731" y="10806"/>
                  <a:pt x="62903" y="10806"/>
                </a:cubicBezTo>
                <a:cubicBezTo>
                  <a:pt x="62868" y="10806"/>
                  <a:pt x="62832" y="10806"/>
                  <a:pt x="62797" y="10807"/>
                </a:cubicBezTo>
                <a:cubicBezTo>
                  <a:pt x="63826" y="11326"/>
                  <a:pt x="64978" y="11555"/>
                  <a:pt x="65989" y="12172"/>
                </a:cubicBezTo>
                <a:cubicBezTo>
                  <a:pt x="65776" y="12361"/>
                  <a:pt x="65524" y="12540"/>
                  <a:pt x="65452" y="12865"/>
                </a:cubicBezTo>
                <a:cubicBezTo>
                  <a:pt x="65432" y="12953"/>
                  <a:pt x="65367" y="12997"/>
                  <a:pt x="65270" y="12997"/>
                </a:cubicBezTo>
                <a:cubicBezTo>
                  <a:pt x="65235" y="12997"/>
                  <a:pt x="65195" y="12991"/>
                  <a:pt x="65152" y="12980"/>
                </a:cubicBezTo>
                <a:cubicBezTo>
                  <a:pt x="64604" y="12838"/>
                  <a:pt x="64065" y="12660"/>
                  <a:pt x="63542" y="12446"/>
                </a:cubicBezTo>
                <a:cubicBezTo>
                  <a:pt x="63097" y="12262"/>
                  <a:pt x="62560" y="12345"/>
                  <a:pt x="62192" y="11974"/>
                </a:cubicBezTo>
                <a:cubicBezTo>
                  <a:pt x="62153" y="11935"/>
                  <a:pt x="62116" y="11921"/>
                  <a:pt x="62080" y="11921"/>
                </a:cubicBezTo>
                <a:cubicBezTo>
                  <a:pt x="61997" y="11921"/>
                  <a:pt x="61917" y="11992"/>
                  <a:pt x="61828" y="11992"/>
                </a:cubicBezTo>
                <a:cubicBezTo>
                  <a:pt x="61817" y="11992"/>
                  <a:pt x="61806" y="11991"/>
                  <a:pt x="61795" y="11988"/>
                </a:cubicBezTo>
                <a:lnTo>
                  <a:pt x="61795" y="11988"/>
                </a:lnTo>
                <a:cubicBezTo>
                  <a:pt x="62179" y="12401"/>
                  <a:pt x="62711" y="12521"/>
                  <a:pt x="63184" y="12709"/>
                </a:cubicBezTo>
                <a:cubicBezTo>
                  <a:pt x="63785" y="12947"/>
                  <a:pt x="64363" y="13238"/>
                  <a:pt x="64972" y="13459"/>
                </a:cubicBezTo>
                <a:cubicBezTo>
                  <a:pt x="65256" y="13561"/>
                  <a:pt x="65419" y="13730"/>
                  <a:pt x="65409" y="14066"/>
                </a:cubicBezTo>
                <a:cubicBezTo>
                  <a:pt x="65404" y="14279"/>
                  <a:pt x="65478" y="14499"/>
                  <a:pt x="65547" y="14707"/>
                </a:cubicBezTo>
                <a:cubicBezTo>
                  <a:pt x="65574" y="14787"/>
                  <a:pt x="65684" y="14846"/>
                  <a:pt x="65586" y="14943"/>
                </a:cubicBezTo>
                <a:cubicBezTo>
                  <a:pt x="65544" y="14984"/>
                  <a:pt x="65497" y="15003"/>
                  <a:pt x="65449" y="15003"/>
                </a:cubicBezTo>
                <a:cubicBezTo>
                  <a:pt x="65408" y="15003"/>
                  <a:pt x="65366" y="14989"/>
                  <a:pt x="65325" y="14965"/>
                </a:cubicBezTo>
                <a:cubicBezTo>
                  <a:pt x="64759" y="14620"/>
                  <a:pt x="64067" y="14613"/>
                  <a:pt x="63494" y="14272"/>
                </a:cubicBezTo>
                <a:cubicBezTo>
                  <a:pt x="63429" y="14234"/>
                  <a:pt x="63355" y="14219"/>
                  <a:pt x="63274" y="14219"/>
                </a:cubicBezTo>
                <a:cubicBezTo>
                  <a:pt x="63136" y="14219"/>
                  <a:pt x="62979" y="14262"/>
                  <a:pt x="62814" y="14308"/>
                </a:cubicBezTo>
                <a:cubicBezTo>
                  <a:pt x="63815" y="14748"/>
                  <a:pt x="64771" y="15154"/>
                  <a:pt x="65713" y="15590"/>
                </a:cubicBezTo>
                <a:cubicBezTo>
                  <a:pt x="66043" y="15744"/>
                  <a:pt x="66332" y="15948"/>
                  <a:pt x="66273" y="16425"/>
                </a:cubicBezTo>
                <a:cubicBezTo>
                  <a:pt x="66254" y="16581"/>
                  <a:pt x="66490" y="16770"/>
                  <a:pt x="66679" y="17046"/>
                </a:cubicBezTo>
                <a:cubicBezTo>
                  <a:pt x="65459" y="16419"/>
                  <a:pt x="64299" y="15953"/>
                  <a:pt x="63074" y="15673"/>
                </a:cubicBezTo>
                <a:lnTo>
                  <a:pt x="63025" y="15800"/>
                </a:lnTo>
                <a:cubicBezTo>
                  <a:pt x="63777" y="16108"/>
                  <a:pt x="64545" y="16384"/>
                  <a:pt x="65279" y="16733"/>
                </a:cubicBezTo>
                <a:cubicBezTo>
                  <a:pt x="65917" y="17036"/>
                  <a:pt x="66752" y="17133"/>
                  <a:pt x="67016" y="17910"/>
                </a:cubicBezTo>
                <a:cubicBezTo>
                  <a:pt x="67126" y="18236"/>
                  <a:pt x="67445" y="18489"/>
                  <a:pt x="67379" y="18890"/>
                </a:cubicBezTo>
                <a:cubicBezTo>
                  <a:pt x="67363" y="18990"/>
                  <a:pt x="67448" y="19159"/>
                  <a:pt x="67614" y="19238"/>
                </a:cubicBezTo>
                <a:cubicBezTo>
                  <a:pt x="66081" y="18577"/>
                  <a:pt x="64636" y="17733"/>
                  <a:pt x="62896" y="17359"/>
                </a:cubicBezTo>
                <a:lnTo>
                  <a:pt x="62896" y="17359"/>
                </a:lnTo>
                <a:cubicBezTo>
                  <a:pt x="63189" y="17777"/>
                  <a:pt x="63573" y="17876"/>
                  <a:pt x="63897" y="18037"/>
                </a:cubicBezTo>
                <a:cubicBezTo>
                  <a:pt x="64856" y="18517"/>
                  <a:pt x="65886" y="18848"/>
                  <a:pt x="66734" y="19552"/>
                </a:cubicBezTo>
                <a:cubicBezTo>
                  <a:pt x="67007" y="19779"/>
                  <a:pt x="67358" y="19989"/>
                  <a:pt x="67668" y="20101"/>
                </a:cubicBezTo>
                <a:cubicBezTo>
                  <a:pt x="68152" y="20277"/>
                  <a:pt x="68042" y="20697"/>
                  <a:pt x="68227" y="20979"/>
                </a:cubicBezTo>
                <a:cubicBezTo>
                  <a:pt x="68264" y="21034"/>
                  <a:pt x="68331" y="21099"/>
                  <a:pt x="68376" y="21229"/>
                </a:cubicBezTo>
                <a:cubicBezTo>
                  <a:pt x="68067" y="21093"/>
                  <a:pt x="67741" y="21198"/>
                  <a:pt x="67515" y="20835"/>
                </a:cubicBezTo>
                <a:cubicBezTo>
                  <a:pt x="67412" y="20670"/>
                  <a:pt x="67047" y="20616"/>
                  <a:pt x="66804" y="20525"/>
                </a:cubicBezTo>
                <a:cubicBezTo>
                  <a:pt x="66348" y="20353"/>
                  <a:pt x="65856" y="20278"/>
                  <a:pt x="65426" y="20022"/>
                </a:cubicBezTo>
                <a:cubicBezTo>
                  <a:pt x="65281" y="19936"/>
                  <a:pt x="65186" y="19891"/>
                  <a:pt x="65095" y="19891"/>
                </a:cubicBezTo>
                <a:cubicBezTo>
                  <a:pt x="64986" y="19891"/>
                  <a:pt x="64883" y="19956"/>
                  <a:pt x="64707" y="20091"/>
                </a:cubicBezTo>
                <a:cubicBezTo>
                  <a:pt x="65298" y="20423"/>
                  <a:pt x="65901" y="20709"/>
                  <a:pt x="66499" y="21006"/>
                </a:cubicBezTo>
                <a:cubicBezTo>
                  <a:pt x="67185" y="21346"/>
                  <a:pt x="67900" y="21675"/>
                  <a:pt x="68480" y="22156"/>
                </a:cubicBezTo>
                <a:cubicBezTo>
                  <a:pt x="68874" y="22482"/>
                  <a:pt x="69175" y="23012"/>
                  <a:pt x="69158" y="23604"/>
                </a:cubicBezTo>
                <a:cubicBezTo>
                  <a:pt x="69152" y="23799"/>
                  <a:pt x="69042" y="23853"/>
                  <a:pt x="68919" y="23853"/>
                </a:cubicBezTo>
                <a:cubicBezTo>
                  <a:pt x="68851" y="23853"/>
                  <a:pt x="68779" y="23837"/>
                  <a:pt x="68718" y="23819"/>
                </a:cubicBezTo>
                <a:cubicBezTo>
                  <a:pt x="68389" y="23721"/>
                  <a:pt x="68093" y="23539"/>
                  <a:pt x="67732" y="23539"/>
                </a:cubicBezTo>
                <a:cubicBezTo>
                  <a:pt x="67683" y="23539"/>
                  <a:pt x="67632" y="23542"/>
                  <a:pt x="67580" y="23550"/>
                </a:cubicBezTo>
                <a:cubicBezTo>
                  <a:pt x="67571" y="23551"/>
                  <a:pt x="67561" y="23552"/>
                  <a:pt x="67552" y="23552"/>
                </a:cubicBezTo>
                <a:cubicBezTo>
                  <a:pt x="67336" y="23552"/>
                  <a:pt x="67259" y="23182"/>
                  <a:pt x="66993" y="23182"/>
                </a:cubicBezTo>
                <a:cubicBezTo>
                  <a:pt x="66981" y="23182"/>
                  <a:pt x="66969" y="23183"/>
                  <a:pt x="66956" y="23185"/>
                </a:cubicBezTo>
                <a:cubicBezTo>
                  <a:pt x="66956" y="23061"/>
                  <a:pt x="66910" y="23031"/>
                  <a:pt x="66849" y="23031"/>
                </a:cubicBezTo>
                <a:cubicBezTo>
                  <a:pt x="66800" y="23031"/>
                  <a:pt x="66741" y="23051"/>
                  <a:pt x="66691" y="23056"/>
                </a:cubicBezTo>
                <a:cubicBezTo>
                  <a:pt x="66649" y="23061"/>
                  <a:pt x="66610" y="23068"/>
                  <a:pt x="66575" y="23068"/>
                </a:cubicBezTo>
                <a:cubicBezTo>
                  <a:pt x="66505" y="23068"/>
                  <a:pt x="66455" y="23038"/>
                  <a:pt x="66453" y="22894"/>
                </a:cubicBezTo>
                <a:cubicBezTo>
                  <a:pt x="66451" y="22781"/>
                  <a:pt x="66413" y="22699"/>
                  <a:pt x="66341" y="22699"/>
                </a:cubicBezTo>
                <a:cubicBezTo>
                  <a:pt x="66297" y="22699"/>
                  <a:pt x="66241" y="22730"/>
                  <a:pt x="66172" y="22805"/>
                </a:cubicBezTo>
                <a:cubicBezTo>
                  <a:pt x="66138" y="22842"/>
                  <a:pt x="66109" y="22857"/>
                  <a:pt x="66084" y="22857"/>
                </a:cubicBezTo>
                <a:cubicBezTo>
                  <a:pt x="66028" y="22857"/>
                  <a:pt x="66000" y="22777"/>
                  <a:pt x="66002" y="22713"/>
                </a:cubicBezTo>
                <a:cubicBezTo>
                  <a:pt x="66011" y="22524"/>
                  <a:pt x="65895" y="22446"/>
                  <a:pt x="65779" y="22446"/>
                </a:cubicBezTo>
                <a:cubicBezTo>
                  <a:pt x="65751" y="22446"/>
                  <a:pt x="65723" y="22451"/>
                  <a:pt x="65697" y="22459"/>
                </a:cubicBezTo>
                <a:cubicBezTo>
                  <a:pt x="65637" y="22479"/>
                  <a:pt x="65581" y="22487"/>
                  <a:pt x="65530" y="22487"/>
                </a:cubicBezTo>
                <a:cubicBezTo>
                  <a:pt x="65256" y="22487"/>
                  <a:pt x="65089" y="22248"/>
                  <a:pt x="64902" y="22119"/>
                </a:cubicBezTo>
                <a:cubicBezTo>
                  <a:pt x="64680" y="21963"/>
                  <a:pt x="64484" y="21825"/>
                  <a:pt x="64210" y="21800"/>
                </a:cubicBezTo>
                <a:cubicBezTo>
                  <a:pt x="63863" y="21767"/>
                  <a:pt x="63595" y="21514"/>
                  <a:pt x="63302" y="21404"/>
                </a:cubicBezTo>
                <a:cubicBezTo>
                  <a:pt x="62883" y="21245"/>
                  <a:pt x="62452" y="21088"/>
                  <a:pt x="62035" y="20918"/>
                </a:cubicBezTo>
                <a:cubicBezTo>
                  <a:pt x="61161" y="20564"/>
                  <a:pt x="60245" y="20355"/>
                  <a:pt x="59365" y="20057"/>
                </a:cubicBezTo>
                <a:cubicBezTo>
                  <a:pt x="58840" y="19879"/>
                  <a:pt x="58279" y="19740"/>
                  <a:pt x="57754" y="19580"/>
                </a:cubicBezTo>
                <a:cubicBezTo>
                  <a:pt x="56920" y="19326"/>
                  <a:pt x="56047" y="19158"/>
                  <a:pt x="55205" y="18901"/>
                </a:cubicBezTo>
                <a:cubicBezTo>
                  <a:pt x="54674" y="18738"/>
                  <a:pt x="54122" y="18756"/>
                  <a:pt x="53585" y="18617"/>
                </a:cubicBezTo>
                <a:cubicBezTo>
                  <a:pt x="52960" y="18456"/>
                  <a:pt x="52327" y="18185"/>
                  <a:pt x="51705" y="18170"/>
                </a:cubicBezTo>
                <a:cubicBezTo>
                  <a:pt x="50941" y="18151"/>
                  <a:pt x="50228" y="17964"/>
                  <a:pt x="49495" y="17839"/>
                </a:cubicBezTo>
                <a:cubicBezTo>
                  <a:pt x="48492" y="17670"/>
                  <a:pt x="47488" y="17590"/>
                  <a:pt x="46470" y="17550"/>
                </a:cubicBezTo>
                <a:cubicBezTo>
                  <a:pt x="45508" y="17511"/>
                  <a:pt x="44544" y="17370"/>
                  <a:pt x="43577" y="17298"/>
                </a:cubicBezTo>
                <a:cubicBezTo>
                  <a:pt x="43506" y="17293"/>
                  <a:pt x="43436" y="17291"/>
                  <a:pt x="43366" y="17291"/>
                </a:cubicBezTo>
                <a:cubicBezTo>
                  <a:pt x="43093" y="17291"/>
                  <a:pt x="42821" y="17322"/>
                  <a:pt x="42550" y="17322"/>
                </a:cubicBezTo>
                <a:cubicBezTo>
                  <a:pt x="42368" y="17322"/>
                  <a:pt x="42187" y="17308"/>
                  <a:pt x="42005" y="17262"/>
                </a:cubicBezTo>
                <a:cubicBezTo>
                  <a:pt x="41753" y="17197"/>
                  <a:pt x="41499" y="17177"/>
                  <a:pt x="41245" y="17177"/>
                </a:cubicBezTo>
                <a:cubicBezTo>
                  <a:pt x="40839" y="17177"/>
                  <a:pt x="40431" y="17228"/>
                  <a:pt x="40023" y="17228"/>
                </a:cubicBezTo>
                <a:cubicBezTo>
                  <a:pt x="39926" y="17228"/>
                  <a:pt x="39829" y="17225"/>
                  <a:pt x="39732" y="17218"/>
                </a:cubicBezTo>
                <a:cubicBezTo>
                  <a:pt x="39549" y="17204"/>
                  <a:pt x="39364" y="17199"/>
                  <a:pt x="39180" y="17199"/>
                </a:cubicBezTo>
                <a:cubicBezTo>
                  <a:pt x="38414" y="17199"/>
                  <a:pt x="37643" y="17291"/>
                  <a:pt x="36875" y="17291"/>
                </a:cubicBezTo>
                <a:cubicBezTo>
                  <a:pt x="36859" y="17291"/>
                  <a:pt x="36843" y="17291"/>
                  <a:pt x="36827" y="17291"/>
                </a:cubicBezTo>
                <a:cubicBezTo>
                  <a:pt x="36176" y="17289"/>
                  <a:pt x="35519" y="17286"/>
                  <a:pt x="34871" y="17282"/>
                </a:cubicBezTo>
                <a:cubicBezTo>
                  <a:pt x="34847" y="17282"/>
                  <a:pt x="34824" y="17282"/>
                  <a:pt x="34801" y="17282"/>
                </a:cubicBezTo>
                <a:cubicBezTo>
                  <a:pt x="34299" y="17282"/>
                  <a:pt x="33780" y="17307"/>
                  <a:pt x="33270" y="17336"/>
                </a:cubicBezTo>
                <a:cubicBezTo>
                  <a:pt x="31958" y="17409"/>
                  <a:pt x="30648" y="17472"/>
                  <a:pt x="29336" y="17525"/>
                </a:cubicBezTo>
                <a:cubicBezTo>
                  <a:pt x="28507" y="17558"/>
                  <a:pt x="27679" y="17624"/>
                  <a:pt x="26852" y="17670"/>
                </a:cubicBezTo>
                <a:cubicBezTo>
                  <a:pt x="26310" y="17699"/>
                  <a:pt x="25746" y="17817"/>
                  <a:pt x="25190" y="17875"/>
                </a:cubicBezTo>
                <a:cubicBezTo>
                  <a:pt x="24082" y="17987"/>
                  <a:pt x="22971" y="18110"/>
                  <a:pt x="21896" y="18384"/>
                </a:cubicBezTo>
                <a:cubicBezTo>
                  <a:pt x="20828" y="18655"/>
                  <a:pt x="19744" y="18859"/>
                  <a:pt x="18672" y="19096"/>
                </a:cubicBezTo>
                <a:cubicBezTo>
                  <a:pt x="17470" y="19361"/>
                  <a:pt x="16290" y="19707"/>
                  <a:pt x="15118" y="20050"/>
                </a:cubicBezTo>
                <a:cubicBezTo>
                  <a:pt x="14216" y="20315"/>
                  <a:pt x="13287" y="20541"/>
                  <a:pt x="12421" y="20892"/>
                </a:cubicBezTo>
                <a:cubicBezTo>
                  <a:pt x="11576" y="21236"/>
                  <a:pt x="10724" y="21586"/>
                  <a:pt x="9873" y="21907"/>
                </a:cubicBezTo>
                <a:cubicBezTo>
                  <a:pt x="9349" y="22105"/>
                  <a:pt x="8817" y="22322"/>
                  <a:pt x="8293" y="22523"/>
                </a:cubicBezTo>
                <a:cubicBezTo>
                  <a:pt x="7727" y="22739"/>
                  <a:pt x="7144" y="22973"/>
                  <a:pt x="6628" y="23337"/>
                </a:cubicBezTo>
                <a:cubicBezTo>
                  <a:pt x="6246" y="23607"/>
                  <a:pt x="5788" y="23778"/>
                  <a:pt x="5363" y="23978"/>
                </a:cubicBezTo>
                <a:cubicBezTo>
                  <a:pt x="4839" y="24225"/>
                  <a:pt x="4331" y="24515"/>
                  <a:pt x="3778" y="24711"/>
                </a:cubicBezTo>
                <a:cubicBezTo>
                  <a:pt x="3554" y="24791"/>
                  <a:pt x="3385" y="24838"/>
                  <a:pt x="3248" y="24838"/>
                </a:cubicBezTo>
                <a:cubicBezTo>
                  <a:pt x="3050" y="24838"/>
                  <a:pt x="2915" y="24741"/>
                  <a:pt x="2768" y="24501"/>
                </a:cubicBezTo>
                <a:cubicBezTo>
                  <a:pt x="2634" y="24281"/>
                  <a:pt x="2818" y="23591"/>
                  <a:pt x="3065" y="23408"/>
                </a:cubicBezTo>
                <a:cubicBezTo>
                  <a:pt x="3553" y="23047"/>
                  <a:pt x="4113" y="22805"/>
                  <a:pt x="4629" y="22493"/>
                </a:cubicBezTo>
                <a:cubicBezTo>
                  <a:pt x="5136" y="22189"/>
                  <a:pt x="5665" y="21918"/>
                  <a:pt x="6203" y="21707"/>
                </a:cubicBezTo>
                <a:cubicBezTo>
                  <a:pt x="6996" y="21398"/>
                  <a:pt x="7690" y="20873"/>
                  <a:pt x="8619" y="20693"/>
                </a:cubicBezTo>
                <a:cubicBezTo>
                  <a:pt x="8486" y="20626"/>
                  <a:pt x="8365" y="20601"/>
                  <a:pt x="8253" y="20601"/>
                </a:cubicBezTo>
                <a:cubicBezTo>
                  <a:pt x="8038" y="20601"/>
                  <a:pt x="7859" y="20694"/>
                  <a:pt x="7698" y="20764"/>
                </a:cubicBezTo>
                <a:cubicBezTo>
                  <a:pt x="7221" y="20973"/>
                  <a:pt x="6725" y="21107"/>
                  <a:pt x="6228" y="21254"/>
                </a:cubicBezTo>
                <a:cubicBezTo>
                  <a:pt x="5854" y="21365"/>
                  <a:pt x="5540" y="21630"/>
                  <a:pt x="5159" y="21760"/>
                </a:cubicBezTo>
                <a:cubicBezTo>
                  <a:pt x="4530" y="21974"/>
                  <a:pt x="3965" y="22330"/>
                  <a:pt x="3392" y="22662"/>
                </a:cubicBezTo>
                <a:cubicBezTo>
                  <a:pt x="3346" y="22688"/>
                  <a:pt x="3281" y="22731"/>
                  <a:pt x="3221" y="22731"/>
                </a:cubicBezTo>
                <a:cubicBezTo>
                  <a:pt x="3192" y="22731"/>
                  <a:pt x="3165" y="22721"/>
                  <a:pt x="3140" y="22695"/>
                </a:cubicBezTo>
                <a:cubicBezTo>
                  <a:pt x="3103" y="22652"/>
                  <a:pt x="3116" y="22546"/>
                  <a:pt x="3132" y="22474"/>
                </a:cubicBezTo>
                <a:cubicBezTo>
                  <a:pt x="3211" y="22082"/>
                  <a:pt x="3423" y="21788"/>
                  <a:pt x="3780" y="21593"/>
                </a:cubicBezTo>
                <a:cubicBezTo>
                  <a:pt x="4619" y="21135"/>
                  <a:pt x="5399" y="20565"/>
                  <a:pt x="6299" y="20213"/>
                </a:cubicBezTo>
                <a:cubicBezTo>
                  <a:pt x="6499" y="20135"/>
                  <a:pt x="6716" y="20025"/>
                  <a:pt x="6869" y="19771"/>
                </a:cubicBezTo>
                <a:lnTo>
                  <a:pt x="6869" y="19771"/>
                </a:lnTo>
                <a:cubicBezTo>
                  <a:pt x="6307" y="19858"/>
                  <a:pt x="5837" y="20016"/>
                  <a:pt x="5394" y="20326"/>
                </a:cubicBezTo>
                <a:cubicBezTo>
                  <a:pt x="4899" y="20670"/>
                  <a:pt x="4260" y="20774"/>
                  <a:pt x="3807" y="21217"/>
                </a:cubicBezTo>
                <a:cubicBezTo>
                  <a:pt x="3798" y="21227"/>
                  <a:pt x="3785" y="21231"/>
                  <a:pt x="3771" y="21231"/>
                </a:cubicBezTo>
                <a:cubicBezTo>
                  <a:pt x="3703" y="21231"/>
                  <a:pt x="3598" y="21136"/>
                  <a:pt x="3631" y="21022"/>
                </a:cubicBezTo>
                <a:cubicBezTo>
                  <a:pt x="3761" y="20580"/>
                  <a:pt x="3865" y="20123"/>
                  <a:pt x="4056" y="19708"/>
                </a:cubicBezTo>
                <a:cubicBezTo>
                  <a:pt x="4224" y="19345"/>
                  <a:pt x="4667" y="19295"/>
                  <a:pt x="4985" y="19103"/>
                </a:cubicBezTo>
                <a:cubicBezTo>
                  <a:pt x="6229" y="18352"/>
                  <a:pt x="7603" y="17866"/>
                  <a:pt x="8900" y="17220"/>
                </a:cubicBezTo>
                <a:cubicBezTo>
                  <a:pt x="9205" y="17068"/>
                  <a:pt x="9548" y="17010"/>
                  <a:pt x="9854" y="16839"/>
                </a:cubicBezTo>
                <a:cubicBezTo>
                  <a:pt x="10004" y="16754"/>
                  <a:pt x="10077" y="16628"/>
                  <a:pt x="10187" y="16514"/>
                </a:cubicBezTo>
                <a:lnTo>
                  <a:pt x="10187" y="16514"/>
                </a:lnTo>
                <a:cubicBezTo>
                  <a:pt x="8248" y="17246"/>
                  <a:pt x="6284" y="17914"/>
                  <a:pt x="4424" y="19025"/>
                </a:cubicBezTo>
                <a:cubicBezTo>
                  <a:pt x="4468" y="18491"/>
                  <a:pt x="4503" y="18077"/>
                  <a:pt x="4987" y="17804"/>
                </a:cubicBezTo>
                <a:cubicBezTo>
                  <a:pt x="5728" y="17385"/>
                  <a:pt x="6476" y="16989"/>
                  <a:pt x="7278" y="16701"/>
                </a:cubicBezTo>
                <a:cubicBezTo>
                  <a:pt x="7481" y="16628"/>
                  <a:pt x="7702" y="16496"/>
                  <a:pt x="7828" y="16387"/>
                </a:cubicBezTo>
                <a:cubicBezTo>
                  <a:pt x="8181" y="16081"/>
                  <a:pt x="8641" y="16094"/>
                  <a:pt x="9005" y="15862"/>
                </a:cubicBezTo>
                <a:cubicBezTo>
                  <a:pt x="9083" y="15812"/>
                  <a:pt x="9204" y="15812"/>
                  <a:pt x="9170" y="15692"/>
                </a:cubicBezTo>
                <a:cubicBezTo>
                  <a:pt x="9151" y="15628"/>
                  <a:pt x="9103" y="15611"/>
                  <a:pt x="9050" y="15611"/>
                </a:cubicBezTo>
                <a:cubicBezTo>
                  <a:pt x="9005" y="15611"/>
                  <a:pt x="8958" y="15623"/>
                  <a:pt x="8923" y="15630"/>
                </a:cubicBezTo>
                <a:cubicBezTo>
                  <a:pt x="8460" y="15723"/>
                  <a:pt x="8024" y="15896"/>
                  <a:pt x="7596" y="16091"/>
                </a:cubicBezTo>
                <a:cubicBezTo>
                  <a:pt x="7114" y="16308"/>
                  <a:pt x="6621" y="16485"/>
                  <a:pt x="6104" y="16595"/>
                </a:cubicBezTo>
                <a:cubicBezTo>
                  <a:pt x="5888" y="16640"/>
                  <a:pt x="5815" y="16916"/>
                  <a:pt x="5578" y="16921"/>
                </a:cubicBezTo>
                <a:cubicBezTo>
                  <a:pt x="5517" y="16922"/>
                  <a:pt x="5443" y="16931"/>
                  <a:pt x="5378" y="16931"/>
                </a:cubicBezTo>
                <a:cubicBezTo>
                  <a:pt x="5316" y="16931"/>
                  <a:pt x="5260" y="16923"/>
                  <a:pt x="5228" y="16893"/>
                </a:cubicBezTo>
                <a:cubicBezTo>
                  <a:pt x="5123" y="16795"/>
                  <a:pt x="5256" y="16712"/>
                  <a:pt x="5337" y="16638"/>
                </a:cubicBezTo>
                <a:cubicBezTo>
                  <a:pt x="5379" y="16597"/>
                  <a:pt x="5405" y="16529"/>
                  <a:pt x="5417" y="16469"/>
                </a:cubicBezTo>
                <a:cubicBezTo>
                  <a:pt x="5650" y="15394"/>
                  <a:pt x="6507" y="15021"/>
                  <a:pt x="7400" y="14665"/>
                </a:cubicBezTo>
                <a:cubicBezTo>
                  <a:pt x="7984" y="14433"/>
                  <a:pt x="8546" y="14148"/>
                  <a:pt x="9105" y="13853"/>
                </a:cubicBezTo>
                <a:lnTo>
                  <a:pt x="9105" y="13853"/>
                </a:lnTo>
                <a:cubicBezTo>
                  <a:pt x="8057" y="13883"/>
                  <a:pt x="7142" y="14355"/>
                  <a:pt x="6142" y="14790"/>
                </a:cubicBezTo>
                <a:cubicBezTo>
                  <a:pt x="6296" y="14216"/>
                  <a:pt x="6653" y="13781"/>
                  <a:pt x="6694" y="13240"/>
                </a:cubicBezTo>
                <a:cubicBezTo>
                  <a:pt x="6700" y="13156"/>
                  <a:pt x="6803" y="13149"/>
                  <a:pt x="6885" y="13135"/>
                </a:cubicBezTo>
                <a:cubicBezTo>
                  <a:pt x="7609" y="13015"/>
                  <a:pt x="8215" y="12581"/>
                  <a:pt x="8905" y="12374"/>
                </a:cubicBezTo>
                <a:cubicBezTo>
                  <a:pt x="9513" y="12192"/>
                  <a:pt x="10007" y="11776"/>
                  <a:pt x="10633" y="11554"/>
                </a:cubicBezTo>
                <a:cubicBezTo>
                  <a:pt x="10519" y="11498"/>
                  <a:pt x="10409" y="11477"/>
                  <a:pt x="10302" y="11477"/>
                </a:cubicBezTo>
                <a:cubicBezTo>
                  <a:pt x="10007" y="11477"/>
                  <a:pt x="9739" y="11643"/>
                  <a:pt x="9488" y="11718"/>
                </a:cubicBezTo>
                <a:cubicBezTo>
                  <a:pt x="8584" y="11991"/>
                  <a:pt x="7708" y="12368"/>
                  <a:pt x="6827" y="12721"/>
                </a:cubicBezTo>
                <a:cubicBezTo>
                  <a:pt x="6733" y="12759"/>
                  <a:pt x="6651" y="12777"/>
                  <a:pt x="6581" y="12777"/>
                </a:cubicBezTo>
                <a:cubicBezTo>
                  <a:pt x="6375" y="12777"/>
                  <a:pt x="6273" y="12621"/>
                  <a:pt x="6246" y="12371"/>
                </a:cubicBezTo>
                <a:cubicBezTo>
                  <a:pt x="6220" y="12129"/>
                  <a:pt x="6102" y="11957"/>
                  <a:pt x="5907" y="11892"/>
                </a:cubicBezTo>
                <a:cubicBezTo>
                  <a:pt x="5777" y="11849"/>
                  <a:pt x="5710" y="11806"/>
                  <a:pt x="5705" y="11690"/>
                </a:cubicBezTo>
                <a:cubicBezTo>
                  <a:pt x="5699" y="11563"/>
                  <a:pt x="5841" y="11565"/>
                  <a:pt x="5911" y="11534"/>
                </a:cubicBezTo>
                <a:cubicBezTo>
                  <a:pt x="6463" y="11302"/>
                  <a:pt x="7045" y="11129"/>
                  <a:pt x="7574" y="10855"/>
                </a:cubicBezTo>
                <a:cubicBezTo>
                  <a:pt x="8082" y="10592"/>
                  <a:pt x="8682" y="10652"/>
                  <a:pt x="9169" y="10307"/>
                </a:cubicBezTo>
                <a:lnTo>
                  <a:pt x="9169" y="10307"/>
                </a:lnTo>
                <a:cubicBezTo>
                  <a:pt x="9087" y="10325"/>
                  <a:pt x="9004" y="10331"/>
                  <a:pt x="8922" y="10331"/>
                </a:cubicBezTo>
                <a:cubicBezTo>
                  <a:pt x="8742" y="10331"/>
                  <a:pt x="8562" y="10301"/>
                  <a:pt x="8389" y="10301"/>
                </a:cubicBezTo>
                <a:cubicBezTo>
                  <a:pt x="8290" y="10301"/>
                  <a:pt x="8194" y="10311"/>
                  <a:pt x="8100" y="10341"/>
                </a:cubicBezTo>
                <a:cubicBezTo>
                  <a:pt x="7216" y="10624"/>
                  <a:pt x="6317" y="10867"/>
                  <a:pt x="5462" y="11236"/>
                </a:cubicBezTo>
                <a:cubicBezTo>
                  <a:pt x="5350" y="11284"/>
                  <a:pt x="5239" y="11330"/>
                  <a:pt x="5140" y="11330"/>
                </a:cubicBezTo>
                <a:cubicBezTo>
                  <a:pt x="5027" y="11330"/>
                  <a:pt x="4928" y="11270"/>
                  <a:pt x="4861" y="11085"/>
                </a:cubicBezTo>
                <a:cubicBezTo>
                  <a:pt x="4856" y="11069"/>
                  <a:pt x="4849" y="11055"/>
                  <a:pt x="4839" y="11043"/>
                </a:cubicBezTo>
                <a:cubicBezTo>
                  <a:pt x="4514" y="10706"/>
                  <a:pt x="4524" y="10732"/>
                  <a:pt x="5025" y="10540"/>
                </a:cubicBezTo>
                <a:cubicBezTo>
                  <a:pt x="5499" y="10357"/>
                  <a:pt x="6019" y="10287"/>
                  <a:pt x="6446" y="9987"/>
                </a:cubicBezTo>
                <a:lnTo>
                  <a:pt x="6461" y="10001"/>
                </a:lnTo>
                <a:cubicBezTo>
                  <a:pt x="6379" y="9893"/>
                  <a:pt x="6355" y="9766"/>
                  <a:pt x="6228" y="9766"/>
                </a:cubicBezTo>
                <a:cubicBezTo>
                  <a:pt x="6173" y="9766"/>
                  <a:pt x="6099" y="9790"/>
                  <a:pt x="5992" y="9850"/>
                </a:cubicBezTo>
                <a:cubicBezTo>
                  <a:pt x="5767" y="9974"/>
                  <a:pt x="5455" y="10149"/>
                  <a:pt x="5124" y="10149"/>
                </a:cubicBezTo>
                <a:cubicBezTo>
                  <a:pt x="5069" y="10149"/>
                  <a:pt x="5013" y="10144"/>
                  <a:pt x="4956" y="10133"/>
                </a:cubicBezTo>
                <a:cubicBezTo>
                  <a:pt x="4945" y="10131"/>
                  <a:pt x="4933" y="10130"/>
                  <a:pt x="4921" y="10130"/>
                </a:cubicBezTo>
                <a:cubicBezTo>
                  <a:pt x="4846" y="10130"/>
                  <a:pt x="4757" y="10166"/>
                  <a:pt x="4696" y="10209"/>
                </a:cubicBezTo>
                <a:cubicBezTo>
                  <a:pt x="4557" y="10309"/>
                  <a:pt x="4437" y="10424"/>
                  <a:pt x="4257" y="10424"/>
                </a:cubicBezTo>
                <a:cubicBezTo>
                  <a:pt x="4226" y="10424"/>
                  <a:pt x="4193" y="10421"/>
                  <a:pt x="4158" y="10413"/>
                </a:cubicBezTo>
                <a:cubicBezTo>
                  <a:pt x="3846" y="10347"/>
                  <a:pt x="3619" y="10142"/>
                  <a:pt x="3399" y="9956"/>
                </a:cubicBezTo>
                <a:cubicBezTo>
                  <a:pt x="3150" y="9745"/>
                  <a:pt x="3511" y="9750"/>
                  <a:pt x="3581" y="9672"/>
                </a:cubicBezTo>
                <a:cubicBezTo>
                  <a:pt x="3707" y="9531"/>
                  <a:pt x="4137" y="9609"/>
                  <a:pt x="4027" y="9352"/>
                </a:cubicBezTo>
                <a:cubicBezTo>
                  <a:pt x="4001" y="9290"/>
                  <a:pt x="3958" y="9266"/>
                  <a:pt x="3906" y="9266"/>
                </a:cubicBezTo>
                <a:cubicBezTo>
                  <a:pt x="3776" y="9266"/>
                  <a:pt x="3589" y="9418"/>
                  <a:pt x="3473" y="9493"/>
                </a:cubicBezTo>
                <a:cubicBezTo>
                  <a:pt x="3352" y="9572"/>
                  <a:pt x="3250" y="9603"/>
                  <a:pt x="3158" y="9603"/>
                </a:cubicBezTo>
                <a:cubicBezTo>
                  <a:pt x="2891" y="9603"/>
                  <a:pt x="2724" y="9331"/>
                  <a:pt x="2510" y="9175"/>
                </a:cubicBezTo>
                <a:cubicBezTo>
                  <a:pt x="2327" y="9042"/>
                  <a:pt x="2262" y="8780"/>
                  <a:pt x="1911" y="8696"/>
                </a:cubicBezTo>
                <a:cubicBezTo>
                  <a:pt x="3651" y="8039"/>
                  <a:pt x="5295" y="7378"/>
                  <a:pt x="7020" y="6884"/>
                </a:cubicBezTo>
                <a:cubicBezTo>
                  <a:pt x="6873" y="6803"/>
                  <a:pt x="6800" y="6779"/>
                  <a:pt x="6723" y="6779"/>
                </a:cubicBezTo>
                <a:cubicBezTo>
                  <a:pt x="6644" y="6779"/>
                  <a:pt x="6562" y="6805"/>
                  <a:pt x="6391" y="6823"/>
                </a:cubicBezTo>
                <a:cubicBezTo>
                  <a:pt x="5584" y="6910"/>
                  <a:pt x="4810" y="7151"/>
                  <a:pt x="4058" y="7397"/>
                </a:cubicBezTo>
                <a:cubicBezTo>
                  <a:pt x="3410" y="7608"/>
                  <a:pt x="2711" y="7732"/>
                  <a:pt x="2120" y="8126"/>
                </a:cubicBezTo>
                <a:cubicBezTo>
                  <a:pt x="1978" y="8219"/>
                  <a:pt x="1817" y="8368"/>
                  <a:pt x="1651" y="8368"/>
                </a:cubicBezTo>
                <a:cubicBezTo>
                  <a:pt x="1563" y="8368"/>
                  <a:pt x="1474" y="8327"/>
                  <a:pt x="1384" y="8215"/>
                </a:cubicBezTo>
                <a:cubicBezTo>
                  <a:pt x="1167" y="7940"/>
                  <a:pt x="803" y="7671"/>
                  <a:pt x="1167" y="7238"/>
                </a:cubicBezTo>
                <a:cubicBezTo>
                  <a:pt x="1322" y="7053"/>
                  <a:pt x="1355" y="6831"/>
                  <a:pt x="1651" y="6694"/>
                </a:cubicBezTo>
                <a:cubicBezTo>
                  <a:pt x="2532" y="6282"/>
                  <a:pt x="3471" y="6042"/>
                  <a:pt x="4385" y="5750"/>
                </a:cubicBezTo>
                <a:cubicBezTo>
                  <a:pt x="5270" y="5467"/>
                  <a:pt x="6192" y="5268"/>
                  <a:pt x="7081" y="4980"/>
                </a:cubicBezTo>
                <a:cubicBezTo>
                  <a:pt x="8079" y="4656"/>
                  <a:pt x="9126" y="4542"/>
                  <a:pt x="10121" y="4241"/>
                </a:cubicBezTo>
                <a:cubicBezTo>
                  <a:pt x="11257" y="3896"/>
                  <a:pt x="12416" y="3650"/>
                  <a:pt x="13561" y="3353"/>
                </a:cubicBezTo>
                <a:cubicBezTo>
                  <a:pt x="14295" y="3161"/>
                  <a:pt x="15059" y="3049"/>
                  <a:pt x="15791" y="2866"/>
                </a:cubicBezTo>
                <a:cubicBezTo>
                  <a:pt x="16327" y="2731"/>
                  <a:pt x="16885" y="2618"/>
                  <a:pt x="17417" y="2519"/>
                </a:cubicBezTo>
                <a:cubicBezTo>
                  <a:pt x="18240" y="2366"/>
                  <a:pt x="19064" y="2190"/>
                  <a:pt x="19896" y="2066"/>
                </a:cubicBezTo>
                <a:cubicBezTo>
                  <a:pt x="21314" y="1853"/>
                  <a:pt x="22728" y="1622"/>
                  <a:pt x="24149" y="1426"/>
                </a:cubicBezTo>
                <a:cubicBezTo>
                  <a:pt x="25302" y="1266"/>
                  <a:pt x="26464" y="1134"/>
                  <a:pt x="27613" y="1081"/>
                </a:cubicBezTo>
                <a:cubicBezTo>
                  <a:pt x="29307" y="1006"/>
                  <a:pt x="31009" y="967"/>
                  <a:pt x="32708" y="945"/>
                </a:cubicBezTo>
                <a:cubicBezTo>
                  <a:pt x="32834" y="943"/>
                  <a:pt x="32960" y="942"/>
                  <a:pt x="33085" y="942"/>
                </a:cubicBezTo>
                <a:close/>
                <a:moveTo>
                  <a:pt x="34952" y="1"/>
                </a:moveTo>
                <a:cubicBezTo>
                  <a:pt x="34873" y="1"/>
                  <a:pt x="34796" y="8"/>
                  <a:pt x="34720" y="29"/>
                </a:cubicBezTo>
                <a:cubicBezTo>
                  <a:pt x="34560" y="72"/>
                  <a:pt x="34401" y="87"/>
                  <a:pt x="34243" y="87"/>
                </a:cubicBezTo>
                <a:cubicBezTo>
                  <a:pt x="33952" y="87"/>
                  <a:pt x="33664" y="38"/>
                  <a:pt x="33371" y="38"/>
                </a:cubicBezTo>
                <a:cubicBezTo>
                  <a:pt x="33254" y="38"/>
                  <a:pt x="33136" y="46"/>
                  <a:pt x="33017" y="68"/>
                </a:cubicBezTo>
                <a:cubicBezTo>
                  <a:pt x="32776" y="111"/>
                  <a:pt x="32518" y="125"/>
                  <a:pt x="32257" y="125"/>
                </a:cubicBezTo>
                <a:cubicBezTo>
                  <a:pt x="32021" y="125"/>
                  <a:pt x="31782" y="114"/>
                  <a:pt x="31549" y="102"/>
                </a:cubicBezTo>
                <a:cubicBezTo>
                  <a:pt x="31512" y="100"/>
                  <a:pt x="31475" y="100"/>
                  <a:pt x="31438" y="100"/>
                </a:cubicBezTo>
                <a:cubicBezTo>
                  <a:pt x="31084" y="100"/>
                  <a:pt x="30724" y="171"/>
                  <a:pt x="30374" y="171"/>
                </a:cubicBezTo>
                <a:cubicBezTo>
                  <a:pt x="30273" y="171"/>
                  <a:pt x="30173" y="165"/>
                  <a:pt x="30074" y="150"/>
                </a:cubicBezTo>
                <a:cubicBezTo>
                  <a:pt x="29872" y="118"/>
                  <a:pt x="29671" y="107"/>
                  <a:pt x="29471" y="107"/>
                </a:cubicBezTo>
                <a:cubicBezTo>
                  <a:pt x="29007" y="107"/>
                  <a:pt x="28546" y="168"/>
                  <a:pt x="28089" y="179"/>
                </a:cubicBezTo>
                <a:cubicBezTo>
                  <a:pt x="27488" y="192"/>
                  <a:pt x="26862" y="273"/>
                  <a:pt x="26249" y="337"/>
                </a:cubicBezTo>
                <a:cubicBezTo>
                  <a:pt x="25904" y="373"/>
                  <a:pt x="25567" y="417"/>
                  <a:pt x="25219" y="417"/>
                </a:cubicBezTo>
                <a:cubicBezTo>
                  <a:pt x="25124" y="417"/>
                  <a:pt x="25028" y="414"/>
                  <a:pt x="24931" y="406"/>
                </a:cubicBezTo>
                <a:cubicBezTo>
                  <a:pt x="24910" y="405"/>
                  <a:pt x="24888" y="404"/>
                  <a:pt x="24866" y="404"/>
                </a:cubicBezTo>
                <a:cubicBezTo>
                  <a:pt x="24562" y="404"/>
                  <a:pt x="24225" y="546"/>
                  <a:pt x="23903" y="611"/>
                </a:cubicBezTo>
                <a:cubicBezTo>
                  <a:pt x="23191" y="755"/>
                  <a:pt x="22440" y="636"/>
                  <a:pt x="21757" y="948"/>
                </a:cubicBezTo>
                <a:cubicBezTo>
                  <a:pt x="21585" y="1027"/>
                  <a:pt x="21406" y="1042"/>
                  <a:pt x="21225" y="1042"/>
                </a:cubicBezTo>
                <a:cubicBezTo>
                  <a:pt x="21111" y="1042"/>
                  <a:pt x="20997" y="1036"/>
                  <a:pt x="20883" y="1036"/>
                </a:cubicBezTo>
                <a:cubicBezTo>
                  <a:pt x="20734" y="1036"/>
                  <a:pt x="20586" y="1047"/>
                  <a:pt x="20442" y="1094"/>
                </a:cubicBezTo>
                <a:cubicBezTo>
                  <a:pt x="19531" y="1390"/>
                  <a:pt x="18584" y="1519"/>
                  <a:pt x="17639" y="1633"/>
                </a:cubicBezTo>
                <a:cubicBezTo>
                  <a:pt x="17300" y="1675"/>
                  <a:pt x="16985" y="1842"/>
                  <a:pt x="16625" y="1842"/>
                </a:cubicBezTo>
                <a:cubicBezTo>
                  <a:pt x="16540" y="1842"/>
                  <a:pt x="16453" y="1833"/>
                  <a:pt x="16363" y="1811"/>
                </a:cubicBezTo>
                <a:cubicBezTo>
                  <a:pt x="16355" y="1809"/>
                  <a:pt x="16346" y="1808"/>
                  <a:pt x="16335" y="1808"/>
                </a:cubicBezTo>
                <a:cubicBezTo>
                  <a:pt x="16193" y="1808"/>
                  <a:pt x="15836" y="1983"/>
                  <a:pt x="15590" y="2040"/>
                </a:cubicBezTo>
                <a:cubicBezTo>
                  <a:pt x="14531" y="2291"/>
                  <a:pt x="13464" y="2485"/>
                  <a:pt x="12423" y="2827"/>
                </a:cubicBezTo>
                <a:cubicBezTo>
                  <a:pt x="11687" y="3070"/>
                  <a:pt x="10887" y="3119"/>
                  <a:pt x="10142" y="3341"/>
                </a:cubicBezTo>
                <a:cubicBezTo>
                  <a:pt x="9647" y="3489"/>
                  <a:pt x="9136" y="3543"/>
                  <a:pt x="8643" y="3714"/>
                </a:cubicBezTo>
                <a:cubicBezTo>
                  <a:pt x="7881" y="3979"/>
                  <a:pt x="7091" y="4244"/>
                  <a:pt x="6317" y="4380"/>
                </a:cubicBezTo>
                <a:cubicBezTo>
                  <a:pt x="5755" y="4479"/>
                  <a:pt x="5305" y="4792"/>
                  <a:pt x="4756" y="4869"/>
                </a:cubicBezTo>
                <a:cubicBezTo>
                  <a:pt x="4392" y="4919"/>
                  <a:pt x="4058" y="5152"/>
                  <a:pt x="3699" y="5265"/>
                </a:cubicBezTo>
                <a:cubicBezTo>
                  <a:pt x="3203" y="5421"/>
                  <a:pt x="2706" y="5583"/>
                  <a:pt x="2212" y="5744"/>
                </a:cubicBezTo>
                <a:cubicBezTo>
                  <a:pt x="1377" y="6017"/>
                  <a:pt x="492" y="6268"/>
                  <a:pt x="183" y="7279"/>
                </a:cubicBezTo>
                <a:cubicBezTo>
                  <a:pt x="1" y="7873"/>
                  <a:pt x="302" y="9026"/>
                  <a:pt x="815" y="9244"/>
                </a:cubicBezTo>
                <a:cubicBezTo>
                  <a:pt x="1241" y="9425"/>
                  <a:pt x="1552" y="9735"/>
                  <a:pt x="1892" y="10005"/>
                </a:cubicBezTo>
                <a:cubicBezTo>
                  <a:pt x="2323" y="10347"/>
                  <a:pt x="2614" y="10856"/>
                  <a:pt x="3103" y="11134"/>
                </a:cubicBezTo>
                <a:cubicBezTo>
                  <a:pt x="3402" y="11304"/>
                  <a:pt x="3767" y="11552"/>
                  <a:pt x="3889" y="11751"/>
                </a:cubicBezTo>
                <a:cubicBezTo>
                  <a:pt x="4161" y="12190"/>
                  <a:pt x="4564" y="12300"/>
                  <a:pt x="4942" y="12499"/>
                </a:cubicBezTo>
                <a:cubicBezTo>
                  <a:pt x="5410" y="12747"/>
                  <a:pt x="5533" y="13034"/>
                  <a:pt x="5352" y="13571"/>
                </a:cubicBezTo>
                <a:cubicBezTo>
                  <a:pt x="5287" y="13762"/>
                  <a:pt x="5124" y="14023"/>
                  <a:pt x="5192" y="14133"/>
                </a:cubicBezTo>
                <a:cubicBezTo>
                  <a:pt x="5340" y="14366"/>
                  <a:pt x="5167" y="14478"/>
                  <a:pt x="5076" y="14536"/>
                </a:cubicBezTo>
                <a:cubicBezTo>
                  <a:pt x="4722" y="14765"/>
                  <a:pt x="4624" y="15057"/>
                  <a:pt x="4687" y="15464"/>
                </a:cubicBezTo>
                <a:cubicBezTo>
                  <a:pt x="4711" y="15624"/>
                  <a:pt x="4756" y="15906"/>
                  <a:pt x="4436" y="15906"/>
                </a:cubicBezTo>
                <a:cubicBezTo>
                  <a:pt x="4434" y="15906"/>
                  <a:pt x="4432" y="15906"/>
                  <a:pt x="4430" y="15906"/>
                </a:cubicBezTo>
                <a:cubicBezTo>
                  <a:pt x="4428" y="15906"/>
                  <a:pt x="4426" y="15906"/>
                  <a:pt x="4424" y="15906"/>
                </a:cubicBezTo>
                <a:cubicBezTo>
                  <a:pt x="4284" y="15906"/>
                  <a:pt x="4303" y="15993"/>
                  <a:pt x="4275" y="16083"/>
                </a:cubicBezTo>
                <a:cubicBezTo>
                  <a:pt x="4197" y="16337"/>
                  <a:pt x="4163" y="16643"/>
                  <a:pt x="3995" y="16821"/>
                </a:cubicBezTo>
                <a:cubicBezTo>
                  <a:pt x="3727" y="17110"/>
                  <a:pt x="3663" y="17490"/>
                  <a:pt x="3526" y="17809"/>
                </a:cubicBezTo>
                <a:cubicBezTo>
                  <a:pt x="3297" y="18342"/>
                  <a:pt x="3035" y="18883"/>
                  <a:pt x="2913" y="19454"/>
                </a:cubicBezTo>
                <a:cubicBezTo>
                  <a:pt x="2845" y="19774"/>
                  <a:pt x="2713" y="20051"/>
                  <a:pt x="2599" y="20345"/>
                </a:cubicBezTo>
                <a:cubicBezTo>
                  <a:pt x="2566" y="20432"/>
                  <a:pt x="2323" y="21160"/>
                  <a:pt x="2319" y="21229"/>
                </a:cubicBezTo>
                <a:cubicBezTo>
                  <a:pt x="2295" y="21554"/>
                  <a:pt x="1980" y="21902"/>
                  <a:pt x="2029" y="22083"/>
                </a:cubicBezTo>
                <a:cubicBezTo>
                  <a:pt x="2128" y="22453"/>
                  <a:pt x="1594" y="22653"/>
                  <a:pt x="1881" y="22988"/>
                </a:cubicBezTo>
                <a:cubicBezTo>
                  <a:pt x="1425" y="23319"/>
                  <a:pt x="1879" y="23843"/>
                  <a:pt x="1614" y="24176"/>
                </a:cubicBezTo>
                <a:cubicBezTo>
                  <a:pt x="1691" y="24632"/>
                  <a:pt x="1804" y="25014"/>
                  <a:pt x="2085" y="25360"/>
                </a:cubicBezTo>
                <a:cubicBezTo>
                  <a:pt x="2371" y="25707"/>
                  <a:pt x="2693" y="25868"/>
                  <a:pt x="3062" y="25868"/>
                </a:cubicBezTo>
                <a:cubicBezTo>
                  <a:pt x="3252" y="25868"/>
                  <a:pt x="3455" y="25825"/>
                  <a:pt x="3673" y="25743"/>
                </a:cubicBezTo>
                <a:cubicBezTo>
                  <a:pt x="4530" y="25422"/>
                  <a:pt x="5320" y="24963"/>
                  <a:pt x="6159" y="24605"/>
                </a:cubicBezTo>
                <a:cubicBezTo>
                  <a:pt x="6676" y="24385"/>
                  <a:pt x="7206" y="24138"/>
                  <a:pt x="7683" y="23850"/>
                </a:cubicBezTo>
                <a:cubicBezTo>
                  <a:pt x="8249" y="23511"/>
                  <a:pt x="8875" y="23357"/>
                  <a:pt x="9454" y="23070"/>
                </a:cubicBezTo>
                <a:cubicBezTo>
                  <a:pt x="10196" y="22704"/>
                  <a:pt x="11013" y="22489"/>
                  <a:pt x="11795" y="22204"/>
                </a:cubicBezTo>
                <a:cubicBezTo>
                  <a:pt x="12296" y="22022"/>
                  <a:pt x="12798" y="21843"/>
                  <a:pt x="13291" y="21641"/>
                </a:cubicBezTo>
                <a:cubicBezTo>
                  <a:pt x="13881" y="21400"/>
                  <a:pt x="14524" y="21332"/>
                  <a:pt x="15107" y="21128"/>
                </a:cubicBezTo>
                <a:cubicBezTo>
                  <a:pt x="15846" y="20870"/>
                  <a:pt x="16590" y="20636"/>
                  <a:pt x="17341" y="20428"/>
                </a:cubicBezTo>
                <a:cubicBezTo>
                  <a:pt x="17974" y="20251"/>
                  <a:pt x="18653" y="20221"/>
                  <a:pt x="19272" y="20011"/>
                </a:cubicBezTo>
                <a:cubicBezTo>
                  <a:pt x="19655" y="19880"/>
                  <a:pt x="20094" y="19720"/>
                  <a:pt x="20436" y="19682"/>
                </a:cubicBezTo>
                <a:cubicBezTo>
                  <a:pt x="21077" y="19611"/>
                  <a:pt x="21703" y="19453"/>
                  <a:pt x="22343" y="19390"/>
                </a:cubicBezTo>
                <a:cubicBezTo>
                  <a:pt x="22534" y="19371"/>
                  <a:pt x="22649" y="19215"/>
                  <a:pt x="22872" y="19215"/>
                </a:cubicBezTo>
                <a:cubicBezTo>
                  <a:pt x="22878" y="19215"/>
                  <a:pt x="22885" y="19215"/>
                  <a:pt x="22892" y="19216"/>
                </a:cubicBezTo>
                <a:cubicBezTo>
                  <a:pt x="22928" y="19217"/>
                  <a:pt x="22965" y="19218"/>
                  <a:pt x="23001" y="19218"/>
                </a:cubicBezTo>
                <a:cubicBezTo>
                  <a:pt x="23493" y="19218"/>
                  <a:pt x="23980" y="19081"/>
                  <a:pt x="24479" y="19048"/>
                </a:cubicBezTo>
                <a:cubicBezTo>
                  <a:pt x="25192" y="19001"/>
                  <a:pt x="25906" y="18893"/>
                  <a:pt x="26620" y="18819"/>
                </a:cubicBezTo>
                <a:cubicBezTo>
                  <a:pt x="26655" y="18815"/>
                  <a:pt x="26690" y="18814"/>
                  <a:pt x="26726" y="18814"/>
                </a:cubicBezTo>
                <a:cubicBezTo>
                  <a:pt x="26871" y="18814"/>
                  <a:pt x="27019" y="18838"/>
                  <a:pt x="27157" y="18838"/>
                </a:cubicBezTo>
                <a:cubicBezTo>
                  <a:pt x="27253" y="18838"/>
                  <a:pt x="27344" y="18826"/>
                  <a:pt x="27426" y="18786"/>
                </a:cubicBezTo>
                <a:cubicBezTo>
                  <a:pt x="27816" y="18592"/>
                  <a:pt x="28269" y="18609"/>
                  <a:pt x="28624" y="18599"/>
                </a:cubicBezTo>
                <a:cubicBezTo>
                  <a:pt x="29619" y="18570"/>
                  <a:pt x="30613" y="18478"/>
                  <a:pt x="31606" y="18423"/>
                </a:cubicBezTo>
                <a:cubicBezTo>
                  <a:pt x="31630" y="18422"/>
                  <a:pt x="31653" y="18421"/>
                  <a:pt x="31676" y="18421"/>
                </a:cubicBezTo>
                <a:cubicBezTo>
                  <a:pt x="31971" y="18421"/>
                  <a:pt x="32247" y="18517"/>
                  <a:pt x="32540" y="18517"/>
                </a:cubicBezTo>
                <a:cubicBezTo>
                  <a:pt x="32599" y="18517"/>
                  <a:pt x="32659" y="18513"/>
                  <a:pt x="32720" y="18504"/>
                </a:cubicBezTo>
                <a:cubicBezTo>
                  <a:pt x="32890" y="18478"/>
                  <a:pt x="33049" y="18384"/>
                  <a:pt x="33229" y="18384"/>
                </a:cubicBezTo>
                <a:cubicBezTo>
                  <a:pt x="33269" y="18384"/>
                  <a:pt x="33309" y="18388"/>
                  <a:pt x="33350" y="18399"/>
                </a:cubicBezTo>
                <a:cubicBezTo>
                  <a:pt x="33635" y="18470"/>
                  <a:pt x="33926" y="18493"/>
                  <a:pt x="34216" y="18493"/>
                </a:cubicBezTo>
                <a:cubicBezTo>
                  <a:pt x="34625" y="18493"/>
                  <a:pt x="35035" y="18448"/>
                  <a:pt x="35431" y="18429"/>
                </a:cubicBezTo>
                <a:cubicBezTo>
                  <a:pt x="36126" y="18397"/>
                  <a:pt x="36837" y="18444"/>
                  <a:pt x="37548" y="18319"/>
                </a:cubicBezTo>
                <a:cubicBezTo>
                  <a:pt x="37713" y="18290"/>
                  <a:pt x="37884" y="18281"/>
                  <a:pt x="38058" y="18281"/>
                </a:cubicBezTo>
                <a:cubicBezTo>
                  <a:pt x="38411" y="18281"/>
                  <a:pt x="38778" y="18320"/>
                  <a:pt x="39141" y="18320"/>
                </a:cubicBezTo>
                <a:cubicBezTo>
                  <a:pt x="39201" y="18320"/>
                  <a:pt x="39261" y="18319"/>
                  <a:pt x="39321" y="18317"/>
                </a:cubicBezTo>
                <a:cubicBezTo>
                  <a:pt x="39444" y="18312"/>
                  <a:pt x="39568" y="18309"/>
                  <a:pt x="39692" y="18309"/>
                </a:cubicBezTo>
                <a:cubicBezTo>
                  <a:pt x="40171" y="18309"/>
                  <a:pt x="40651" y="18341"/>
                  <a:pt x="41130" y="18341"/>
                </a:cubicBezTo>
                <a:cubicBezTo>
                  <a:pt x="41500" y="18341"/>
                  <a:pt x="41870" y="18322"/>
                  <a:pt x="42240" y="18256"/>
                </a:cubicBezTo>
                <a:cubicBezTo>
                  <a:pt x="42244" y="18255"/>
                  <a:pt x="42248" y="18255"/>
                  <a:pt x="42253" y="18255"/>
                </a:cubicBezTo>
                <a:cubicBezTo>
                  <a:pt x="42290" y="18255"/>
                  <a:pt x="42333" y="18280"/>
                  <a:pt x="42369" y="18299"/>
                </a:cubicBezTo>
                <a:cubicBezTo>
                  <a:pt x="42586" y="18416"/>
                  <a:pt x="42813" y="18441"/>
                  <a:pt x="43042" y="18441"/>
                </a:cubicBezTo>
                <a:cubicBezTo>
                  <a:pt x="43221" y="18441"/>
                  <a:pt x="43402" y="18426"/>
                  <a:pt x="43582" y="18426"/>
                </a:cubicBezTo>
                <a:cubicBezTo>
                  <a:pt x="43707" y="18426"/>
                  <a:pt x="43832" y="18433"/>
                  <a:pt x="43955" y="18458"/>
                </a:cubicBezTo>
                <a:cubicBezTo>
                  <a:pt x="44227" y="18514"/>
                  <a:pt x="44508" y="18533"/>
                  <a:pt x="44791" y="18533"/>
                </a:cubicBezTo>
                <a:cubicBezTo>
                  <a:pt x="45033" y="18533"/>
                  <a:pt x="45277" y="18519"/>
                  <a:pt x="45516" y="18502"/>
                </a:cubicBezTo>
                <a:cubicBezTo>
                  <a:pt x="45538" y="18501"/>
                  <a:pt x="45559" y="18500"/>
                  <a:pt x="45580" y="18500"/>
                </a:cubicBezTo>
                <a:cubicBezTo>
                  <a:pt x="45932" y="18500"/>
                  <a:pt x="46263" y="18693"/>
                  <a:pt x="46601" y="18693"/>
                </a:cubicBezTo>
                <a:cubicBezTo>
                  <a:pt x="46694" y="18693"/>
                  <a:pt x="46787" y="18679"/>
                  <a:pt x="46881" y="18642"/>
                </a:cubicBezTo>
                <a:cubicBezTo>
                  <a:pt x="46961" y="18610"/>
                  <a:pt x="47038" y="18598"/>
                  <a:pt x="47112" y="18598"/>
                </a:cubicBezTo>
                <a:cubicBezTo>
                  <a:pt x="47331" y="18598"/>
                  <a:pt x="47528" y="18706"/>
                  <a:pt x="47713" y="18748"/>
                </a:cubicBezTo>
                <a:cubicBezTo>
                  <a:pt x="48424" y="18912"/>
                  <a:pt x="49152" y="18951"/>
                  <a:pt x="49864" y="19097"/>
                </a:cubicBezTo>
                <a:cubicBezTo>
                  <a:pt x="50579" y="19244"/>
                  <a:pt x="51340" y="19286"/>
                  <a:pt x="52039" y="19459"/>
                </a:cubicBezTo>
                <a:cubicBezTo>
                  <a:pt x="52720" y="19626"/>
                  <a:pt x="53424" y="19791"/>
                  <a:pt x="54104" y="19998"/>
                </a:cubicBezTo>
                <a:cubicBezTo>
                  <a:pt x="54933" y="20251"/>
                  <a:pt x="55811" y="20376"/>
                  <a:pt x="56661" y="20608"/>
                </a:cubicBezTo>
                <a:cubicBezTo>
                  <a:pt x="57619" y="20868"/>
                  <a:pt x="58582" y="21110"/>
                  <a:pt x="59526" y="21415"/>
                </a:cubicBezTo>
                <a:cubicBezTo>
                  <a:pt x="59836" y="21515"/>
                  <a:pt x="60206" y="21504"/>
                  <a:pt x="60452" y="21645"/>
                </a:cubicBezTo>
                <a:cubicBezTo>
                  <a:pt x="61308" y="22133"/>
                  <a:pt x="62287" y="22292"/>
                  <a:pt x="63151" y="22752"/>
                </a:cubicBezTo>
                <a:cubicBezTo>
                  <a:pt x="63859" y="23130"/>
                  <a:pt x="64670" y="23265"/>
                  <a:pt x="65360" y="23727"/>
                </a:cubicBezTo>
                <a:cubicBezTo>
                  <a:pt x="65906" y="24092"/>
                  <a:pt x="66592" y="24223"/>
                  <a:pt x="67120" y="24658"/>
                </a:cubicBezTo>
                <a:cubicBezTo>
                  <a:pt x="67235" y="24754"/>
                  <a:pt x="67420" y="24836"/>
                  <a:pt x="67569" y="24836"/>
                </a:cubicBezTo>
                <a:cubicBezTo>
                  <a:pt x="67591" y="24836"/>
                  <a:pt x="67613" y="24834"/>
                  <a:pt x="67634" y="24830"/>
                </a:cubicBezTo>
                <a:cubicBezTo>
                  <a:pt x="67718" y="24813"/>
                  <a:pt x="67800" y="24806"/>
                  <a:pt x="67880" y="24806"/>
                </a:cubicBezTo>
                <a:cubicBezTo>
                  <a:pt x="68221" y="24806"/>
                  <a:pt x="68531" y="24939"/>
                  <a:pt x="68799" y="25091"/>
                </a:cubicBezTo>
                <a:cubicBezTo>
                  <a:pt x="68919" y="25159"/>
                  <a:pt x="69025" y="25186"/>
                  <a:pt x="69122" y="25186"/>
                </a:cubicBezTo>
                <a:cubicBezTo>
                  <a:pt x="69313" y="25186"/>
                  <a:pt x="69465" y="25080"/>
                  <a:pt x="69614" y="24977"/>
                </a:cubicBezTo>
                <a:cubicBezTo>
                  <a:pt x="70219" y="24563"/>
                  <a:pt x="70411" y="23856"/>
                  <a:pt x="70100" y="23076"/>
                </a:cubicBezTo>
                <a:cubicBezTo>
                  <a:pt x="70014" y="22861"/>
                  <a:pt x="70128" y="22647"/>
                  <a:pt x="69990" y="22460"/>
                </a:cubicBezTo>
                <a:cubicBezTo>
                  <a:pt x="69542" y="21851"/>
                  <a:pt x="69482" y="21077"/>
                  <a:pt x="69123" y="20415"/>
                </a:cubicBezTo>
                <a:cubicBezTo>
                  <a:pt x="68886" y="19978"/>
                  <a:pt x="68848" y="19415"/>
                  <a:pt x="68591" y="18940"/>
                </a:cubicBezTo>
                <a:cubicBezTo>
                  <a:pt x="68373" y="18532"/>
                  <a:pt x="68287" y="18053"/>
                  <a:pt x="68077" y="17638"/>
                </a:cubicBezTo>
                <a:cubicBezTo>
                  <a:pt x="67855" y="17197"/>
                  <a:pt x="67679" y="16743"/>
                  <a:pt x="67496" y="16286"/>
                </a:cubicBezTo>
                <a:cubicBezTo>
                  <a:pt x="67340" y="15896"/>
                  <a:pt x="67187" y="15464"/>
                  <a:pt x="66929" y="15150"/>
                </a:cubicBezTo>
                <a:cubicBezTo>
                  <a:pt x="66611" y="14761"/>
                  <a:pt x="66497" y="14312"/>
                  <a:pt x="66317" y="13880"/>
                </a:cubicBezTo>
                <a:cubicBezTo>
                  <a:pt x="66252" y="13723"/>
                  <a:pt x="66271" y="13547"/>
                  <a:pt x="66411" y="13404"/>
                </a:cubicBezTo>
                <a:cubicBezTo>
                  <a:pt x="66703" y="13107"/>
                  <a:pt x="66996" y="12813"/>
                  <a:pt x="67268" y="12498"/>
                </a:cubicBezTo>
                <a:cubicBezTo>
                  <a:pt x="67567" y="12150"/>
                  <a:pt x="67900" y="11842"/>
                  <a:pt x="68229" y="11523"/>
                </a:cubicBezTo>
                <a:cubicBezTo>
                  <a:pt x="68562" y="11201"/>
                  <a:pt x="68808" y="10787"/>
                  <a:pt x="69141" y="10462"/>
                </a:cubicBezTo>
                <a:cubicBezTo>
                  <a:pt x="69742" y="9874"/>
                  <a:pt x="70341" y="9296"/>
                  <a:pt x="70865" y="8628"/>
                </a:cubicBezTo>
                <a:cubicBezTo>
                  <a:pt x="71055" y="8387"/>
                  <a:pt x="71183" y="8090"/>
                  <a:pt x="71403" y="7897"/>
                </a:cubicBezTo>
                <a:cubicBezTo>
                  <a:pt x="71728" y="7613"/>
                  <a:pt x="71878" y="7250"/>
                  <a:pt x="72010" y="6875"/>
                </a:cubicBezTo>
                <a:cubicBezTo>
                  <a:pt x="72132" y="6531"/>
                  <a:pt x="71916" y="5855"/>
                  <a:pt x="71665" y="5721"/>
                </a:cubicBezTo>
                <a:cubicBezTo>
                  <a:pt x="71329" y="5543"/>
                  <a:pt x="70978" y="5389"/>
                  <a:pt x="70642" y="5207"/>
                </a:cubicBezTo>
                <a:cubicBezTo>
                  <a:pt x="70301" y="5022"/>
                  <a:pt x="69986" y="4844"/>
                  <a:pt x="69567" y="4801"/>
                </a:cubicBezTo>
                <a:cubicBezTo>
                  <a:pt x="69131" y="4756"/>
                  <a:pt x="68718" y="4492"/>
                  <a:pt x="68291" y="4336"/>
                </a:cubicBezTo>
                <a:cubicBezTo>
                  <a:pt x="67820" y="4161"/>
                  <a:pt x="67286" y="4117"/>
                  <a:pt x="66852" y="3909"/>
                </a:cubicBezTo>
                <a:cubicBezTo>
                  <a:pt x="66145" y="3568"/>
                  <a:pt x="65366" y="3554"/>
                  <a:pt x="64639" y="3305"/>
                </a:cubicBezTo>
                <a:cubicBezTo>
                  <a:pt x="64144" y="3134"/>
                  <a:pt x="63540" y="3018"/>
                  <a:pt x="62960" y="2970"/>
                </a:cubicBezTo>
                <a:cubicBezTo>
                  <a:pt x="62285" y="2912"/>
                  <a:pt x="61646" y="2586"/>
                  <a:pt x="60951" y="2510"/>
                </a:cubicBezTo>
                <a:cubicBezTo>
                  <a:pt x="59888" y="2392"/>
                  <a:pt x="58824" y="2248"/>
                  <a:pt x="57771" y="2052"/>
                </a:cubicBezTo>
                <a:cubicBezTo>
                  <a:pt x="57139" y="1935"/>
                  <a:pt x="56489" y="1953"/>
                  <a:pt x="55866" y="1767"/>
                </a:cubicBezTo>
                <a:cubicBezTo>
                  <a:pt x="55597" y="1688"/>
                  <a:pt x="55321" y="1641"/>
                  <a:pt x="55042" y="1627"/>
                </a:cubicBezTo>
                <a:cubicBezTo>
                  <a:pt x="54460" y="1594"/>
                  <a:pt x="53885" y="1470"/>
                  <a:pt x="53302" y="1406"/>
                </a:cubicBezTo>
                <a:cubicBezTo>
                  <a:pt x="52746" y="1344"/>
                  <a:pt x="52193" y="1211"/>
                  <a:pt x="51631" y="1156"/>
                </a:cubicBezTo>
                <a:cubicBezTo>
                  <a:pt x="51606" y="1153"/>
                  <a:pt x="51582" y="1153"/>
                  <a:pt x="51557" y="1153"/>
                </a:cubicBezTo>
                <a:cubicBezTo>
                  <a:pt x="51493" y="1153"/>
                  <a:pt x="51430" y="1159"/>
                  <a:pt x="51363" y="1159"/>
                </a:cubicBezTo>
                <a:cubicBezTo>
                  <a:pt x="51322" y="1159"/>
                  <a:pt x="51280" y="1157"/>
                  <a:pt x="51236" y="1149"/>
                </a:cubicBezTo>
                <a:cubicBezTo>
                  <a:pt x="50673" y="1051"/>
                  <a:pt x="50099" y="917"/>
                  <a:pt x="49540" y="917"/>
                </a:cubicBezTo>
                <a:cubicBezTo>
                  <a:pt x="48875" y="917"/>
                  <a:pt x="48220" y="831"/>
                  <a:pt x="47576" y="738"/>
                </a:cubicBezTo>
                <a:cubicBezTo>
                  <a:pt x="46464" y="577"/>
                  <a:pt x="45344" y="575"/>
                  <a:pt x="44229" y="476"/>
                </a:cubicBezTo>
                <a:cubicBezTo>
                  <a:pt x="43021" y="369"/>
                  <a:pt x="41793" y="431"/>
                  <a:pt x="40590" y="221"/>
                </a:cubicBezTo>
                <a:cubicBezTo>
                  <a:pt x="40555" y="214"/>
                  <a:pt x="40521" y="212"/>
                  <a:pt x="40488" y="212"/>
                </a:cubicBezTo>
                <a:cubicBezTo>
                  <a:pt x="40289" y="212"/>
                  <a:pt x="40111" y="304"/>
                  <a:pt x="39924" y="304"/>
                </a:cubicBezTo>
                <a:cubicBezTo>
                  <a:pt x="39884" y="304"/>
                  <a:pt x="39843" y="300"/>
                  <a:pt x="39802" y="290"/>
                </a:cubicBezTo>
                <a:cubicBezTo>
                  <a:pt x="39150" y="126"/>
                  <a:pt x="38478" y="223"/>
                  <a:pt x="37816" y="131"/>
                </a:cubicBezTo>
                <a:cubicBezTo>
                  <a:pt x="37455" y="81"/>
                  <a:pt x="37087" y="57"/>
                  <a:pt x="36720" y="57"/>
                </a:cubicBezTo>
                <a:cubicBezTo>
                  <a:pt x="36456" y="57"/>
                  <a:pt x="36194" y="69"/>
                  <a:pt x="35934" y="92"/>
                </a:cubicBezTo>
                <a:cubicBezTo>
                  <a:pt x="35897" y="96"/>
                  <a:pt x="35860" y="97"/>
                  <a:pt x="35823" y="97"/>
                </a:cubicBezTo>
                <a:cubicBezTo>
                  <a:pt x="35523" y="97"/>
                  <a:pt x="35228" y="1"/>
                  <a:pt x="3495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C2B3F"/>
              </a:solidFill>
            </a:endParaRPr>
          </a:p>
        </p:txBody>
      </p:sp>
      <p:sp>
        <p:nvSpPr>
          <p:cNvPr id="746" name="Google Shape;746;p36"/>
          <p:cNvSpPr txBox="1"/>
          <p:nvPr>
            <p:ph type="title"/>
          </p:nvPr>
        </p:nvSpPr>
        <p:spPr>
          <a:xfrm>
            <a:off x="1421313" y="2341350"/>
            <a:ext cx="934200" cy="577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01</a:t>
            </a:r>
            <a:endParaRPr/>
          </a:p>
        </p:txBody>
      </p:sp>
      <p:sp>
        <p:nvSpPr>
          <p:cNvPr id="747" name="Google Shape;747;p36"/>
          <p:cNvSpPr txBox="1"/>
          <p:nvPr>
            <p:ph idx="2" type="title"/>
          </p:nvPr>
        </p:nvSpPr>
        <p:spPr>
          <a:xfrm>
            <a:off x="3210379" y="2341350"/>
            <a:ext cx="934200" cy="577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02</a:t>
            </a:r>
            <a:endParaRPr/>
          </a:p>
        </p:txBody>
      </p:sp>
      <p:sp>
        <p:nvSpPr>
          <p:cNvPr id="748" name="Google Shape;748;p36"/>
          <p:cNvSpPr txBox="1"/>
          <p:nvPr>
            <p:ph idx="3" type="title"/>
          </p:nvPr>
        </p:nvSpPr>
        <p:spPr>
          <a:xfrm>
            <a:off x="4999421" y="2341350"/>
            <a:ext cx="934200" cy="577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03</a:t>
            </a:r>
            <a:endParaRPr/>
          </a:p>
        </p:txBody>
      </p:sp>
      <p:sp>
        <p:nvSpPr>
          <p:cNvPr id="749" name="Google Shape;749;p36"/>
          <p:cNvSpPr txBox="1"/>
          <p:nvPr>
            <p:ph idx="4" type="title"/>
          </p:nvPr>
        </p:nvSpPr>
        <p:spPr>
          <a:xfrm>
            <a:off x="6788463" y="2341350"/>
            <a:ext cx="934200" cy="577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5252"/>
                </a:solidFill>
              </a:rPr>
              <a:t>04</a:t>
            </a:r>
            <a:endParaRPr>
              <a:solidFill>
                <a:srgbClr val="FF5252"/>
              </a:solidFill>
            </a:endParaRPr>
          </a:p>
        </p:txBody>
      </p:sp>
      <p:sp>
        <p:nvSpPr>
          <p:cNvPr id="750" name="Google Shape;750;p36"/>
          <p:cNvSpPr/>
          <p:nvPr/>
        </p:nvSpPr>
        <p:spPr>
          <a:xfrm>
            <a:off x="1548725" y="2343963"/>
            <a:ext cx="679403" cy="660921"/>
          </a:xfrm>
          <a:custGeom>
            <a:rect b="b" l="l" r="r" t="t"/>
            <a:pathLst>
              <a:path extrusionOk="0" h="20955" w="21541">
                <a:moveTo>
                  <a:pt x="10380" y="1271"/>
                </a:moveTo>
                <a:cubicBezTo>
                  <a:pt x="10686" y="1271"/>
                  <a:pt x="10990" y="1334"/>
                  <a:pt x="11297" y="1350"/>
                </a:cubicBezTo>
                <a:cubicBezTo>
                  <a:pt x="12423" y="1411"/>
                  <a:pt x="13557" y="1522"/>
                  <a:pt x="14572" y="2027"/>
                </a:cubicBezTo>
                <a:cubicBezTo>
                  <a:pt x="15560" y="2518"/>
                  <a:pt x="16321" y="3332"/>
                  <a:pt x="17086" y="4124"/>
                </a:cubicBezTo>
                <a:cubicBezTo>
                  <a:pt x="17666" y="4726"/>
                  <a:pt x="18177" y="5369"/>
                  <a:pt x="18616" y="6078"/>
                </a:cubicBezTo>
                <a:cubicBezTo>
                  <a:pt x="19101" y="6865"/>
                  <a:pt x="19596" y="7620"/>
                  <a:pt x="19750" y="8581"/>
                </a:cubicBezTo>
                <a:cubicBezTo>
                  <a:pt x="19984" y="10037"/>
                  <a:pt x="19926" y="11472"/>
                  <a:pt x="19568" y="12875"/>
                </a:cubicBezTo>
                <a:cubicBezTo>
                  <a:pt x="19371" y="13651"/>
                  <a:pt x="18939" y="14348"/>
                  <a:pt x="18455" y="15033"/>
                </a:cubicBezTo>
                <a:cubicBezTo>
                  <a:pt x="18082" y="15557"/>
                  <a:pt x="17590" y="16027"/>
                  <a:pt x="17332" y="16647"/>
                </a:cubicBezTo>
                <a:cubicBezTo>
                  <a:pt x="17210" y="16943"/>
                  <a:pt x="16847" y="17036"/>
                  <a:pt x="16614" y="17250"/>
                </a:cubicBezTo>
                <a:cubicBezTo>
                  <a:pt x="15995" y="17816"/>
                  <a:pt x="15281" y="18277"/>
                  <a:pt x="14489" y="18633"/>
                </a:cubicBezTo>
                <a:cubicBezTo>
                  <a:pt x="13772" y="18956"/>
                  <a:pt x="13062" y="19125"/>
                  <a:pt x="12286" y="19223"/>
                </a:cubicBezTo>
                <a:cubicBezTo>
                  <a:pt x="11373" y="19339"/>
                  <a:pt x="10481" y="19499"/>
                  <a:pt x="9544" y="19499"/>
                </a:cubicBezTo>
                <a:cubicBezTo>
                  <a:pt x="9530" y="19499"/>
                  <a:pt x="9516" y="19499"/>
                  <a:pt x="9502" y="19499"/>
                </a:cubicBezTo>
                <a:cubicBezTo>
                  <a:pt x="8528" y="19495"/>
                  <a:pt x="7621" y="19191"/>
                  <a:pt x="6670" y="19111"/>
                </a:cubicBezTo>
                <a:cubicBezTo>
                  <a:pt x="6220" y="19073"/>
                  <a:pt x="5757" y="18589"/>
                  <a:pt x="5403" y="18213"/>
                </a:cubicBezTo>
                <a:cubicBezTo>
                  <a:pt x="4823" y="17598"/>
                  <a:pt x="4264" y="16952"/>
                  <a:pt x="3708" y="16314"/>
                </a:cubicBezTo>
                <a:cubicBezTo>
                  <a:pt x="3264" y="15802"/>
                  <a:pt x="2848" y="15294"/>
                  <a:pt x="2569" y="14698"/>
                </a:cubicBezTo>
                <a:cubicBezTo>
                  <a:pt x="2024" y="13538"/>
                  <a:pt x="1460" y="12373"/>
                  <a:pt x="1384" y="11032"/>
                </a:cubicBezTo>
                <a:cubicBezTo>
                  <a:pt x="1371" y="10207"/>
                  <a:pt x="1572" y="9394"/>
                  <a:pt x="1807" y="8604"/>
                </a:cubicBezTo>
                <a:cubicBezTo>
                  <a:pt x="2086" y="7660"/>
                  <a:pt x="2432" y="6700"/>
                  <a:pt x="3043" y="5933"/>
                </a:cubicBezTo>
                <a:cubicBezTo>
                  <a:pt x="3694" y="5116"/>
                  <a:pt x="4208" y="4176"/>
                  <a:pt x="5135" y="3562"/>
                </a:cubicBezTo>
                <a:cubicBezTo>
                  <a:pt x="5513" y="3311"/>
                  <a:pt x="5827" y="2918"/>
                  <a:pt x="6252" y="2686"/>
                </a:cubicBezTo>
                <a:cubicBezTo>
                  <a:pt x="6882" y="2342"/>
                  <a:pt x="7511" y="2007"/>
                  <a:pt x="8226" y="1848"/>
                </a:cubicBezTo>
                <a:cubicBezTo>
                  <a:pt x="8759" y="1732"/>
                  <a:pt x="9282" y="1574"/>
                  <a:pt x="9791" y="1375"/>
                </a:cubicBezTo>
                <a:cubicBezTo>
                  <a:pt x="9990" y="1296"/>
                  <a:pt x="10185" y="1271"/>
                  <a:pt x="10380" y="1271"/>
                </a:cubicBezTo>
                <a:close/>
                <a:moveTo>
                  <a:pt x="10799" y="1"/>
                </a:moveTo>
                <a:cubicBezTo>
                  <a:pt x="10727" y="1"/>
                  <a:pt x="10655" y="13"/>
                  <a:pt x="10584" y="42"/>
                </a:cubicBezTo>
                <a:cubicBezTo>
                  <a:pt x="10009" y="278"/>
                  <a:pt x="9375" y="91"/>
                  <a:pt x="8808" y="317"/>
                </a:cubicBezTo>
                <a:cubicBezTo>
                  <a:pt x="8754" y="261"/>
                  <a:pt x="8708" y="240"/>
                  <a:pt x="8667" y="240"/>
                </a:cubicBezTo>
                <a:cubicBezTo>
                  <a:pt x="8575" y="240"/>
                  <a:pt x="8504" y="341"/>
                  <a:pt x="8416" y="390"/>
                </a:cubicBezTo>
                <a:cubicBezTo>
                  <a:pt x="8052" y="594"/>
                  <a:pt x="7699" y="853"/>
                  <a:pt x="7306" y="961"/>
                </a:cubicBezTo>
                <a:cubicBezTo>
                  <a:pt x="6103" y="1289"/>
                  <a:pt x="5153" y="2041"/>
                  <a:pt x="4241" y="2808"/>
                </a:cubicBezTo>
                <a:cubicBezTo>
                  <a:pt x="3275" y="3620"/>
                  <a:pt x="2469" y="4600"/>
                  <a:pt x="1773" y="5672"/>
                </a:cubicBezTo>
                <a:cubicBezTo>
                  <a:pt x="1011" y="6846"/>
                  <a:pt x="733" y="8177"/>
                  <a:pt x="353" y="9481"/>
                </a:cubicBezTo>
                <a:cubicBezTo>
                  <a:pt x="1" y="10694"/>
                  <a:pt x="427" y="11817"/>
                  <a:pt x="670" y="12973"/>
                </a:cubicBezTo>
                <a:cubicBezTo>
                  <a:pt x="755" y="13377"/>
                  <a:pt x="957" y="13705"/>
                  <a:pt x="1085" y="14072"/>
                </a:cubicBezTo>
                <a:cubicBezTo>
                  <a:pt x="1301" y="14691"/>
                  <a:pt x="1405" y="15338"/>
                  <a:pt x="1968" y="15786"/>
                </a:cubicBezTo>
                <a:cubicBezTo>
                  <a:pt x="2086" y="15880"/>
                  <a:pt x="2254" y="16065"/>
                  <a:pt x="2223" y="16275"/>
                </a:cubicBezTo>
                <a:cubicBezTo>
                  <a:pt x="2188" y="16525"/>
                  <a:pt x="2279" y="16645"/>
                  <a:pt x="2528" y="16654"/>
                </a:cubicBezTo>
                <a:cubicBezTo>
                  <a:pt x="2795" y="16663"/>
                  <a:pt x="2823" y="16922"/>
                  <a:pt x="2885" y="17076"/>
                </a:cubicBezTo>
                <a:cubicBezTo>
                  <a:pt x="3254" y="17993"/>
                  <a:pt x="3963" y="18664"/>
                  <a:pt x="4684" y="19241"/>
                </a:cubicBezTo>
                <a:cubicBezTo>
                  <a:pt x="5224" y="19675"/>
                  <a:pt x="5899" y="20012"/>
                  <a:pt x="6632" y="20218"/>
                </a:cubicBezTo>
                <a:cubicBezTo>
                  <a:pt x="7431" y="20443"/>
                  <a:pt x="8204" y="20761"/>
                  <a:pt x="9041" y="20827"/>
                </a:cubicBezTo>
                <a:cubicBezTo>
                  <a:pt x="9525" y="20864"/>
                  <a:pt x="10024" y="20954"/>
                  <a:pt x="10505" y="20954"/>
                </a:cubicBezTo>
                <a:cubicBezTo>
                  <a:pt x="10680" y="20954"/>
                  <a:pt x="10852" y="20943"/>
                  <a:pt x="11021" y="20912"/>
                </a:cubicBezTo>
                <a:cubicBezTo>
                  <a:pt x="12688" y="20610"/>
                  <a:pt x="14399" y="20410"/>
                  <a:pt x="15888" y="19478"/>
                </a:cubicBezTo>
                <a:cubicBezTo>
                  <a:pt x="16547" y="19067"/>
                  <a:pt x="17225" y="18662"/>
                  <a:pt x="17756" y="18104"/>
                </a:cubicBezTo>
                <a:cubicBezTo>
                  <a:pt x="18284" y="17549"/>
                  <a:pt x="18700" y="16886"/>
                  <a:pt x="19148" y="16258"/>
                </a:cubicBezTo>
                <a:cubicBezTo>
                  <a:pt x="19286" y="16061"/>
                  <a:pt x="19312" y="15753"/>
                  <a:pt x="19485" y="15619"/>
                </a:cubicBezTo>
                <a:cubicBezTo>
                  <a:pt x="20144" y="15106"/>
                  <a:pt x="20516" y="14343"/>
                  <a:pt x="20738" y="13647"/>
                </a:cubicBezTo>
                <a:cubicBezTo>
                  <a:pt x="21268" y="11996"/>
                  <a:pt x="21541" y="10298"/>
                  <a:pt x="21107" y="8513"/>
                </a:cubicBezTo>
                <a:cubicBezTo>
                  <a:pt x="20928" y="7778"/>
                  <a:pt x="20725" y="7011"/>
                  <a:pt x="20499" y="6310"/>
                </a:cubicBezTo>
                <a:cubicBezTo>
                  <a:pt x="20254" y="5548"/>
                  <a:pt x="19604" y="4869"/>
                  <a:pt x="19087" y="4197"/>
                </a:cubicBezTo>
                <a:cubicBezTo>
                  <a:pt x="18280" y="3147"/>
                  <a:pt x="17121" y="2454"/>
                  <a:pt x="16070" y="1659"/>
                </a:cubicBezTo>
                <a:cubicBezTo>
                  <a:pt x="15430" y="1174"/>
                  <a:pt x="14692" y="917"/>
                  <a:pt x="13946" y="677"/>
                </a:cubicBezTo>
                <a:cubicBezTo>
                  <a:pt x="13430" y="511"/>
                  <a:pt x="12993" y="167"/>
                  <a:pt x="12399" y="156"/>
                </a:cubicBezTo>
                <a:cubicBezTo>
                  <a:pt x="12394" y="156"/>
                  <a:pt x="12390" y="156"/>
                  <a:pt x="12386" y="156"/>
                </a:cubicBezTo>
                <a:cubicBezTo>
                  <a:pt x="12166" y="156"/>
                  <a:pt x="11974" y="273"/>
                  <a:pt x="11741" y="273"/>
                </a:cubicBezTo>
                <a:cubicBezTo>
                  <a:pt x="11665" y="273"/>
                  <a:pt x="11585" y="260"/>
                  <a:pt x="11497" y="227"/>
                </a:cubicBezTo>
                <a:cubicBezTo>
                  <a:pt x="11300" y="151"/>
                  <a:pt x="11052" y="1"/>
                  <a:pt x="1079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C2B3F"/>
              </a:solidFill>
            </a:endParaRPr>
          </a:p>
        </p:txBody>
      </p:sp>
      <p:sp>
        <p:nvSpPr>
          <p:cNvPr id="751" name="Google Shape;751;p36"/>
          <p:cNvSpPr/>
          <p:nvPr/>
        </p:nvSpPr>
        <p:spPr>
          <a:xfrm>
            <a:off x="3337788" y="2299488"/>
            <a:ext cx="679403" cy="660921"/>
          </a:xfrm>
          <a:custGeom>
            <a:rect b="b" l="l" r="r" t="t"/>
            <a:pathLst>
              <a:path extrusionOk="0" h="20955" w="21541">
                <a:moveTo>
                  <a:pt x="10380" y="1271"/>
                </a:moveTo>
                <a:cubicBezTo>
                  <a:pt x="10686" y="1271"/>
                  <a:pt x="10990" y="1334"/>
                  <a:pt x="11297" y="1350"/>
                </a:cubicBezTo>
                <a:cubicBezTo>
                  <a:pt x="12423" y="1411"/>
                  <a:pt x="13557" y="1522"/>
                  <a:pt x="14572" y="2027"/>
                </a:cubicBezTo>
                <a:cubicBezTo>
                  <a:pt x="15560" y="2518"/>
                  <a:pt x="16321" y="3332"/>
                  <a:pt x="17086" y="4124"/>
                </a:cubicBezTo>
                <a:cubicBezTo>
                  <a:pt x="17666" y="4726"/>
                  <a:pt x="18177" y="5369"/>
                  <a:pt x="18616" y="6078"/>
                </a:cubicBezTo>
                <a:cubicBezTo>
                  <a:pt x="19101" y="6865"/>
                  <a:pt x="19596" y="7620"/>
                  <a:pt x="19750" y="8581"/>
                </a:cubicBezTo>
                <a:cubicBezTo>
                  <a:pt x="19984" y="10037"/>
                  <a:pt x="19926" y="11472"/>
                  <a:pt x="19568" y="12875"/>
                </a:cubicBezTo>
                <a:cubicBezTo>
                  <a:pt x="19371" y="13651"/>
                  <a:pt x="18939" y="14348"/>
                  <a:pt x="18455" y="15033"/>
                </a:cubicBezTo>
                <a:cubicBezTo>
                  <a:pt x="18082" y="15557"/>
                  <a:pt x="17590" y="16027"/>
                  <a:pt x="17332" y="16647"/>
                </a:cubicBezTo>
                <a:cubicBezTo>
                  <a:pt x="17210" y="16943"/>
                  <a:pt x="16847" y="17036"/>
                  <a:pt x="16614" y="17250"/>
                </a:cubicBezTo>
                <a:cubicBezTo>
                  <a:pt x="15995" y="17816"/>
                  <a:pt x="15281" y="18277"/>
                  <a:pt x="14489" y="18633"/>
                </a:cubicBezTo>
                <a:cubicBezTo>
                  <a:pt x="13772" y="18956"/>
                  <a:pt x="13062" y="19125"/>
                  <a:pt x="12286" y="19223"/>
                </a:cubicBezTo>
                <a:cubicBezTo>
                  <a:pt x="11373" y="19339"/>
                  <a:pt x="10481" y="19499"/>
                  <a:pt x="9544" y="19499"/>
                </a:cubicBezTo>
                <a:cubicBezTo>
                  <a:pt x="9530" y="19499"/>
                  <a:pt x="9516" y="19499"/>
                  <a:pt x="9502" y="19499"/>
                </a:cubicBezTo>
                <a:cubicBezTo>
                  <a:pt x="8528" y="19495"/>
                  <a:pt x="7621" y="19191"/>
                  <a:pt x="6670" y="19111"/>
                </a:cubicBezTo>
                <a:cubicBezTo>
                  <a:pt x="6220" y="19073"/>
                  <a:pt x="5757" y="18589"/>
                  <a:pt x="5403" y="18213"/>
                </a:cubicBezTo>
                <a:cubicBezTo>
                  <a:pt x="4823" y="17598"/>
                  <a:pt x="4264" y="16952"/>
                  <a:pt x="3708" y="16314"/>
                </a:cubicBezTo>
                <a:cubicBezTo>
                  <a:pt x="3264" y="15802"/>
                  <a:pt x="2848" y="15294"/>
                  <a:pt x="2569" y="14698"/>
                </a:cubicBezTo>
                <a:cubicBezTo>
                  <a:pt x="2024" y="13538"/>
                  <a:pt x="1460" y="12373"/>
                  <a:pt x="1384" y="11032"/>
                </a:cubicBezTo>
                <a:cubicBezTo>
                  <a:pt x="1371" y="10207"/>
                  <a:pt x="1572" y="9394"/>
                  <a:pt x="1807" y="8604"/>
                </a:cubicBezTo>
                <a:cubicBezTo>
                  <a:pt x="2086" y="7660"/>
                  <a:pt x="2432" y="6700"/>
                  <a:pt x="3043" y="5933"/>
                </a:cubicBezTo>
                <a:cubicBezTo>
                  <a:pt x="3694" y="5116"/>
                  <a:pt x="4208" y="4176"/>
                  <a:pt x="5135" y="3562"/>
                </a:cubicBezTo>
                <a:cubicBezTo>
                  <a:pt x="5513" y="3311"/>
                  <a:pt x="5827" y="2918"/>
                  <a:pt x="6252" y="2686"/>
                </a:cubicBezTo>
                <a:cubicBezTo>
                  <a:pt x="6882" y="2342"/>
                  <a:pt x="7511" y="2007"/>
                  <a:pt x="8226" y="1848"/>
                </a:cubicBezTo>
                <a:cubicBezTo>
                  <a:pt x="8759" y="1732"/>
                  <a:pt x="9282" y="1574"/>
                  <a:pt x="9791" y="1375"/>
                </a:cubicBezTo>
                <a:cubicBezTo>
                  <a:pt x="9990" y="1296"/>
                  <a:pt x="10185" y="1271"/>
                  <a:pt x="10380" y="1271"/>
                </a:cubicBezTo>
                <a:close/>
                <a:moveTo>
                  <a:pt x="10799" y="1"/>
                </a:moveTo>
                <a:cubicBezTo>
                  <a:pt x="10727" y="1"/>
                  <a:pt x="10655" y="13"/>
                  <a:pt x="10584" y="42"/>
                </a:cubicBezTo>
                <a:cubicBezTo>
                  <a:pt x="10009" y="278"/>
                  <a:pt x="9375" y="91"/>
                  <a:pt x="8808" y="317"/>
                </a:cubicBezTo>
                <a:cubicBezTo>
                  <a:pt x="8754" y="261"/>
                  <a:pt x="8708" y="240"/>
                  <a:pt x="8667" y="240"/>
                </a:cubicBezTo>
                <a:cubicBezTo>
                  <a:pt x="8575" y="240"/>
                  <a:pt x="8504" y="341"/>
                  <a:pt x="8416" y="390"/>
                </a:cubicBezTo>
                <a:cubicBezTo>
                  <a:pt x="8052" y="594"/>
                  <a:pt x="7699" y="853"/>
                  <a:pt x="7306" y="961"/>
                </a:cubicBezTo>
                <a:cubicBezTo>
                  <a:pt x="6103" y="1289"/>
                  <a:pt x="5153" y="2041"/>
                  <a:pt x="4241" y="2808"/>
                </a:cubicBezTo>
                <a:cubicBezTo>
                  <a:pt x="3275" y="3620"/>
                  <a:pt x="2469" y="4600"/>
                  <a:pt x="1773" y="5672"/>
                </a:cubicBezTo>
                <a:cubicBezTo>
                  <a:pt x="1011" y="6846"/>
                  <a:pt x="733" y="8177"/>
                  <a:pt x="353" y="9481"/>
                </a:cubicBezTo>
                <a:cubicBezTo>
                  <a:pt x="1" y="10694"/>
                  <a:pt x="427" y="11817"/>
                  <a:pt x="670" y="12973"/>
                </a:cubicBezTo>
                <a:cubicBezTo>
                  <a:pt x="755" y="13377"/>
                  <a:pt x="957" y="13705"/>
                  <a:pt x="1085" y="14072"/>
                </a:cubicBezTo>
                <a:cubicBezTo>
                  <a:pt x="1301" y="14691"/>
                  <a:pt x="1405" y="15338"/>
                  <a:pt x="1968" y="15786"/>
                </a:cubicBezTo>
                <a:cubicBezTo>
                  <a:pt x="2086" y="15880"/>
                  <a:pt x="2254" y="16065"/>
                  <a:pt x="2223" y="16275"/>
                </a:cubicBezTo>
                <a:cubicBezTo>
                  <a:pt x="2188" y="16525"/>
                  <a:pt x="2279" y="16645"/>
                  <a:pt x="2528" y="16654"/>
                </a:cubicBezTo>
                <a:cubicBezTo>
                  <a:pt x="2795" y="16663"/>
                  <a:pt x="2823" y="16922"/>
                  <a:pt x="2885" y="17076"/>
                </a:cubicBezTo>
                <a:cubicBezTo>
                  <a:pt x="3254" y="17993"/>
                  <a:pt x="3963" y="18664"/>
                  <a:pt x="4684" y="19241"/>
                </a:cubicBezTo>
                <a:cubicBezTo>
                  <a:pt x="5224" y="19675"/>
                  <a:pt x="5899" y="20012"/>
                  <a:pt x="6632" y="20218"/>
                </a:cubicBezTo>
                <a:cubicBezTo>
                  <a:pt x="7431" y="20443"/>
                  <a:pt x="8204" y="20761"/>
                  <a:pt x="9041" y="20827"/>
                </a:cubicBezTo>
                <a:cubicBezTo>
                  <a:pt x="9525" y="20864"/>
                  <a:pt x="10024" y="20954"/>
                  <a:pt x="10505" y="20954"/>
                </a:cubicBezTo>
                <a:cubicBezTo>
                  <a:pt x="10680" y="20954"/>
                  <a:pt x="10852" y="20943"/>
                  <a:pt x="11021" y="20912"/>
                </a:cubicBezTo>
                <a:cubicBezTo>
                  <a:pt x="12688" y="20610"/>
                  <a:pt x="14399" y="20410"/>
                  <a:pt x="15888" y="19478"/>
                </a:cubicBezTo>
                <a:cubicBezTo>
                  <a:pt x="16547" y="19067"/>
                  <a:pt x="17225" y="18662"/>
                  <a:pt x="17756" y="18104"/>
                </a:cubicBezTo>
                <a:cubicBezTo>
                  <a:pt x="18284" y="17549"/>
                  <a:pt x="18700" y="16886"/>
                  <a:pt x="19148" y="16258"/>
                </a:cubicBezTo>
                <a:cubicBezTo>
                  <a:pt x="19286" y="16061"/>
                  <a:pt x="19312" y="15753"/>
                  <a:pt x="19485" y="15619"/>
                </a:cubicBezTo>
                <a:cubicBezTo>
                  <a:pt x="20144" y="15106"/>
                  <a:pt x="20516" y="14343"/>
                  <a:pt x="20738" y="13647"/>
                </a:cubicBezTo>
                <a:cubicBezTo>
                  <a:pt x="21268" y="11996"/>
                  <a:pt x="21541" y="10298"/>
                  <a:pt x="21107" y="8513"/>
                </a:cubicBezTo>
                <a:cubicBezTo>
                  <a:pt x="20928" y="7778"/>
                  <a:pt x="20725" y="7011"/>
                  <a:pt x="20499" y="6310"/>
                </a:cubicBezTo>
                <a:cubicBezTo>
                  <a:pt x="20254" y="5548"/>
                  <a:pt x="19604" y="4869"/>
                  <a:pt x="19087" y="4197"/>
                </a:cubicBezTo>
                <a:cubicBezTo>
                  <a:pt x="18280" y="3147"/>
                  <a:pt x="17121" y="2454"/>
                  <a:pt x="16070" y="1659"/>
                </a:cubicBezTo>
                <a:cubicBezTo>
                  <a:pt x="15430" y="1174"/>
                  <a:pt x="14692" y="917"/>
                  <a:pt x="13946" y="677"/>
                </a:cubicBezTo>
                <a:cubicBezTo>
                  <a:pt x="13430" y="511"/>
                  <a:pt x="12993" y="167"/>
                  <a:pt x="12399" y="156"/>
                </a:cubicBezTo>
                <a:cubicBezTo>
                  <a:pt x="12394" y="156"/>
                  <a:pt x="12390" y="156"/>
                  <a:pt x="12386" y="156"/>
                </a:cubicBezTo>
                <a:cubicBezTo>
                  <a:pt x="12166" y="156"/>
                  <a:pt x="11974" y="273"/>
                  <a:pt x="11741" y="273"/>
                </a:cubicBezTo>
                <a:cubicBezTo>
                  <a:pt x="11665" y="273"/>
                  <a:pt x="11585" y="260"/>
                  <a:pt x="11497" y="227"/>
                </a:cubicBezTo>
                <a:cubicBezTo>
                  <a:pt x="11300" y="151"/>
                  <a:pt x="11052" y="1"/>
                  <a:pt x="1079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C2B3F"/>
              </a:solidFill>
            </a:endParaRPr>
          </a:p>
        </p:txBody>
      </p:sp>
      <p:sp>
        <p:nvSpPr>
          <p:cNvPr id="752" name="Google Shape;752;p36"/>
          <p:cNvSpPr/>
          <p:nvPr/>
        </p:nvSpPr>
        <p:spPr>
          <a:xfrm>
            <a:off x="5126813" y="2299488"/>
            <a:ext cx="679403" cy="660921"/>
          </a:xfrm>
          <a:custGeom>
            <a:rect b="b" l="l" r="r" t="t"/>
            <a:pathLst>
              <a:path extrusionOk="0" h="20955" w="21541">
                <a:moveTo>
                  <a:pt x="10380" y="1271"/>
                </a:moveTo>
                <a:cubicBezTo>
                  <a:pt x="10686" y="1271"/>
                  <a:pt x="10990" y="1334"/>
                  <a:pt x="11297" y="1350"/>
                </a:cubicBezTo>
                <a:cubicBezTo>
                  <a:pt x="12423" y="1411"/>
                  <a:pt x="13557" y="1522"/>
                  <a:pt x="14572" y="2027"/>
                </a:cubicBezTo>
                <a:cubicBezTo>
                  <a:pt x="15560" y="2518"/>
                  <a:pt x="16321" y="3332"/>
                  <a:pt x="17086" y="4124"/>
                </a:cubicBezTo>
                <a:cubicBezTo>
                  <a:pt x="17666" y="4726"/>
                  <a:pt x="18177" y="5369"/>
                  <a:pt x="18616" y="6078"/>
                </a:cubicBezTo>
                <a:cubicBezTo>
                  <a:pt x="19101" y="6865"/>
                  <a:pt x="19596" y="7620"/>
                  <a:pt x="19750" y="8581"/>
                </a:cubicBezTo>
                <a:cubicBezTo>
                  <a:pt x="19984" y="10037"/>
                  <a:pt x="19926" y="11472"/>
                  <a:pt x="19568" y="12875"/>
                </a:cubicBezTo>
                <a:cubicBezTo>
                  <a:pt x="19371" y="13651"/>
                  <a:pt x="18939" y="14348"/>
                  <a:pt x="18455" y="15033"/>
                </a:cubicBezTo>
                <a:cubicBezTo>
                  <a:pt x="18082" y="15557"/>
                  <a:pt x="17590" y="16027"/>
                  <a:pt x="17332" y="16647"/>
                </a:cubicBezTo>
                <a:cubicBezTo>
                  <a:pt x="17210" y="16943"/>
                  <a:pt x="16847" y="17036"/>
                  <a:pt x="16614" y="17250"/>
                </a:cubicBezTo>
                <a:cubicBezTo>
                  <a:pt x="15995" y="17816"/>
                  <a:pt x="15281" y="18277"/>
                  <a:pt x="14489" y="18633"/>
                </a:cubicBezTo>
                <a:cubicBezTo>
                  <a:pt x="13772" y="18956"/>
                  <a:pt x="13062" y="19125"/>
                  <a:pt x="12286" y="19223"/>
                </a:cubicBezTo>
                <a:cubicBezTo>
                  <a:pt x="11373" y="19339"/>
                  <a:pt x="10481" y="19499"/>
                  <a:pt x="9544" y="19499"/>
                </a:cubicBezTo>
                <a:cubicBezTo>
                  <a:pt x="9530" y="19499"/>
                  <a:pt x="9516" y="19499"/>
                  <a:pt x="9502" y="19499"/>
                </a:cubicBezTo>
                <a:cubicBezTo>
                  <a:pt x="8528" y="19495"/>
                  <a:pt x="7621" y="19191"/>
                  <a:pt x="6670" y="19111"/>
                </a:cubicBezTo>
                <a:cubicBezTo>
                  <a:pt x="6220" y="19073"/>
                  <a:pt x="5757" y="18589"/>
                  <a:pt x="5403" y="18213"/>
                </a:cubicBezTo>
                <a:cubicBezTo>
                  <a:pt x="4823" y="17598"/>
                  <a:pt x="4264" y="16952"/>
                  <a:pt x="3708" y="16314"/>
                </a:cubicBezTo>
                <a:cubicBezTo>
                  <a:pt x="3264" y="15802"/>
                  <a:pt x="2848" y="15294"/>
                  <a:pt x="2569" y="14698"/>
                </a:cubicBezTo>
                <a:cubicBezTo>
                  <a:pt x="2024" y="13538"/>
                  <a:pt x="1460" y="12373"/>
                  <a:pt x="1384" y="11032"/>
                </a:cubicBezTo>
                <a:cubicBezTo>
                  <a:pt x="1371" y="10207"/>
                  <a:pt x="1572" y="9394"/>
                  <a:pt x="1807" y="8604"/>
                </a:cubicBezTo>
                <a:cubicBezTo>
                  <a:pt x="2086" y="7660"/>
                  <a:pt x="2432" y="6700"/>
                  <a:pt x="3043" y="5933"/>
                </a:cubicBezTo>
                <a:cubicBezTo>
                  <a:pt x="3694" y="5116"/>
                  <a:pt x="4208" y="4176"/>
                  <a:pt x="5135" y="3562"/>
                </a:cubicBezTo>
                <a:cubicBezTo>
                  <a:pt x="5513" y="3311"/>
                  <a:pt x="5827" y="2918"/>
                  <a:pt x="6252" y="2686"/>
                </a:cubicBezTo>
                <a:cubicBezTo>
                  <a:pt x="6882" y="2342"/>
                  <a:pt x="7511" y="2007"/>
                  <a:pt x="8226" y="1848"/>
                </a:cubicBezTo>
                <a:cubicBezTo>
                  <a:pt x="8759" y="1732"/>
                  <a:pt x="9282" y="1574"/>
                  <a:pt x="9791" y="1375"/>
                </a:cubicBezTo>
                <a:cubicBezTo>
                  <a:pt x="9990" y="1296"/>
                  <a:pt x="10185" y="1271"/>
                  <a:pt x="10380" y="1271"/>
                </a:cubicBezTo>
                <a:close/>
                <a:moveTo>
                  <a:pt x="10799" y="1"/>
                </a:moveTo>
                <a:cubicBezTo>
                  <a:pt x="10727" y="1"/>
                  <a:pt x="10655" y="13"/>
                  <a:pt x="10584" y="42"/>
                </a:cubicBezTo>
                <a:cubicBezTo>
                  <a:pt x="10009" y="278"/>
                  <a:pt x="9375" y="91"/>
                  <a:pt x="8808" y="317"/>
                </a:cubicBezTo>
                <a:cubicBezTo>
                  <a:pt x="8754" y="261"/>
                  <a:pt x="8708" y="240"/>
                  <a:pt x="8667" y="240"/>
                </a:cubicBezTo>
                <a:cubicBezTo>
                  <a:pt x="8575" y="240"/>
                  <a:pt x="8504" y="341"/>
                  <a:pt x="8416" y="390"/>
                </a:cubicBezTo>
                <a:cubicBezTo>
                  <a:pt x="8052" y="594"/>
                  <a:pt x="7699" y="853"/>
                  <a:pt x="7306" y="961"/>
                </a:cubicBezTo>
                <a:cubicBezTo>
                  <a:pt x="6103" y="1289"/>
                  <a:pt x="5153" y="2041"/>
                  <a:pt x="4241" y="2808"/>
                </a:cubicBezTo>
                <a:cubicBezTo>
                  <a:pt x="3275" y="3620"/>
                  <a:pt x="2469" y="4600"/>
                  <a:pt x="1773" y="5672"/>
                </a:cubicBezTo>
                <a:cubicBezTo>
                  <a:pt x="1011" y="6846"/>
                  <a:pt x="733" y="8177"/>
                  <a:pt x="353" y="9481"/>
                </a:cubicBezTo>
                <a:cubicBezTo>
                  <a:pt x="1" y="10694"/>
                  <a:pt x="427" y="11817"/>
                  <a:pt x="670" y="12973"/>
                </a:cubicBezTo>
                <a:cubicBezTo>
                  <a:pt x="755" y="13377"/>
                  <a:pt x="957" y="13705"/>
                  <a:pt x="1085" y="14072"/>
                </a:cubicBezTo>
                <a:cubicBezTo>
                  <a:pt x="1301" y="14691"/>
                  <a:pt x="1405" y="15338"/>
                  <a:pt x="1968" y="15786"/>
                </a:cubicBezTo>
                <a:cubicBezTo>
                  <a:pt x="2086" y="15880"/>
                  <a:pt x="2254" y="16065"/>
                  <a:pt x="2223" y="16275"/>
                </a:cubicBezTo>
                <a:cubicBezTo>
                  <a:pt x="2188" y="16525"/>
                  <a:pt x="2279" y="16645"/>
                  <a:pt x="2528" y="16654"/>
                </a:cubicBezTo>
                <a:cubicBezTo>
                  <a:pt x="2795" y="16663"/>
                  <a:pt x="2823" y="16922"/>
                  <a:pt x="2885" y="17076"/>
                </a:cubicBezTo>
                <a:cubicBezTo>
                  <a:pt x="3254" y="17993"/>
                  <a:pt x="3963" y="18664"/>
                  <a:pt x="4684" y="19241"/>
                </a:cubicBezTo>
                <a:cubicBezTo>
                  <a:pt x="5224" y="19675"/>
                  <a:pt x="5899" y="20012"/>
                  <a:pt x="6632" y="20218"/>
                </a:cubicBezTo>
                <a:cubicBezTo>
                  <a:pt x="7431" y="20443"/>
                  <a:pt x="8204" y="20761"/>
                  <a:pt x="9041" y="20827"/>
                </a:cubicBezTo>
                <a:cubicBezTo>
                  <a:pt x="9525" y="20864"/>
                  <a:pt x="10024" y="20954"/>
                  <a:pt x="10505" y="20954"/>
                </a:cubicBezTo>
                <a:cubicBezTo>
                  <a:pt x="10680" y="20954"/>
                  <a:pt x="10852" y="20943"/>
                  <a:pt x="11021" y="20912"/>
                </a:cubicBezTo>
                <a:cubicBezTo>
                  <a:pt x="12688" y="20610"/>
                  <a:pt x="14399" y="20410"/>
                  <a:pt x="15888" y="19478"/>
                </a:cubicBezTo>
                <a:cubicBezTo>
                  <a:pt x="16547" y="19067"/>
                  <a:pt x="17225" y="18662"/>
                  <a:pt x="17756" y="18104"/>
                </a:cubicBezTo>
                <a:cubicBezTo>
                  <a:pt x="18284" y="17549"/>
                  <a:pt x="18700" y="16886"/>
                  <a:pt x="19148" y="16258"/>
                </a:cubicBezTo>
                <a:cubicBezTo>
                  <a:pt x="19286" y="16061"/>
                  <a:pt x="19312" y="15753"/>
                  <a:pt x="19485" y="15619"/>
                </a:cubicBezTo>
                <a:cubicBezTo>
                  <a:pt x="20144" y="15106"/>
                  <a:pt x="20516" y="14343"/>
                  <a:pt x="20738" y="13647"/>
                </a:cubicBezTo>
                <a:cubicBezTo>
                  <a:pt x="21268" y="11996"/>
                  <a:pt x="21541" y="10298"/>
                  <a:pt x="21107" y="8513"/>
                </a:cubicBezTo>
                <a:cubicBezTo>
                  <a:pt x="20928" y="7778"/>
                  <a:pt x="20725" y="7011"/>
                  <a:pt x="20499" y="6310"/>
                </a:cubicBezTo>
                <a:cubicBezTo>
                  <a:pt x="20254" y="5548"/>
                  <a:pt x="19604" y="4869"/>
                  <a:pt x="19087" y="4197"/>
                </a:cubicBezTo>
                <a:cubicBezTo>
                  <a:pt x="18280" y="3147"/>
                  <a:pt x="17121" y="2454"/>
                  <a:pt x="16070" y="1659"/>
                </a:cubicBezTo>
                <a:cubicBezTo>
                  <a:pt x="15430" y="1174"/>
                  <a:pt x="14692" y="917"/>
                  <a:pt x="13946" y="677"/>
                </a:cubicBezTo>
                <a:cubicBezTo>
                  <a:pt x="13430" y="511"/>
                  <a:pt x="12993" y="167"/>
                  <a:pt x="12399" y="156"/>
                </a:cubicBezTo>
                <a:cubicBezTo>
                  <a:pt x="12394" y="156"/>
                  <a:pt x="12390" y="156"/>
                  <a:pt x="12386" y="156"/>
                </a:cubicBezTo>
                <a:cubicBezTo>
                  <a:pt x="12166" y="156"/>
                  <a:pt x="11974" y="273"/>
                  <a:pt x="11741" y="273"/>
                </a:cubicBezTo>
                <a:cubicBezTo>
                  <a:pt x="11665" y="273"/>
                  <a:pt x="11585" y="260"/>
                  <a:pt x="11497" y="227"/>
                </a:cubicBezTo>
                <a:cubicBezTo>
                  <a:pt x="11300" y="151"/>
                  <a:pt x="11052" y="1"/>
                  <a:pt x="1079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C2B3F"/>
              </a:solidFill>
            </a:endParaRPr>
          </a:p>
        </p:txBody>
      </p:sp>
      <p:sp>
        <p:nvSpPr>
          <p:cNvPr id="753" name="Google Shape;753;p36"/>
          <p:cNvSpPr/>
          <p:nvPr/>
        </p:nvSpPr>
        <p:spPr>
          <a:xfrm>
            <a:off x="6915838" y="2299488"/>
            <a:ext cx="679403" cy="660921"/>
          </a:xfrm>
          <a:custGeom>
            <a:rect b="b" l="l" r="r" t="t"/>
            <a:pathLst>
              <a:path extrusionOk="0" h="20955" w="21541">
                <a:moveTo>
                  <a:pt x="10380" y="1271"/>
                </a:moveTo>
                <a:cubicBezTo>
                  <a:pt x="10686" y="1271"/>
                  <a:pt x="10990" y="1334"/>
                  <a:pt x="11297" y="1350"/>
                </a:cubicBezTo>
                <a:cubicBezTo>
                  <a:pt x="12423" y="1411"/>
                  <a:pt x="13557" y="1522"/>
                  <a:pt x="14572" y="2027"/>
                </a:cubicBezTo>
                <a:cubicBezTo>
                  <a:pt x="15560" y="2518"/>
                  <a:pt x="16321" y="3332"/>
                  <a:pt x="17086" y="4124"/>
                </a:cubicBezTo>
                <a:cubicBezTo>
                  <a:pt x="17666" y="4726"/>
                  <a:pt x="18177" y="5369"/>
                  <a:pt x="18616" y="6078"/>
                </a:cubicBezTo>
                <a:cubicBezTo>
                  <a:pt x="19101" y="6865"/>
                  <a:pt x="19596" y="7620"/>
                  <a:pt x="19750" y="8581"/>
                </a:cubicBezTo>
                <a:cubicBezTo>
                  <a:pt x="19984" y="10037"/>
                  <a:pt x="19926" y="11472"/>
                  <a:pt x="19568" y="12875"/>
                </a:cubicBezTo>
                <a:cubicBezTo>
                  <a:pt x="19371" y="13651"/>
                  <a:pt x="18939" y="14348"/>
                  <a:pt x="18455" y="15033"/>
                </a:cubicBezTo>
                <a:cubicBezTo>
                  <a:pt x="18082" y="15557"/>
                  <a:pt x="17590" y="16027"/>
                  <a:pt x="17332" y="16647"/>
                </a:cubicBezTo>
                <a:cubicBezTo>
                  <a:pt x="17210" y="16943"/>
                  <a:pt x="16847" y="17036"/>
                  <a:pt x="16614" y="17250"/>
                </a:cubicBezTo>
                <a:cubicBezTo>
                  <a:pt x="15995" y="17816"/>
                  <a:pt x="15281" y="18277"/>
                  <a:pt x="14489" y="18633"/>
                </a:cubicBezTo>
                <a:cubicBezTo>
                  <a:pt x="13772" y="18956"/>
                  <a:pt x="13062" y="19125"/>
                  <a:pt x="12286" y="19223"/>
                </a:cubicBezTo>
                <a:cubicBezTo>
                  <a:pt x="11373" y="19339"/>
                  <a:pt x="10481" y="19499"/>
                  <a:pt x="9544" y="19499"/>
                </a:cubicBezTo>
                <a:cubicBezTo>
                  <a:pt x="9530" y="19499"/>
                  <a:pt x="9516" y="19499"/>
                  <a:pt x="9502" y="19499"/>
                </a:cubicBezTo>
                <a:cubicBezTo>
                  <a:pt x="8528" y="19495"/>
                  <a:pt x="7621" y="19191"/>
                  <a:pt x="6670" y="19111"/>
                </a:cubicBezTo>
                <a:cubicBezTo>
                  <a:pt x="6220" y="19073"/>
                  <a:pt x="5757" y="18589"/>
                  <a:pt x="5403" y="18213"/>
                </a:cubicBezTo>
                <a:cubicBezTo>
                  <a:pt x="4823" y="17598"/>
                  <a:pt x="4264" y="16952"/>
                  <a:pt x="3708" y="16314"/>
                </a:cubicBezTo>
                <a:cubicBezTo>
                  <a:pt x="3264" y="15802"/>
                  <a:pt x="2848" y="15294"/>
                  <a:pt x="2569" y="14698"/>
                </a:cubicBezTo>
                <a:cubicBezTo>
                  <a:pt x="2024" y="13538"/>
                  <a:pt x="1460" y="12373"/>
                  <a:pt x="1384" y="11032"/>
                </a:cubicBezTo>
                <a:cubicBezTo>
                  <a:pt x="1371" y="10207"/>
                  <a:pt x="1572" y="9394"/>
                  <a:pt x="1807" y="8604"/>
                </a:cubicBezTo>
                <a:cubicBezTo>
                  <a:pt x="2086" y="7660"/>
                  <a:pt x="2432" y="6700"/>
                  <a:pt x="3043" y="5933"/>
                </a:cubicBezTo>
                <a:cubicBezTo>
                  <a:pt x="3694" y="5116"/>
                  <a:pt x="4208" y="4176"/>
                  <a:pt x="5135" y="3562"/>
                </a:cubicBezTo>
                <a:cubicBezTo>
                  <a:pt x="5513" y="3311"/>
                  <a:pt x="5827" y="2918"/>
                  <a:pt x="6252" y="2686"/>
                </a:cubicBezTo>
                <a:cubicBezTo>
                  <a:pt x="6882" y="2342"/>
                  <a:pt x="7511" y="2007"/>
                  <a:pt x="8226" y="1848"/>
                </a:cubicBezTo>
                <a:cubicBezTo>
                  <a:pt x="8759" y="1732"/>
                  <a:pt x="9282" y="1574"/>
                  <a:pt x="9791" y="1375"/>
                </a:cubicBezTo>
                <a:cubicBezTo>
                  <a:pt x="9990" y="1296"/>
                  <a:pt x="10185" y="1271"/>
                  <a:pt x="10380" y="1271"/>
                </a:cubicBezTo>
                <a:close/>
                <a:moveTo>
                  <a:pt x="10799" y="1"/>
                </a:moveTo>
                <a:cubicBezTo>
                  <a:pt x="10727" y="1"/>
                  <a:pt x="10655" y="13"/>
                  <a:pt x="10584" y="42"/>
                </a:cubicBezTo>
                <a:cubicBezTo>
                  <a:pt x="10009" y="278"/>
                  <a:pt x="9375" y="91"/>
                  <a:pt x="8808" y="317"/>
                </a:cubicBezTo>
                <a:cubicBezTo>
                  <a:pt x="8754" y="261"/>
                  <a:pt x="8708" y="240"/>
                  <a:pt x="8667" y="240"/>
                </a:cubicBezTo>
                <a:cubicBezTo>
                  <a:pt x="8575" y="240"/>
                  <a:pt x="8504" y="341"/>
                  <a:pt x="8416" y="390"/>
                </a:cubicBezTo>
                <a:cubicBezTo>
                  <a:pt x="8052" y="594"/>
                  <a:pt x="7699" y="853"/>
                  <a:pt x="7306" y="961"/>
                </a:cubicBezTo>
                <a:cubicBezTo>
                  <a:pt x="6103" y="1289"/>
                  <a:pt x="5153" y="2041"/>
                  <a:pt x="4241" y="2808"/>
                </a:cubicBezTo>
                <a:cubicBezTo>
                  <a:pt x="3275" y="3620"/>
                  <a:pt x="2469" y="4600"/>
                  <a:pt x="1773" y="5672"/>
                </a:cubicBezTo>
                <a:cubicBezTo>
                  <a:pt x="1011" y="6846"/>
                  <a:pt x="733" y="8177"/>
                  <a:pt x="353" y="9481"/>
                </a:cubicBezTo>
                <a:cubicBezTo>
                  <a:pt x="1" y="10694"/>
                  <a:pt x="427" y="11817"/>
                  <a:pt x="670" y="12973"/>
                </a:cubicBezTo>
                <a:cubicBezTo>
                  <a:pt x="755" y="13377"/>
                  <a:pt x="957" y="13705"/>
                  <a:pt x="1085" y="14072"/>
                </a:cubicBezTo>
                <a:cubicBezTo>
                  <a:pt x="1301" y="14691"/>
                  <a:pt x="1405" y="15338"/>
                  <a:pt x="1968" y="15786"/>
                </a:cubicBezTo>
                <a:cubicBezTo>
                  <a:pt x="2086" y="15880"/>
                  <a:pt x="2254" y="16065"/>
                  <a:pt x="2223" y="16275"/>
                </a:cubicBezTo>
                <a:cubicBezTo>
                  <a:pt x="2188" y="16525"/>
                  <a:pt x="2279" y="16645"/>
                  <a:pt x="2528" y="16654"/>
                </a:cubicBezTo>
                <a:cubicBezTo>
                  <a:pt x="2795" y="16663"/>
                  <a:pt x="2823" y="16922"/>
                  <a:pt x="2885" y="17076"/>
                </a:cubicBezTo>
                <a:cubicBezTo>
                  <a:pt x="3254" y="17993"/>
                  <a:pt x="3963" y="18664"/>
                  <a:pt x="4684" y="19241"/>
                </a:cubicBezTo>
                <a:cubicBezTo>
                  <a:pt x="5224" y="19675"/>
                  <a:pt x="5899" y="20012"/>
                  <a:pt x="6632" y="20218"/>
                </a:cubicBezTo>
                <a:cubicBezTo>
                  <a:pt x="7431" y="20443"/>
                  <a:pt x="8204" y="20761"/>
                  <a:pt x="9041" y="20827"/>
                </a:cubicBezTo>
                <a:cubicBezTo>
                  <a:pt x="9525" y="20864"/>
                  <a:pt x="10024" y="20954"/>
                  <a:pt x="10505" y="20954"/>
                </a:cubicBezTo>
                <a:cubicBezTo>
                  <a:pt x="10680" y="20954"/>
                  <a:pt x="10852" y="20943"/>
                  <a:pt x="11021" y="20912"/>
                </a:cubicBezTo>
                <a:cubicBezTo>
                  <a:pt x="12688" y="20610"/>
                  <a:pt x="14399" y="20410"/>
                  <a:pt x="15888" y="19478"/>
                </a:cubicBezTo>
                <a:cubicBezTo>
                  <a:pt x="16547" y="19067"/>
                  <a:pt x="17225" y="18662"/>
                  <a:pt x="17756" y="18104"/>
                </a:cubicBezTo>
                <a:cubicBezTo>
                  <a:pt x="18284" y="17549"/>
                  <a:pt x="18700" y="16886"/>
                  <a:pt x="19148" y="16258"/>
                </a:cubicBezTo>
                <a:cubicBezTo>
                  <a:pt x="19286" y="16061"/>
                  <a:pt x="19312" y="15753"/>
                  <a:pt x="19485" y="15619"/>
                </a:cubicBezTo>
                <a:cubicBezTo>
                  <a:pt x="20144" y="15106"/>
                  <a:pt x="20516" y="14343"/>
                  <a:pt x="20738" y="13647"/>
                </a:cubicBezTo>
                <a:cubicBezTo>
                  <a:pt x="21268" y="11996"/>
                  <a:pt x="21541" y="10298"/>
                  <a:pt x="21107" y="8513"/>
                </a:cubicBezTo>
                <a:cubicBezTo>
                  <a:pt x="20928" y="7778"/>
                  <a:pt x="20725" y="7011"/>
                  <a:pt x="20499" y="6310"/>
                </a:cubicBezTo>
                <a:cubicBezTo>
                  <a:pt x="20254" y="5548"/>
                  <a:pt x="19604" y="4869"/>
                  <a:pt x="19087" y="4197"/>
                </a:cubicBezTo>
                <a:cubicBezTo>
                  <a:pt x="18280" y="3147"/>
                  <a:pt x="17121" y="2454"/>
                  <a:pt x="16070" y="1659"/>
                </a:cubicBezTo>
                <a:cubicBezTo>
                  <a:pt x="15430" y="1174"/>
                  <a:pt x="14692" y="917"/>
                  <a:pt x="13946" y="677"/>
                </a:cubicBezTo>
                <a:cubicBezTo>
                  <a:pt x="13430" y="511"/>
                  <a:pt x="12993" y="167"/>
                  <a:pt x="12399" y="156"/>
                </a:cubicBezTo>
                <a:cubicBezTo>
                  <a:pt x="12394" y="156"/>
                  <a:pt x="12390" y="156"/>
                  <a:pt x="12386" y="156"/>
                </a:cubicBezTo>
                <a:cubicBezTo>
                  <a:pt x="12166" y="156"/>
                  <a:pt x="11974" y="273"/>
                  <a:pt x="11741" y="273"/>
                </a:cubicBezTo>
                <a:cubicBezTo>
                  <a:pt x="11665" y="273"/>
                  <a:pt x="11585" y="260"/>
                  <a:pt x="11497" y="227"/>
                </a:cubicBezTo>
                <a:cubicBezTo>
                  <a:pt x="11300" y="151"/>
                  <a:pt x="11052" y="1"/>
                  <a:pt x="10799" y="1"/>
                </a:cubicBezTo>
                <a:close/>
              </a:path>
            </a:pathLst>
          </a:custGeom>
          <a:solidFill>
            <a:srgbClr val="FF52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C2B3F"/>
              </a:solidFill>
            </a:endParaRPr>
          </a:p>
        </p:txBody>
      </p:sp>
      <p:grpSp>
        <p:nvGrpSpPr>
          <p:cNvPr id="754" name="Google Shape;754;p36"/>
          <p:cNvGrpSpPr/>
          <p:nvPr/>
        </p:nvGrpSpPr>
        <p:grpSpPr>
          <a:xfrm>
            <a:off x="1640125" y="3071100"/>
            <a:ext cx="218918" cy="577215"/>
            <a:chOff x="3270375" y="3436275"/>
            <a:chExt cx="218918" cy="577215"/>
          </a:xfrm>
        </p:grpSpPr>
        <p:sp>
          <p:nvSpPr>
            <p:cNvPr id="755" name="Google Shape;755;p36"/>
            <p:cNvSpPr/>
            <p:nvPr/>
          </p:nvSpPr>
          <p:spPr>
            <a:xfrm>
              <a:off x="3270375" y="3436275"/>
              <a:ext cx="218918" cy="577215"/>
            </a:xfrm>
            <a:custGeom>
              <a:rect b="b" l="l" r="r" t="t"/>
              <a:pathLst>
                <a:path extrusionOk="0" h="39434" w="14956">
                  <a:moveTo>
                    <a:pt x="5006" y="1930"/>
                  </a:moveTo>
                  <a:lnTo>
                    <a:pt x="5006" y="1931"/>
                  </a:lnTo>
                  <a:cubicBezTo>
                    <a:pt x="5256" y="2638"/>
                    <a:pt x="5658" y="3258"/>
                    <a:pt x="5824" y="3950"/>
                  </a:cubicBezTo>
                  <a:cubicBezTo>
                    <a:pt x="5971" y="4557"/>
                    <a:pt x="6397" y="4810"/>
                    <a:pt x="6833" y="4810"/>
                  </a:cubicBezTo>
                  <a:cubicBezTo>
                    <a:pt x="7138" y="4810"/>
                    <a:pt x="7449" y="4686"/>
                    <a:pt x="7673" y="4472"/>
                  </a:cubicBezTo>
                  <a:cubicBezTo>
                    <a:pt x="8319" y="3855"/>
                    <a:pt x="9163" y="3816"/>
                    <a:pt x="9944" y="3626"/>
                  </a:cubicBezTo>
                  <a:cubicBezTo>
                    <a:pt x="10118" y="3583"/>
                    <a:pt x="10268" y="3421"/>
                    <a:pt x="10478" y="3421"/>
                  </a:cubicBezTo>
                  <a:cubicBezTo>
                    <a:pt x="10537" y="3421"/>
                    <a:pt x="10600" y="3433"/>
                    <a:pt x="10670" y="3465"/>
                  </a:cubicBezTo>
                  <a:cubicBezTo>
                    <a:pt x="10429" y="4028"/>
                    <a:pt x="10213" y="4615"/>
                    <a:pt x="9932" y="5172"/>
                  </a:cubicBezTo>
                  <a:cubicBezTo>
                    <a:pt x="9216" y="6594"/>
                    <a:pt x="8813" y="8123"/>
                    <a:pt x="8199" y="9577"/>
                  </a:cubicBezTo>
                  <a:cubicBezTo>
                    <a:pt x="7821" y="10469"/>
                    <a:pt x="7713" y="11424"/>
                    <a:pt x="7407" y="12335"/>
                  </a:cubicBezTo>
                  <a:cubicBezTo>
                    <a:pt x="7184" y="12992"/>
                    <a:pt x="7310" y="13746"/>
                    <a:pt x="7204" y="14446"/>
                  </a:cubicBezTo>
                  <a:cubicBezTo>
                    <a:pt x="7054" y="15437"/>
                    <a:pt x="7006" y="16439"/>
                    <a:pt x="7060" y="17439"/>
                  </a:cubicBezTo>
                  <a:cubicBezTo>
                    <a:pt x="7126" y="18636"/>
                    <a:pt x="6919" y="19837"/>
                    <a:pt x="7204" y="21038"/>
                  </a:cubicBezTo>
                  <a:cubicBezTo>
                    <a:pt x="7303" y="21458"/>
                    <a:pt x="7381" y="21930"/>
                    <a:pt x="7377" y="22373"/>
                  </a:cubicBezTo>
                  <a:cubicBezTo>
                    <a:pt x="7371" y="23073"/>
                    <a:pt x="7701" y="23695"/>
                    <a:pt x="7802" y="24372"/>
                  </a:cubicBezTo>
                  <a:cubicBezTo>
                    <a:pt x="7979" y="25565"/>
                    <a:pt x="8288" y="26757"/>
                    <a:pt x="8812" y="27877"/>
                  </a:cubicBezTo>
                  <a:cubicBezTo>
                    <a:pt x="9314" y="28948"/>
                    <a:pt x="9759" y="30045"/>
                    <a:pt x="10482" y="31015"/>
                  </a:cubicBezTo>
                  <a:cubicBezTo>
                    <a:pt x="10683" y="31286"/>
                    <a:pt x="10867" y="31428"/>
                    <a:pt x="11061" y="31428"/>
                  </a:cubicBezTo>
                  <a:cubicBezTo>
                    <a:pt x="11231" y="31428"/>
                    <a:pt x="11409" y="31318"/>
                    <a:pt x="11613" y="31093"/>
                  </a:cubicBezTo>
                  <a:cubicBezTo>
                    <a:pt x="11924" y="30747"/>
                    <a:pt x="12361" y="30632"/>
                    <a:pt x="12767" y="30494"/>
                  </a:cubicBezTo>
                  <a:cubicBezTo>
                    <a:pt x="12840" y="30469"/>
                    <a:pt x="12909" y="30458"/>
                    <a:pt x="12974" y="30458"/>
                  </a:cubicBezTo>
                  <a:cubicBezTo>
                    <a:pt x="13252" y="30458"/>
                    <a:pt x="13433" y="30678"/>
                    <a:pt x="13433" y="30998"/>
                  </a:cubicBezTo>
                  <a:cubicBezTo>
                    <a:pt x="13433" y="31950"/>
                    <a:pt x="13460" y="32906"/>
                    <a:pt x="13369" y="33853"/>
                  </a:cubicBezTo>
                  <a:cubicBezTo>
                    <a:pt x="13237" y="35219"/>
                    <a:pt x="12868" y="36543"/>
                    <a:pt x="12355" y="37828"/>
                  </a:cubicBezTo>
                  <a:cubicBezTo>
                    <a:pt x="12299" y="37970"/>
                    <a:pt x="12273" y="38090"/>
                    <a:pt x="12085" y="38104"/>
                  </a:cubicBezTo>
                  <a:cubicBezTo>
                    <a:pt x="11730" y="38131"/>
                    <a:pt x="11359" y="38229"/>
                    <a:pt x="11012" y="38229"/>
                  </a:cubicBezTo>
                  <a:cubicBezTo>
                    <a:pt x="10910" y="38229"/>
                    <a:pt x="10811" y="38220"/>
                    <a:pt x="10714" y="38199"/>
                  </a:cubicBezTo>
                  <a:cubicBezTo>
                    <a:pt x="9313" y="37891"/>
                    <a:pt x="7873" y="37706"/>
                    <a:pt x="6527" y="37217"/>
                  </a:cubicBezTo>
                  <a:cubicBezTo>
                    <a:pt x="5868" y="36978"/>
                    <a:pt x="5153" y="36791"/>
                    <a:pt x="4614" y="36306"/>
                  </a:cubicBezTo>
                  <a:cubicBezTo>
                    <a:pt x="4296" y="36022"/>
                    <a:pt x="4156" y="35784"/>
                    <a:pt x="4614" y="35462"/>
                  </a:cubicBezTo>
                  <a:cubicBezTo>
                    <a:pt x="5181" y="35063"/>
                    <a:pt x="5573" y="34467"/>
                    <a:pt x="6206" y="34131"/>
                  </a:cubicBezTo>
                  <a:cubicBezTo>
                    <a:pt x="6333" y="34063"/>
                    <a:pt x="6438" y="33998"/>
                    <a:pt x="6340" y="33863"/>
                  </a:cubicBezTo>
                  <a:cubicBezTo>
                    <a:pt x="6101" y="33524"/>
                    <a:pt x="6066" y="33127"/>
                    <a:pt x="5933" y="32767"/>
                  </a:cubicBezTo>
                  <a:cubicBezTo>
                    <a:pt x="5769" y="32323"/>
                    <a:pt x="5664" y="31818"/>
                    <a:pt x="5392" y="31436"/>
                  </a:cubicBezTo>
                  <a:cubicBezTo>
                    <a:pt x="4882" y="30720"/>
                    <a:pt x="4675" y="29901"/>
                    <a:pt x="4328" y="29133"/>
                  </a:cubicBezTo>
                  <a:cubicBezTo>
                    <a:pt x="3817" y="27997"/>
                    <a:pt x="3460" y="26803"/>
                    <a:pt x="3025" y="25638"/>
                  </a:cubicBezTo>
                  <a:cubicBezTo>
                    <a:pt x="2588" y="24465"/>
                    <a:pt x="2214" y="23281"/>
                    <a:pt x="1944" y="22069"/>
                  </a:cubicBezTo>
                  <a:cubicBezTo>
                    <a:pt x="1666" y="20820"/>
                    <a:pt x="1457" y="19561"/>
                    <a:pt x="1379" y="18278"/>
                  </a:cubicBezTo>
                  <a:cubicBezTo>
                    <a:pt x="1296" y="16911"/>
                    <a:pt x="1233" y="15546"/>
                    <a:pt x="1379" y="14187"/>
                  </a:cubicBezTo>
                  <a:cubicBezTo>
                    <a:pt x="1454" y="13484"/>
                    <a:pt x="1617" y="12782"/>
                    <a:pt x="1706" y="12083"/>
                  </a:cubicBezTo>
                  <a:cubicBezTo>
                    <a:pt x="1839" y="11030"/>
                    <a:pt x="2018" y="9989"/>
                    <a:pt x="2287" y="8969"/>
                  </a:cubicBezTo>
                  <a:cubicBezTo>
                    <a:pt x="2634" y="7649"/>
                    <a:pt x="3027" y="6344"/>
                    <a:pt x="3598" y="5078"/>
                  </a:cubicBezTo>
                  <a:cubicBezTo>
                    <a:pt x="4003" y="4180"/>
                    <a:pt x="4528" y="3317"/>
                    <a:pt x="4778" y="2353"/>
                  </a:cubicBezTo>
                  <a:cubicBezTo>
                    <a:pt x="4818" y="2204"/>
                    <a:pt x="4929" y="2071"/>
                    <a:pt x="5006" y="1930"/>
                  </a:cubicBezTo>
                  <a:close/>
                  <a:moveTo>
                    <a:pt x="5247" y="1"/>
                  </a:moveTo>
                  <a:cubicBezTo>
                    <a:pt x="5196" y="1"/>
                    <a:pt x="5141" y="18"/>
                    <a:pt x="5080" y="59"/>
                  </a:cubicBezTo>
                  <a:cubicBezTo>
                    <a:pt x="4765" y="270"/>
                    <a:pt x="4406" y="440"/>
                    <a:pt x="4248" y="822"/>
                  </a:cubicBezTo>
                  <a:cubicBezTo>
                    <a:pt x="4007" y="1412"/>
                    <a:pt x="3605" y="1925"/>
                    <a:pt x="3308" y="2493"/>
                  </a:cubicBezTo>
                  <a:cubicBezTo>
                    <a:pt x="2962" y="3155"/>
                    <a:pt x="2699" y="3847"/>
                    <a:pt x="2364" y="4513"/>
                  </a:cubicBezTo>
                  <a:cubicBezTo>
                    <a:pt x="1934" y="5365"/>
                    <a:pt x="1729" y="6281"/>
                    <a:pt x="1556" y="7214"/>
                  </a:cubicBezTo>
                  <a:cubicBezTo>
                    <a:pt x="1382" y="8142"/>
                    <a:pt x="1020" y="9023"/>
                    <a:pt x="883" y="9980"/>
                  </a:cubicBezTo>
                  <a:cubicBezTo>
                    <a:pt x="679" y="11392"/>
                    <a:pt x="327" y="12782"/>
                    <a:pt x="256" y="14219"/>
                  </a:cubicBezTo>
                  <a:cubicBezTo>
                    <a:pt x="207" y="15215"/>
                    <a:pt x="170" y="16213"/>
                    <a:pt x="124" y="17210"/>
                  </a:cubicBezTo>
                  <a:cubicBezTo>
                    <a:pt x="113" y="17475"/>
                    <a:pt x="309" y="17693"/>
                    <a:pt x="235" y="17973"/>
                  </a:cubicBezTo>
                  <a:cubicBezTo>
                    <a:pt x="1" y="18856"/>
                    <a:pt x="395" y="19707"/>
                    <a:pt x="442" y="20578"/>
                  </a:cubicBezTo>
                  <a:cubicBezTo>
                    <a:pt x="476" y="21233"/>
                    <a:pt x="635" y="21888"/>
                    <a:pt x="724" y="22532"/>
                  </a:cubicBezTo>
                  <a:cubicBezTo>
                    <a:pt x="819" y="23229"/>
                    <a:pt x="958" y="23935"/>
                    <a:pt x="1160" y="24582"/>
                  </a:cubicBezTo>
                  <a:cubicBezTo>
                    <a:pt x="1448" y="25511"/>
                    <a:pt x="1763" y="26439"/>
                    <a:pt x="2093" y="27359"/>
                  </a:cubicBezTo>
                  <a:cubicBezTo>
                    <a:pt x="2231" y="27745"/>
                    <a:pt x="2290" y="28162"/>
                    <a:pt x="2452" y="28520"/>
                  </a:cubicBezTo>
                  <a:cubicBezTo>
                    <a:pt x="2757" y="29190"/>
                    <a:pt x="2986" y="29890"/>
                    <a:pt x="3400" y="30529"/>
                  </a:cubicBezTo>
                  <a:cubicBezTo>
                    <a:pt x="3925" y="31338"/>
                    <a:pt x="4196" y="32309"/>
                    <a:pt x="4888" y="33006"/>
                  </a:cubicBezTo>
                  <a:cubicBezTo>
                    <a:pt x="5378" y="33499"/>
                    <a:pt x="5208" y="33681"/>
                    <a:pt x="4763" y="34014"/>
                  </a:cubicBezTo>
                  <a:cubicBezTo>
                    <a:pt x="4262" y="34389"/>
                    <a:pt x="3617" y="34645"/>
                    <a:pt x="3323" y="35216"/>
                  </a:cubicBezTo>
                  <a:cubicBezTo>
                    <a:pt x="2746" y="36333"/>
                    <a:pt x="3372" y="37232"/>
                    <a:pt x="4575" y="37692"/>
                  </a:cubicBezTo>
                  <a:cubicBezTo>
                    <a:pt x="5150" y="37912"/>
                    <a:pt x="5765" y="38066"/>
                    <a:pt x="6325" y="38291"/>
                  </a:cubicBezTo>
                  <a:cubicBezTo>
                    <a:pt x="7219" y="38649"/>
                    <a:pt x="9523" y="39433"/>
                    <a:pt x="11215" y="39433"/>
                  </a:cubicBezTo>
                  <a:cubicBezTo>
                    <a:pt x="11277" y="39433"/>
                    <a:pt x="11338" y="39432"/>
                    <a:pt x="11398" y="39430"/>
                  </a:cubicBezTo>
                  <a:cubicBezTo>
                    <a:pt x="11987" y="39408"/>
                    <a:pt x="12489" y="39280"/>
                    <a:pt x="12809" y="38988"/>
                  </a:cubicBezTo>
                  <a:cubicBezTo>
                    <a:pt x="13687" y="38186"/>
                    <a:pt x="14348" y="36173"/>
                    <a:pt x="14503" y="35024"/>
                  </a:cubicBezTo>
                  <a:cubicBezTo>
                    <a:pt x="14735" y="33320"/>
                    <a:pt x="14955" y="31600"/>
                    <a:pt x="14635" y="29867"/>
                  </a:cubicBezTo>
                  <a:cubicBezTo>
                    <a:pt x="14547" y="29393"/>
                    <a:pt x="14291" y="29052"/>
                    <a:pt x="13906" y="28907"/>
                  </a:cubicBezTo>
                  <a:cubicBezTo>
                    <a:pt x="13762" y="28852"/>
                    <a:pt x="13613" y="28827"/>
                    <a:pt x="13466" y="28827"/>
                  </a:cubicBezTo>
                  <a:cubicBezTo>
                    <a:pt x="13081" y="28827"/>
                    <a:pt x="12708" y="29003"/>
                    <a:pt x="12477" y="29299"/>
                  </a:cubicBezTo>
                  <a:cubicBezTo>
                    <a:pt x="12230" y="29615"/>
                    <a:pt x="11781" y="29587"/>
                    <a:pt x="11593" y="29944"/>
                  </a:cubicBezTo>
                  <a:cubicBezTo>
                    <a:pt x="11571" y="29986"/>
                    <a:pt x="11529" y="30003"/>
                    <a:pt x="11481" y="30003"/>
                  </a:cubicBezTo>
                  <a:cubicBezTo>
                    <a:pt x="11378" y="30003"/>
                    <a:pt x="11248" y="29922"/>
                    <a:pt x="11234" y="29840"/>
                  </a:cubicBezTo>
                  <a:cubicBezTo>
                    <a:pt x="11126" y="29207"/>
                    <a:pt x="10546" y="28826"/>
                    <a:pt x="10333" y="28244"/>
                  </a:cubicBezTo>
                  <a:cubicBezTo>
                    <a:pt x="9975" y="27270"/>
                    <a:pt x="9567" y="26321"/>
                    <a:pt x="9273" y="25318"/>
                  </a:cubicBezTo>
                  <a:cubicBezTo>
                    <a:pt x="8954" y="24225"/>
                    <a:pt x="8824" y="23110"/>
                    <a:pt x="8534" y="22020"/>
                  </a:cubicBezTo>
                  <a:cubicBezTo>
                    <a:pt x="8308" y="21170"/>
                    <a:pt x="8439" y="20280"/>
                    <a:pt x="8298" y="19443"/>
                  </a:cubicBezTo>
                  <a:cubicBezTo>
                    <a:pt x="8073" y="18105"/>
                    <a:pt x="8290" y="16802"/>
                    <a:pt x="8310" y="15487"/>
                  </a:cubicBezTo>
                  <a:cubicBezTo>
                    <a:pt x="8332" y="14114"/>
                    <a:pt x="8629" y="12763"/>
                    <a:pt x="8874" y="11414"/>
                  </a:cubicBezTo>
                  <a:cubicBezTo>
                    <a:pt x="9017" y="10627"/>
                    <a:pt x="9194" y="9820"/>
                    <a:pt x="9544" y="9103"/>
                  </a:cubicBezTo>
                  <a:cubicBezTo>
                    <a:pt x="9886" y="8399"/>
                    <a:pt x="10125" y="7667"/>
                    <a:pt x="10421" y="6951"/>
                  </a:cubicBezTo>
                  <a:cubicBezTo>
                    <a:pt x="10944" y="5686"/>
                    <a:pt x="11428" y="4405"/>
                    <a:pt x="11978" y="3151"/>
                  </a:cubicBezTo>
                  <a:cubicBezTo>
                    <a:pt x="12187" y="2673"/>
                    <a:pt x="11919" y="1970"/>
                    <a:pt x="11440" y="1970"/>
                  </a:cubicBezTo>
                  <a:cubicBezTo>
                    <a:pt x="11406" y="1970"/>
                    <a:pt x="11370" y="1973"/>
                    <a:pt x="11334" y="1981"/>
                  </a:cubicBezTo>
                  <a:cubicBezTo>
                    <a:pt x="10129" y="2230"/>
                    <a:pt x="8904" y="2522"/>
                    <a:pt x="7791" y="3008"/>
                  </a:cubicBezTo>
                  <a:cubicBezTo>
                    <a:pt x="7431" y="3165"/>
                    <a:pt x="7230" y="3268"/>
                    <a:pt x="7093" y="3268"/>
                  </a:cubicBezTo>
                  <a:cubicBezTo>
                    <a:pt x="6912" y="3268"/>
                    <a:pt x="6842" y="3090"/>
                    <a:pt x="6669" y="2622"/>
                  </a:cubicBezTo>
                  <a:cubicBezTo>
                    <a:pt x="6369" y="1812"/>
                    <a:pt x="6227" y="927"/>
                    <a:pt x="5599" y="236"/>
                  </a:cubicBezTo>
                  <a:cubicBezTo>
                    <a:pt x="5486" y="112"/>
                    <a:pt x="5378" y="1"/>
                    <a:pt x="524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36"/>
            <p:cNvSpPr/>
            <p:nvPr/>
          </p:nvSpPr>
          <p:spPr>
            <a:xfrm>
              <a:off x="3288423" y="3464525"/>
              <a:ext cx="178987" cy="531341"/>
            </a:xfrm>
            <a:custGeom>
              <a:rect b="b" l="l" r="r" t="t"/>
              <a:pathLst>
                <a:path extrusionOk="0" h="36300" w="12228">
                  <a:moveTo>
                    <a:pt x="3773" y="1"/>
                  </a:moveTo>
                  <a:cubicBezTo>
                    <a:pt x="3696" y="141"/>
                    <a:pt x="3585" y="274"/>
                    <a:pt x="3545" y="425"/>
                  </a:cubicBezTo>
                  <a:cubicBezTo>
                    <a:pt x="3295" y="1387"/>
                    <a:pt x="2770" y="2250"/>
                    <a:pt x="2365" y="3148"/>
                  </a:cubicBezTo>
                  <a:cubicBezTo>
                    <a:pt x="1794" y="4416"/>
                    <a:pt x="1401" y="5720"/>
                    <a:pt x="1054" y="7039"/>
                  </a:cubicBezTo>
                  <a:cubicBezTo>
                    <a:pt x="785" y="8059"/>
                    <a:pt x="606" y="9100"/>
                    <a:pt x="473" y="10153"/>
                  </a:cubicBezTo>
                  <a:cubicBezTo>
                    <a:pt x="384" y="10853"/>
                    <a:pt x="221" y="11555"/>
                    <a:pt x="146" y="12257"/>
                  </a:cubicBezTo>
                  <a:cubicBezTo>
                    <a:pt x="0" y="13616"/>
                    <a:pt x="63" y="14981"/>
                    <a:pt x="146" y="16348"/>
                  </a:cubicBezTo>
                  <a:cubicBezTo>
                    <a:pt x="224" y="17632"/>
                    <a:pt x="433" y="18890"/>
                    <a:pt x="711" y="20140"/>
                  </a:cubicBezTo>
                  <a:cubicBezTo>
                    <a:pt x="981" y="21352"/>
                    <a:pt x="1355" y="22535"/>
                    <a:pt x="1792" y="23709"/>
                  </a:cubicBezTo>
                  <a:cubicBezTo>
                    <a:pt x="2227" y="24873"/>
                    <a:pt x="2584" y="26067"/>
                    <a:pt x="3095" y="27203"/>
                  </a:cubicBezTo>
                  <a:cubicBezTo>
                    <a:pt x="3442" y="27971"/>
                    <a:pt x="3649" y="28790"/>
                    <a:pt x="4159" y="29506"/>
                  </a:cubicBezTo>
                  <a:cubicBezTo>
                    <a:pt x="4431" y="29889"/>
                    <a:pt x="4536" y="30393"/>
                    <a:pt x="4700" y="30837"/>
                  </a:cubicBezTo>
                  <a:cubicBezTo>
                    <a:pt x="4833" y="31197"/>
                    <a:pt x="4868" y="31594"/>
                    <a:pt x="5107" y="31933"/>
                  </a:cubicBezTo>
                  <a:cubicBezTo>
                    <a:pt x="5205" y="32069"/>
                    <a:pt x="5100" y="32133"/>
                    <a:pt x="4973" y="32201"/>
                  </a:cubicBezTo>
                  <a:cubicBezTo>
                    <a:pt x="4340" y="32537"/>
                    <a:pt x="3948" y="33134"/>
                    <a:pt x="3381" y="33532"/>
                  </a:cubicBezTo>
                  <a:cubicBezTo>
                    <a:pt x="2923" y="33854"/>
                    <a:pt x="3063" y="34092"/>
                    <a:pt x="3381" y="34376"/>
                  </a:cubicBezTo>
                  <a:cubicBezTo>
                    <a:pt x="3920" y="34861"/>
                    <a:pt x="4635" y="35048"/>
                    <a:pt x="5294" y="35287"/>
                  </a:cubicBezTo>
                  <a:cubicBezTo>
                    <a:pt x="6640" y="35776"/>
                    <a:pt x="8080" y="35961"/>
                    <a:pt x="9481" y="36269"/>
                  </a:cubicBezTo>
                  <a:cubicBezTo>
                    <a:pt x="9578" y="36291"/>
                    <a:pt x="9678" y="36299"/>
                    <a:pt x="9781" y="36299"/>
                  </a:cubicBezTo>
                  <a:cubicBezTo>
                    <a:pt x="10127" y="36299"/>
                    <a:pt x="10498" y="36201"/>
                    <a:pt x="10852" y="36174"/>
                  </a:cubicBezTo>
                  <a:cubicBezTo>
                    <a:pt x="11040" y="36160"/>
                    <a:pt x="11066" y="36041"/>
                    <a:pt x="11122" y="35899"/>
                  </a:cubicBezTo>
                  <a:cubicBezTo>
                    <a:pt x="11635" y="34613"/>
                    <a:pt x="12004" y="33289"/>
                    <a:pt x="12136" y="31924"/>
                  </a:cubicBezTo>
                  <a:cubicBezTo>
                    <a:pt x="12227" y="30978"/>
                    <a:pt x="12200" y="30020"/>
                    <a:pt x="12200" y="29068"/>
                  </a:cubicBezTo>
                  <a:cubicBezTo>
                    <a:pt x="12200" y="28749"/>
                    <a:pt x="12020" y="28528"/>
                    <a:pt x="11742" y="28528"/>
                  </a:cubicBezTo>
                  <a:cubicBezTo>
                    <a:pt x="11677" y="28528"/>
                    <a:pt x="11608" y="28540"/>
                    <a:pt x="11534" y="28566"/>
                  </a:cubicBezTo>
                  <a:cubicBezTo>
                    <a:pt x="11128" y="28702"/>
                    <a:pt x="10691" y="28818"/>
                    <a:pt x="10380" y="29163"/>
                  </a:cubicBezTo>
                  <a:cubicBezTo>
                    <a:pt x="10175" y="29389"/>
                    <a:pt x="9998" y="29498"/>
                    <a:pt x="9827" y="29498"/>
                  </a:cubicBezTo>
                  <a:cubicBezTo>
                    <a:pt x="9634" y="29498"/>
                    <a:pt x="9450" y="29357"/>
                    <a:pt x="9249" y="29086"/>
                  </a:cubicBezTo>
                  <a:cubicBezTo>
                    <a:pt x="8526" y="28115"/>
                    <a:pt x="8081" y="27018"/>
                    <a:pt x="7579" y="25947"/>
                  </a:cubicBezTo>
                  <a:cubicBezTo>
                    <a:pt x="7055" y="24829"/>
                    <a:pt x="6746" y="23635"/>
                    <a:pt x="6569" y="22444"/>
                  </a:cubicBezTo>
                  <a:cubicBezTo>
                    <a:pt x="6468" y="21765"/>
                    <a:pt x="6138" y="21143"/>
                    <a:pt x="6144" y="20443"/>
                  </a:cubicBezTo>
                  <a:cubicBezTo>
                    <a:pt x="6148" y="20001"/>
                    <a:pt x="6070" y="19528"/>
                    <a:pt x="5971" y="19108"/>
                  </a:cubicBezTo>
                  <a:cubicBezTo>
                    <a:pt x="5686" y="17908"/>
                    <a:pt x="5893" y="16706"/>
                    <a:pt x="5827" y="15509"/>
                  </a:cubicBezTo>
                  <a:cubicBezTo>
                    <a:pt x="5773" y="14510"/>
                    <a:pt x="5821" y="13507"/>
                    <a:pt x="5971" y="12517"/>
                  </a:cubicBezTo>
                  <a:cubicBezTo>
                    <a:pt x="6077" y="11816"/>
                    <a:pt x="5951" y="11062"/>
                    <a:pt x="6174" y="10405"/>
                  </a:cubicBezTo>
                  <a:cubicBezTo>
                    <a:pt x="6480" y="9494"/>
                    <a:pt x="6588" y="8539"/>
                    <a:pt x="6966" y="7647"/>
                  </a:cubicBezTo>
                  <a:cubicBezTo>
                    <a:pt x="7580" y="6193"/>
                    <a:pt x="7983" y="4664"/>
                    <a:pt x="8699" y="3242"/>
                  </a:cubicBezTo>
                  <a:cubicBezTo>
                    <a:pt x="8980" y="2685"/>
                    <a:pt x="9196" y="2098"/>
                    <a:pt x="9437" y="1535"/>
                  </a:cubicBezTo>
                  <a:cubicBezTo>
                    <a:pt x="9367" y="1503"/>
                    <a:pt x="9304" y="1491"/>
                    <a:pt x="9245" y="1491"/>
                  </a:cubicBezTo>
                  <a:cubicBezTo>
                    <a:pt x="9035" y="1491"/>
                    <a:pt x="8885" y="1654"/>
                    <a:pt x="8711" y="1696"/>
                  </a:cubicBezTo>
                  <a:cubicBezTo>
                    <a:pt x="7930" y="1886"/>
                    <a:pt x="7086" y="1925"/>
                    <a:pt x="6440" y="2542"/>
                  </a:cubicBezTo>
                  <a:cubicBezTo>
                    <a:pt x="6216" y="2756"/>
                    <a:pt x="5905" y="2880"/>
                    <a:pt x="5600" y="2880"/>
                  </a:cubicBezTo>
                  <a:cubicBezTo>
                    <a:pt x="5164" y="2880"/>
                    <a:pt x="4738" y="2627"/>
                    <a:pt x="4591" y="2020"/>
                  </a:cubicBezTo>
                  <a:cubicBezTo>
                    <a:pt x="4425" y="1328"/>
                    <a:pt x="4023" y="708"/>
                    <a:pt x="377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57" name="Google Shape;757;p36"/>
          <p:cNvGrpSpPr/>
          <p:nvPr/>
        </p:nvGrpSpPr>
        <p:grpSpPr>
          <a:xfrm>
            <a:off x="3593968" y="3071100"/>
            <a:ext cx="167058" cy="468473"/>
            <a:chOff x="3593968" y="3125480"/>
            <a:chExt cx="167058" cy="468473"/>
          </a:xfrm>
        </p:grpSpPr>
        <p:sp>
          <p:nvSpPr>
            <p:cNvPr id="758" name="Google Shape;758;p36"/>
            <p:cNvSpPr/>
            <p:nvPr/>
          </p:nvSpPr>
          <p:spPr>
            <a:xfrm>
              <a:off x="3608224" y="3153086"/>
              <a:ext cx="135455" cy="421487"/>
            </a:xfrm>
            <a:custGeom>
              <a:rect b="b" l="l" r="r" t="t"/>
              <a:pathLst>
                <a:path extrusionOk="0" h="28795" w="9254">
                  <a:moveTo>
                    <a:pt x="1626" y="0"/>
                  </a:moveTo>
                  <a:cubicBezTo>
                    <a:pt x="1530" y="0"/>
                    <a:pt x="1462" y="93"/>
                    <a:pt x="1412" y="329"/>
                  </a:cubicBezTo>
                  <a:cubicBezTo>
                    <a:pt x="1002" y="2257"/>
                    <a:pt x="1788" y="9706"/>
                    <a:pt x="2031" y="11628"/>
                  </a:cubicBezTo>
                  <a:cubicBezTo>
                    <a:pt x="2255" y="13395"/>
                    <a:pt x="1918" y="14958"/>
                    <a:pt x="2188" y="16724"/>
                  </a:cubicBezTo>
                  <a:cubicBezTo>
                    <a:pt x="2291" y="17397"/>
                    <a:pt x="2201" y="18098"/>
                    <a:pt x="2405" y="18775"/>
                  </a:cubicBezTo>
                  <a:cubicBezTo>
                    <a:pt x="2485" y="19045"/>
                    <a:pt x="2333" y="19433"/>
                    <a:pt x="2228" y="19744"/>
                  </a:cubicBezTo>
                  <a:cubicBezTo>
                    <a:pt x="2114" y="20080"/>
                    <a:pt x="2473" y="20188"/>
                    <a:pt x="2416" y="20574"/>
                  </a:cubicBezTo>
                  <a:cubicBezTo>
                    <a:pt x="2335" y="21106"/>
                    <a:pt x="2258" y="21336"/>
                    <a:pt x="1914" y="21336"/>
                  </a:cubicBezTo>
                  <a:cubicBezTo>
                    <a:pt x="1842" y="21336"/>
                    <a:pt x="1757" y="21326"/>
                    <a:pt x="1659" y="21306"/>
                  </a:cubicBezTo>
                  <a:cubicBezTo>
                    <a:pt x="1329" y="21240"/>
                    <a:pt x="1073" y="21014"/>
                    <a:pt x="742" y="20929"/>
                  </a:cubicBezTo>
                  <a:cubicBezTo>
                    <a:pt x="688" y="20915"/>
                    <a:pt x="641" y="20909"/>
                    <a:pt x="599" y="20909"/>
                  </a:cubicBezTo>
                  <a:cubicBezTo>
                    <a:pt x="343" y="20909"/>
                    <a:pt x="289" y="21146"/>
                    <a:pt x="161" y="21262"/>
                  </a:cubicBezTo>
                  <a:cubicBezTo>
                    <a:pt x="0" y="21413"/>
                    <a:pt x="87" y="21658"/>
                    <a:pt x="262" y="21785"/>
                  </a:cubicBezTo>
                  <a:cubicBezTo>
                    <a:pt x="494" y="21956"/>
                    <a:pt x="615" y="22220"/>
                    <a:pt x="673" y="22487"/>
                  </a:cubicBezTo>
                  <a:cubicBezTo>
                    <a:pt x="873" y="23397"/>
                    <a:pt x="1477" y="24091"/>
                    <a:pt x="1683" y="24992"/>
                  </a:cubicBezTo>
                  <a:cubicBezTo>
                    <a:pt x="1716" y="25136"/>
                    <a:pt x="1805" y="25235"/>
                    <a:pt x="1925" y="25273"/>
                  </a:cubicBezTo>
                  <a:cubicBezTo>
                    <a:pt x="2145" y="25344"/>
                    <a:pt x="2272" y="25577"/>
                    <a:pt x="2312" y="25741"/>
                  </a:cubicBezTo>
                  <a:cubicBezTo>
                    <a:pt x="2514" y="26561"/>
                    <a:pt x="3100" y="27062"/>
                    <a:pt x="3552" y="27664"/>
                  </a:cubicBezTo>
                  <a:cubicBezTo>
                    <a:pt x="3716" y="27883"/>
                    <a:pt x="3935" y="27996"/>
                    <a:pt x="4030" y="28335"/>
                  </a:cubicBezTo>
                  <a:cubicBezTo>
                    <a:pt x="4113" y="28630"/>
                    <a:pt x="4368" y="28795"/>
                    <a:pt x="4619" y="28795"/>
                  </a:cubicBezTo>
                  <a:cubicBezTo>
                    <a:pt x="4769" y="28795"/>
                    <a:pt x="4917" y="28735"/>
                    <a:pt x="5024" y="28609"/>
                  </a:cubicBezTo>
                  <a:cubicBezTo>
                    <a:pt x="5484" y="28072"/>
                    <a:pt x="5931" y="27502"/>
                    <a:pt x="6307" y="26907"/>
                  </a:cubicBezTo>
                  <a:cubicBezTo>
                    <a:pt x="6811" y="26112"/>
                    <a:pt x="7333" y="25316"/>
                    <a:pt x="7715" y="24420"/>
                  </a:cubicBezTo>
                  <a:cubicBezTo>
                    <a:pt x="8052" y="23630"/>
                    <a:pt x="8394" y="22838"/>
                    <a:pt x="8659" y="22018"/>
                  </a:cubicBezTo>
                  <a:cubicBezTo>
                    <a:pt x="8737" y="21785"/>
                    <a:pt x="8897" y="21426"/>
                    <a:pt x="9028" y="21066"/>
                  </a:cubicBezTo>
                  <a:cubicBezTo>
                    <a:pt x="9153" y="20718"/>
                    <a:pt x="9254" y="20370"/>
                    <a:pt x="9227" y="20130"/>
                  </a:cubicBezTo>
                  <a:cubicBezTo>
                    <a:pt x="9183" y="19737"/>
                    <a:pt x="9050" y="19601"/>
                    <a:pt x="8871" y="19601"/>
                  </a:cubicBezTo>
                  <a:cubicBezTo>
                    <a:pt x="8471" y="19601"/>
                    <a:pt x="7838" y="20283"/>
                    <a:pt x="7453" y="20283"/>
                  </a:cubicBezTo>
                  <a:cubicBezTo>
                    <a:pt x="7410" y="20283"/>
                    <a:pt x="7371" y="20274"/>
                    <a:pt x="7335" y="20256"/>
                  </a:cubicBezTo>
                  <a:cubicBezTo>
                    <a:pt x="6919" y="20042"/>
                    <a:pt x="7003" y="18802"/>
                    <a:pt x="6983" y="18445"/>
                  </a:cubicBezTo>
                  <a:cubicBezTo>
                    <a:pt x="6886" y="16677"/>
                    <a:pt x="6956" y="14897"/>
                    <a:pt x="7217" y="13145"/>
                  </a:cubicBezTo>
                  <a:cubicBezTo>
                    <a:pt x="7427" y="11735"/>
                    <a:pt x="7828" y="5225"/>
                    <a:pt x="8103" y="3823"/>
                  </a:cubicBezTo>
                  <a:cubicBezTo>
                    <a:pt x="8295" y="2842"/>
                    <a:pt x="7891" y="1508"/>
                    <a:pt x="7919" y="493"/>
                  </a:cubicBezTo>
                  <a:cubicBezTo>
                    <a:pt x="7924" y="346"/>
                    <a:pt x="8217" y="198"/>
                    <a:pt x="7975" y="51"/>
                  </a:cubicBezTo>
                  <a:cubicBezTo>
                    <a:pt x="7921" y="17"/>
                    <a:pt x="7848" y="3"/>
                    <a:pt x="7773" y="3"/>
                  </a:cubicBezTo>
                  <a:cubicBezTo>
                    <a:pt x="7685" y="3"/>
                    <a:pt x="7592" y="22"/>
                    <a:pt x="7518" y="53"/>
                  </a:cubicBezTo>
                  <a:cubicBezTo>
                    <a:pt x="6784" y="356"/>
                    <a:pt x="6307" y="1048"/>
                    <a:pt x="5780" y="1627"/>
                  </a:cubicBezTo>
                  <a:cubicBezTo>
                    <a:pt x="5432" y="2010"/>
                    <a:pt x="5136" y="2250"/>
                    <a:pt x="4798" y="2250"/>
                  </a:cubicBezTo>
                  <a:cubicBezTo>
                    <a:pt x="4622" y="2250"/>
                    <a:pt x="4435" y="2185"/>
                    <a:pt x="4223" y="2041"/>
                  </a:cubicBezTo>
                  <a:cubicBezTo>
                    <a:pt x="3530" y="1569"/>
                    <a:pt x="2896" y="990"/>
                    <a:pt x="2239" y="454"/>
                  </a:cubicBezTo>
                  <a:cubicBezTo>
                    <a:pt x="2108" y="347"/>
                    <a:pt x="1997" y="212"/>
                    <a:pt x="1863" y="113"/>
                  </a:cubicBezTo>
                  <a:cubicBezTo>
                    <a:pt x="1768" y="43"/>
                    <a:pt x="1691" y="0"/>
                    <a:pt x="162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36"/>
            <p:cNvSpPr/>
            <p:nvPr/>
          </p:nvSpPr>
          <p:spPr>
            <a:xfrm>
              <a:off x="3593968" y="3125480"/>
              <a:ext cx="167058" cy="468473"/>
            </a:xfrm>
            <a:custGeom>
              <a:rect b="b" l="l" r="r" t="t"/>
              <a:pathLst>
                <a:path extrusionOk="0" h="32005" w="11413">
                  <a:moveTo>
                    <a:pt x="2602" y="1887"/>
                  </a:moveTo>
                  <a:cubicBezTo>
                    <a:pt x="2667" y="1887"/>
                    <a:pt x="2745" y="1930"/>
                    <a:pt x="2839" y="2000"/>
                  </a:cubicBezTo>
                  <a:cubicBezTo>
                    <a:pt x="2973" y="2099"/>
                    <a:pt x="3085" y="2233"/>
                    <a:pt x="3214" y="2341"/>
                  </a:cubicBezTo>
                  <a:cubicBezTo>
                    <a:pt x="3872" y="2877"/>
                    <a:pt x="4505" y="3455"/>
                    <a:pt x="5199" y="3928"/>
                  </a:cubicBezTo>
                  <a:cubicBezTo>
                    <a:pt x="5410" y="4073"/>
                    <a:pt x="5598" y="4138"/>
                    <a:pt x="5773" y="4138"/>
                  </a:cubicBezTo>
                  <a:cubicBezTo>
                    <a:pt x="6112" y="4138"/>
                    <a:pt x="6408" y="3897"/>
                    <a:pt x="6756" y="3513"/>
                  </a:cubicBezTo>
                  <a:cubicBezTo>
                    <a:pt x="7282" y="2934"/>
                    <a:pt x="7761" y="2243"/>
                    <a:pt x="8495" y="1940"/>
                  </a:cubicBezTo>
                  <a:cubicBezTo>
                    <a:pt x="8569" y="1909"/>
                    <a:pt x="8662" y="1890"/>
                    <a:pt x="8750" y="1890"/>
                  </a:cubicBezTo>
                  <a:cubicBezTo>
                    <a:pt x="8825" y="1890"/>
                    <a:pt x="8897" y="1904"/>
                    <a:pt x="8950" y="1937"/>
                  </a:cubicBezTo>
                  <a:cubicBezTo>
                    <a:pt x="9192" y="2086"/>
                    <a:pt x="8899" y="2233"/>
                    <a:pt x="8895" y="2380"/>
                  </a:cubicBezTo>
                  <a:cubicBezTo>
                    <a:pt x="8861" y="3579"/>
                    <a:pt x="8508" y="4733"/>
                    <a:pt x="8427" y="5935"/>
                  </a:cubicBezTo>
                  <a:cubicBezTo>
                    <a:pt x="8314" y="7634"/>
                    <a:pt x="8258" y="9328"/>
                    <a:pt x="8267" y="11029"/>
                  </a:cubicBezTo>
                  <a:cubicBezTo>
                    <a:pt x="8276" y="12342"/>
                    <a:pt x="8386" y="13728"/>
                    <a:pt x="8192" y="15032"/>
                  </a:cubicBezTo>
                  <a:cubicBezTo>
                    <a:pt x="8007" y="16265"/>
                    <a:pt x="7695" y="17615"/>
                    <a:pt x="7703" y="18863"/>
                  </a:cubicBezTo>
                  <a:cubicBezTo>
                    <a:pt x="7711" y="19894"/>
                    <a:pt x="7810" y="20924"/>
                    <a:pt x="7786" y="21975"/>
                  </a:cubicBezTo>
                  <a:cubicBezTo>
                    <a:pt x="7783" y="22155"/>
                    <a:pt x="7789" y="22362"/>
                    <a:pt x="7924" y="22483"/>
                  </a:cubicBezTo>
                  <a:cubicBezTo>
                    <a:pt x="7952" y="22507"/>
                    <a:pt x="7990" y="22518"/>
                    <a:pt x="8035" y="22518"/>
                  </a:cubicBezTo>
                  <a:cubicBezTo>
                    <a:pt x="8327" y="22518"/>
                    <a:pt x="8933" y="22076"/>
                    <a:pt x="9144" y="22031"/>
                  </a:cubicBezTo>
                  <a:cubicBezTo>
                    <a:pt x="9306" y="21996"/>
                    <a:pt x="9441" y="21976"/>
                    <a:pt x="9551" y="21976"/>
                  </a:cubicBezTo>
                  <a:cubicBezTo>
                    <a:pt x="9931" y="21976"/>
                    <a:pt x="10016" y="22216"/>
                    <a:pt x="9911" y="22919"/>
                  </a:cubicBezTo>
                  <a:cubicBezTo>
                    <a:pt x="9645" y="24075"/>
                    <a:pt x="9169" y="25188"/>
                    <a:pt x="8690" y="26308"/>
                  </a:cubicBezTo>
                  <a:cubicBezTo>
                    <a:pt x="8308" y="27203"/>
                    <a:pt x="7788" y="27999"/>
                    <a:pt x="7283" y="28793"/>
                  </a:cubicBezTo>
                  <a:cubicBezTo>
                    <a:pt x="6907" y="29389"/>
                    <a:pt x="6460" y="29959"/>
                    <a:pt x="6001" y="30497"/>
                  </a:cubicBezTo>
                  <a:cubicBezTo>
                    <a:pt x="5893" y="30622"/>
                    <a:pt x="5745" y="30682"/>
                    <a:pt x="5595" y="30682"/>
                  </a:cubicBezTo>
                  <a:cubicBezTo>
                    <a:pt x="5345" y="30682"/>
                    <a:pt x="5089" y="30517"/>
                    <a:pt x="5006" y="30222"/>
                  </a:cubicBezTo>
                  <a:cubicBezTo>
                    <a:pt x="4912" y="29883"/>
                    <a:pt x="4693" y="29770"/>
                    <a:pt x="4528" y="29551"/>
                  </a:cubicBezTo>
                  <a:cubicBezTo>
                    <a:pt x="4075" y="28949"/>
                    <a:pt x="3489" y="28448"/>
                    <a:pt x="3287" y="27628"/>
                  </a:cubicBezTo>
                  <a:cubicBezTo>
                    <a:pt x="3248" y="27464"/>
                    <a:pt x="3120" y="27231"/>
                    <a:pt x="2900" y="27160"/>
                  </a:cubicBezTo>
                  <a:cubicBezTo>
                    <a:pt x="2780" y="27122"/>
                    <a:pt x="2691" y="27023"/>
                    <a:pt x="2658" y="26879"/>
                  </a:cubicBezTo>
                  <a:cubicBezTo>
                    <a:pt x="2452" y="25978"/>
                    <a:pt x="1849" y="25284"/>
                    <a:pt x="1650" y="24374"/>
                  </a:cubicBezTo>
                  <a:cubicBezTo>
                    <a:pt x="1591" y="24107"/>
                    <a:pt x="1470" y="23843"/>
                    <a:pt x="1237" y="23672"/>
                  </a:cubicBezTo>
                  <a:cubicBezTo>
                    <a:pt x="1063" y="23545"/>
                    <a:pt x="975" y="23300"/>
                    <a:pt x="1137" y="23150"/>
                  </a:cubicBezTo>
                  <a:cubicBezTo>
                    <a:pt x="1265" y="23033"/>
                    <a:pt x="1318" y="22796"/>
                    <a:pt x="1575" y="22796"/>
                  </a:cubicBezTo>
                  <a:cubicBezTo>
                    <a:pt x="1616" y="22796"/>
                    <a:pt x="1663" y="22802"/>
                    <a:pt x="1717" y="22816"/>
                  </a:cubicBezTo>
                  <a:cubicBezTo>
                    <a:pt x="2048" y="22902"/>
                    <a:pt x="2304" y="23126"/>
                    <a:pt x="2633" y="23193"/>
                  </a:cubicBezTo>
                  <a:cubicBezTo>
                    <a:pt x="2690" y="23205"/>
                    <a:pt x="2743" y="23210"/>
                    <a:pt x="2792" y="23210"/>
                  </a:cubicBezTo>
                  <a:cubicBezTo>
                    <a:pt x="3473" y="23210"/>
                    <a:pt x="3401" y="22168"/>
                    <a:pt x="3363" y="21677"/>
                  </a:cubicBezTo>
                  <a:cubicBezTo>
                    <a:pt x="3286" y="20661"/>
                    <a:pt x="3318" y="19620"/>
                    <a:pt x="3164" y="18610"/>
                  </a:cubicBezTo>
                  <a:cubicBezTo>
                    <a:pt x="2893" y="16844"/>
                    <a:pt x="3231" y="15282"/>
                    <a:pt x="3008" y="13515"/>
                  </a:cubicBezTo>
                  <a:cubicBezTo>
                    <a:pt x="2765" y="11593"/>
                    <a:pt x="1977" y="4143"/>
                    <a:pt x="2387" y="2216"/>
                  </a:cubicBezTo>
                  <a:cubicBezTo>
                    <a:pt x="2437" y="1980"/>
                    <a:pt x="2505" y="1887"/>
                    <a:pt x="2602" y="1887"/>
                  </a:cubicBezTo>
                  <a:close/>
                  <a:moveTo>
                    <a:pt x="9556" y="0"/>
                  </a:moveTo>
                  <a:cubicBezTo>
                    <a:pt x="9433" y="0"/>
                    <a:pt x="9294" y="15"/>
                    <a:pt x="9138" y="44"/>
                  </a:cubicBezTo>
                  <a:cubicBezTo>
                    <a:pt x="8730" y="118"/>
                    <a:pt x="8515" y="425"/>
                    <a:pt x="8175" y="551"/>
                  </a:cubicBezTo>
                  <a:cubicBezTo>
                    <a:pt x="7326" y="866"/>
                    <a:pt x="6723" y="1652"/>
                    <a:pt x="6121" y="2312"/>
                  </a:cubicBezTo>
                  <a:cubicBezTo>
                    <a:pt x="5895" y="2558"/>
                    <a:pt x="5727" y="2637"/>
                    <a:pt x="5563" y="2637"/>
                  </a:cubicBezTo>
                  <a:cubicBezTo>
                    <a:pt x="5414" y="2637"/>
                    <a:pt x="5267" y="2571"/>
                    <a:pt x="5081" y="2509"/>
                  </a:cubicBezTo>
                  <a:cubicBezTo>
                    <a:pt x="4706" y="2385"/>
                    <a:pt x="4820" y="1824"/>
                    <a:pt x="4493" y="1735"/>
                  </a:cubicBezTo>
                  <a:cubicBezTo>
                    <a:pt x="3732" y="1530"/>
                    <a:pt x="2829" y="143"/>
                    <a:pt x="1886" y="143"/>
                  </a:cubicBezTo>
                  <a:cubicBezTo>
                    <a:pt x="1758" y="143"/>
                    <a:pt x="1628" y="169"/>
                    <a:pt x="1498" y="227"/>
                  </a:cubicBezTo>
                  <a:cubicBezTo>
                    <a:pt x="598" y="631"/>
                    <a:pt x="1170" y="4455"/>
                    <a:pt x="1280" y="5217"/>
                  </a:cubicBezTo>
                  <a:cubicBezTo>
                    <a:pt x="1327" y="5548"/>
                    <a:pt x="1431" y="5945"/>
                    <a:pt x="1338" y="6265"/>
                  </a:cubicBezTo>
                  <a:cubicBezTo>
                    <a:pt x="1056" y="7244"/>
                    <a:pt x="1723" y="13658"/>
                    <a:pt x="1789" y="14585"/>
                  </a:cubicBezTo>
                  <a:cubicBezTo>
                    <a:pt x="1880" y="15860"/>
                    <a:pt x="1795" y="17156"/>
                    <a:pt x="2028" y="18440"/>
                  </a:cubicBezTo>
                  <a:cubicBezTo>
                    <a:pt x="2159" y="19151"/>
                    <a:pt x="2117" y="20002"/>
                    <a:pt x="2079" y="20796"/>
                  </a:cubicBezTo>
                  <a:cubicBezTo>
                    <a:pt x="2040" y="21650"/>
                    <a:pt x="2073" y="21651"/>
                    <a:pt x="1270" y="21657"/>
                  </a:cubicBezTo>
                  <a:cubicBezTo>
                    <a:pt x="188" y="21665"/>
                    <a:pt x="51" y="21988"/>
                    <a:pt x="23" y="23118"/>
                  </a:cubicBezTo>
                  <a:cubicBezTo>
                    <a:pt x="1" y="24013"/>
                    <a:pt x="423" y="24681"/>
                    <a:pt x="682" y="25366"/>
                  </a:cubicBezTo>
                  <a:cubicBezTo>
                    <a:pt x="1067" y="26381"/>
                    <a:pt x="1569" y="27401"/>
                    <a:pt x="2230" y="28269"/>
                  </a:cubicBezTo>
                  <a:cubicBezTo>
                    <a:pt x="2265" y="28315"/>
                    <a:pt x="2381" y="28235"/>
                    <a:pt x="2381" y="28391"/>
                  </a:cubicBezTo>
                  <a:cubicBezTo>
                    <a:pt x="2384" y="29055"/>
                    <a:pt x="2900" y="29414"/>
                    <a:pt x="3187" y="29877"/>
                  </a:cubicBezTo>
                  <a:cubicBezTo>
                    <a:pt x="3480" y="30350"/>
                    <a:pt x="3870" y="30798"/>
                    <a:pt x="4241" y="31233"/>
                  </a:cubicBezTo>
                  <a:cubicBezTo>
                    <a:pt x="4512" y="31552"/>
                    <a:pt x="5134" y="32005"/>
                    <a:pt x="5537" y="32005"/>
                  </a:cubicBezTo>
                  <a:cubicBezTo>
                    <a:pt x="5584" y="32005"/>
                    <a:pt x="5628" y="31998"/>
                    <a:pt x="5669" y="31985"/>
                  </a:cubicBezTo>
                  <a:cubicBezTo>
                    <a:pt x="6626" y="31669"/>
                    <a:pt x="7261" y="30803"/>
                    <a:pt x="7778" y="29997"/>
                  </a:cubicBezTo>
                  <a:cubicBezTo>
                    <a:pt x="8137" y="29435"/>
                    <a:pt x="8458" y="28721"/>
                    <a:pt x="8877" y="28263"/>
                  </a:cubicBezTo>
                  <a:cubicBezTo>
                    <a:pt x="9630" y="27440"/>
                    <a:pt x="9860" y="26360"/>
                    <a:pt x="10369" y="25432"/>
                  </a:cubicBezTo>
                  <a:cubicBezTo>
                    <a:pt x="10805" y="24641"/>
                    <a:pt x="11003" y="23650"/>
                    <a:pt x="11137" y="22722"/>
                  </a:cubicBezTo>
                  <a:cubicBezTo>
                    <a:pt x="11208" y="22229"/>
                    <a:pt x="11412" y="21616"/>
                    <a:pt x="10902" y="21117"/>
                  </a:cubicBezTo>
                  <a:cubicBezTo>
                    <a:pt x="10564" y="20786"/>
                    <a:pt x="10253" y="20564"/>
                    <a:pt x="9893" y="20564"/>
                  </a:cubicBezTo>
                  <a:cubicBezTo>
                    <a:pt x="9691" y="20564"/>
                    <a:pt x="9474" y="20634"/>
                    <a:pt x="9227" y="20794"/>
                  </a:cubicBezTo>
                  <a:cubicBezTo>
                    <a:pt x="9125" y="20860"/>
                    <a:pt x="9033" y="20890"/>
                    <a:pt x="8953" y="20890"/>
                  </a:cubicBezTo>
                  <a:cubicBezTo>
                    <a:pt x="8746" y="20890"/>
                    <a:pt x="8629" y="20686"/>
                    <a:pt x="8673" y="20382"/>
                  </a:cubicBezTo>
                  <a:cubicBezTo>
                    <a:pt x="9304" y="16428"/>
                    <a:pt x="9541" y="12462"/>
                    <a:pt x="9722" y="8463"/>
                  </a:cubicBezTo>
                  <a:cubicBezTo>
                    <a:pt x="9783" y="7118"/>
                    <a:pt x="9834" y="5773"/>
                    <a:pt x="9873" y="4428"/>
                  </a:cubicBezTo>
                  <a:cubicBezTo>
                    <a:pt x="9905" y="3346"/>
                    <a:pt x="10182" y="2376"/>
                    <a:pt x="10234" y="1316"/>
                  </a:cubicBezTo>
                  <a:cubicBezTo>
                    <a:pt x="10400" y="380"/>
                    <a:pt x="10179" y="0"/>
                    <a:pt x="95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0" name="Google Shape;760;p36"/>
          <p:cNvGrpSpPr/>
          <p:nvPr/>
        </p:nvGrpSpPr>
        <p:grpSpPr>
          <a:xfrm>
            <a:off x="5349941" y="3071100"/>
            <a:ext cx="233161" cy="539699"/>
            <a:chOff x="5349941" y="3093980"/>
            <a:chExt cx="233161" cy="539699"/>
          </a:xfrm>
        </p:grpSpPr>
        <p:sp>
          <p:nvSpPr>
            <p:cNvPr id="761" name="Google Shape;761;p36"/>
            <p:cNvSpPr/>
            <p:nvPr/>
          </p:nvSpPr>
          <p:spPr>
            <a:xfrm>
              <a:off x="5349941" y="3093980"/>
              <a:ext cx="233161" cy="539699"/>
            </a:xfrm>
            <a:custGeom>
              <a:rect b="b" l="l" r="r" t="t"/>
              <a:pathLst>
                <a:path extrusionOk="0" h="36871" w="15929">
                  <a:moveTo>
                    <a:pt x="12927" y="1310"/>
                  </a:moveTo>
                  <a:cubicBezTo>
                    <a:pt x="13059" y="1310"/>
                    <a:pt x="13190" y="1410"/>
                    <a:pt x="13270" y="1603"/>
                  </a:cubicBezTo>
                  <a:cubicBezTo>
                    <a:pt x="14037" y="3447"/>
                    <a:pt x="14481" y="5410"/>
                    <a:pt x="14579" y="7405"/>
                  </a:cubicBezTo>
                  <a:cubicBezTo>
                    <a:pt x="14631" y="8401"/>
                    <a:pt x="14727" y="9404"/>
                    <a:pt x="14650" y="10394"/>
                  </a:cubicBezTo>
                  <a:cubicBezTo>
                    <a:pt x="14570" y="11450"/>
                    <a:pt x="14306" y="12494"/>
                    <a:pt x="14131" y="13546"/>
                  </a:cubicBezTo>
                  <a:cubicBezTo>
                    <a:pt x="13982" y="14438"/>
                    <a:pt x="13803" y="15329"/>
                    <a:pt x="13656" y="16221"/>
                  </a:cubicBezTo>
                  <a:cubicBezTo>
                    <a:pt x="13593" y="16615"/>
                    <a:pt x="13280" y="17030"/>
                    <a:pt x="13228" y="17476"/>
                  </a:cubicBezTo>
                  <a:cubicBezTo>
                    <a:pt x="13137" y="18254"/>
                    <a:pt x="12729" y="18969"/>
                    <a:pt x="12744" y="19765"/>
                  </a:cubicBezTo>
                  <a:cubicBezTo>
                    <a:pt x="12748" y="19962"/>
                    <a:pt x="12605" y="20084"/>
                    <a:pt x="12506" y="20227"/>
                  </a:cubicBezTo>
                  <a:cubicBezTo>
                    <a:pt x="12152" y="20745"/>
                    <a:pt x="12117" y="21370"/>
                    <a:pt x="11878" y="21917"/>
                  </a:cubicBezTo>
                  <a:cubicBezTo>
                    <a:pt x="11669" y="22395"/>
                    <a:pt x="11403" y="22852"/>
                    <a:pt x="11197" y="23339"/>
                  </a:cubicBezTo>
                  <a:cubicBezTo>
                    <a:pt x="10774" y="24333"/>
                    <a:pt x="10336" y="25329"/>
                    <a:pt x="9801" y="26271"/>
                  </a:cubicBezTo>
                  <a:cubicBezTo>
                    <a:pt x="9476" y="26843"/>
                    <a:pt x="9152" y="27421"/>
                    <a:pt x="8703" y="27949"/>
                  </a:cubicBezTo>
                  <a:cubicBezTo>
                    <a:pt x="8295" y="28429"/>
                    <a:pt x="8018" y="29096"/>
                    <a:pt x="7980" y="29777"/>
                  </a:cubicBezTo>
                  <a:cubicBezTo>
                    <a:pt x="7976" y="29848"/>
                    <a:pt x="8039" y="29955"/>
                    <a:pt x="8103" y="29991"/>
                  </a:cubicBezTo>
                  <a:cubicBezTo>
                    <a:pt x="8653" y="30287"/>
                    <a:pt x="9265" y="30417"/>
                    <a:pt x="9863" y="30417"/>
                  </a:cubicBezTo>
                  <a:cubicBezTo>
                    <a:pt x="10029" y="30417"/>
                    <a:pt x="10194" y="30407"/>
                    <a:pt x="10356" y="30388"/>
                  </a:cubicBezTo>
                  <a:cubicBezTo>
                    <a:pt x="10403" y="30382"/>
                    <a:pt x="10446" y="30380"/>
                    <a:pt x="10486" y="30380"/>
                  </a:cubicBezTo>
                  <a:cubicBezTo>
                    <a:pt x="10845" y="30380"/>
                    <a:pt x="10963" y="30592"/>
                    <a:pt x="11120" y="30749"/>
                  </a:cubicBezTo>
                  <a:cubicBezTo>
                    <a:pt x="11379" y="31008"/>
                    <a:pt x="11197" y="31415"/>
                    <a:pt x="11012" y="31581"/>
                  </a:cubicBezTo>
                  <a:cubicBezTo>
                    <a:pt x="10601" y="31950"/>
                    <a:pt x="10266" y="32382"/>
                    <a:pt x="9933" y="32794"/>
                  </a:cubicBezTo>
                  <a:cubicBezTo>
                    <a:pt x="9462" y="33377"/>
                    <a:pt x="8653" y="33346"/>
                    <a:pt x="8173" y="33865"/>
                  </a:cubicBezTo>
                  <a:cubicBezTo>
                    <a:pt x="7504" y="34590"/>
                    <a:pt x="6473" y="34738"/>
                    <a:pt x="5638" y="35201"/>
                  </a:cubicBezTo>
                  <a:cubicBezTo>
                    <a:pt x="5236" y="35424"/>
                    <a:pt x="4663" y="35606"/>
                    <a:pt x="4139" y="35715"/>
                  </a:cubicBezTo>
                  <a:cubicBezTo>
                    <a:pt x="4051" y="35733"/>
                    <a:pt x="3965" y="35742"/>
                    <a:pt x="3882" y="35742"/>
                  </a:cubicBezTo>
                  <a:cubicBezTo>
                    <a:pt x="3305" y="35742"/>
                    <a:pt x="2864" y="35319"/>
                    <a:pt x="2635" y="34737"/>
                  </a:cubicBezTo>
                  <a:cubicBezTo>
                    <a:pt x="2359" y="34039"/>
                    <a:pt x="2036" y="33360"/>
                    <a:pt x="1840" y="32632"/>
                  </a:cubicBezTo>
                  <a:cubicBezTo>
                    <a:pt x="1529" y="31483"/>
                    <a:pt x="1307" y="30321"/>
                    <a:pt x="1148" y="29146"/>
                  </a:cubicBezTo>
                  <a:cubicBezTo>
                    <a:pt x="1174" y="28775"/>
                    <a:pt x="1008" y="28419"/>
                    <a:pt x="1097" y="28043"/>
                  </a:cubicBezTo>
                  <a:cubicBezTo>
                    <a:pt x="1157" y="27799"/>
                    <a:pt x="1142" y="27603"/>
                    <a:pt x="1483" y="27443"/>
                  </a:cubicBezTo>
                  <a:cubicBezTo>
                    <a:pt x="1591" y="27393"/>
                    <a:pt x="1677" y="27372"/>
                    <a:pt x="1749" y="27372"/>
                  </a:cubicBezTo>
                  <a:cubicBezTo>
                    <a:pt x="1929" y="27372"/>
                    <a:pt x="2027" y="27499"/>
                    <a:pt x="2173" y="27605"/>
                  </a:cubicBezTo>
                  <a:cubicBezTo>
                    <a:pt x="2562" y="27884"/>
                    <a:pt x="2989" y="28107"/>
                    <a:pt x="3305" y="28491"/>
                  </a:cubicBezTo>
                  <a:cubicBezTo>
                    <a:pt x="3370" y="28570"/>
                    <a:pt x="3467" y="28604"/>
                    <a:pt x="3578" y="28604"/>
                  </a:cubicBezTo>
                  <a:cubicBezTo>
                    <a:pt x="3907" y="28604"/>
                    <a:pt x="4366" y="28308"/>
                    <a:pt x="4536" y="27980"/>
                  </a:cubicBezTo>
                  <a:cubicBezTo>
                    <a:pt x="4977" y="27132"/>
                    <a:pt x="5231" y="26216"/>
                    <a:pt x="5696" y="25369"/>
                  </a:cubicBezTo>
                  <a:cubicBezTo>
                    <a:pt x="5998" y="24820"/>
                    <a:pt x="6213" y="24169"/>
                    <a:pt x="6373" y="23540"/>
                  </a:cubicBezTo>
                  <a:cubicBezTo>
                    <a:pt x="6578" y="22733"/>
                    <a:pt x="6987" y="21995"/>
                    <a:pt x="7202" y="21198"/>
                  </a:cubicBezTo>
                  <a:cubicBezTo>
                    <a:pt x="7513" y="20044"/>
                    <a:pt x="7832" y="18890"/>
                    <a:pt x="8063" y="17721"/>
                  </a:cubicBezTo>
                  <a:cubicBezTo>
                    <a:pt x="8290" y="16565"/>
                    <a:pt x="8346" y="15382"/>
                    <a:pt x="8548" y="14217"/>
                  </a:cubicBezTo>
                  <a:cubicBezTo>
                    <a:pt x="8669" y="13519"/>
                    <a:pt x="8479" y="12782"/>
                    <a:pt x="8636" y="12077"/>
                  </a:cubicBezTo>
                  <a:cubicBezTo>
                    <a:pt x="8845" y="11130"/>
                    <a:pt x="8470" y="10201"/>
                    <a:pt x="8591" y="9254"/>
                  </a:cubicBezTo>
                  <a:cubicBezTo>
                    <a:pt x="8628" y="8964"/>
                    <a:pt x="8495" y="8640"/>
                    <a:pt x="8393" y="8347"/>
                  </a:cubicBezTo>
                  <a:cubicBezTo>
                    <a:pt x="8063" y="7404"/>
                    <a:pt x="8069" y="6405"/>
                    <a:pt x="7855" y="5440"/>
                  </a:cubicBezTo>
                  <a:cubicBezTo>
                    <a:pt x="7688" y="4686"/>
                    <a:pt x="7361" y="3983"/>
                    <a:pt x="7190" y="3230"/>
                  </a:cubicBezTo>
                  <a:cubicBezTo>
                    <a:pt x="7114" y="2892"/>
                    <a:pt x="7181" y="2640"/>
                    <a:pt x="7353" y="2457"/>
                  </a:cubicBezTo>
                  <a:cubicBezTo>
                    <a:pt x="7403" y="2403"/>
                    <a:pt x="7456" y="2383"/>
                    <a:pt x="7508" y="2383"/>
                  </a:cubicBezTo>
                  <a:cubicBezTo>
                    <a:pt x="7677" y="2383"/>
                    <a:pt x="7848" y="2592"/>
                    <a:pt x="7955" y="2592"/>
                  </a:cubicBezTo>
                  <a:cubicBezTo>
                    <a:pt x="7956" y="2592"/>
                    <a:pt x="7956" y="2592"/>
                    <a:pt x="7957" y="2592"/>
                  </a:cubicBezTo>
                  <a:cubicBezTo>
                    <a:pt x="7962" y="2592"/>
                    <a:pt x="7967" y="2592"/>
                    <a:pt x="7972" y="2592"/>
                  </a:cubicBezTo>
                  <a:cubicBezTo>
                    <a:pt x="8540" y="2592"/>
                    <a:pt x="8708" y="3323"/>
                    <a:pt x="9238" y="3323"/>
                  </a:cubicBezTo>
                  <a:cubicBezTo>
                    <a:pt x="9303" y="3323"/>
                    <a:pt x="9374" y="3311"/>
                    <a:pt x="9453" y="3286"/>
                  </a:cubicBezTo>
                  <a:lnTo>
                    <a:pt x="9453" y="3286"/>
                  </a:lnTo>
                  <a:cubicBezTo>
                    <a:pt x="9313" y="3820"/>
                    <a:pt x="10190" y="3615"/>
                    <a:pt x="10117" y="4113"/>
                  </a:cubicBezTo>
                  <a:cubicBezTo>
                    <a:pt x="10115" y="4128"/>
                    <a:pt x="10277" y="4185"/>
                    <a:pt x="10364" y="4186"/>
                  </a:cubicBezTo>
                  <a:cubicBezTo>
                    <a:pt x="10367" y="4186"/>
                    <a:pt x="10369" y="4186"/>
                    <a:pt x="10372" y="4186"/>
                  </a:cubicBezTo>
                  <a:cubicBezTo>
                    <a:pt x="10862" y="4186"/>
                    <a:pt x="11564" y="3564"/>
                    <a:pt x="11752" y="3116"/>
                  </a:cubicBezTo>
                  <a:cubicBezTo>
                    <a:pt x="11995" y="2544"/>
                    <a:pt x="12296" y="1996"/>
                    <a:pt x="12647" y="1484"/>
                  </a:cubicBezTo>
                  <a:cubicBezTo>
                    <a:pt x="12727" y="1367"/>
                    <a:pt x="12827" y="1310"/>
                    <a:pt x="12927" y="1310"/>
                  </a:cubicBezTo>
                  <a:close/>
                  <a:moveTo>
                    <a:pt x="12887" y="1"/>
                  </a:moveTo>
                  <a:cubicBezTo>
                    <a:pt x="12771" y="1"/>
                    <a:pt x="12650" y="41"/>
                    <a:pt x="12523" y="140"/>
                  </a:cubicBezTo>
                  <a:cubicBezTo>
                    <a:pt x="11957" y="581"/>
                    <a:pt x="11346" y="1034"/>
                    <a:pt x="11223" y="1824"/>
                  </a:cubicBezTo>
                  <a:cubicBezTo>
                    <a:pt x="11154" y="2269"/>
                    <a:pt x="10693" y="2710"/>
                    <a:pt x="10406" y="2710"/>
                  </a:cubicBezTo>
                  <a:cubicBezTo>
                    <a:pt x="10348" y="2710"/>
                    <a:pt x="10297" y="2692"/>
                    <a:pt x="10257" y="2652"/>
                  </a:cubicBezTo>
                  <a:cubicBezTo>
                    <a:pt x="9907" y="2293"/>
                    <a:pt x="9388" y="2203"/>
                    <a:pt x="9062" y="1830"/>
                  </a:cubicBezTo>
                  <a:cubicBezTo>
                    <a:pt x="8642" y="1350"/>
                    <a:pt x="8099" y="1195"/>
                    <a:pt x="7526" y="1195"/>
                  </a:cubicBezTo>
                  <a:cubicBezTo>
                    <a:pt x="7343" y="1195"/>
                    <a:pt x="7156" y="1210"/>
                    <a:pt x="6970" y="1237"/>
                  </a:cubicBezTo>
                  <a:cubicBezTo>
                    <a:pt x="6277" y="1333"/>
                    <a:pt x="5810" y="2349"/>
                    <a:pt x="6088" y="3136"/>
                  </a:cubicBezTo>
                  <a:cubicBezTo>
                    <a:pt x="6742" y="4984"/>
                    <a:pt x="7086" y="6890"/>
                    <a:pt x="7331" y="8817"/>
                  </a:cubicBezTo>
                  <a:cubicBezTo>
                    <a:pt x="7603" y="10944"/>
                    <a:pt x="7501" y="13074"/>
                    <a:pt x="7295" y="15197"/>
                  </a:cubicBezTo>
                  <a:cubicBezTo>
                    <a:pt x="7024" y="17985"/>
                    <a:pt x="6143" y="20642"/>
                    <a:pt x="5214" y="23277"/>
                  </a:cubicBezTo>
                  <a:cubicBezTo>
                    <a:pt x="4791" y="24475"/>
                    <a:pt x="4192" y="25614"/>
                    <a:pt x="3739" y="26803"/>
                  </a:cubicBezTo>
                  <a:cubicBezTo>
                    <a:pt x="3651" y="27033"/>
                    <a:pt x="3591" y="27123"/>
                    <a:pt x="3515" y="27123"/>
                  </a:cubicBezTo>
                  <a:cubicBezTo>
                    <a:pt x="3439" y="27123"/>
                    <a:pt x="3348" y="27036"/>
                    <a:pt x="3198" y="26910"/>
                  </a:cubicBezTo>
                  <a:cubicBezTo>
                    <a:pt x="2859" y="26625"/>
                    <a:pt x="2448" y="26398"/>
                    <a:pt x="2030" y="26234"/>
                  </a:cubicBezTo>
                  <a:cubicBezTo>
                    <a:pt x="1831" y="26156"/>
                    <a:pt x="1632" y="26109"/>
                    <a:pt x="1439" y="26109"/>
                  </a:cubicBezTo>
                  <a:cubicBezTo>
                    <a:pt x="1143" y="26109"/>
                    <a:pt x="859" y="26220"/>
                    <a:pt x="605" y="26501"/>
                  </a:cubicBezTo>
                  <a:cubicBezTo>
                    <a:pt x="136" y="27020"/>
                    <a:pt x="108" y="27630"/>
                    <a:pt x="61" y="28260"/>
                  </a:cubicBezTo>
                  <a:cubicBezTo>
                    <a:pt x="0" y="29096"/>
                    <a:pt x="120" y="29893"/>
                    <a:pt x="335" y="30707"/>
                  </a:cubicBezTo>
                  <a:cubicBezTo>
                    <a:pt x="804" y="32483"/>
                    <a:pt x="983" y="34337"/>
                    <a:pt x="2140" y="35903"/>
                  </a:cubicBezTo>
                  <a:cubicBezTo>
                    <a:pt x="2602" y="36528"/>
                    <a:pt x="3179" y="36870"/>
                    <a:pt x="3835" y="36870"/>
                  </a:cubicBezTo>
                  <a:cubicBezTo>
                    <a:pt x="4087" y="36870"/>
                    <a:pt x="4351" y="36820"/>
                    <a:pt x="4625" y="36715"/>
                  </a:cubicBezTo>
                  <a:cubicBezTo>
                    <a:pt x="4713" y="36681"/>
                    <a:pt x="4821" y="36622"/>
                    <a:pt x="4903" y="36622"/>
                  </a:cubicBezTo>
                  <a:cubicBezTo>
                    <a:pt x="4918" y="36622"/>
                    <a:pt x="4933" y="36625"/>
                    <a:pt x="4946" y="36630"/>
                  </a:cubicBezTo>
                  <a:cubicBezTo>
                    <a:pt x="5045" y="36666"/>
                    <a:pt x="5141" y="36681"/>
                    <a:pt x="5234" y="36681"/>
                  </a:cubicBezTo>
                  <a:cubicBezTo>
                    <a:pt x="5533" y="36681"/>
                    <a:pt x="5801" y="36526"/>
                    <a:pt x="6052" y="36426"/>
                  </a:cubicBezTo>
                  <a:cubicBezTo>
                    <a:pt x="7247" y="35943"/>
                    <a:pt x="8409" y="35368"/>
                    <a:pt x="9415" y="34583"/>
                  </a:cubicBezTo>
                  <a:cubicBezTo>
                    <a:pt x="9843" y="34248"/>
                    <a:pt x="10371" y="34059"/>
                    <a:pt x="10742" y="33679"/>
                  </a:cubicBezTo>
                  <a:cubicBezTo>
                    <a:pt x="11260" y="33149"/>
                    <a:pt x="11734" y="32578"/>
                    <a:pt x="12221" y="32019"/>
                  </a:cubicBezTo>
                  <a:cubicBezTo>
                    <a:pt x="12704" y="31466"/>
                    <a:pt x="12594" y="30289"/>
                    <a:pt x="12125" y="29759"/>
                  </a:cubicBezTo>
                  <a:cubicBezTo>
                    <a:pt x="11458" y="29005"/>
                    <a:pt x="10487" y="29296"/>
                    <a:pt x="9674" y="28966"/>
                  </a:cubicBezTo>
                  <a:cubicBezTo>
                    <a:pt x="10067" y="28223"/>
                    <a:pt x="10499" y="27502"/>
                    <a:pt x="10969" y="26805"/>
                  </a:cubicBezTo>
                  <a:cubicBezTo>
                    <a:pt x="11890" y="25436"/>
                    <a:pt x="12447" y="23934"/>
                    <a:pt x="13058" y="22452"/>
                  </a:cubicBezTo>
                  <a:cubicBezTo>
                    <a:pt x="13312" y="21834"/>
                    <a:pt x="13390" y="21105"/>
                    <a:pt x="13682" y="20514"/>
                  </a:cubicBezTo>
                  <a:cubicBezTo>
                    <a:pt x="14169" y="19526"/>
                    <a:pt x="14222" y="18455"/>
                    <a:pt x="14564" y="17445"/>
                  </a:cubicBezTo>
                  <a:cubicBezTo>
                    <a:pt x="14800" y="16742"/>
                    <a:pt x="14681" y="15916"/>
                    <a:pt x="14969" y="15241"/>
                  </a:cubicBezTo>
                  <a:cubicBezTo>
                    <a:pt x="15522" y="13946"/>
                    <a:pt x="15189" y="12538"/>
                    <a:pt x="15697" y="11240"/>
                  </a:cubicBezTo>
                  <a:cubicBezTo>
                    <a:pt x="15929" y="10648"/>
                    <a:pt x="15914" y="9967"/>
                    <a:pt x="15738" y="9296"/>
                  </a:cubicBezTo>
                  <a:cubicBezTo>
                    <a:pt x="15592" y="8741"/>
                    <a:pt x="15753" y="8143"/>
                    <a:pt x="15712" y="7553"/>
                  </a:cubicBezTo>
                  <a:cubicBezTo>
                    <a:pt x="15649" y="6681"/>
                    <a:pt x="15621" y="5792"/>
                    <a:pt x="15477" y="4936"/>
                  </a:cubicBezTo>
                  <a:cubicBezTo>
                    <a:pt x="15338" y="4101"/>
                    <a:pt x="14989" y="3286"/>
                    <a:pt x="14650" y="2495"/>
                  </a:cubicBezTo>
                  <a:cubicBezTo>
                    <a:pt x="14362" y="1822"/>
                    <a:pt x="14323" y="1029"/>
                    <a:pt x="13715" y="503"/>
                  </a:cubicBezTo>
                  <a:cubicBezTo>
                    <a:pt x="13473" y="293"/>
                    <a:pt x="13200" y="1"/>
                    <a:pt x="1288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36"/>
            <p:cNvSpPr/>
            <p:nvPr/>
          </p:nvSpPr>
          <p:spPr>
            <a:xfrm>
              <a:off x="5364681" y="3113155"/>
              <a:ext cx="200841" cy="503998"/>
            </a:xfrm>
            <a:custGeom>
              <a:rect b="b" l="l" r="r" t="t"/>
              <a:pathLst>
                <a:path extrusionOk="0" h="34432" w="13721">
                  <a:moveTo>
                    <a:pt x="11920" y="0"/>
                  </a:moveTo>
                  <a:cubicBezTo>
                    <a:pt x="11820" y="0"/>
                    <a:pt x="11720" y="57"/>
                    <a:pt x="11640" y="174"/>
                  </a:cubicBezTo>
                  <a:cubicBezTo>
                    <a:pt x="11289" y="686"/>
                    <a:pt x="10988" y="1234"/>
                    <a:pt x="10745" y="1808"/>
                  </a:cubicBezTo>
                  <a:cubicBezTo>
                    <a:pt x="10557" y="2254"/>
                    <a:pt x="9855" y="2877"/>
                    <a:pt x="9365" y="2877"/>
                  </a:cubicBezTo>
                  <a:cubicBezTo>
                    <a:pt x="9362" y="2877"/>
                    <a:pt x="9360" y="2877"/>
                    <a:pt x="9357" y="2877"/>
                  </a:cubicBezTo>
                  <a:cubicBezTo>
                    <a:pt x="9270" y="2876"/>
                    <a:pt x="9108" y="2818"/>
                    <a:pt x="9110" y="2803"/>
                  </a:cubicBezTo>
                  <a:cubicBezTo>
                    <a:pt x="9183" y="2306"/>
                    <a:pt x="8306" y="2510"/>
                    <a:pt x="8446" y="1976"/>
                  </a:cubicBezTo>
                  <a:lnTo>
                    <a:pt x="8446" y="1976"/>
                  </a:lnTo>
                  <a:cubicBezTo>
                    <a:pt x="8367" y="2001"/>
                    <a:pt x="8296" y="2013"/>
                    <a:pt x="8231" y="2013"/>
                  </a:cubicBezTo>
                  <a:cubicBezTo>
                    <a:pt x="7701" y="2013"/>
                    <a:pt x="7533" y="1282"/>
                    <a:pt x="6965" y="1282"/>
                  </a:cubicBezTo>
                  <a:cubicBezTo>
                    <a:pt x="6960" y="1282"/>
                    <a:pt x="6955" y="1282"/>
                    <a:pt x="6950" y="1282"/>
                  </a:cubicBezTo>
                  <a:cubicBezTo>
                    <a:pt x="6949" y="1282"/>
                    <a:pt x="6949" y="1282"/>
                    <a:pt x="6948" y="1282"/>
                  </a:cubicBezTo>
                  <a:cubicBezTo>
                    <a:pt x="6841" y="1282"/>
                    <a:pt x="6670" y="1074"/>
                    <a:pt x="6502" y="1074"/>
                  </a:cubicBezTo>
                  <a:cubicBezTo>
                    <a:pt x="6449" y="1074"/>
                    <a:pt x="6397" y="1094"/>
                    <a:pt x="6346" y="1148"/>
                  </a:cubicBezTo>
                  <a:cubicBezTo>
                    <a:pt x="6174" y="1331"/>
                    <a:pt x="6107" y="1582"/>
                    <a:pt x="6183" y="1920"/>
                  </a:cubicBezTo>
                  <a:cubicBezTo>
                    <a:pt x="6354" y="2673"/>
                    <a:pt x="6681" y="3376"/>
                    <a:pt x="6848" y="4132"/>
                  </a:cubicBezTo>
                  <a:cubicBezTo>
                    <a:pt x="7062" y="5095"/>
                    <a:pt x="7056" y="6094"/>
                    <a:pt x="7386" y="7037"/>
                  </a:cubicBezTo>
                  <a:cubicBezTo>
                    <a:pt x="7488" y="7330"/>
                    <a:pt x="7621" y="7654"/>
                    <a:pt x="7584" y="7944"/>
                  </a:cubicBezTo>
                  <a:cubicBezTo>
                    <a:pt x="7463" y="8891"/>
                    <a:pt x="7838" y="9820"/>
                    <a:pt x="7629" y="10767"/>
                  </a:cubicBezTo>
                  <a:cubicBezTo>
                    <a:pt x="7472" y="11472"/>
                    <a:pt x="7662" y="12210"/>
                    <a:pt x="7541" y="12907"/>
                  </a:cubicBezTo>
                  <a:cubicBezTo>
                    <a:pt x="7339" y="14072"/>
                    <a:pt x="7283" y="15255"/>
                    <a:pt x="7056" y="16411"/>
                  </a:cubicBezTo>
                  <a:cubicBezTo>
                    <a:pt x="6825" y="17580"/>
                    <a:pt x="6506" y="18735"/>
                    <a:pt x="6195" y="19888"/>
                  </a:cubicBezTo>
                  <a:cubicBezTo>
                    <a:pt x="5980" y="20687"/>
                    <a:pt x="5571" y="21423"/>
                    <a:pt x="5366" y="22230"/>
                  </a:cubicBezTo>
                  <a:cubicBezTo>
                    <a:pt x="5206" y="22859"/>
                    <a:pt x="4991" y="23510"/>
                    <a:pt x="4689" y="24060"/>
                  </a:cubicBezTo>
                  <a:cubicBezTo>
                    <a:pt x="4224" y="24906"/>
                    <a:pt x="3970" y="25822"/>
                    <a:pt x="3529" y="26670"/>
                  </a:cubicBezTo>
                  <a:cubicBezTo>
                    <a:pt x="3359" y="26998"/>
                    <a:pt x="2900" y="27295"/>
                    <a:pt x="2571" y="27295"/>
                  </a:cubicBezTo>
                  <a:cubicBezTo>
                    <a:pt x="2460" y="27295"/>
                    <a:pt x="2363" y="27260"/>
                    <a:pt x="2298" y="27181"/>
                  </a:cubicBezTo>
                  <a:cubicBezTo>
                    <a:pt x="1982" y="26797"/>
                    <a:pt x="1555" y="26575"/>
                    <a:pt x="1166" y="26295"/>
                  </a:cubicBezTo>
                  <a:cubicBezTo>
                    <a:pt x="1020" y="26189"/>
                    <a:pt x="922" y="26062"/>
                    <a:pt x="742" y="26062"/>
                  </a:cubicBezTo>
                  <a:cubicBezTo>
                    <a:pt x="670" y="26062"/>
                    <a:pt x="584" y="26083"/>
                    <a:pt x="476" y="26133"/>
                  </a:cubicBezTo>
                  <a:cubicBezTo>
                    <a:pt x="135" y="26295"/>
                    <a:pt x="150" y="26489"/>
                    <a:pt x="90" y="26733"/>
                  </a:cubicBezTo>
                  <a:cubicBezTo>
                    <a:pt x="1" y="27109"/>
                    <a:pt x="167" y="27465"/>
                    <a:pt x="141" y="27836"/>
                  </a:cubicBezTo>
                  <a:cubicBezTo>
                    <a:pt x="300" y="29011"/>
                    <a:pt x="522" y="30173"/>
                    <a:pt x="833" y="31324"/>
                  </a:cubicBezTo>
                  <a:cubicBezTo>
                    <a:pt x="1029" y="32052"/>
                    <a:pt x="1352" y="32729"/>
                    <a:pt x="1628" y="33427"/>
                  </a:cubicBezTo>
                  <a:cubicBezTo>
                    <a:pt x="1857" y="34010"/>
                    <a:pt x="2297" y="34432"/>
                    <a:pt x="2875" y="34432"/>
                  </a:cubicBezTo>
                  <a:cubicBezTo>
                    <a:pt x="2958" y="34432"/>
                    <a:pt x="3044" y="34423"/>
                    <a:pt x="3132" y="34405"/>
                  </a:cubicBezTo>
                  <a:cubicBezTo>
                    <a:pt x="3656" y="34296"/>
                    <a:pt x="4229" y="34115"/>
                    <a:pt x="4631" y="33892"/>
                  </a:cubicBezTo>
                  <a:cubicBezTo>
                    <a:pt x="5466" y="33428"/>
                    <a:pt x="6497" y="33280"/>
                    <a:pt x="7166" y="32555"/>
                  </a:cubicBezTo>
                  <a:cubicBezTo>
                    <a:pt x="7646" y="32036"/>
                    <a:pt x="8455" y="32067"/>
                    <a:pt x="8927" y="31485"/>
                  </a:cubicBezTo>
                  <a:cubicBezTo>
                    <a:pt x="9259" y="31072"/>
                    <a:pt x="9594" y="30641"/>
                    <a:pt x="10005" y="30272"/>
                  </a:cubicBezTo>
                  <a:cubicBezTo>
                    <a:pt x="10191" y="30106"/>
                    <a:pt x="10372" y="29698"/>
                    <a:pt x="10114" y="29439"/>
                  </a:cubicBezTo>
                  <a:cubicBezTo>
                    <a:pt x="9955" y="29282"/>
                    <a:pt x="9838" y="29070"/>
                    <a:pt x="9478" y="29070"/>
                  </a:cubicBezTo>
                  <a:cubicBezTo>
                    <a:pt x="9438" y="29070"/>
                    <a:pt x="9396" y="29072"/>
                    <a:pt x="9351" y="29078"/>
                  </a:cubicBezTo>
                  <a:cubicBezTo>
                    <a:pt x="9188" y="29097"/>
                    <a:pt x="9023" y="29107"/>
                    <a:pt x="8856" y="29107"/>
                  </a:cubicBezTo>
                  <a:cubicBezTo>
                    <a:pt x="8258" y="29107"/>
                    <a:pt x="7646" y="28977"/>
                    <a:pt x="7096" y="28681"/>
                  </a:cubicBezTo>
                  <a:cubicBezTo>
                    <a:pt x="7032" y="28645"/>
                    <a:pt x="6969" y="28538"/>
                    <a:pt x="6973" y="28467"/>
                  </a:cubicBezTo>
                  <a:cubicBezTo>
                    <a:pt x="7011" y="27786"/>
                    <a:pt x="7288" y="27119"/>
                    <a:pt x="7696" y="26639"/>
                  </a:cubicBezTo>
                  <a:cubicBezTo>
                    <a:pt x="8145" y="26113"/>
                    <a:pt x="8469" y="25534"/>
                    <a:pt x="8794" y="24961"/>
                  </a:cubicBezTo>
                  <a:cubicBezTo>
                    <a:pt x="9329" y="24019"/>
                    <a:pt x="9767" y="23024"/>
                    <a:pt x="10190" y="22029"/>
                  </a:cubicBezTo>
                  <a:cubicBezTo>
                    <a:pt x="10396" y="21542"/>
                    <a:pt x="10662" y="21086"/>
                    <a:pt x="10871" y="20607"/>
                  </a:cubicBezTo>
                  <a:cubicBezTo>
                    <a:pt x="11110" y="20060"/>
                    <a:pt x="11145" y="19435"/>
                    <a:pt x="11499" y="18918"/>
                  </a:cubicBezTo>
                  <a:cubicBezTo>
                    <a:pt x="11598" y="18774"/>
                    <a:pt x="11741" y="18652"/>
                    <a:pt x="11737" y="18455"/>
                  </a:cubicBezTo>
                  <a:cubicBezTo>
                    <a:pt x="11722" y="17659"/>
                    <a:pt x="12130" y="16944"/>
                    <a:pt x="12221" y="16166"/>
                  </a:cubicBezTo>
                  <a:cubicBezTo>
                    <a:pt x="12273" y="15720"/>
                    <a:pt x="12586" y="15306"/>
                    <a:pt x="12649" y="14911"/>
                  </a:cubicBezTo>
                  <a:cubicBezTo>
                    <a:pt x="12796" y="14019"/>
                    <a:pt x="12975" y="13130"/>
                    <a:pt x="13124" y="12236"/>
                  </a:cubicBezTo>
                  <a:cubicBezTo>
                    <a:pt x="13299" y="11185"/>
                    <a:pt x="13563" y="10141"/>
                    <a:pt x="13643" y="9084"/>
                  </a:cubicBezTo>
                  <a:cubicBezTo>
                    <a:pt x="13720" y="8094"/>
                    <a:pt x="13624" y="7091"/>
                    <a:pt x="13572" y="6095"/>
                  </a:cubicBezTo>
                  <a:cubicBezTo>
                    <a:pt x="13474" y="4100"/>
                    <a:pt x="13030" y="2137"/>
                    <a:pt x="12263" y="293"/>
                  </a:cubicBezTo>
                  <a:cubicBezTo>
                    <a:pt x="12183" y="100"/>
                    <a:pt x="12052" y="0"/>
                    <a:pt x="1192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3" name="Google Shape;763;p36"/>
          <p:cNvGrpSpPr/>
          <p:nvPr/>
        </p:nvGrpSpPr>
        <p:grpSpPr>
          <a:xfrm>
            <a:off x="7172018" y="3071100"/>
            <a:ext cx="167058" cy="468473"/>
            <a:chOff x="7172018" y="3071105"/>
            <a:chExt cx="167058" cy="468473"/>
          </a:xfrm>
        </p:grpSpPr>
        <p:sp>
          <p:nvSpPr>
            <p:cNvPr id="764" name="Google Shape;764;p36"/>
            <p:cNvSpPr/>
            <p:nvPr/>
          </p:nvSpPr>
          <p:spPr>
            <a:xfrm>
              <a:off x="7186274" y="3098711"/>
              <a:ext cx="135455" cy="421487"/>
            </a:xfrm>
            <a:custGeom>
              <a:rect b="b" l="l" r="r" t="t"/>
              <a:pathLst>
                <a:path extrusionOk="0" h="28795" w="9254">
                  <a:moveTo>
                    <a:pt x="1626" y="0"/>
                  </a:moveTo>
                  <a:cubicBezTo>
                    <a:pt x="1530" y="0"/>
                    <a:pt x="1462" y="93"/>
                    <a:pt x="1412" y="329"/>
                  </a:cubicBezTo>
                  <a:cubicBezTo>
                    <a:pt x="1002" y="2257"/>
                    <a:pt x="1788" y="9706"/>
                    <a:pt x="2031" y="11628"/>
                  </a:cubicBezTo>
                  <a:cubicBezTo>
                    <a:pt x="2255" y="13395"/>
                    <a:pt x="1918" y="14958"/>
                    <a:pt x="2188" y="16724"/>
                  </a:cubicBezTo>
                  <a:cubicBezTo>
                    <a:pt x="2291" y="17397"/>
                    <a:pt x="2201" y="18098"/>
                    <a:pt x="2405" y="18775"/>
                  </a:cubicBezTo>
                  <a:cubicBezTo>
                    <a:pt x="2485" y="19045"/>
                    <a:pt x="2333" y="19433"/>
                    <a:pt x="2228" y="19744"/>
                  </a:cubicBezTo>
                  <a:cubicBezTo>
                    <a:pt x="2114" y="20080"/>
                    <a:pt x="2473" y="20188"/>
                    <a:pt x="2416" y="20574"/>
                  </a:cubicBezTo>
                  <a:cubicBezTo>
                    <a:pt x="2335" y="21106"/>
                    <a:pt x="2258" y="21336"/>
                    <a:pt x="1914" y="21336"/>
                  </a:cubicBezTo>
                  <a:cubicBezTo>
                    <a:pt x="1842" y="21336"/>
                    <a:pt x="1757" y="21326"/>
                    <a:pt x="1659" y="21306"/>
                  </a:cubicBezTo>
                  <a:cubicBezTo>
                    <a:pt x="1329" y="21240"/>
                    <a:pt x="1073" y="21014"/>
                    <a:pt x="742" y="20929"/>
                  </a:cubicBezTo>
                  <a:cubicBezTo>
                    <a:pt x="688" y="20915"/>
                    <a:pt x="641" y="20909"/>
                    <a:pt x="599" y="20909"/>
                  </a:cubicBezTo>
                  <a:cubicBezTo>
                    <a:pt x="343" y="20909"/>
                    <a:pt x="289" y="21146"/>
                    <a:pt x="161" y="21262"/>
                  </a:cubicBezTo>
                  <a:cubicBezTo>
                    <a:pt x="0" y="21413"/>
                    <a:pt x="87" y="21658"/>
                    <a:pt x="262" y="21785"/>
                  </a:cubicBezTo>
                  <a:cubicBezTo>
                    <a:pt x="494" y="21956"/>
                    <a:pt x="615" y="22220"/>
                    <a:pt x="673" y="22487"/>
                  </a:cubicBezTo>
                  <a:cubicBezTo>
                    <a:pt x="873" y="23397"/>
                    <a:pt x="1477" y="24091"/>
                    <a:pt x="1683" y="24992"/>
                  </a:cubicBezTo>
                  <a:cubicBezTo>
                    <a:pt x="1716" y="25136"/>
                    <a:pt x="1805" y="25235"/>
                    <a:pt x="1925" y="25273"/>
                  </a:cubicBezTo>
                  <a:cubicBezTo>
                    <a:pt x="2145" y="25344"/>
                    <a:pt x="2272" y="25577"/>
                    <a:pt x="2312" y="25741"/>
                  </a:cubicBezTo>
                  <a:cubicBezTo>
                    <a:pt x="2514" y="26561"/>
                    <a:pt x="3100" y="27062"/>
                    <a:pt x="3552" y="27664"/>
                  </a:cubicBezTo>
                  <a:cubicBezTo>
                    <a:pt x="3716" y="27883"/>
                    <a:pt x="3935" y="27996"/>
                    <a:pt x="4030" y="28335"/>
                  </a:cubicBezTo>
                  <a:cubicBezTo>
                    <a:pt x="4113" y="28630"/>
                    <a:pt x="4368" y="28795"/>
                    <a:pt x="4619" y="28795"/>
                  </a:cubicBezTo>
                  <a:cubicBezTo>
                    <a:pt x="4769" y="28795"/>
                    <a:pt x="4917" y="28735"/>
                    <a:pt x="5024" y="28609"/>
                  </a:cubicBezTo>
                  <a:cubicBezTo>
                    <a:pt x="5484" y="28072"/>
                    <a:pt x="5931" y="27502"/>
                    <a:pt x="6307" y="26907"/>
                  </a:cubicBezTo>
                  <a:cubicBezTo>
                    <a:pt x="6811" y="26112"/>
                    <a:pt x="7333" y="25316"/>
                    <a:pt x="7715" y="24420"/>
                  </a:cubicBezTo>
                  <a:cubicBezTo>
                    <a:pt x="8052" y="23630"/>
                    <a:pt x="8394" y="22838"/>
                    <a:pt x="8659" y="22018"/>
                  </a:cubicBezTo>
                  <a:cubicBezTo>
                    <a:pt x="8737" y="21785"/>
                    <a:pt x="8897" y="21426"/>
                    <a:pt x="9028" y="21066"/>
                  </a:cubicBezTo>
                  <a:cubicBezTo>
                    <a:pt x="9153" y="20718"/>
                    <a:pt x="9254" y="20370"/>
                    <a:pt x="9227" y="20130"/>
                  </a:cubicBezTo>
                  <a:cubicBezTo>
                    <a:pt x="9183" y="19737"/>
                    <a:pt x="9050" y="19601"/>
                    <a:pt x="8871" y="19601"/>
                  </a:cubicBezTo>
                  <a:cubicBezTo>
                    <a:pt x="8471" y="19601"/>
                    <a:pt x="7838" y="20283"/>
                    <a:pt x="7453" y="20283"/>
                  </a:cubicBezTo>
                  <a:cubicBezTo>
                    <a:pt x="7410" y="20283"/>
                    <a:pt x="7371" y="20274"/>
                    <a:pt x="7335" y="20256"/>
                  </a:cubicBezTo>
                  <a:cubicBezTo>
                    <a:pt x="6919" y="20042"/>
                    <a:pt x="7003" y="18802"/>
                    <a:pt x="6983" y="18445"/>
                  </a:cubicBezTo>
                  <a:cubicBezTo>
                    <a:pt x="6886" y="16677"/>
                    <a:pt x="6956" y="14897"/>
                    <a:pt x="7217" y="13145"/>
                  </a:cubicBezTo>
                  <a:cubicBezTo>
                    <a:pt x="7427" y="11735"/>
                    <a:pt x="7828" y="5225"/>
                    <a:pt x="8103" y="3823"/>
                  </a:cubicBezTo>
                  <a:cubicBezTo>
                    <a:pt x="8295" y="2842"/>
                    <a:pt x="7891" y="1508"/>
                    <a:pt x="7919" y="493"/>
                  </a:cubicBezTo>
                  <a:cubicBezTo>
                    <a:pt x="7924" y="346"/>
                    <a:pt x="8217" y="198"/>
                    <a:pt x="7975" y="51"/>
                  </a:cubicBezTo>
                  <a:cubicBezTo>
                    <a:pt x="7921" y="17"/>
                    <a:pt x="7848" y="3"/>
                    <a:pt x="7773" y="3"/>
                  </a:cubicBezTo>
                  <a:cubicBezTo>
                    <a:pt x="7685" y="3"/>
                    <a:pt x="7592" y="22"/>
                    <a:pt x="7518" y="53"/>
                  </a:cubicBezTo>
                  <a:cubicBezTo>
                    <a:pt x="6784" y="356"/>
                    <a:pt x="6307" y="1048"/>
                    <a:pt x="5780" y="1627"/>
                  </a:cubicBezTo>
                  <a:cubicBezTo>
                    <a:pt x="5432" y="2010"/>
                    <a:pt x="5136" y="2250"/>
                    <a:pt x="4798" y="2250"/>
                  </a:cubicBezTo>
                  <a:cubicBezTo>
                    <a:pt x="4622" y="2250"/>
                    <a:pt x="4435" y="2185"/>
                    <a:pt x="4223" y="2041"/>
                  </a:cubicBezTo>
                  <a:cubicBezTo>
                    <a:pt x="3530" y="1569"/>
                    <a:pt x="2896" y="990"/>
                    <a:pt x="2239" y="454"/>
                  </a:cubicBezTo>
                  <a:cubicBezTo>
                    <a:pt x="2108" y="347"/>
                    <a:pt x="1997" y="212"/>
                    <a:pt x="1863" y="113"/>
                  </a:cubicBezTo>
                  <a:cubicBezTo>
                    <a:pt x="1768" y="43"/>
                    <a:pt x="1691" y="0"/>
                    <a:pt x="1626" y="0"/>
                  </a:cubicBezTo>
                  <a:close/>
                </a:path>
              </a:pathLst>
            </a:custGeom>
            <a:solidFill>
              <a:srgbClr val="FF525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36"/>
            <p:cNvSpPr/>
            <p:nvPr/>
          </p:nvSpPr>
          <p:spPr>
            <a:xfrm>
              <a:off x="7172018" y="3071105"/>
              <a:ext cx="167058" cy="468473"/>
            </a:xfrm>
            <a:custGeom>
              <a:rect b="b" l="l" r="r" t="t"/>
              <a:pathLst>
                <a:path extrusionOk="0" h="32005" w="11413">
                  <a:moveTo>
                    <a:pt x="2602" y="1887"/>
                  </a:moveTo>
                  <a:cubicBezTo>
                    <a:pt x="2667" y="1887"/>
                    <a:pt x="2745" y="1930"/>
                    <a:pt x="2839" y="2000"/>
                  </a:cubicBezTo>
                  <a:cubicBezTo>
                    <a:pt x="2973" y="2099"/>
                    <a:pt x="3085" y="2233"/>
                    <a:pt x="3214" y="2341"/>
                  </a:cubicBezTo>
                  <a:cubicBezTo>
                    <a:pt x="3872" y="2877"/>
                    <a:pt x="4505" y="3455"/>
                    <a:pt x="5199" y="3928"/>
                  </a:cubicBezTo>
                  <a:cubicBezTo>
                    <a:pt x="5410" y="4073"/>
                    <a:pt x="5598" y="4138"/>
                    <a:pt x="5773" y="4138"/>
                  </a:cubicBezTo>
                  <a:cubicBezTo>
                    <a:pt x="6112" y="4138"/>
                    <a:pt x="6408" y="3897"/>
                    <a:pt x="6756" y="3513"/>
                  </a:cubicBezTo>
                  <a:cubicBezTo>
                    <a:pt x="7282" y="2934"/>
                    <a:pt x="7761" y="2243"/>
                    <a:pt x="8495" y="1940"/>
                  </a:cubicBezTo>
                  <a:cubicBezTo>
                    <a:pt x="8569" y="1909"/>
                    <a:pt x="8662" y="1890"/>
                    <a:pt x="8750" y="1890"/>
                  </a:cubicBezTo>
                  <a:cubicBezTo>
                    <a:pt x="8825" y="1890"/>
                    <a:pt x="8897" y="1904"/>
                    <a:pt x="8950" y="1937"/>
                  </a:cubicBezTo>
                  <a:cubicBezTo>
                    <a:pt x="9192" y="2086"/>
                    <a:pt x="8899" y="2233"/>
                    <a:pt x="8895" y="2380"/>
                  </a:cubicBezTo>
                  <a:cubicBezTo>
                    <a:pt x="8861" y="3579"/>
                    <a:pt x="8508" y="4733"/>
                    <a:pt x="8427" y="5935"/>
                  </a:cubicBezTo>
                  <a:cubicBezTo>
                    <a:pt x="8314" y="7634"/>
                    <a:pt x="8258" y="9328"/>
                    <a:pt x="8267" y="11029"/>
                  </a:cubicBezTo>
                  <a:cubicBezTo>
                    <a:pt x="8276" y="12342"/>
                    <a:pt x="8386" y="13728"/>
                    <a:pt x="8192" y="15032"/>
                  </a:cubicBezTo>
                  <a:cubicBezTo>
                    <a:pt x="8007" y="16265"/>
                    <a:pt x="7695" y="17615"/>
                    <a:pt x="7703" y="18863"/>
                  </a:cubicBezTo>
                  <a:cubicBezTo>
                    <a:pt x="7711" y="19894"/>
                    <a:pt x="7810" y="20924"/>
                    <a:pt x="7786" y="21975"/>
                  </a:cubicBezTo>
                  <a:cubicBezTo>
                    <a:pt x="7783" y="22155"/>
                    <a:pt x="7789" y="22362"/>
                    <a:pt x="7924" y="22483"/>
                  </a:cubicBezTo>
                  <a:cubicBezTo>
                    <a:pt x="7952" y="22507"/>
                    <a:pt x="7990" y="22518"/>
                    <a:pt x="8035" y="22518"/>
                  </a:cubicBezTo>
                  <a:cubicBezTo>
                    <a:pt x="8327" y="22518"/>
                    <a:pt x="8933" y="22076"/>
                    <a:pt x="9144" y="22031"/>
                  </a:cubicBezTo>
                  <a:cubicBezTo>
                    <a:pt x="9306" y="21996"/>
                    <a:pt x="9441" y="21976"/>
                    <a:pt x="9551" y="21976"/>
                  </a:cubicBezTo>
                  <a:cubicBezTo>
                    <a:pt x="9931" y="21976"/>
                    <a:pt x="10016" y="22216"/>
                    <a:pt x="9911" y="22919"/>
                  </a:cubicBezTo>
                  <a:cubicBezTo>
                    <a:pt x="9645" y="24075"/>
                    <a:pt x="9169" y="25188"/>
                    <a:pt x="8690" y="26308"/>
                  </a:cubicBezTo>
                  <a:cubicBezTo>
                    <a:pt x="8308" y="27203"/>
                    <a:pt x="7788" y="27999"/>
                    <a:pt x="7283" y="28793"/>
                  </a:cubicBezTo>
                  <a:cubicBezTo>
                    <a:pt x="6907" y="29389"/>
                    <a:pt x="6460" y="29959"/>
                    <a:pt x="6001" y="30497"/>
                  </a:cubicBezTo>
                  <a:cubicBezTo>
                    <a:pt x="5893" y="30622"/>
                    <a:pt x="5745" y="30682"/>
                    <a:pt x="5595" y="30682"/>
                  </a:cubicBezTo>
                  <a:cubicBezTo>
                    <a:pt x="5345" y="30682"/>
                    <a:pt x="5089" y="30517"/>
                    <a:pt x="5006" y="30222"/>
                  </a:cubicBezTo>
                  <a:cubicBezTo>
                    <a:pt x="4912" y="29883"/>
                    <a:pt x="4693" y="29770"/>
                    <a:pt x="4528" y="29551"/>
                  </a:cubicBezTo>
                  <a:cubicBezTo>
                    <a:pt x="4075" y="28949"/>
                    <a:pt x="3489" y="28448"/>
                    <a:pt x="3287" y="27628"/>
                  </a:cubicBezTo>
                  <a:cubicBezTo>
                    <a:pt x="3248" y="27464"/>
                    <a:pt x="3120" y="27231"/>
                    <a:pt x="2900" y="27160"/>
                  </a:cubicBezTo>
                  <a:cubicBezTo>
                    <a:pt x="2780" y="27122"/>
                    <a:pt x="2691" y="27023"/>
                    <a:pt x="2658" y="26879"/>
                  </a:cubicBezTo>
                  <a:cubicBezTo>
                    <a:pt x="2452" y="25978"/>
                    <a:pt x="1849" y="25284"/>
                    <a:pt x="1650" y="24374"/>
                  </a:cubicBezTo>
                  <a:cubicBezTo>
                    <a:pt x="1591" y="24107"/>
                    <a:pt x="1470" y="23843"/>
                    <a:pt x="1237" y="23672"/>
                  </a:cubicBezTo>
                  <a:cubicBezTo>
                    <a:pt x="1063" y="23545"/>
                    <a:pt x="975" y="23300"/>
                    <a:pt x="1137" y="23150"/>
                  </a:cubicBezTo>
                  <a:cubicBezTo>
                    <a:pt x="1265" y="23033"/>
                    <a:pt x="1318" y="22796"/>
                    <a:pt x="1575" y="22796"/>
                  </a:cubicBezTo>
                  <a:cubicBezTo>
                    <a:pt x="1616" y="22796"/>
                    <a:pt x="1663" y="22802"/>
                    <a:pt x="1717" y="22816"/>
                  </a:cubicBezTo>
                  <a:cubicBezTo>
                    <a:pt x="2048" y="22902"/>
                    <a:pt x="2304" y="23126"/>
                    <a:pt x="2633" y="23193"/>
                  </a:cubicBezTo>
                  <a:cubicBezTo>
                    <a:pt x="2690" y="23205"/>
                    <a:pt x="2743" y="23210"/>
                    <a:pt x="2792" y="23210"/>
                  </a:cubicBezTo>
                  <a:cubicBezTo>
                    <a:pt x="3473" y="23210"/>
                    <a:pt x="3401" y="22168"/>
                    <a:pt x="3363" y="21677"/>
                  </a:cubicBezTo>
                  <a:cubicBezTo>
                    <a:pt x="3286" y="20661"/>
                    <a:pt x="3318" y="19620"/>
                    <a:pt x="3164" y="18610"/>
                  </a:cubicBezTo>
                  <a:cubicBezTo>
                    <a:pt x="2893" y="16844"/>
                    <a:pt x="3231" y="15282"/>
                    <a:pt x="3008" y="13515"/>
                  </a:cubicBezTo>
                  <a:cubicBezTo>
                    <a:pt x="2765" y="11593"/>
                    <a:pt x="1977" y="4143"/>
                    <a:pt x="2387" y="2216"/>
                  </a:cubicBezTo>
                  <a:cubicBezTo>
                    <a:pt x="2437" y="1980"/>
                    <a:pt x="2505" y="1887"/>
                    <a:pt x="2602" y="1887"/>
                  </a:cubicBezTo>
                  <a:close/>
                  <a:moveTo>
                    <a:pt x="9556" y="0"/>
                  </a:moveTo>
                  <a:cubicBezTo>
                    <a:pt x="9433" y="0"/>
                    <a:pt x="9294" y="15"/>
                    <a:pt x="9138" y="44"/>
                  </a:cubicBezTo>
                  <a:cubicBezTo>
                    <a:pt x="8730" y="118"/>
                    <a:pt x="8515" y="425"/>
                    <a:pt x="8175" y="551"/>
                  </a:cubicBezTo>
                  <a:cubicBezTo>
                    <a:pt x="7326" y="866"/>
                    <a:pt x="6723" y="1652"/>
                    <a:pt x="6121" y="2312"/>
                  </a:cubicBezTo>
                  <a:cubicBezTo>
                    <a:pt x="5895" y="2558"/>
                    <a:pt x="5727" y="2637"/>
                    <a:pt x="5563" y="2637"/>
                  </a:cubicBezTo>
                  <a:cubicBezTo>
                    <a:pt x="5414" y="2637"/>
                    <a:pt x="5267" y="2571"/>
                    <a:pt x="5081" y="2509"/>
                  </a:cubicBezTo>
                  <a:cubicBezTo>
                    <a:pt x="4706" y="2385"/>
                    <a:pt x="4820" y="1824"/>
                    <a:pt x="4493" y="1735"/>
                  </a:cubicBezTo>
                  <a:cubicBezTo>
                    <a:pt x="3732" y="1530"/>
                    <a:pt x="2829" y="143"/>
                    <a:pt x="1886" y="143"/>
                  </a:cubicBezTo>
                  <a:cubicBezTo>
                    <a:pt x="1758" y="143"/>
                    <a:pt x="1628" y="169"/>
                    <a:pt x="1498" y="227"/>
                  </a:cubicBezTo>
                  <a:cubicBezTo>
                    <a:pt x="598" y="631"/>
                    <a:pt x="1170" y="4455"/>
                    <a:pt x="1280" y="5217"/>
                  </a:cubicBezTo>
                  <a:cubicBezTo>
                    <a:pt x="1327" y="5548"/>
                    <a:pt x="1431" y="5945"/>
                    <a:pt x="1338" y="6265"/>
                  </a:cubicBezTo>
                  <a:cubicBezTo>
                    <a:pt x="1056" y="7244"/>
                    <a:pt x="1723" y="13658"/>
                    <a:pt x="1789" y="14585"/>
                  </a:cubicBezTo>
                  <a:cubicBezTo>
                    <a:pt x="1880" y="15860"/>
                    <a:pt x="1795" y="17156"/>
                    <a:pt x="2028" y="18440"/>
                  </a:cubicBezTo>
                  <a:cubicBezTo>
                    <a:pt x="2159" y="19151"/>
                    <a:pt x="2117" y="20002"/>
                    <a:pt x="2079" y="20796"/>
                  </a:cubicBezTo>
                  <a:cubicBezTo>
                    <a:pt x="2040" y="21650"/>
                    <a:pt x="2073" y="21651"/>
                    <a:pt x="1270" y="21657"/>
                  </a:cubicBezTo>
                  <a:cubicBezTo>
                    <a:pt x="188" y="21665"/>
                    <a:pt x="51" y="21988"/>
                    <a:pt x="23" y="23118"/>
                  </a:cubicBezTo>
                  <a:cubicBezTo>
                    <a:pt x="1" y="24013"/>
                    <a:pt x="423" y="24681"/>
                    <a:pt x="682" y="25366"/>
                  </a:cubicBezTo>
                  <a:cubicBezTo>
                    <a:pt x="1067" y="26381"/>
                    <a:pt x="1569" y="27401"/>
                    <a:pt x="2230" y="28269"/>
                  </a:cubicBezTo>
                  <a:cubicBezTo>
                    <a:pt x="2265" y="28315"/>
                    <a:pt x="2381" y="28235"/>
                    <a:pt x="2381" y="28391"/>
                  </a:cubicBezTo>
                  <a:cubicBezTo>
                    <a:pt x="2384" y="29055"/>
                    <a:pt x="2900" y="29414"/>
                    <a:pt x="3187" y="29877"/>
                  </a:cubicBezTo>
                  <a:cubicBezTo>
                    <a:pt x="3480" y="30350"/>
                    <a:pt x="3870" y="30798"/>
                    <a:pt x="4241" y="31233"/>
                  </a:cubicBezTo>
                  <a:cubicBezTo>
                    <a:pt x="4512" y="31552"/>
                    <a:pt x="5134" y="32005"/>
                    <a:pt x="5537" y="32005"/>
                  </a:cubicBezTo>
                  <a:cubicBezTo>
                    <a:pt x="5584" y="32005"/>
                    <a:pt x="5628" y="31998"/>
                    <a:pt x="5669" y="31985"/>
                  </a:cubicBezTo>
                  <a:cubicBezTo>
                    <a:pt x="6626" y="31669"/>
                    <a:pt x="7261" y="30803"/>
                    <a:pt x="7778" y="29997"/>
                  </a:cubicBezTo>
                  <a:cubicBezTo>
                    <a:pt x="8137" y="29435"/>
                    <a:pt x="8458" y="28721"/>
                    <a:pt x="8877" y="28263"/>
                  </a:cubicBezTo>
                  <a:cubicBezTo>
                    <a:pt x="9630" y="27440"/>
                    <a:pt x="9860" y="26360"/>
                    <a:pt x="10369" y="25432"/>
                  </a:cubicBezTo>
                  <a:cubicBezTo>
                    <a:pt x="10805" y="24641"/>
                    <a:pt x="11003" y="23650"/>
                    <a:pt x="11137" y="22722"/>
                  </a:cubicBezTo>
                  <a:cubicBezTo>
                    <a:pt x="11208" y="22229"/>
                    <a:pt x="11412" y="21616"/>
                    <a:pt x="10902" y="21117"/>
                  </a:cubicBezTo>
                  <a:cubicBezTo>
                    <a:pt x="10564" y="20786"/>
                    <a:pt x="10253" y="20564"/>
                    <a:pt x="9893" y="20564"/>
                  </a:cubicBezTo>
                  <a:cubicBezTo>
                    <a:pt x="9691" y="20564"/>
                    <a:pt x="9474" y="20634"/>
                    <a:pt x="9227" y="20794"/>
                  </a:cubicBezTo>
                  <a:cubicBezTo>
                    <a:pt x="9125" y="20860"/>
                    <a:pt x="9033" y="20890"/>
                    <a:pt x="8953" y="20890"/>
                  </a:cubicBezTo>
                  <a:cubicBezTo>
                    <a:pt x="8746" y="20890"/>
                    <a:pt x="8629" y="20686"/>
                    <a:pt x="8673" y="20382"/>
                  </a:cubicBezTo>
                  <a:cubicBezTo>
                    <a:pt x="9304" y="16428"/>
                    <a:pt x="9541" y="12462"/>
                    <a:pt x="9722" y="8463"/>
                  </a:cubicBezTo>
                  <a:cubicBezTo>
                    <a:pt x="9783" y="7118"/>
                    <a:pt x="9834" y="5773"/>
                    <a:pt x="9873" y="4428"/>
                  </a:cubicBezTo>
                  <a:cubicBezTo>
                    <a:pt x="9905" y="3346"/>
                    <a:pt x="10182" y="2376"/>
                    <a:pt x="10234" y="1316"/>
                  </a:cubicBezTo>
                  <a:cubicBezTo>
                    <a:pt x="10400" y="380"/>
                    <a:pt x="10179" y="0"/>
                    <a:pt x="9556" y="0"/>
                  </a:cubicBezTo>
                  <a:close/>
                </a:path>
              </a:pathLst>
            </a:custGeom>
            <a:solidFill>
              <a:srgbClr val="FF525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6" name="Google Shape;766;p36"/>
          <p:cNvSpPr txBox="1"/>
          <p:nvPr>
            <p:ph idx="1" type="subTitle"/>
          </p:nvPr>
        </p:nvSpPr>
        <p:spPr>
          <a:xfrm>
            <a:off x="1126575" y="3714550"/>
            <a:ext cx="1354200" cy="404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Introduction</a:t>
            </a:r>
            <a:endParaRPr/>
          </a:p>
        </p:txBody>
      </p:sp>
      <p:sp>
        <p:nvSpPr>
          <p:cNvPr id="767" name="Google Shape;767;p36"/>
          <p:cNvSpPr txBox="1"/>
          <p:nvPr>
            <p:ph idx="6" type="subTitle"/>
          </p:nvPr>
        </p:nvSpPr>
        <p:spPr>
          <a:xfrm>
            <a:off x="2930475" y="3714550"/>
            <a:ext cx="14940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Preprocessing</a:t>
            </a:r>
            <a:endParaRPr/>
          </a:p>
          <a:p>
            <a:pPr indent="0" lvl="0" marL="0" rtl="0" algn="ctr">
              <a:spcBef>
                <a:spcPts val="0"/>
              </a:spcBef>
              <a:spcAft>
                <a:spcPts val="0"/>
              </a:spcAft>
              <a:buNone/>
            </a:pPr>
            <a:r>
              <a:rPr lang="en"/>
              <a:t> &amp; </a:t>
            </a:r>
            <a:endParaRPr/>
          </a:p>
          <a:p>
            <a:pPr indent="0" lvl="0" marL="0" rtl="0" algn="ctr">
              <a:spcBef>
                <a:spcPts val="0"/>
              </a:spcBef>
              <a:spcAft>
                <a:spcPts val="0"/>
              </a:spcAft>
              <a:buNone/>
            </a:pPr>
            <a:r>
              <a:rPr lang="en"/>
              <a:t>EDA</a:t>
            </a:r>
            <a:endParaRPr/>
          </a:p>
        </p:txBody>
      </p:sp>
      <p:sp>
        <p:nvSpPr>
          <p:cNvPr id="768" name="Google Shape;768;p36"/>
          <p:cNvSpPr txBox="1"/>
          <p:nvPr>
            <p:ph idx="7" type="subTitle"/>
          </p:nvPr>
        </p:nvSpPr>
        <p:spPr>
          <a:xfrm>
            <a:off x="4631425" y="3714550"/>
            <a:ext cx="19914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NN architecture </a:t>
            </a:r>
            <a:endParaRPr/>
          </a:p>
          <a:p>
            <a:pPr indent="0" lvl="0" marL="0" rtl="0" algn="ctr">
              <a:spcBef>
                <a:spcPts val="0"/>
              </a:spcBef>
              <a:spcAft>
                <a:spcPts val="0"/>
              </a:spcAft>
              <a:buNone/>
            </a:pPr>
            <a:r>
              <a:rPr lang="en"/>
              <a:t>&amp; </a:t>
            </a:r>
            <a:endParaRPr/>
          </a:p>
          <a:p>
            <a:pPr indent="0" lvl="0" marL="0" rtl="0" algn="ctr">
              <a:spcBef>
                <a:spcPts val="0"/>
              </a:spcBef>
              <a:spcAft>
                <a:spcPts val="0"/>
              </a:spcAft>
              <a:buNone/>
            </a:pPr>
            <a:r>
              <a:rPr lang="en"/>
              <a:t>Pre-trained Model </a:t>
            </a:r>
            <a:endParaRPr/>
          </a:p>
        </p:txBody>
      </p:sp>
      <p:sp>
        <p:nvSpPr>
          <p:cNvPr id="769" name="Google Shape;769;p36"/>
          <p:cNvSpPr txBox="1"/>
          <p:nvPr>
            <p:ph idx="8" type="subTitle"/>
          </p:nvPr>
        </p:nvSpPr>
        <p:spPr>
          <a:xfrm>
            <a:off x="6519950" y="3714550"/>
            <a:ext cx="19914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1700"/>
              <a:t>Other Findings</a:t>
            </a:r>
            <a:endParaRPr b="1" sz="1700"/>
          </a:p>
          <a:p>
            <a:pPr indent="0" lvl="0" marL="0" rtl="0" algn="ctr">
              <a:spcBef>
                <a:spcPts val="0"/>
              </a:spcBef>
              <a:spcAft>
                <a:spcPts val="0"/>
              </a:spcAft>
              <a:buNone/>
            </a:pPr>
            <a:r>
              <a:rPr b="1" lang="en" sz="1700"/>
              <a:t>&amp; </a:t>
            </a:r>
            <a:endParaRPr b="1" sz="1700"/>
          </a:p>
          <a:p>
            <a:pPr indent="0" lvl="0" marL="0" rtl="0" algn="ctr">
              <a:spcBef>
                <a:spcPts val="0"/>
              </a:spcBef>
              <a:spcAft>
                <a:spcPts val="0"/>
              </a:spcAft>
              <a:buNone/>
            </a:pPr>
            <a:r>
              <a:rPr b="1" lang="en" sz="1700"/>
              <a:t>Conclusions</a:t>
            </a:r>
            <a:endParaRPr b="1" sz="17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3" name="Shape 773"/>
        <p:cNvGrpSpPr/>
        <p:nvPr/>
      </p:nvGrpSpPr>
      <p:grpSpPr>
        <a:xfrm>
          <a:off x="0" y="0"/>
          <a:ext cx="0" cy="0"/>
          <a:chOff x="0" y="0"/>
          <a:chExt cx="0" cy="0"/>
        </a:xfrm>
      </p:grpSpPr>
      <p:sp>
        <p:nvSpPr>
          <p:cNvPr id="774" name="Google Shape;774;p37"/>
          <p:cNvSpPr txBox="1"/>
          <p:nvPr>
            <p:ph idx="4294967295" type="subTitle"/>
          </p:nvPr>
        </p:nvSpPr>
        <p:spPr>
          <a:xfrm>
            <a:off x="520600" y="1139575"/>
            <a:ext cx="3363300" cy="79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latin typeface="Didact Gothic"/>
                <a:ea typeface="Didact Gothic"/>
                <a:cs typeface="Didact Gothic"/>
                <a:sym typeface="Didact Gothic"/>
              </a:rPr>
              <a:t>After doing a 20/80 test-train split, we trained our model processing text.</a:t>
            </a:r>
            <a:endParaRPr sz="1500">
              <a:latin typeface="Didact Gothic"/>
              <a:ea typeface="Didact Gothic"/>
              <a:cs typeface="Didact Gothic"/>
              <a:sym typeface="Didact Gothic"/>
            </a:endParaRPr>
          </a:p>
          <a:p>
            <a:pPr indent="0" lvl="0" marL="0" rtl="0" algn="l">
              <a:spcBef>
                <a:spcPts val="1600"/>
              </a:spcBef>
              <a:spcAft>
                <a:spcPts val="0"/>
              </a:spcAft>
              <a:buNone/>
            </a:pPr>
            <a:r>
              <a:rPr lang="en" sz="1500">
                <a:latin typeface="Didact Gothic"/>
                <a:ea typeface="Didact Gothic"/>
                <a:cs typeface="Didact Gothic"/>
                <a:sym typeface="Didact Gothic"/>
              </a:rPr>
              <a:t>Accuracy</a:t>
            </a:r>
            <a:r>
              <a:rPr lang="en" sz="1500">
                <a:latin typeface="Didact Gothic"/>
                <a:ea typeface="Didact Gothic"/>
                <a:cs typeface="Didact Gothic"/>
                <a:sym typeface="Didact Gothic"/>
              </a:rPr>
              <a:t> = 98.34%</a:t>
            </a:r>
            <a:endParaRPr sz="1500">
              <a:latin typeface="Didact Gothic"/>
              <a:ea typeface="Didact Gothic"/>
              <a:cs typeface="Didact Gothic"/>
              <a:sym typeface="Didact Gothic"/>
            </a:endParaRPr>
          </a:p>
          <a:p>
            <a:pPr indent="0" lvl="0" marL="0" rtl="0" algn="l">
              <a:lnSpc>
                <a:spcPct val="135714"/>
              </a:lnSpc>
              <a:spcBef>
                <a:spcPts val="1600"/>
              </a:spcBef>
              <a:spcAft>
                <a:spcPts val="0"/>
              </a:spcAft>
              <a:buNone/>
            </a:pPr>
            <a:r>
              <a:rPr lang="en" sz="1500">
                <a:solidFill>
                  <a:schemeClr val="dk1"/>
                </a:solidFill>
                <a:highlight>
                  <a:srgbClr val="FFFFFE"/>
                </a:highlight>
                <a:latin typeface="Didact Gothic"/>
                <a:ea typeface="Didact Gothic"/>
                <a:cs typeface="Didact Gothic"/>
                <a:sym typeface="Didact Gothic"/>
              </a:rPr>
              <a:t>Randomly calling the one observation out, we tried multiple obs, we almost have 100% sure of predicting real job postings, around 99% probability of predicting fake ones. </a:t>
            </a:r>
            <a:endParaRPr sz="1500">
              <a:solidFill>
                <a:schemeClr val="dk1"/>
              </a:solidFill>
              <a:highlight>
                <a:srgbClr val="FFFFFE"/>
              </a:highlight>
              <a:latin typeface="Didact Gothic"/>
              <a:ea typeface="Didact Gothic"/>
              <a:cs typeface="Didact Gothic"/>
              <a:sym typeface="Didact Gothic"/>
            </a:endParaRPr>
          </a:p>
          <a:p>
            <a:pPr indent="0" lvl="0" marL="0" rtl="0" algn="l">
              <a:lnSpc>
                <a:spcPct val="135714"/>
              </a:lnSpc>
              <a:spcBef>
                <a:spcPts val="0"/>
              </a:spcBef>
              <a:spcAft>
                <a:spcPts val="0"/>
              </a:spcAft>
              <a:buNone/>
            </a:pPr>
            <a:r>
              <a:t/>
            </a:r>
            <a:endParaRPr sz="1500">
              <a:solidFill>
                <a:schemeClr val="dk1"/>
              </a:solidFill>
              <a:highlight>
                <a:srgbClr val="FFFFFE"/>
              </a:highlight>
              <a:latin typeface="Didact Gothic"/>
              <a:ea typeface="Didact Gothic"/>
              <a:cs typeface="Didact Gothic"/>
              <a:sym typeface="Didact Gothic"/>
            </a:endParaRPr>
          </a:p>
          <a:p>
            <a:pPr indent="0" lvl="0" marL="0" rtl="0" algn="l">
              <a:lnSpc>
                <a:spcPct val="135714"/>
              </a:lnSpc>
              <a:spcBef>
                <a:spcPts val="0"/>
              </a:spcBef>
              <a:spcAft>
                <a:spcPts val="0"/>
              </a:spcAft>
              <a:buClr>
                <a:schemeClr val="dk1"/>
              </a:buClr>
              <a:buSzPts val="1100"/>
              <a:buFont typeface="Arial"/>
              <a:buNone/>
            </a:pPr>
            <a:r>
              <a:rPr lang="en" sz="1500">
                <a:solidFill>
                  <a:schemeClr val="dk1"/>
                </a:solidFill>
                <a:highlight>
                  <a:srgbClr val="FFFFFE"/>
                </a:highlight>
                <a:latin typeface="Didact Gothic"/>
                <a:ea typeface="Didact Gothic"/>
                <a:cs typeface="Didact Gothic"/>
                <a:sym typeface="Didact Gothic"/>
              </a:rPr>
              <a:t>Sample results showed as listed..</a:t>
            </a:r>
            <a:endParaRPr sz="1500">
              <a:solidFill>
                <a:schemeClr val="dk1"/>
              </a:solidFill>
              <a:highlight>
                <a:srgbClr val="FFFFFE"/>
              </a:highlight>
              <a:latin typeface="Didact Gothic"/>
              <a:ea typeface="Didact Gothic"/>
              <a:cs typeface="Didact Gothic"/>
              <a:sym typeface="Didact Gothic"/>
            </a:endParaRPr>
          </a:p>
          <a:p>
            <a:pPr indent="0" lvl="0" marL="0" rtl="0" algn="l">
              <a:lnSpc>
                <a:spcPct val="135714"/>
              </a:lnSpc>
              <a:spcBef>
                <a:spcPts val="0"/>
              </a:spcBef>
              <a:spcAft>
                <a:spcPts val="0"/>
              </a:spcAft>
              <a:buClr>
                <a:schemeClr val="dk1"/>
              </a:buClr>
              <a:buSzPts val="1100"/>
              <a:buFont typeface="Arial"/>
              <a:buNone/>
            </a:pPr>
            <a:r>
              <a:t/>
            </a:r>
            <a:endParaRPr sz="1050">
              <a:solidFill>
                <a:schemeClr val="dk1"/>
              </a:solidFill>
              <a:highlight>
                <a:srgbClr val="FFFFFE"/>
              </a:highlight>
              <a:latin typeface="Courier New"/>
              <a:ea typeface="Courier New"/>
              <a:cs typeface="Courier New"/>
              <a:sym typeface="Courier New"/>
            </a:endParaRPr>
          </a:p>
          <a:p>
            <a:pPr indent="0" lvl="0" marL="0" rtl="0" algn="l">
              <a:spcBef>
                <a:spcPts val="0"/>
              </a:spcBef>
              <a:spcAft>
                <a:spcPts val="1600"/>
              </a:spcAft>
              <a:buNone/>
            </a:pPr>
            <a:r>
              <a:t/>
            </a:r>
            <a:endParaRPr sz="1500">
              <a:latin typeface="Didact Gothic"/>
              <a:ea typeface="Didact Gothic"/>
              <a:cs typeface="Didact Gothic"/>
              <a:sym typeface="Didact Gothic"/>
            </a:endParaRPr>
          </a:p>
        </p:txBody>
      </p:sp>
      <p:sp>
        <p:nvSpPr>
          <p:cNvPr id="775" name="Google Shape;775;p37"/>
          <p:cNvSpPr/>
          <p:nvPr/>
        </p:nvSpPr>
        <p:spPr>
          <a:xfrm flipH="1" rot="10800000">
            <a:off x="458125" y="4778217"/>
            <a:ext cx="3602488" cy="43000"/>
          </a:xfrm>
          <a:custGeom>
            <a:rect b="b" l="l" r="r" t="t"/>
            <a:pathLst>
              <a:path extrusionOk="0" h="1720" w="32178">
                <a:moveTo>
                  <a:pt x="28413" y="0"/>
                </a:moveTo>
                <a:cubicBezTo>
                  <a:pt x="28030" y="0"/>
                  <a:pt x="27646" y="6"/>
                  <a:pt x="27263" y="14"/>
                </a:cubicBezTo>
                <a:cubicBezTo>
                  <a:pt x="26012" y="42"/>
                  <a:pt x="24778" y="206"/>
                  <a:pt x="23518" y="206"/>
                </a:cubicBezTo>
                <a:cubicBezTo>
                  <a:pt x="23403" y="206"/>
                  <a:pt x="23287" y="204"/>
                  <a:pt x="23171" y="201"/>
                </a:cubicBezTo>
                <a:cubicBezTo>
                  <a:pt x="23041" y="198"/>
                  <a:pt x="22910" y="196"/>
                  <a:pt x="22779" y="196"/>
                </a:cubicBezTo>
                <a:cubicBezTo>
                  <a:pt x="21609" y="196"/>
                  <a:pt x="20433" y="321"/>
                  <a:pt x="19254" y="343"/>
                </a:cubicBezTo>
                <a:cubicBezTo>
                  <a:pt x="18326" y="360"/>
                  <a:pt x="17370" y="356"/>
                  <a:pt x="16433" y="410"/>
                </a:cubicBezTo>
                <a:cubicBezTo>
                  <a:pt x="16104" y="429"/>
                  <a:pt x="15771" y="436"/>
                  <a:pt x="15436" y="436"/>
                </a:cubicBezTo>
                <a:cubicBezTo>
                  <a:pt x="14672" y="436"/>
                  <a:pt x="13895" y="401"/>
                  <a:pt x="13130" y="401"/>
                </a:cubicBezTo>
                <a:cubicBezTo>
                  <a:pt x="13013" y="401"/>
                  <a:pt x="12895" y="402"/>
                  <a:pt x="12779" y="404"/>
                </a:cubicBezTo>
                <a:cubicBezTo>
                  <a:pt x="12595" y="407"/>
                  <a:pt x="12411" y="408"/>
                  <a:pt x="12227" y="408"/>
                </a:cubicBezTo>
                <a:cubicBezTo>
                  <a:pt x="10919" y="408"/>
                  <a:pt x="9618" y="341"/>
                  <a:pt x="8313" y="339"/>
                </a:cubicBezTo>
                <a:cubicBezTo>
                  <a:pt x="8292" y="339"/>
                  <a:pt x="8272" y="339"/>
                  <a:pt x="8252" y="339"/>
                </a:cubicBezTo>
                <a:cubicBezTo>
                  <a:pt x="7289" y="339"/>
                  <a:pt x="6324" y="390"/>
                  <a:pt x="5360" y="390"/>
                </a:cubicBezTo>
                <a:cubicBezTo>
                  <a:pt x="5258" y="390"/>
                  <a:pt x="5155" y="389"/>
                  <a:pt x="5053" y="388"/>
                </a:cubicBezTo>
                <a:cubicBezTo>
                  <a:pt x="4068" y="376"/>
                  <a:pt x="3082" y="298"/>
                  <a:pt x="2098" y="249"/>
                </a:cubicBezTo>
                <a:cubicBezTo>
                  <a:pt x="2072" y="248"/>
                  <a:pt x="2046" y="247"/>
                  <a:pt x="2021" y="247"/>
                </a:cubicBezTo>
                <a:cubicBezTo>
                  <a:pt x="1527" y="247"/>
                  <a:pt x="1072" y="419"/>
                  <a:pt x="594" y="460"/>
                </a:cubicBezTo>
                <a:cubicBezTo>
                  <a:pt x="272" y="488"/>
                  <a:pt x="175" y="669"/>
                  <a:pt x="97" y="868"/>
                </a:cubicBezTo>
                <a:cubicBezTo>
                  <a:pt x="1" y="1117"/>
                  <a:pt x="283" y="1093"/>
                  <a:pt x="437" y="1172"/>
                </a:cubicBezTo>
                <a:cubicBezTo>
                  <a:pt x="1021" y="1475"/>
                  <a:pt x="1664" y="1497"/>
                  <a:pt x="2308" y="1497"/>
                </a:cubicBezTo>
                <a:cubicBezTo>
                  <a:pt x="2416" y="1497"/>
                  <a:pt x="2524" y="1496"/>
                  <a:pt x="2632" y="1496"/>
                </a:cubicBezTo>
                <a:cubicBezTo>
                  <a:pt x="2701" y="1496"/>
                  <a:pt x="2770" y="1496"/>
                  <a:pt x="2839" y="1497"/>
                </a:cubicBezTo>
                <a:cubicBezTo>
                  <a:pt x="2854" y="1497"/>
                  <a:pt x="2868" y="1497"/>
                  <a:pt x="2883" y="1497"/>
                </a:cubicBezTo>
                <a:cubicBezTo>
                  <a:pt x="3294" y="1497"/>
                  <a:pt x="3731" y="1436"/>
                  <a:pt x="4129" y="1436"/>
                </a:cubicBezTo>
                <a:cubicBezTo>
                  <a:pt x="4251" y="1436"/>
                  <a:pt x="4369" y="1442"/>
                  <a:pt x="4482" y="1457"/>
                </a:cubicBezTo>
                <a:cubicBezTo>
                  <a:pt x="4787" y="1498"/>
                  <a:pt x="5090" y="1509"/>
                  <a:pt x="5391" y="1509"/>
                </a:cubicBezTo>
                <a:cubicBezTo>
                  <a:pt x="5758" y="1509"/>
                  <a:pt x="6123" y="1492"/>
                  <a:pt x="6489" y="1492"/>
                </a:cubicBezTo>
                <a:cubicBezTo>
                  <a:pt x="6621" y="1492"/>
                  <a:pt x="6754" y="1495"/>
                  <a:pt x="6887" y="1501"/>
                </a:cubicBezTo>
                <a:cubicBezTo>
                  <a:pt x="6925" y="1502"/>
                  <a:pt x="6964" y="1503"/>
                  <a:pt x="7004" y="1503"/>
                </a:cubicBezTo>
                <a:cubicBezTo>
                  <a:pt x="7285" y="1503"/>
                  <a:pt x="7629" y="1467"/>
                  <a:pt x="7856" y="1467"/>
                </a:cubicBezTo>
                <a:cubicBezTo>
                  <a:pt x="7941" y="1467"/>
                  <a:pt x="8010" y="1472"/>
                  <a:pt x="8052" y="1486"/>
                </a:cubicBezTo>
                <a:cubicBezTo>
                  <a:pt x="8364" y="1591"/>
                  <a:pt x="8675" y="1609"/>
                  <a:pt x="8984" y="1609"/>
                </a:cubicBezTo>
                <a:cubicBezTo>
                  <a:pt x="9146" y="1609"/>
                  <a:pt x="9307" y="1604"/>
                  <a:pt x="9468" y="1604"/>
                </a:cubicBezTo>
                <a:cubicBezTo>
                  <a:pt x="9629" y="1604"/>
                  <a:pt x="9789" y="1609"/>
                  <a:pt x="9948" y="1629"/>
                </a:cubicBezTo>
                <a:cubicBezTo>
                  <a:pt x="10194" y="1660"/>
                  <a:pt x="10446" y="1670"/>
                  <a:pt x="10700" y="1670"/>
                </a:cubicBezTo>
                <a:cubicBezTo>
                  <a:pt x="11212" y="1670"/>
                  <a:pt x="11733" y="1628"/>
                  <a:pt x="12239" y="1628"/>
                </a:cubicBezTo>
                <a:cubicBezTo>
                  <a:pt x="12517" y="1628"/>
                  <a:pt x="12789" y="1641"/>
                  <a:pt x="13053" y="1680"/>
                </a:cubicBezTo>
                <a:cubicBezTo>
                  <a:pt x="13240" y="1708"/>
                  <a:pt x="13425" y="1719"/>
                  <a:pt x="13608" y="1719"/>
                </a:cubicBezTo>
                <a:cubicBezTo>
                  <a:pt x="14331" y="1719"/>
                  <a:pt x="15033" y="1546"/>
                  <a:pt x="15755" y="1546"/>
                </a:cubicBezTo>
                <a:cubicBezTo>
                  <a:pt x="16045" y="1546"/>
                  <a:pt x="16338" y="1574"/>
                  <a:pt x="16637" y="1652"/>
                </a:cubicBezTo>
                <a:cubicBezTo>
                  <a:pt x="16732" y="1677"/>
                  <a:pt x="16844" y="1686"/>
                  <a:pt x="16968" y="1686"/>
                </a:cubicBezTo>
                <a:cubicBezTo>
                  <a:pt x="17315" y="1686"/>
                  <a:pt x="17753" y="1614"/>
                  <a:pt x="18154" y="1614"/>
                </a:cubicBezTo>
                <a:cubicBezTo>
                  <a:pt x="18225" y="1614"/>
                  <a:pt x="18295" y="1616"/>
                  <a:pt x="18363" y="1622"/>
                </a:cubicBezTo>
                <a:cubicBezTo>
                  <a:pt x="18395" y="1624"/>
                  <a:pt x="18428" y="1625"/>
                  <a:pt x="18460" y="1625"/>
                </a:cubicBezTo>
                <a:cubicBezTo>
                  <a:pt x="18556" y="1625"/>
                  <a:pt x="18652" y="1616"/>
                  <a:pt x="18748" y="1612"/>
                </a:cubicBezTo>
                <a:cubicBezTo>
                  <a:pt x="20055" y="1556"/>
                  <a:pt x="21363" y="1447"/>
                  <a:pt x="22669" y="1447"/>
                </a:cubicBezTo>
                <a:cubicBezTo>
                  <a:pt x="22737" y="1447"/>
                  <a:pt x="22804" y="1448"/>
                  <a:pt x="22871" y="1448"/>
                </a:cubicBezTo>
                <a:cubicBezTo>
                  <a:pt x="22922" y="1449"/>
                  <a:pt x="22973" y="1449"/>
                  <a:pt x="23024" y="1449"/>
                </a:cubicBezTo>
                <a:cubicBezTo>
                  <a:pt x="24407" y="1449"/>
                  <a:pt x="25780" y="1310"/>
                  <a:pt x="27164" y="1299"/>
                </a:cubicBezTo>
                <a:cubicBezTo>
                  <a:pt x="27278" y="1298"/>
                  <a:pt x="27393" y="1298"/>
                  <a:pt x="27508" y="1298"/>
                </a:cubicBezTo>
                <a:cubicBezTo>
                  <a:pt x="28738" y="1298"/>
                  <a:pt x="29972" y="1347"/>
                  <a:pt x="31200" y="1350"/>
                </a:cubicBezTo>
                <a:cubicBezTo>
                  <a:pt x="31201" y="1350"/>
                  <a:pt x="31202" y="1350"/>
                  <a:pt x="31203" y="1350"/>
                </a:cubicBezTo>
                <a:cubicBezTo>
                  <a:pt x="31729" y="1350"/>
                  <a:pt x="31755" y="1074"/>
                  <a:pt x="31984" y="943"/>
                </a:cubicBezTo>
                <a:cubicBezTo>
                  <a:pt x="32178" y="833"/>
                  <a:pt x="32140" y="474"/>
                  <a:pt x="32007" y="268"/>
                </a:cubicBezTo>
                <a:cubicBezTo>
                  <a:pt x="31907" y="116"/>
                  <a:pt x="31755" y="53"/>
                  <a:pt x="31576" y="53"/>
                </a:cubicBezTo>
                <a:cubicBezTo>
                  <a:pt x="31461" y="53"/>
                  <a:pt x="31334" y="79"/>
                  <a:pt x="31203" y="124"/>
                </a:cubicBezTo>
                <a:cubicBezTo>
                  <a:pt x="31158" y="140"/>
                  <a:pt x="31109" y="146"/>
                  <a:pt x="31059" y="146"/>
                </a:cubicBezTo>
                <a:cubicBezTo>
                  <a:pt x="30913" y="146"/>
                  <a:pt x="30754" y="95"/>
                  <a:pt x="30606" y="83"/>
                </a:cubicBezTo>
                <a:cubicBezTo>
                  <a:pt x="29877" y="21"/>
                  <a:pt x="29146" y="0"/>
                  <a:pt x="2841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37"/>
          <p:cNvSpPr/>
          <p:nvPr/>
        </p:nvSpPr>
        <p:spPr>
          <a:xfrm>
            <a:off x="458125" y="899500"/>
            <a:ext cx="3602488" cy="43000"/>
          </a:xfrm>
          <a:custGeom>
            <a:rect b="b" l="l" r="r" t="t"/>
            <a:pathLst>
              <a:path extrusionOk="0" h="1720" w="32178">
                <a:moveTo>
                  <a:pt x="28413" y="0"/>
                </a:moveTo>
                <a:cubicBezTo>
                  <a:pt x="28030" y="0"/>
                  <a:pt x="27646" y="6"/>
                  <a:pt x="27263" y="14"/>
                </a:cubicBezTo>
                <a:cubicBezTo>
                  <a:pt x="26012" y="42"/>
                  <a:pt x="24778" y="206"/>
                  <a:pt x="23518" y="206"/>
                </a:cubicBezTo>
                <a:cubicBezTo>
                  <a:pt x="23403" y="206"/>
                  <a:pt x="23287" y="204"/>
                  <a:pt x="23171" y="201"/>
                </a:cubicBezTo>
                <a:cubicBezTo>
                  <a:pt x="23041" y="198"/>
                  <a:pt x="22910" y="196"/>
                  <a:pt x="22779" y="196"/>
                </a:cubicBezTo>
                <a:cubicBezTo>
                  <a:pt x="21609" y="196"/>
                  <a:pt x="20433" y="321"/>
                  <a:pt x="19254" y="343"/>
                </a:cubicBezTo>
                <a:cubicBezTo>
                  <a:pt x="18326" y="360"/>
                  <a:pt x="17370" y="356"/>
                  <a:pt x="16433" y="410"/>
                </a:cubicBezTo>
                <a:cubicBezTo>
                  <a:pt x="16104" y="429"/>
                  <a:pt x="15771" y="436"/>
                  <a:pt x="15436" y="436"/>
                </a:cubicBezTo>
                <a:cubicBezTo>
                  <a:pt x="14672" y="436"/>
                  <a:pt x="13895" y="401"/>
                  <a:pt x="13130" y="401"/>
                </a:cubicBezTo>
                <a:cubicBezTo>
                  <a:pt x="13013" y="401"/>
                  <a:pt x="12895" y="402"/>
                  <a:pt x="12779" y="404"/>
                </a:cubicBezTo>
                <a:cubicBezTo>
                  <a:pt x="12595" y="407"/>
                  <a:pt x="12411" y="408"/>
                  <a:pt x="12227" y="408"/>
                </a:cubicBezTo>
                <a:cubicBezTo>
                  <a:pt x="10919" y="408"/>
                  <a:pt x="9618" y="341"/>
                  <a:pt x="8313" y="339"/>
                </a:cubicBezTo>
                <a:cubicBezTo>
                  <a:pt x="8292" y="339"/>
                  <a:pt x="8272" y="339"/>
                  <a:pt x="8252" y="339"/>
                </a:cubicBezTo>
                <a:cubicBezTo>
                  <a:pt x="7289" y="339"/>
                  <a:pt x="6324" y="390"/>
                  <a:pt x="5360" y="390"/>
                </a:cubicBezTo>
                <a:cubicBezTo>
                  <a:pt x="5258" y="390"/>
                  <a:pt x="5155" y="389"/>
                  <a:pt x="5053" y="388"/>
                </a:cubicBezTo>
                <a:cubicBezTo>
                  <a:pt x="4068" y="376"/>
                  <a:pt x="3082" y="298"/>
                  <a:pt x="2098" y="249"/>
                </a:cubicBezTo>
                <a:cubicBezTo>
                  <a:pt x="2072" y="248"/>
                  <a:pt x="2046" y="247"/>
                  <a:pt x="2021" y="247"/>
                </a:cubicBezTo>
                <a:cubicBezTo>
                  <a:pt x="1527" y="247"/>
                  <a:pt x="1072" y="419"/>
                  <a:pt x="594" y="460"/>
                </a:cubicBezTo>
                <a:cubicBezTo>
                  <a:pt x="272" y="488"/>
                  <a:pt x="175" y="669"/>
                  <a:pt x="97" y="868"/>
                </a:cubicBezTo>
                <a:cubicBezTo>
                  <a:pt x="1" y="1117"/>
                  <a:pt x="283" y="1093"/>
                  <a:pt x="437" y="1172"/>
                </a:cubicBezTo>
                <a:cubicBezTo>
                  <a:pt x="1021" y="1475"/>
                  <a:pt x="1664" y="1497"/>
                  <a:pt x="2308" y="1497"/>
                </a:cubicBezTo>
                <a:cubicBezTo>
                  <a:pt x="2416" y="1497"/>
                  <a:pt x="2524" y="1496"/>
                  <a:pt x="2632" y="1496"/>
                </a:cubicBezTo>
                <a:cubicBezTo>
                  <a:pt x="2701" y="1496"/>
                  <a:pt x="2770" y="1496"/>
                  <a:pt x="2839" y="1497"/>
                </a:cubicBezTo>
                <a:cubicBezTo>
                  <a:pt x="2854" y="1497"/>
                  <a:pt x="2868" y="1497"/>
                  <a:pt x="2883" y="1497"/>
                </a:cubicBezTo>
                <a:cubicBezTo>
                  <a:pt x="3294" y="1497"/>
                  <a:pt x="3731" y="1436"/>
                  <a:pt x="4129" y="1436"/>
                </a:cubicBezTo>
                <a:cubicBezTo>
                  <a:pt x="4251" y="1436"/>
                  <a:pt x="4369" y="1442"/>
                  <a:pt x="4482" y="1457"/>
                </a:cubicBezTo>
                <a:cubicBezTo>
                  <a:pt x="4787" y="1498"/>
                  <a:pt x="5090" y="1509"/>
                  <a:pt x="5391" y="1509"/>
                </a:cubicBezTo>
                <a:cubicBezTo>
                  <a:pt x="5758" y="1509"/>
                  <a:pt x="6123" y="1492"/>
                  <a:pt x="6489" y="1492"/>
                </a:cubicBezTo>
                <a:cubicBezTo>
                  <a:pt x="6621" y="1492"/>
                  <a:pt x="6754" y="1495"/>
                  <a:pt x="6887" y="1501"/>
                </a:cubicBezTo>
                <a:cubicBezTo>
                  <a:pt x="6925" y="1502"/>
                  <a:pt x="6964" y="1503"/>
                  <a:pt x="7004" y="1503"/>
                </a:cubicBezTo>
                <a:cubicBezTo>
                  <a:pt x="7285" y="1503"/>
                  <a:pt x="7629" y="1467"/>
                  <a:pt x="7856" y="1467"/>
                </a:cubicBezTo>
                <a:cubicBezTo>
                  <a:pt x="7941" y="1467"/>
                  <a:pt x="8010" y="1472"/>
                  <a:pt x="8052" y="1486"/>
                </a:cubicBezTo>
                <a:cubicBezTo>
                  <a:pt x="8364" y="1591"/>
                  <a:pt x="8675" y="1609"/>
                  <a:pt x="8984" y="1609"/>
                </a:cubicBezTo>
                <a:cubicBezTo>
                  <a:pt x="9146" y="1609"/>
                  <a:pt x="9307" y="1604"/>
                  <a:pt x="9468" y="1604"/>
                </a:cubicBezTo>
                <a:cubicBezTo>
                  <a:pt x="9629" y="1604"/>
                  <a:pt x="9789" y="1609"/>
                  <a:pt x="9948" y="1629"/>
                </a:cubicBezTo>
                <a:cubicBezTo>
                  <a:pt x="10194" y="1660"/>
                  <a:pt x="10446" y="1670"/>
                  <a:pt x="10700" y="1670"/>
                </a:cubicBezTo>
                <a:cubicBezTo>
                  <a:pt x="11212" y="1670"/>
                  <a:pt x="11733" y="1628"/>
                  <a:pt x="12239" y="1628"/>
                </a:cubicBezTo>
                <a:cubicBezTo>
                  <a:pt x="12517" y="1628"/>
                  <a:pt x="12789" y="1641"/>
                  <a:pt x="13053" y="1680"/>
                </a:cubicBezTo>
                <a:cubicBezTo>
                  <a:pt x="13240" y="1708"/>
                  <a:pt x="13425" y="1719"/>
                  <a:pt x="13608" y="1719"/>
                </a:cubicBezTo>
                <a:cubicBezTo>
                  <a:pt x="14331" y="1719"/>
                  <a:pt x="15033" y="1546"/>
                  <a:pt x="15755" y="1546"/>
                </a:cubicBezTo>
                <a:cubicBezTo>
                  <a:pt x="16045" y="1546"/>
                  <a:pt x="16338" y="1574"/>
                  <a:pt x="16637" y="1652"/>
                </a:cubicBezTo>
                <a:cubicBezTo>
                  <a:pt x="16732" y="1677"/>
                  <a:pt x="16844" y="1686"/>
                  <a:pt x="16968" y="1686"/>
                </a:cubicBezTo>
                <a:cubicBezTo>
                  <a:pt x="17315" y="1686"/>
                  <a:pt x="17753" y="1614"/>
                  <a:pt x="18154" y="1614"/>
                </a:cubicBezTo>
                <a:cubicBezTo>
                  <a:pt x="18225" y="1614"/>
                  <a:pt x="18295" y="1616"/>
                  <a:pt x="18363" y="1622"/>
                </a:cubicBezTo>
                <a:cubicBezTo>
                  <a:pt x="18395" y="1624"/>
                  <a:pt x="18428" y="1625"/>
                  <a:pt x="18460" y="1625"/>
                </a:cubicBezTo>
                <a:cubicBezTo>
                  <a:pt x="18556" y="1625"/>
                  <a:pt x="18652" y="1616"/>
                  <a:pt x="18748" y="1612"/>
                </a:cubicBezTo>
                <a:cubicBezTo>
                  <a:pt x="20055" y="1556"/>
                  <a:pt x="21363" y="1447"/>
                  <a:pt x="22669" y="1447"/>
                </a:cubicBezTo>
                <a:cubicBezTo>
                  <a:pt x="22737" y="1447"/>
                  <a:pt x="22804" y="1448"/>
                  <a:pt x="22871" y="1448"/>
                </a:cubicBezTo>
                <a:cubicBezTo>
                  <a:pt x="22922" y="1449"/>
                  <a:pt x="22973" y="1449"/>
                  <a:pt x="23024" y="1449"/>
                </a:cubicBezTo>
                <a:cubicBezTo>
                  <a:pt x="24407" y="1449"/>
                  <a:pt x="25780" y="1310"/>
                  <a:pt x="27164" y="1299"/>
                </a:cubicBezTo>
                <a:cubicBezTo>
                  <a:pt x="27278" y="1298"/>
                  <a:pt x="27393" y="1298"/>
                  <a:pt x="27508" y="1298"/>
                </a:cubicBezTo>
                <a:cubicBezTo>
                  <a:pt x="28738" y="1298"/>
                  <a:pt x="29972" y="1347"/>
                  <a:pt x="31200" y="1350"/>
                </a:cubicBezTo>
                <a:cubicBezTo>
                  <a:pt x="31201" y="1350"/>
                  <a:pt x="31202" y="1350"/>
                  <a:pt x="31203" y="1350"/>
                </a:cubicBezTo>
                <a:cubicBezTo>
                  <a:pt x="31729" y="1350"/>
                  <a:pt x="31755" y="1074"/>
                  <a:pt x="31984" y="943"/>
                </a:cubicBezTo>
                <a:cubicBezTo>
                  <a:pt x="32178" y="833"/>
                  <a:pt x="32140" y="474"/>
                  <a:pt x="32007" y="268"/>
                </a:cubicBezTo>
                <a:cubicBezTo>
                  <a:pt x="31907" y="116"/>
                  <a:pt x="31755" y="53"/>
                  <a:pt x="31576" y="53"/>
                </a:cubicBezTo>
                <a:cubicBezTo>
                  <a:pt x="31461" y="53"/>
                  <a:pt x="31334" y="79"/>
                  <a:pt x="31203" y="124"/>
                </a:cubicBezTo>
                <a:cubicBezTo>
                  <a:pt x="31158" y="140"/>
                  <a:pt x="31109" y="146"/>
                  <a:pt x="31059" y="146"/>
                </a:cubicBezTo>
                <a:cubicBezTo>
                  <a:pt x="30913" y="146"/>
                  <a:pt x="30754" y="95"/>
                  <a:pt x="30606" y="83"/>
                </a:cubicBezTo>
                <a:cubicBezTo>
                  <a:pt x="29877" y="21"/>
                  <a:pt x="29146" y="0"/>
                  <a:pt x="2841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p37"/>
          <p:cNvSpPr txBox="1"/>
          <p:nvPr>
            <p:ph idx="4294967295" type="ctrTitle"/>
          </p:nvPr>
        </p:nvSpPr>
        <p:spPr>
          <a:xfrm>
            <a:off x="458125" y="166600"/>
            <a:ext cx="1593000" cy="7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LIME </a:t>
            </a:r>
            <a:endParaRPr sz="2800"/>
          </a:p>
        </p:txBody>
      </p:sp>
      <p:grpSp>
        <p:nvGrpSpPr>
          <p:cNvPr id="778" name="Google Shape;778;p37"/>
          <p:cNvGrpSpPr/>
          <p:nvPr/>
        </p:nvGrpSpPr>
        <p:grpSpPr>
          <a:xfrm>
            <a:off x="4300274" y="98752"/>
            <a:ext cx="4779056" cy="4945986"/>
            <a:chOff x="238100" y="603575"/>
            <a:chExt cx="7144650" cy="4507825"/>
          </a:xfrm>
        </p:grpSpPr>
        <p:sp>
          <p:nvSpPr>
            <p:cNvPr id="779" name="Google Shape;779;p37"/>
            <p:cNvSpPr/>
            <p:nvPr/>
          </p:nvSpPr>
          <p:spPr>
            <a:xfrm>
              <a:off x="238100" y="603575"/>
              <a:ext cx="7144650" cy="4507825"/>
            </a:xfrm>
            <a:custGeom>
              <a:rect b="b" l="l" r="r" t="t"/>
              <a:pathLst>
                <a:path extrusionOk="0" h="180313" w="285786">
                  <a:moveTo>
                    <a:pt x="154305" y="2668"/>
                  </a:moveTo>
                  <a:cubicBezTo>
                    <a:pt x="160742" y="2668"/>
                    <a:pt x="167178" y="2691"/>
                    <a:pt x="173613" y="2734"/>
                  </a:cubicBezTo>
                  <a:cubicBezTo>
                    <a:pt x="204332" y="2938"/>
                    <a:pt x="235476" y="2838"/>
                    <a:pt x="266051" y="6210"/>
                  </a:cubicBezTo>
                  <a:cubicBezTo>
                    <a:pt x="269630" y="6605"/>
                    <a:pt x="273279" y="6995"/>
                    <a:pt x="276774" y="7894"/>
                  </a:cubicBezTo>
                  <a:cubicBezTo>
                    <a:pt x="278778" y="8407"/>
                    <a:pt x="279398" y="8424"/>
                    <a:pt x="279627" y="10041"/>
                  </a:cubicBezTo>
                  <a:cubicBezTo>
                    <a:pt x="280271" y="14588"/>
                    <a:pt x="280036" y="19417"/>
                    <a:pt x="280149" y="23996"/>
                  </a:cubicBezTo>
                  <a:cubicBezTo>
                    <a:pt x="280354" y="32373"/>
                    <a:pt x="280483" y="40752"/>
                    <a:pt x="280590" y="49130"/>
                  </a:cubicBezTo>
                  <a:cubicBezTo>
                    <a:pt x="280866" y="70511"/>
                    <a:pt x="280973" y="91894"/>
                    <a:pt x="280913" y="113278"/>
                  </a:cubicBezTo>
                  <a:cubicBezTo>
                    <a:pt x="280860" y="130024"/>
                    <a:pt x="280962" y="146846"/>
                    <a:pt x="279972" y="163571"/>
                  </a:cubicBezTo>
                  <a:cubicBezTo>
                    <a:pt x="279870" y="165292"/>
                    <a:pt x="280018" y="167450"/>
                    <a:pt x="279487" y="169109"/>
                  </a:cubicBezTo>
                  <a:cubicBezTo>
                    <a:pt x="279288" y="169734"/>
                    <a:pt x="278740" y="170190"/>
                    <a:pt x="278321" y="170462"/>
                  </a:cubicBezTo>
                  <a:cubicBezTo>
                    <a:pt x="276091" y="171901"/>
                    <a:pt x="272558" y="172647"/>
                    <a:pt x="269386" y="173275"/>
                  </a:cubicBezTo>
                  <a:cubicBezTo>
                    <a:pt x="256846" y="175753"/>
                    <a:pt x="243846" y="176303"/>
                    <a:pt x="231107" y="176838"/>
                  </a:cubicBezTo>
                  <a:cubicBezTo>
                    <a:pt x="216041" y="177470"/>
                    <a:pt x="200954" y="177722"/>
                    <a:pt x="185863" y="177722"/>
                  </a:cubicBezTo>
                  <a:cubicBezTo>
                    <a:pt x="163110" y="177722"/>
                    <a:pt x="140348" y="177149"/>
                    <a:pt x="117631" y="176438"/>
                  </a:cubicBezTo>
                  <a:cubicBezTo>
                    <a:pt x="86085" y="175451"/>
                    <a:pt x="54492" y="174209"/>
                    <a:pt x="23020" y="171776"/>
                  </a:cubicBezTo>
                  <a:cubicBezTo>
                    <a:pt x="19366" y="171492"/>
                    <a:pt x="15705" y="171218"/>
                    <a:pt x="12066" y="170772"/>
                  </a:cubicBezTo>
                  <a:cubicBezTo>
                    <a:pt x="11160" y="170661"/>
                    <a:pt x="10164" y="170618"/>
                    <a:pt x="9286" y="170358"/>
                  </a:cubicBezTo>
                  <a:cubicBezTo>
                    <a:pt x="9220" y="170338"/>
                    <a:pt x="9166" y="170322"/>
                    <a:pt x="9124" y="170309"/>
                  </a:cubicBezTo>
                  <a:lnTo>
                    <a:pt x="9124" y="170309"/>
                  </a:lnTo>
                  <a:cubicBezTo>
                    <a:pt x="9023" y="170173"/>
                    <a:pt x="8804" y="169846"/>
                    <a:pt x="8722" y="169541"/>
                  </a:cubicBezTo>
                  <a:cubicBezTo>
                    <a:pt x="5709" y="158145"/>
                    <a:pt x="5993" y="145628"/>
                    <a:pt x="5618" y="133925"/>
                  </a:cubicBezTo>
                  <a:cubicBezTo>
                    <a:pt x="4432" y="96917"/>
                    <a:pt x="4897" y="59876"/>
                    <a:pt x="4884" y="22856"/>
                  </a:cubicBezTo>
                  <a:cubicBezTo>
                    <a:pt x="4883" y="18997"/>
                    <a:pt x="4941" y="15125"/>
                    <a:pt x="4777" y="11269"/>
                  </a:cubicBezTo>
                  <a:lnTo>
                    <a:pt x="4777" y="11269"/>
                  </a:lnTo>
                  <a:cubicBezTo>
                    <a:pt x="4797" y="11242"/>
                    <a:pt x="4896" y="11124"/>
                    <a:pt x="5305" y="10918"/>
                  </a:cubicBezTo>
                  <a:cubicBezTo>
                    <a:pt x="5686" y="10725"/>
                    <a:pt x="6754" y="10353"/>
                    <a:pt x="7948" y="10030"/>
                  </a:cubicBezTo>
                  <a:cubicBezTo>
                    <a:pt x="11828" y="8986"/>
                    <a:pt x="15852" y="8454"/>
                    <a:pt x="19892" y="7939"/>
                  </a:cubicBezTo>
                  <a:cubicBezTo>
                    <a:pt x="33476" y="6204"/>
                    <a:pt x="47191" y="5421"/>
                    <a:pt x="60860" y="4747"/>
                  </a:cubicBezTo>
                  <a:cubicBezTo>
                    <a:pt x="91974" y="3215"/>
                    <a:pt x="123148" y="2668"/>
                    <a:pt x="154305" y="2668"/>
                  </a:cubicBezTo>
                  <a:close/>
                  <a:moveTo>
                    <a:pt x="157175" y="0"/>
                  </a:moveTo>
                  <a:cubicBezTo>
                    <a:pt x="131420" y="0"/>
                    <a:pt x="105662" y="434"/>
                    <a:pt x="79933" y="1374"/>
                  </a:cubicBezTo>
                  <a:cubicBezTo>
                    <a:pt x="63970" y="1957"/>
                    <a:pt x="47994" y="2701"/>
                    <a:pt x="32083" y="4140"/>
                  </a:cubicBezTo>
                  <a:cubicBezTo>
                    <a:pt x="23052" y="4957"/>
                    <a:pt x="12886" y="5326"/>
                    <a:pt x="4332" y="8667"/>
                  </a:cubicBezTo>
                  <a:cubicBezTo>
                    <a:pt x="2703" y="9303"/>
                    <a:pt x="101" y="10343"/>
                    <a:pt x="5" y="12393"/>
                  </a:cubicBezTo>
                  <a:lnTo>
                    <a:pt x="5" y="12393"/>
                  </a:lnTo>
                  <a:cubicBezTo>
                    <a:pt x="2" y="12435"/>
                    <a:pt x="1" y="12478"/>
                    <a:pt x="3" y="12521"/>
                  </a:cubicBezTo>
                  <a:cubicBezTo>
                    <a:pt x="3" y="12521"/>
                    <a:pt x="3" y="12521"/>
                    <a:pt x="3" y="12521"/>
                  </a:cubicBezTo>
                  <a:lnTo>
                    <a:pt x="3" y="12521"/>
                  </a:lnTo>
                  <a:cubicBezTo>
                    <a:pt x="3" y="12537"/>
                    <a:pt x="3" y="12553"/>
                    <a:pt x="5" y="12569"/>
                  </a:cubicBezTo>
                  <a:lnTo>
                    <a:pt x="5" y="12569"/>
                  </a:lnTo>
                  <a:cubicBezTo>
                    <a:pt x="518" y="24602"/>
                    <a:pt x="88" y="36724"/>
                    <a:pt x="63" y="48762"/>
                  </a:cubicBezTo>
                  <a:cubicBezTo>
                    <a:pt x="19" y="69560"/>
                    <a:pt x="19" y="90360"/>
                    <a:pt x="316" y="111156"/>
                  </a:cubicBezTo>
                  <a:cubicBezTo>
                    <a:pt x="557" y="128097"/>
                    <a:pt x="586" y="145220"/>
                    <a:pt x="2389" y="162085"/>
                  </a:cubicBezTo>
                  <a:cubicBezTo>
                    <a:pt x="2667" y="164686"/>
                    <a:pt x="2564" y="170177"/>
                    <a:pt x="4710" y="172176"/>
                  </a:cubicBezTo>
                  <a:cubicBezTo>
                    <a:pt x="5945" y="173328"/>
                    <a:pt x="8573" y="173251"/>
                    <a:pt x="10127" y="173426"/>
                  </a:cubicBezTo>
                  <a:cubicBezTo>
                    <a:pt x="37538" y="176504"/>
                    <a:pt x="65359" y="177198"/>
                    <a:pt x="92899" y="178276"/>
                  </a:cubicBezTo>
                  <a:cubicBezTo>
                    <a:pt x="122751" y="179444"/>
                    <a:pt x="152652" y="180312"/>
                    <a:pt x="182540" y="180312"/>
                  </a:cubicBezTo>
                  <a:cubicBezTo>
                    <a:pt x="192487" y="180312"/>
                    <a:pt x="202432" y="180216"/>
                    <a:pt x="212374" y="180003"/>
                  </a:cubicBezTo>
                  <a:cubicBezTo>
                    <a:pt x="227746" y="179673"/>
                    <a:pt x="243196" y="179171"/>
                    <a:pt x="258478" y="177376"/>
                  </a:cubicBezTo>
                  <a:cubicBezTo>
                    <a:pt x="263583" y="176778"/>
                    <a:pt x="268727" y="176053"/>
                    <a:pt x="273707" y="174742"/>
                  </a:cubicBezTo>
                  <a:cubicBezTo>
                    <a:pt x="276749" y="173942"/>
                    <a:pt x="280408" y="172940"/>
                    <a:pt x="282763" y="170709"/>
                  </a:cubicBezTo>
                  <a:cubicBezTo>
                    <a:pt x="285180" y="168418"/>
                    <a:pt x="284666" y="164478"/>
                    <a:pt x="284824" y="161419"/>
                  </a:cubicBezTo>
                  <a:cubicBezTo>
                    <a:pt x="285215" y="153864"/>
                    <a:pt x="285346" y="146294"/>
                    <a:pt x="285460" y="138730"/>
                  </a:cubicBezTo>
                  <a:cubicBezTo>
                    <a:pt x="285786" y="117381"/>
                    <a:pt x="285753" y="96024"/>
                    <a:pt x="285617" y="74671"/>
                  </a:cubicBezTo>
                  <a:cubicBezTo>
                    <a:pt x="285501" y="56103"/>
                    <a:pt x="285350" y="37527"/>
                    <a:pt x="284823" y="18967"/>
                  </a:cubicBezTo>
                  <a:cubicBezTo>
                    <a:pt x="284749" y="16369"/>
                    <a:pt x="284672" y="13771"/>
                    <a:pt x="284544" y="11177"/>
                  </a:cubicBezTo>
                  <a:cubicBezTo>
                    <a:pt x="284496" y="10194"/>
                    <a:pt x="284698" y="8561"/>
                    <a:pt x="284253" y="7651"/>
                  </a:cubicBezTo>
                  <a:cubicBezTo>
                    <a:pt x="283409" y="5926"/>
                    <a:pt x="280467" y="5516"/>
                    <a:pt x="278833" y="5148"/>
                  </a:cubicBezTo>
                  <a:cubicBezTo>
                    <a:pt x="268996" y="2929"/>
                    <a:pt x="258547" y="2632"/>
                    <a:pt x="248518" y="2055"/>
                  </a:cubicBezTo>
                  <a:cubicBezTo>
                    <a:pt x="231906" y="1098"/>
                    <a:pt x="215264" y="652"/>
                    <a:pt x="198629" y="364"/>
                  </a:cubicBezTo>
                  <a:cubicBezTo>
                    <a:pt x="184815" y="125"/>
                    <a:pt x="170996" y="0"/>
                    <a:pt x="157175" y="0"/>
                  </a:cubicBezTo>
                  <a:close/>
                </a:path>
              </a:pathLst>
            </a:custGeom>
            <a:solidFill>
              <a:srgbClr val="1D1D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37"/>
            <p:cNvSpPr/>
            <p:nvPr/>
          </p:nvSpPr>
          <p:spPr>
            <a:xfrm>
              <a:off x="1030425" y="4338525"/>
              <a:ext cx="124700" cy="632250"/>
            </a:xfrm>
            <a:custGeom>
              <a:rect b="b" l="l" r="r" t="t"/>
              <a:pathLst>
                <a:path extrusionOk="0" h="25290" w="4988">
                  <a:moveTo>
                    <a:pt x="2097" y="1"/>
                  </a:moveTo>
                  <a:cubicBezTo>
                    <a:pt x="1424" y="1"/>
                    <a:pt x="596" y="365"/>
                    <a:pt x="559" y="895"/>
                  </a:cubicBezTo>
                  <a:lnTo>
                    <a:pt x="559" y="897"/>
                  </a:lnTo>
                  <a:cubicBezTo>
                    <a:pt x="0" y="8856"/>
                    <a:pt x="639" y="17065"/>
                    <a:pt x="2455" y="24822"/>
                  </a:cubicBezTo>
                  <a:cubicBezTo>
                    <a:pt x="2532" y="25151"/>
                    <a:pt x="2874" y="25290"/>
                    <a:pt x="3277" y="25290"/>
                  </a:cubicBezTo>
                  <a:cubicBezTo>
                    <a:pt x="4027" y="25290"/>
                    <a:pt x="4988" y="24809"/>
                    <a:pt x="4842" y="24181"/>
                  </a:cubicBezTo>
                  <a:cubicBezTo>
                    <a:pt x="3051" y="16534"/>
                    <a:pt x="2408" y="8490"/>
                    <a:pt x="2958" y="645"/>
                  </a:cubicBezTo>
                  <a:cubicBezTo>
                    <a:pt x="2990" y="191"/>
                    <a:pt x="2584" y="1"/>
                    <a:pt x="2097" y="1"/>
                  </a:cubicBezTo>
                  <a:close/>
                </a:path>
              </a:pathLst>
            </a:custGeom>
            <a:solidFill>
              <a:srgbClr val="1D1D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37"/>
            <p:cNvSpPr/>
            <p:nvPr/>
          </p:nvSpPr>
          <p:spPr>
            <a:xfrm>
              <a:off x="567000" y="4480475"/>
              <a:ext cx="314075" cy="294800"/>
            </a:xfrm>
            <a:custGeom>
              <a:rect b="b" l="l" r="r" t="t"/>
              <a:pathLst>
                <a:path extrusionOk="0" h="11792" w="12563">
                  <a:moveTo>
                    <a:pt x="2470" y="1379"/>
                  </a:moveTo>
                  <a:cubicBezTo>
                    <a:pt x="2482" y="1380"/>
                    <a:pt x="2495" y="1381"/>
                    <a:pt x="2508" y="1383"/>
                  </a:cubicBezTo>
                  <a:lnTo>
                    <a:pt x="2508" y="1383"/>
                  </a:lnTo>
                  <a:cubicBezTo>
                    <a:pt x="2415" y="1432"/>
                    <a:pt x="2358" y="1449"/>
                    <a:pt x="2330" y="1449"/>
                  </a:cubicBezTo>
                  <a:cubicBezTo>
                    <a:pt x="2310" y="1449"/>
                    <a:pt x="2304" y="1441"/>
                    <a:pt x="2308" y="1431"/>
                  </a:cubicBezTo>
                  <a:lnTo>
                    <a:pt x="2308" y="1431"/>
                  </a:lnTo>
                  <a:cubicBezTo>
                    <a:pt x="2364" y="1416"/>
                    <a:pt x="2419" y="1399"/>
                    <a:pt x="2470" y="1379"/>
                  </a:cubicBezTo>
                  <a:close/>
                  <a:moveTo>
                    <a:pt x="2811" y="1524"/>
                  </a:moveTo>
                  <a:lnTo>
                    <a:pt x="2811" y="1524"/>
                  </a:lnTo>
                  <a:cubicBezTo>
                    <a:pt x="3050" y="1632"/>
                    <a:pt x="3370" y="1682"/>
                    <a:pt x="3608" y="1781"/>
                  </a:cubicBezTo>
                  <a:cubicBezTo>
                    <a:pt x="4244" y="2042"/>
                    <a:pt x="4859" y="2364"/>
                    <a:pt x="5457" y="2700"/>
                  </a:cubicBezTo>
                  <a:cubicBezTo>
                    <a:pt x="6641" y="3368"/>
                    <a:pt x="7803" y="4119"/>
                    <a:pt x="8840" y="5001"/>
                  </a:cubicBezTo>
                  <a:cubicBezTo>
                    <a:pt x="9604" y="5650"/>
                    <a:pt x="10096" y="5946"/>
                    <a:pt x="9319" y="6771"/>
                  </a:cubicBezTo>
                  <a:cubicBezTo>
                    <a:pt x="8321" y="7829"/>
                    <a:pt x="6861" y="8584"/>
                    <a:pt x="5601" y="9277"/>
                  </a:cubicBezTo>
                  <a:cubicBezTo>
                    <a:pt x="4996" y="9610"/>
                    <a:pt x="4379" y="9927"/>
                    <a:pt x="3745" y="10202"/>
                  </a:cubicBezTo>
                  <a:cubicBezTo>
                    <a:pt x="3603" y="10265"/>
                    <a:pt x="3423" y="10373"/>
                    <a:pt x="3246" y="10449"/>
                  </a:cubicBezTo>
                  <a:lnTo>
                    <a:pt x="3246" y="10449"/>
                  </a:lnTo>
                  <a:cubicBezTo>
                    <a:pt x="3233" y="10415"/>
                    <a:pt x="3219" y="10372"/>
                    <a:pt x="3207" y="10317"/>
                  </a:cubicBezTo>
                  <a:cubicBezTo>
                    <a:pt x="3001" y="9330"/>
                    <a:pt x="2653" y="8445"/>
                    <a:pt x="2570" y="7401"/>
                  </a:cubicBezTo>
                  <a:cubicBezTo>
                    <a:pt x="2461" y="6032"/>
                    <a:pt x="2482" y="4642"/>
                    <a:pt x="2611" y="3274"/>
                  </a:cubicBezTo>
                  <a:cubicBezTo>
                    <a:pt x="2653" y="2808"/>
                    <a:pt x="2655" y="2093"/>
                    <a:pt x="2811" y="1524"/>
                  </a:cubicBezTo>
                  <a:close/>
                  <a:moveTo>
                    <a:pt x="3174" y="1"/>
                  </a:moveTo>
                  <a:cubicBezTo>
                    <a:pt x="2484" y="1"/>
                    <a:pt x="1829" y="169"/>
                    <a:pt x="1245" y="573"/>
                  </a:cubicBezTo>
                  <a:cubicBezTo>
                    <a:pt x="1124" y="657"/>
                    <a:pt x="1031" y="735"/>
                    <a:pt x="962" y="809"/>
                  </a:cubicBezTo>
                  <a:lnTo>
                    <a:pt x="962" y="809"/>
                  </a:lnTo>
                  <a:cubicBezTo>
                    <a:pt x="928" y="837"/>
                    <a:pt x="898" y="866"/>
                    <a:pt x="873" y="896"/>
                  </a:cubicBezTo>
                  <a:cubicBezTo>
                    <a:pt x="120" y="1816"/>
                    <a:pt x="203" y="3580"/>
                    <a:pt x="150" y="4700"/>
                  </a:cubicBezTo>
                  <a:cubicBezTo>
                    <a:pt x="66" y="6450"/>
                    <a:pt x="1" y="8388"/>
                    <a:pt x="490" y="10092"/>
                  </a:cubicBezTo>
                  <a:cubicBezTo>
                    <a:pt x="850" y="11346"/>
                    <a:pt x="1621" y="11791"/>
                    <a:pt x="2557" y="11791"/>
                  </a:cubicBezTo>
                  <a:cubicBezTo>
                    <a:pt x="4297" y="11791"/>
                    <a:pt x="6606" y="10249"/>
                    <a:pt x="7893" y="9491"/>
                  </a:cubicBezTo>
                  <a:cubicBezTo>
                    <a:pt x="9145" y="8753"/>
                    <a:pt x="11454" y="7587"/>
                    <a:pt x="12061" y="6142"/>
                  </a:cubicBezTo>
                  <a:cubicBezTo>
                    <a:pt x="12563" y="4948"/>
                    <a:pt x="11205" y="4162"/>
                    <a:pt x="10357" y="3520"/>
                  </a:cubicBezTo>
                  <a:cubicBezTo>
                    <a:pt x="8718" y="2282"/>
                    <a:pt x="5712" y="1"/>
                    <a:pt x="3174" y="1"/>
                  </a:cubicBezTo>
                  <a:close/>
                </a:path>
              </a:pathLst>
            </a:custGeom>
            <a:solidFill>
              <a:srgbClr val="1D1D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37"/>
            <p:cNvSpPr/>
            <p:nvPr/>
          </p:nvSpPr>
          <p:spPr>
            <a:xfrm>
              <a:off x="1781050" y="4375575"/>
              <a:ext cx="117100" cy="637100"/>
            </a:xfrm>
            <a:custGeom>
              <a:rect b="b" l="l" r="r" t="t"/>
              <a:pathLst>
                <a:path extrusionOk="0" h="25484" w="4684">
                  <a:moveTo>
                    <a:pt x="2042" y="0"/>
                  </a:moveTo>
                  <a:cubicBezTo>
                    <a:pt x="1385" y="0"/>
                    <a:pt x="625" y="371"/>
                    <a:pt x="581" y="979"/>
                  </a:cubicBezTo>
                  <a:cubicBezTo>
                    <a:pt x="1" y="8927"/>
                    <a:pt x="562" y="17089"/>
                    <a:pt x="2150" y="24889"/>
                  </a:cubicBezTo>
                  <a:cubicBezTo>
                    <a:pt x="2234" y="25305"/>
                    <a:pt x="2616" y="25483"/>
                    <a:pt x="3052" y="25483"/>
                  </a:cubicBezTo>
                  <a:cubicBezTo>
                    <a:pt x="3791" y="25483"/>
                    <a:pt x="4683" y="24972"/>
                    <a:pt x="4536" y="24248"/>
                  </a:cubicBezTo>
                  <a:cubicBezTo>
                    <a:pt x="2977" y="16591"/>
                    <a:pt x="2431" y="8612"/>
                    <a:pt x="3001" y="806"/>
                  </a:cubicBezTo>
                  <a:cubicBezTo>
                    <a:pt x="3042" y="245"/>
                    <a:pt x="2576" y="0"/>
                    <a:pt x="2042" y="0"/>
                  </a:cubicBezTo>
                  <a:close/>
                </a:path>
              </a:pathLst>
            </a:custGeom>
            <a:solidFill>
              <a:srgbClr val="1D1D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37"/>
            <p:cNvSpPr/>
            <p:nvPr/>
          </p:nvSpPr>
          <p:spPr>
            <a:xfrm>
              <a:off x="1252775" y="4493275"/>
              <a:ext cx="184450" cy="339175"/>
            </a:xfrm>
            <a:custGeom>
              <a:rect b="b" l="l" r="r" t="t"/>
              <a:pathLst>
                <a:path extrusionOk="0" h="13567" w="7378">
                  <a:moveTo>
                    <a:pt x="2944" y="1215"/>
                  </a:moveTo>
                  <a:lnTo>
                    <a:pt x="4741" y="1314"/>
                  </a:lnTo>
                  <a:lnTo>
                    <a:pt x="4741" y="1314"/>
                  </a:lnTo>
                  <a:cubicBezTo>
                    <a:pt x="4069" y="4839"/>
                    <a:pt x="4646" y="8898"/>
                    <a:pt x="4900" y="12513"/>
                  </a:cubicBezTo>
                  <a:lnTo>
                    <a:pt x="4900" y="12513"/>
                  </a:lnTo>
                  <a:cubicBezTo>
                    <a:pt x="4827" y="12514"/>
                    <a:pt x="4754" y="12515"/>
                    <a:pt x="4681" y="12515"/>
                  </a:cubicBezTo>
                  <a:cubicBezTo>
                    <a:pt x="4021" y="12515"/>
                    <a:pt x="3405" y="12460"/>
                    <a:pt x="3066" y="12249"/>
                  </a:cubicBezTo>
                  <a:cubicBezTo>
                    <a:pt x="3063" y="12248"/>
                    <a:pt x="3061" y="12246"/>
                    <a:pt x="3059" y="12245"/>
                  </a:cubicBezTo>
                  <a:lnTo>
                    <a:pt x="3059" y="12245"/>
                  </a:lnTo>
                  <a:cubicBezTo>
                    <a:pt x="3086" y="12255"/>
                    <a:pt x="3113" y="12262"/>
                    <a:pt x="3136" y="12262"/>
                  </a:cubicBezTo>
                  <a:cubicBezTo>
                    <a:pt x="3192" y="12262"/>
                    <a:pt x="3222" y="12221"/>
                    <a:pt x="3164" y="12082"/>
                  </a:cubicBezTo>
                  <a:cubicBezTo>
                    <a:pt x="3075" y="11871"/>
                    <a:pt x="3048" y="11482"/>
                    <a:pt x="3058" y="11244"/>
                  </a:cubicBezTo>
                  <a:cubicBezTo>
                    <a:pt x="3091" y="10421"/>
                    <a:pt x="2948" y="9549"/>
                    <a:pt x="2924" y="8723"/>
                  </a:cubicBezTo>
                  <a:cubicBezTo>
                    <a:pt x="2852" y="6224"/>
                    <a:pt x="2877" y="3717"/>
                    <a:pt x="2944" y="1215"/>
                  </a:cubicBezTo>
                  <a:close/>
                  <a:moveTo>
                    <a:pt x="2408" y="0"/>
                  </a:moveTo>
                  <a:cubicBezTo>
                    <a:pt x="1708" y="0"/>
                    <a:pt x="602" y="337"/>
                    <a:pt x="585" y="877"/>
                  </a:cubicBezTo>
                  <a:cubicBezTo>
                    <a:pt x="465" y="4816"/>
                    <a:pt x="1" y="9238"/>
                    <a:pt x="854" y="13108"/>
                  </a:cubicBezTo>
                  <a:cubicBezTo>
                    <a:pt x="890" y="13269"/>
                    <a:pt x="1167" y="13334"/>
                    <a:pt x="1291" y="13340"/>
                  </a:cubicBezTo>
                  <a:lnTo>
                    <a:pt x="5391" y="13564"/>
                  </a:lnTo>
                  <a:cubicBezTo>
                    <a:pt x="5419" y="13566"/>
                    <a:pt x="5450" y="13567"/>
                    <a:pt x="5485" y="13567"/>
                  </a:cubicBezTo>
                  <a:cubicBezTo>
                    <a:pt x="6041" y="13567"/>
                    <a:pt x="7377" y="13365"/>
                    <a:pt x="7339" y="12692"/>
                  </a:cubicBezTo>
                  <a:cubicBezTo>
                    <a:pt x="7128" y="8881"/>
                    <a:pt x="6368" y="4350"/>
                    <a:pt x="7178" y="603"/>
                  </a:cubicBezTo>
                  <a:cubicBezTo>
                    <a:pt x="7235" y="344"/>
                    <a:pt x="6965" y="247"/>
                    <a:pt x="6751" y="235"/>
                  </a:cubicBezTo>
                  <a:lnTo>
                    <a:pt x="2560" y="6"/>
                  </a:lnTo>
                  <a:lnTo>
                    <a:pt x="2560" y="6"/>
                  </a:lnTo>
                  <a:cubicBezTo>
                    <a:pt x="2512" y="2"/>
                    <a:pt x="2461" y="0"/>
                    <a:pt x="2408" y="0"/>
                  </a:cubicBezTo>
                  <a:close/>
                </a:path>
              </a:pathLst>
            </a:custGeom>
            <a:solidFill>
              <a:srgbClr val="1D1D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37"/>
            <p:cNvSpPr/>
            <p:nvPr/>
          </p:nvSpPr>
          <p:spPr>
            <a:xfrm>
              <a:off x="1451225" y="4505075"/>
              <a:ext cx="184375" cy="337375"/>
            </a:xfrm>
            <a:custGeom>
              <a:rect b="b" l="l" r="r" t="t"/>
              <a:pathLst>
                <a:path extrusionOk="0" h="13495" w="7375">
                  <a:moveTo>
                    <a:pt x="2945" y="1144"/>
                  </a:moveTo>
                  <a:lnTo>
                    <a:pt x="4754" y="1243"/>
                  </a:lnTo>
                  <a:lnTo>
                    <a:pt x="4754" y="1243"/>
                  </a:lnTo>
                  <a:cubicBezTo>
                    <a:pt x="4068" y="4787"/>
                    <a:pt x="4651" y="8873"/>
                    <a:pt x="4904" y="12511"/>
                  </a:cubicBezTo>
                  <a:lnTo>
                    <a:pt x="4904" y="12511"/>
                  </a:lnTo>
                  <a:cubicBezTo>
                    <a:pt x="4830" y="12512"/>
                    <a:pt x="4757" y="12513"/>
                    <a:pt x="4684" y="12513"/>
                  </a:cubicBezTo>
                  <a:cubicBezTo>
                    <a:pt x="4018" y="12513"/>
                    <a:pt x="3400" y="12458"/>
                    <a:pt x="3074" y="12245"/>
                  </a:cubicBezTo>
                  <a:cubicBezTo>
                    <a:pt x="3009" y="12202"/>
                    <a:pt x="2974" y="12181"/>
                    <a:pt x="2960" y="12173"/>
                  </a:cubicBezTo>
                  <a:lnTo>
                    <a:pt x="2960" y="12173"/>
                  </a:lnTo>
                  <a:cubicBezTo>
                    <a:pt x="2985" y="12187"/>
                    <a:pt x="3071" y="12231"/>
                    <a:pt x="3132" y="12231"/>
                  </a:cubicBezTo>
                  <a:cubicBezTo>
                    <a:pt x="3190" y="12231"/>
                    <a:pt x="3226" y="12190"/>
                    <a:pt x="3165" y="12044"/>
                  </a:cubicBezTo>
                  <a:cubicBezTo>
                    <a:pt x="3074" y="11831"/>
                    <a:pt x="3050" y="11445"/>
                    <a:pt x="3059" y="11206"/>
                  </a:cubicBezTo>
                  <a:cubicBezTo>
                    <a:pt x="3089" y="10382"/>
                    <a:pt x="2949" y="9514"/>
                    <a:pt x="2925" y="8685"/>
                  </a:cubicBezTo>
                  <a:cubicBezTo>
                    <a:pt x="2853" y="6173"/>
                    <a:pt x="2878" y="3657"/>
                    <a:pt x="2945" y="1144"/>
                  </a:cubicBezTo>
                  <a:close/>
                  <a:moveTo>
                    <a:pt x="2518" y="1"/>
                  </a:moveTo>
                  <a:cubicBezTo>
                    <a:pt x="2489" y="1"/>
                    <a:pt x="2456" y="3"/>
                    <a:pt x="2420" y="8"/>
                  </a:cubicBezTo>
                  <a:lnTo>
                    <a:pt x="2420" y="8"/>
                  </a:lnTo>
                  <a:cubicBezTo>
                    <a:pt x="1720" y="17"/>
                    <a:pt x="601" y="331"/>
                    <a:pt x="585" y="841"/>
                  </a:cubicBezTo>
                  <a:cubicBezTo>
                    <a:pt x="465" y="4779"/>
                    <a:pt x="1" y="9202"/>
                    <a:pt x="853" y="13070"/>
                  </a:cubicBezTo>
                  <a:cubicBezTo>
                    <a:pt x="888" y="13223"/>
                    <a:pt x="1174" y="13263"/>
                    <a:pt x="1281" y="13269"/>
                  </a:cubicBezTo>
                  <a:lnTo>
                    <a:pt x="5381" y="13493"/>
                  </a:lnTo>
                  <a:cubicBezTo>
                    <a:pt x="5404" y="13494"/>
                    <a:pt x="5429" y="13495"/>
                    <a:pt x="5458" y="13495"/>
                  </a:cubicBezTo>
                  <a:cubicBezTo>
                    <a:pt x="5975" y="13495"/>
                    <a:pt x="7374" y="13280"/>
                    <a:pt x="7340" y="12655"/>
                  </a:cubicBezTo>
                  <a:cubicBezTo>
                    <a:pt x="7129" y="8842"/>
                    <a:pt x="6365" y="4303"/>
                    <a:pt x="7174" y="553"/>
                  </a:cubicBezTo>
                  <a:cubicBezTo>
                    <a:pt x="7230" y="300"/>
                    <a:pt x="6960" y="244"/>
                    <a:pt x="6760" y="232"/>
                  </a:cubicBezTo>
                  <a:lnTo>
                    <a:pt x="2544" y="1"/>
                  </a:lnTo>
                  <a:cubicBezTo>
                    <a:pt x="2536" y="1"/>
                    <a:pt x="2527" y="1"/>
                    <a:pt x="2518" y="1"/>
                  </a:cubicBezTo>
                  <a:close/>
                </a:path>
              </a:pathLst>
            </a:custGeom>
            <a:solidFill>
              <a:srgbClr val="1D1D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37"/>
            <p:cNvSpPr/>
            <p:nvPr/>
          </p:nvSpPr>
          <p:spPr>
            <a:xfrm>
              <a:off x="6438550" y="4374275"/>
              <a:ext cx="117850" cy="656450"/>
            </a:xfrm>
            <a:custGeom>
              <a:rect b="b" l="l" r="r" t="t"/>
              <a:pathLst>
                <a:path extrusionOk="0" h="26258" w="4714">
                  <a:moveTo>
                    <a:pt x="2075" y="0"/>
                  </a:moveTo>
                  <a:cubicBezTo>
                    <a:pt x="1390" y="0"/>
                    <a:pt x="499" y="361"/>
                    <a:pt x="472" y="834"/>
                  </a:cubicBezTo>
                  <a:cubicBezTo>
                    <a:pt x="0" y="9177"/>
                    <a:pt x="558" y="17699"/>
                    <a:pt x="2214" y="25882"/>
                  </a:cubicBezTo>
                  <a:cubicBezTo>
                    <a:pt x="2267" y="26146"/>
                    <a:pt x="2567" y="26258"/>
                    <a:pt x="2938" y="26258"/>
                  </a:cubicBezTo>
                  <a:cubicBezTo>
                    <a:pt x="3683" y="26258"/>
                    <a:pt x="4714" y="25808"/>
                    <a:pt x="4600" y="25242"/>
                  </a:cubicBezTo>
                  <a:cubicBezTo>
                    <a:pt x="2967" y="17169"/>
                    <a:pt x="2390" y="8755"/>
                    <a:pt x="2857" y="525"/>
                  </a:cubicBezTo>
                  <a:cubicBezTo>
                    <a:pt x="2878" y="152"/>
                    <a:pt x="2520" y="0"/>
                    <a:pt x="2075" y="0"/>
                  </a:cubicBezTo>
                  <a:close/>
                </a:path>
              </a:pathLst>
            </a:custGeom>
            <a:solidFill>
              <a:srgbClr val="1D1D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37"/>
            <p:cNvSpPr/>
            <p:nvPr/>
          </p:nvSpPr>
          <p:spPr>
            <a:xfrm>
              <a:off x="5508325" y="4425050"/>
              <a:ext cx="150225" cy="667725"/>
            </a:xfrm>
            <a:custGeom>
              <a:rect b="b" l="l" r="r" t="t"/>
              <a:pathLst>
                <a:path extrusionOk="0" h="26709" w="6009">
                  <a:moveTo>
                    <a:pt x="1804" y="0"/>
                  </a:moveTo>
                  <a:cubicBezTo>
                    <a:pt x="1090" y="0"/>
                    <a:pt x="1" y="374"/>
                    <a:pt x="23" y="918"/>
                  </a:cubicBezTo>
                  <a:lnTo>
                    <a:pt x="23" y="917"/>
                  </a:lnTo>
                  <a:cubicBezTo>
                    <a:pt x="365" y="9404"/>
                    <a:pt x="1037" y="18252"/>
                    <a:pt x="3480" y="26413"/>
                  </a:cubicBezTo>
                  <a:cubicBezTo>
                    <a:pt x="3542" y="26622"/>
                    <a:pt x="3803" y="26709"/>
                    <a:pt x="4131" y="26709"/>
                  </a:cubicBezTo>
                  <a:cubicBezTo>
                    <a:pt x="4890" y="26709"/>
                    <a:pt x="6008" y="26246"/>
                    <a:pt x="5866" y="25772"/>
                  </a:cubicBezTo>
                  <a:cubicBezTo>
                    <a:pt x="3424" y="17612"/>
                    <a:pt x="2752" y="8764"/>
                    <a:pt x="2408" y="278"/>
                  </a:cubicBezTo>
                  <a:cubicBezTo>
                    <a:pt x="2401" y="85"/>
                    <a:pt x="2145" y="0"/>
                    <a:pt x="1804" y="0"/>
                  </a:cubicBezTo>
                  <a:close/>
                </a:path>
              </a:pathLst>
            </a:custGeom>
            <a:solidFill>
              <a:srgbClr val="1D1D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37"/>
            <p:cNvSpPr/>
            <p:nvPr/>
          </p:nvSpPr>
          <p:spPr>
            <a:xfrm>
              <a:off x="6991600" y="4424000"/>
              <a:ext cx="188650" cy="149975"/>
            </a:xfrm>
            <a:custGeom>
              <a:rect b="b" l="l" r="r" t="t"/>
              <a:pathLst>
                <a:path extrusionOk="0" h="5999" w="7546">
                  <a:moveTo>
                    <a:pt x="5650" y="0"/>
                  </a:moveTo>
                  <a:cubicBezTo>
                    <a:pt x="4953" y="0"/>
                    <a:pt x="4203" y="174"/>
                    <a:pt x="3593" y="278"/>
                  </a:cubicBezTo>
                  <a:cubicBezTo>
                    <a:pt x="2770" y="418"/>
                    <a:pt x="1949" y="576"/>
                    <a:pt x="1135" y="760"/>
                  </a:cubicBezTo>
                  <a:cubicBezTo>
                    <a:pt x="692" y="858"/>
                    <a:pt x="1" y="1296"/>
                    <a:pt x="145" y="1840"/>
                  </a:cubicBezTo>
                  <a:cubicBezTo>
                    <a:pt x="250" y="2227"/>
                    <a:pt x="659" y="2337"/>
                    <a:pt x="1046" y="2337"/>
                  </a:cubicBezTo>
                  <a:cubicBezTo>
                    <a:pt x="1228" y="2337"/>
                    <a:pt x="1405" y="2312"/>
                    <a:pt x="1544" y="2282"/>
                  </a:cubicBezTo>
                  <a:lnTo>
                    <a:pt x="1542" y="2282"/>
                  </a:lnTo>
                  <a:cubicBezTo>
                    <a:pt x="2071" y="2162"/>
                    <a:pt x="2603" y="2054"/>
                    <a:pt x="3136" y="1955"/>
                  </a:cubicBezTo>
                  <a:cubicBezTo>
                    <a:pt x="3566" y="1876"/>
                    <a:pt x="3997" y="1804"/>
                    <a:pt x="4431" y="1751"/>
                  </a:cubicBezTo>
                  <a:cubicBezTo>
                    <a:pt x="4571" y="1735"/>
                    <a:pt x="4714" y="1727"/>
                    <a:pt x="4856" y="1714"/>
                  </a:cubicBezTo>
                  <a:lnTo>
                    <a:pt x="4856" y="1714"/>
                  </a:lnTo>
                  <a:cubicBezTo>
                    <a:pt x="4865" y="1810"/>
                    <a:pt x="4882" y="1910"/>
                    <a:pt x="4883" y="1965"/>
                  </a:cubicBezTo>
                  <a:cubicBezTo>
                    <a:pt x="4889" y="2425"/>
                    <a:pt x="4853" y="2889"/>
                    <a:pt x="4821" y="3347"/>
                  </a:cubicBezTo>
                  <a:cubicBezTo>
                    <a:pt x="4776" y="3992"/>
                    <a:pt x="4718" y="4635"/>
                    <a:pt x="4646" y="5279"/>
                  </a:cubicBezTo>
                  <a:cubicBezTo>
                    <a:pt x="4591" y="5782"/>
                    <a:pt x="5020" y="5998"/>
                    <a:pt x="5532" y="5998"/>
                  </a:cubicBezTo>
                  <a:cubicBezTo>
                    <a:pt x="6194" y="5998"/>
                    <a:pt x="6993" y="5636"/>
                    <a:pt x="7057" y="5068"/>
                  </a:cubicBezTo>
                  <a:cubicBezTo>
                    <a:pt x="7149" y="4233"/>
                    <a:pt x="7223" y="3397"/>
                    <a:pt x="7266" y="2559"/>
                  </a:cubicBezTo>
                  <a:cubicBezTo>
                    <a:pt x="7309" y="1742"/>
                    <a:pt x="7545" y="487"/>
                    <a:pt x="6582" y="142"/>
                  </a:cubicBezTo>
                  <a:cubicBezTo>
                    <a:pt x="6296" y="39"/>
                    <a:pt x="5979" y="0"/>
                    <a:pt x="5650" y="0"/>
                  </a:cubicBezTo>
                  <a:close/>
                </a:path>
              </a:pathLst>
            </a:custGeom>
            <a:solidFill>
              <a:srgbClr val="1D1D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37"/>
            <p:cNvSpPr/>
            <p:nvPr/>
          </p:nvSpPr>
          <p:spPr>
            <a:xfrm>
              <a:off x="6597875" y="4463975"/>
              <a:ext cx="209750" cy="182225"/>
            </a:xfrm>
            <a:custGeom>
              <a:rect b="b" l="l" r="r" t="t"/>
              <a:pathLst>
                <a:path extrusionOk="0" h="7289" w="8390">
                  <a:moveTo>
                    <a:pt x="2640" y="2025"/>
                  </a:moveTo>
                  <a:lnTo>
                    <a:pt x="2640" y="2025"/>
                  </a:lnTo>
                  <a:cubicBezTo>
                    <a:pt x="2642" y="2054"/>
                    <a:pt x="2641" y="2088"/>
                    <a:pt x="2637" y="2124"/>
                  </a:cubicBezTo>
                  <a:lnTo>
                    <a:pt x="2637" y="2124"/>
                  </a:lnTo>
                  <a:cubicBezTo>
                    <a:pt x="2568" y="2119"/>
                    <a:pt x="2475" y="2100"/>
                    <a:pt x="2352" y="2061"/>
                  </a:cubicBezTo>
                  <a:lnTo>
                    <a:pt x="2352" y="2061"/>
                  </a:lnTo>
                  <a:cubicBezTo>
                    <a:pt x="2364" y="2065"/>
                    <a:pt x="2380" y="2067"/>
                    <a:pt x="2398" y="2067"/>
                  </a:cubicBezTo>
                  <a:cubicBezTo>
                    <a:pt x="2457" y="2067"/>
                    <a:pt x="2543" y="2049"/>
                    <a:pt x="2640" y="2025"/>
                  </a:cubicBezTo>
                  <a:close/>
                  <a:moveTo>
                    <a:pt x="5409" y="1"/>
                  </a:moveTo>
                  <a:cubicBezTo>
                    <a:pt x="3852" y="1"/>
                    <a:pt x="2091" y="112"/>
                    <a:pt x="940" y="936"/>
                  </a:cubicBezTo>
                  <a:cubicBezTo>
                    <a:pt x="94" y="1541"/>
                    <a:pt x="118" y="2678"/>
                    <a:pt x="66" y="3621"/>
                  </a:cubicBezTo>
                  <a:cubicBezTo>
                    <a:pt x="13" y="4590"/>
                    <a:pt x="1" y="5565"/>
                    <a:pt x="11" y="6535"/>
                  </a:cubicBezTo>
                  <a:cubicBezTo>
                    <a:pt x="18" y="7064"/>
                    <a:pt x="480" y="7289"/>
                    <a:pt x="999" y="7289"/>
                  </a:cubicBezTo>
                  <a:cubicBezTo>
                    <a:pt x="1669" y="7289"/>
                    <a:pt x="2432" y="6914"/>
                    <a:pt x="2425" y="6336"/>
                  </a:cubicBezTo>
                  <a:cubicBezTo>
                    <a:pt x="2416" y="5607"/>
                    <a:pt x="2424" y="4879"/>
                    <a:pt x="2448" y="4151"/>
                  </a:cubicBezTo>
                  <a:cubicBezTo>
                    <a:pt x="2464" y="3675"/>
                    <a:pt x="2484" y="3200"/>
                    <a:pt x="2528" y="2726"/>
                  </a:cubicBezTo>
                  <a:cubicBezTo>
                    <a:pt x="2540" y="2600"/>
                    <a:pt x="2620" y="2322"/>
                    <a:pt x="2637" y="2124"/>
                  </a:cubicBezTo>
                  <a:lnTo>
                    <a:pt x="2637" y="2124"/>
                  </a:lnTo>
                  <a:cubicBezTo>
                    <a:pt x="2651" y="2125"/>
                    <a:pt x="2663" y="2125"/>
                    <a:pt x="2674" y="2125"/>
                  </a:cubicBezTo>
                  <a:cubicBezTo>
                    <a:pt x="2816" y="2125"/>
                    <a:pt x="2834" y="2055"/>
                    <a:pt x="2805" y="1980"/>
                  </a:cubicBezTo>
                  <a:lnTo>
                    <a:pt x="2805" y="1980"/>
                  </a:lnTo>
                  <a:cubicBezTo>
                    <a:pt x="2749" y="1996"/>
                    <a:pt x="2693" y="2011"/>
                    <a:pt x="2640" y="2025"/>
                  </a:cubicBezTo>
                  <a:lnTo>
                    <a:pt x="2640" y="2025"/>
                  </a:lnTo>
                  <a:cubicBezTo>
                    <a:pt x="2638" y="1997"/>
                    <a:pt x="2634" y="1974"/>
                    <a:pt x="2627" y="1954"/>
                  </a:cubicBezTo>
                  <a:cubicBezTo>
                    <a:pt x="2587" y="1847"/>
                    <a:pt x="2599" y="1808"/>
                    <a:pt x="2631" y="1808"/>
                  </a:cubicBezTo>
                  <a:cubicBezTo>
                    <a:pt x="2678" y="1808"/>
                    <a:pt x="2771" y="1896"/>
                    <a:pt x="2805" y="1980"/>
                  </a:cubicBezTo>
                  <a:lnTo>
                    <a:pt x="2805" y="1980"/>
                  </a:lnTo>
                  <a:cubicBezTo>
                    <a:pt x="2967" y="1933"/>
                    <a:pt x="3130" y="1882"/>
                    <a:pt x="3218" y="1870"/>
                  </a:cubicBezTo>
                  <a:cubicBezTo>
                    <a:pt x="3697" y="1802"/>
                    <a:pt x="4184" y="1770"/>
                    <a:pt x="4667" y="1743"/>
                  </a:cubicBezTo>
                  <a:cubicBezTo>
                    <a:pt x="5207" y="1713"/>
                    <a:pt x="5749" y="1697"/>
                    <a:pt x="6291" y="1697"/>
                  </a:cubicBezTo>
                  <a:cubicBezTo>
                    <a:pt x="6375" y="1697"/>
                    <a:pt x="6460" y="1697"/>
                    <a:pt x="6545" y="1698"/>
                  </a:cubicBezTo>
                  <a:cubicBezTo>
                    <a:pt x="6549" y="1698"/>
                    <a:pt x="6553" y="1698"/>
                    <a:pt x="6557" y="1698"/>
                  </a:cubicBezTo>
                  <a:cubicBezTo>
                    <a:pt x="7887" y="1698"/>
                    <a:pt x="8390" y="29"/>
                    <a:pt x="6774" y="15"/>
                  </a:cubicBezTo>
                  <a:cubicBezTo>
                    <a:pt x="6355" y="11"/>
                    <a:pt x="5892" y="1"/>
                    <a:pt x="5409" y="1"/>
                  </a:cubicBezTo>
                  <a:close/>
                </a:path>
              </a:pathLst>
            </a:custGeom>
            <a:solidFill>
              <a:srgbClr val="1D1D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37"/>
            <p:cNvSpPr/>
            <p:nvPr/>
          </p:nvSpPr>
          <p:spPr>
            <a:xfrm>
              <a:off x="6978525" y="4696425"/>
              <a:ext cx="195475" cy="174150"/>
            </a:xfrm>
            <a:custGeom>
              <a:rect b="b" l="l" r="r" t="t"/>
              <a:pathLst>
                <a:path extrusionOk="0" h="6966" w="7819">
                  <a:moveTo>
                    <a:pt x="6999" y="0"/>
                  </a:moveTo>
                  <a:cubicBezTo>
                    <a:pt x="6293" y="0"/>
                    <a:pt x="5070" y="343"/>
                    <a:pt x="5100" y="815"/>
                  </a:cubicBezTo>
                  <a:cubicBezTo>
                    <a:pt x="5168" y="1879"/>
                    <a:pt x="5412" y="3825"/>
                    <a:pt x="4750" y="4729"/>
                  </a:cubicBezTo>
                  <a:cubicBezTo>
                    <a:pt x="4386" y="5224"/>
                    <a:pt x="3433" y="5392"/>
                    <a:pt x="2870" y="5580"/>
                  </a:cubicBezTo>
                  <a:cubicBezTo>
                    <a:pt x="2326" y="5762"/>
                    <a:pt x="1779" y="5931"/>
                    <a:pt x="1227" y="6088"/>
                  </a:cubicBezTo>
                  <a:cubicBezTo>
                    <a:pt x="1035" y="6142"/>
                    <a:pt x="1" y="6431"/>
                    <a:pt x="132" y="6778"/>
                  </a:cubicBezTo>
                  <a:cubicBezTo>
                    <a:pt x="186" y="6920"/>
                    <a:pt x="371" y="6966"/>
                    <a:pt x="588" y="6966"/>
                  </a:cubicBezTo>
                  <a:cubicBezTo>
                    <a:pt x="910" y="6966"/>
                    <a:pt x="1300" y="6864"/>
                    <a:pt x="1425" y="6829"/>
                  </a:cubicBezTo>
                  <a:cubicBezTo>
                    <a:pt x="2275" y="6588"/>
                    <a:pt x="3118" y="6324"/>
                    <a:pt x="3953" y="6038"/>
                  </a:cubicBezTo>
                  <a:cubicBezTo>
                    <a:pt x="4845" y="5731"/>
                    <a:pt x="6013" y="5420"/>
                    <a:pt x="6735" y="4775"/>
                  </a:cubicBezTo>
                  <a:cubicBezTo>
                    <a:pt x="7818" y="3805"/>
                    <a:pt x="7569" y="1484"/>
                    <a:pt x="7487" y="175"/>
                  </a:cubicBezTo>
                  <a:cubicBezTo>
                    <a:pt x="7479" y="54"/>
                    <a:pt x="7280" y="0"/>
                    <a:pt x="6999" y="0"/>
                  </a:cubicBezTo>
                  <a:close/>
                </a:path>
              </a:pathLst>
            </a:custGeom>
            <a:solidFill>
              <a:srgbClr val="1D1D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37"/>
            <p:cNvSpPr/>
            <p:nvPr/>
          </p:nvSpPr>
          <p:spPr>
            <a:xfrm>
              <a:off x="6595625" y="4774175"/>
              <a:ext cx="229675" cy="151875"/>
            </a:xfrm>
            <a:custGeom>
              <a:rect b="b" l="l" r="r" t="t"/>
              <a:pathLst>
                <a:path extrusionOk="0" h="6075" w="9187">
                  <a:moveTo>
                    <a:pt x="1985" y="1"/>
                  </a:moveTo>
                  <a:cubicBezTo>
                    <a:pt x="1325" y="1"/>
                    <a:pt x="573" y="374"/>
                    <a:pt x="553" y="978"/>
                  </a:cubicBezTo>
                  <a:lnTo>
                    <a:pt x="555" y="977"/>
                  </a:lnTo>
                  <a:lnTo>
                    <a:pt x="555" y="977"/>
                  </a:lnTo>
                  <a:cubicBezTo>
                    <a:pt x="511" y="2324"/>
                    <a:pt x="0" y="5789"/>
                    <a:pt x="1896" y="6044"/>
                  </a:cubicBezTo>
                  <a:cubicBezTo>
                    <a:pt x="2053" y="6065"/>
                    <a:pt x="2213" y="6074"/>
                    <a:pt x="2376" y="6074"/>
                  </a:cubicBezTo>
                  <a:cubicBezTo>
                    <a:pt x="3312" y="6074"/>
                    <a:pt x="4329" y="5764"/>
                    <a:pt x="5202" y="5577"/>
                  </a:cubicBezTo>
                  <a:cubicBezTo>
                    <a:pt x="6089" y="5386"/>
                    <a:pt x="6972" y="5179"/>
                    <a:pt x="7854" y="4958"/>
                  </a:cubicBezTo>
                  <a:cubicBezTo>
                    <a:pt x="9187" y="4621"/>
                    <a:pt x="8960" y="3247"/>
                    <a:pt x="7822" y="3247"/>
                  </a:cubicBezTo>
                  <a:cubicBezTo>
                    <a:pt x="7695" y="3247"/>
                    <a:pt x="7557" y="3264"/>
                    <a:pt x="7409" y="3302"/>
                  </a:cubicBezTo>
                  <a:cubicBezTo>
                    <a:pt x="6837" y="3446"/>
                    <a:pt x="6261" y="3585"/>
                    <a:pt x="5684" y="3716"/>
                  </a:cubicBezTo>
                  <a:cubicBezTo>
                    <a:pt x="4922" y="3890"/>
                    <a:pt x="3879" y="3908"/>
                    <a:pt x="3125" y="4181"/>
                  </a:cubicBezTo>
                  <a:lnTo>
                    <a:pt x="3125" y="4181"/>
                  </a:lnTo>
                  <a:cubicBezTo>
                    <a:pt x="3132" y="3766"/>
                    <a:pt x="2985" y="3237"/>
                    <a:pt x="2973" y="2839"/>
                  </a:cubicBezTo>
                  <a:cubicBezTo>
                    <a:pt x="2951" y="2161"/>
                    <a:pt x="2952" y="1480"/>
                    <a:pt x="2973" y="802"/>
                  </a:cubicBezTo>
                  <a:cubicBezTo>
                    <a:pt x="2991" y="243"/>
                    <a:pt x="2518" y="1"/>
                    <a:pt x="1985" y="1"/>
                  </a:cubicBezTo>
                  <a:close/>
                </a:path>
              </a:pathLst>
            </a:custGeom>
            <a:solidFill>
              <a:srgbClr val="1D1D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37"/>
            <p:cNvSpPr/>
            <p:nvPr/>
          </p:nvSpPr>
          <p:spPr>
            <a:xfrm>
              <a:off x="5761950" y="4564800"/>
              <a:ext cx="353400" cy="375925"/>
            </a:xfrm>
            <a:custGeom>
              <a:rect b="b" l="l" r="r" t="t"/>
              <a:pathLst>
                <a:path extrusionOk="0" h="15037" w="14136">
                  <a:moveTo>
                    <a:pt x="9602" y="1644"/>
                  </a:moveTo>
                  <a:lnTo>
                    <a:pt x="9602" y="1644"/>
                  </a:lnTo>
                  <a:cubicBezTo>
                    <a:pt x="9817" y="2339"/>
                    <a:pt x="10226" y="3187"/>
                    <a:pt x="10330" y="3777"/>
                  </a:cubicBezTo>
                  <a:cubicBezTo>
                    <a:pt x="10822" y="6594"/>
                    <a:pt x="11042" y="9587"/>
                    <a:pt x="10860" y="12442"/>
                  </a:cubicBezTo>
                  <a:cubicBezTo>
                    <a:pt x="10854" y="12531"/>
                    <a:pt x="10836" y="12643"/>
                    <a:pt x="10812" y="12768"/>
                  </a:cubicBezTo>
                  <a:lnTo>
                    <a:pt x="10812" y="12768"/>
                  </a:lnTo>
                  <a:cubicBezTo>
                    <a:pt x="10102" y="11906"/>
                    <a:pt x="9043" y="11051"/>
                    <a:pt x="8454" y="10189"/>
                  </a:cubicBezTo>
                  <a:cubicBezTo>
                    <a:pt x="8375" y="10074"/>
                    <a:pt x="8209" y="10039"/>
                    <a:pt x="8031" y="10039"/>
                  </a:cubicBezTo>
                  <a:cubicBezTo>
                    <a:pt x="7830" y="10039"/>
                    <a:pt x="7614" y="10084"/>
                    <a:pt x="7494" y="10108"/>
                  </a:cubicBezTo>
                  <a:cubicBezTo>
                    <a:pt x="7112" y="10184"/>
                    <a:pt x="4690" y="10512"/>
                    <a:pt x="3094" y="10909"/>
                  </a:cubicBezTo>
                  <a:lnTo>
                    <a:pt x="3094" y="10909"/>
                  </a:lnTo>
                  <a:cubicBezTo>
                    <a:pt x="3064" y="10711"/>
                    <a:pt x="3044" y="10512"/>
                    <a:pt x="3032" y="10313"/>
                  </a:cubicBezTo>
                  <a:cubicBezTo>
                    <a:pt x="3111" y="9872"/>
                    <a:pt x="2996" y="9310"/>
                    <a:pt x="2993" y="8865"/>
                  </a:cubicBezTo>
                  <a:cubicBezTo>
                    <a:pt x="2989" y="7957"/>
                    <a:pt x="3018" y="7045"/>
                    <a:pt x="3060" y="6138"/>
                  </a:cubicBezTo>
                  <a:lnTo>
                    <a:pt x="3060" y="6138"/>
                  </a:lnTo>
                  <a:cubicBezTo>
                    <a:pt x="3550" y="5013"/>
                    <a:pt x="7088" y="5296"/>
                    <a:pt x="8030" y="4164"/>
                  </a:cubicBezTo>
                  <a:cubicBezTo>
                    <a:pt x="8425" y="3688"/>
                    <a:pt x="8665" y="3007"/>
                    <a:pt x="9010" y="2488"/>
                  </a:cubicBezTo>
                  <a:cubicBezTo>
                    <a:pt x="9194" y="2210"/>
                    <a:pt x="9443" y="1936"/>
                    <a:pt x="9602" y="1644"/>
                  </a:cubicBezTo>
                  <a:close/>
                  <a:moveTo>
                    <a:pt x="10604" y="1"/>
                  </a:moveTo>
                  <a:cubicBezTo>
                    <a:pt x="8277" y="1"/>
                    <a:pt x="6728" y="2575"/>
                    <a:pt x="5749" y="4468"/>
                  </a:cubicBezTo>
                  <a:lnTo>
                    <a:pt x="5749" y="4468"/>
                  </a:lnTo>
                  <a:cubicBezTo>
                    <a:pt x="3837" y="4722"/>
                    <a:pt x="1192" y="5224"/>
                    <a:pt x="695" y="6624"/>
                  </a:cubicBezTo>
                  <a:cubicBezTo>
                    <a:pt x="693" y="6631"/>
                    <a:pt x="691" y="6638"/>
                    <a:pt x="691" y="6644"/>
                  </a:cubicBezTo>
                  <a:lnTo>
                    <a:pt x="691" y="6644"/>
                  </a:lnTo>
                  <a:cubicBezTo>
                    <a:pt x="682" y="6669"/>
                    <a:pt x="677" y="6696"/>
                    <a:pt x="676" y="6722"/>
                  </a:cubicBezTo>
                  <a:cubicBezTo>
                    <a:pt x="623" y="7810"/>
                    <a:pt x="1" y="11537"/>
                    <a:pt x="1075" y="12160"/>
                  </a:cubicBezTo>
                  <a:cubicBezTo>
                    <a:pt x="1181" y="12222"/>
                    <a:pt x="1310" y="12247"/>
                    <a:pt x="1453" y="12247"/>
                  </a:cubicBezTo>
                  <a:cubicBezTo>
                    <a:pt x="2009" y="12247"/>
                    <a:pt x="2775" y="11866"/>
                    <a:pt x="3169" y="11758"/>
                  </a:cubicBezTo>
                  <a:cubicBezTo>
                    <a:pt x="4176" y="11482"/>
                    <a:pt x="5204" y="11271"/>
                    <a:pt x="6230" y="11067"/>
                  </a:cubicBezTo>
                  <a:lnTo>
                    <a:pt x="6230" y="11067"/>
                  </a:lnTo>
                  <a:cubicBezTo>
                    <a:pt x="7241" y="12555"/>
                    <a:pt x="8923" y="15037"/>
                    <a:pt x="10854" y="15037"/>
                  </a:cubicBezTo>
                  <a:cubicBezTo>
                    <a:pt x="11275" y="15037"/>
                    <a:pt x="11707" y="14919"/>
                    <a:pt x="12147" y="14648"/>
                  </a:cubicBezTo>
                  <a:cubicBezTo>
                    <a:pt x="14136" y="13422"/>
                    <a:pt x="13304" y="9031"/>
                    <a:pt x="13170" y="7107"/>
                  </a:cubicBezTo>
                  <a:cubicBezTo>
                    <a:pt x="13048" y="5366"/>
                    <a:pt x="13274" y="177"/>
                    <a:pt x="10822" y="8"/>
                  </a:cubicBezTo>
                  <a:cubicBezTo>
                    <a:pt x="10749" y="3"/>
                    <a:pt x="10676" y="1"/>
                    <a:pt x="10604" y="1"/>
                  </a:cubicBezTo>
                  <a:close/>
                </a:path>
              </a:pathLst>
            </a:custGeom>
            <a:solidFill>
              <a:srgbClr val="1D1D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37"/>
            <p:cNvSpPr/>
            <p:nvPr/>
          </p:nvSpPr>
          <p:spPr>
            <a:xfrm>
              <a:off x="6058275" y="4538425"/>
              <a:ext cx="206450" cy="144950"/>
            </a:xfrm>
            <a:custGeom>
              <a:rect b="b" l="l" r="r" t="t"/>
              <a:pathLst>
                <a:path extrusionOk="0" h="5798" w="8258">
                  <a:moveTo>
                    <a:pt x="7519" y="0"/>
                  </a:moveTo>
                  <a:cubicBezTo>
                    <a:pt x="7034" y="0"/>
                    <a:pt x="6387" y="220"/>
                    <a:pt x="6038" y="468"/>
                  </a:cubicBezTo>
                  <a:cubicBezTo>
                    <a:pt x="4001" y="1911"/>
                    <a:pt x="2174" y="3694"/>
                    <a:pt x="360" y="5401"/>
                  </a:cubicBezTo>
                  <a:cubicBezTo>
                    <a:pt x="0" y="5739"/>
                    <a:pt x="582" y="5798"/>
                    <a:pt x="854" y="5798"/>
                  </a:cubicBezTo>
                  <a:cubicBezTo>
                    <a:pt x="881" y="5798"/>
                    <a:pt x="905" y="5797"/>
                    <a:pt x="925" y="5796"/>
                  </a:cubicBezTo>
                  <a:cubicBezTo>
                    <a:pt x="1436" y="5767"/>
                    <a:pt x="2134" y="5588"/>
                    <a:pt x="2522" y="5225"/>
                  </a:cubicBezTo>
                  <a:lnTo>
                    <a:pt x="2521" y="5225"/>
                  </a:lnTo>
                  <a:cubicBezTo>
                    <a:pt x="4231" y="3616"/>
                    <a:pt x="5949" y="1901"/>
                    <a:pt x="7867" y="542"/>
                  </a:cubicBezTo>
                  <a:cubicBezTo>
                    <a:pt x="8257" y="265"/>
                    <a:pt x="8152" y="87"/>
                    <a:pt x="7725" y="16"/>
                  </a:cubicBezTo>
                  <a:cubicBezTo>
                    <a:pt x="7661" y="5"/>
                    <a:pt x="7592" y="0"/>
                    <a:pt x="7519" y="0"/>
                  </a:cubicBezTo>
                  <a:close/>
                </a:path>
              </a:pathLst>
            </a:custGeom>
            <a:solidFill>
              <a:srgbClr val="1D1D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37"/>
            <p:cNvSpPr/>
            <p:nvPr/>
          </p:nvSpPr>
          <p:spPr>
            <a:xfrm>
              <a:off x="6060775" y="4706700"/>
              <a:ext cx="241350" cy="47200"/>
            </a:xfrm>
            <a:custGeom>
              <a:rect b="b" l="l" r="r" t="t"/>
              <a:pathLst>
                <a:path extrusionOk="0" h="1888" w="9654">
                  <a:moveTo>
                    <a:pt x="8624" y="0"/>
                  </a:moveTo>
                  <a:cubicBezTo>
                    <a:pt x="8471" y="0"/>
                    <a:pt x="8295" y="24"/>
                    <a:pt x="8098" y="78"/>
                  </a:cubicBezTo>
                  <a:cubicBezTo>
                    <a:pt x="6833" y="421"/>
                    <a:pt x="5489" y="527"/>
                    <a:pt x="4158" y="527"/>
                  </a:cubicBezTo>
                  <a:cubicBezTo>
                    <a:pt x="3603" y="527"/>
                    <a:pt x="3050" y="509"/>
                    <a:pt x="2507" y="481"/>
                  </a:cubicBezTo>
                  <a:cubicBezTo>
                    <a:pt x="2491" y="481"/>
                    <a:pt x="2475" y="480"/>
                    <a:pt x="2459" y="480"/>
                  </a:cubicBezTo>
                  <a:cubicBezTo>
                    <a:pt x="1536" y="480"/>
                    <a:pt x="0" y="1763"/>
                    <a:pt x="1582" y="1843"/>
                  </a:cubicBezTo>
                  <a:cubicBezTo>
                    <a:pt x="2135" y="1871"/>
                    <a:pt x="2695" y="1887"/>
                    <a:pt x="3258" y="1887"/>
                  </a:cubicBezTo>
                  <a:cubicBezTo>
                    <a:pt x="4998" y="1887"/>
                    <a:pt x="6760" y="1732"/>
                    <a:pt x="8421" y="1281"/>
                  </a:cubicBezTo>
                  <a:cubicBezTo>
                    <a:pt x="9653" y="947"/>
                    <a:pt x="9591" y="0"/>
                    <a:pt x="8624" y="0"/>
                  </a:cubicBezTo>
                  <a:close/>
                </a:path>
              </a:pathLst>
            </a:custGeom>
            <a:solidFill>
              <a:srgbClr val="1D1D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37"/>
            <p:cNvSpPr/>
            <p:nvPr/>
          </p:nvSpPr>
          <p:spPr>
            <a:xfrm>
              <a:off x="6079250" y="4805450"/>
              <a:ext cx="247650" cy="151375"/>
            </a:xfrm>
            <a:custGeom>
              <a:rect b="b" l="l" r="r" t="t"/>
              <a:pathLst>
                <a:path extrusionOk="0" h="6055" w="9906">
                  <a:moveTo>
                    <a:pt x="2054" y="1"/>
                  </a:moveTo>
                  <a:cubicBezTo>
                    <a:pt x="1130" y="1"/>
                    <a:pt x="0" y="905"/>
                    <a:pt x="856" y="1600"/>
                  </a:cubicBezTo>
                  <a:cubicBezTo>
                    <a:pt x="2830" y="3199"/>
                    <a:pt x="4943" y="4992"/>
                    <a:pt x="7305" y="5977"/>
                  </a:cubicBezTo>
                  <a:cubicBezTo>
                    <a:pt x="7433" y="6030"/>
                    <a:pt x="7571" y="6054"/>
                    <a:pt x="7713" y="6054"/>
                  </a:cubicBezTo>
                  <a:cubicBezTo>
                    <a:pt x="8719" y="6054"/>
                    <a:pt x="9906" y="4855"/>
                    <a:pt x="8675" y="4341"/>
                  </a:cubicBezTo>
                  <a:cubicBezTo>
                    <a:pt x="6492" y="3429"/>
                    <a:pt x="4516" y="1681"/>
                    <a:pt x="2691" y="202"/>
                  </a:cubicBezTo>
                  <a:cubicBezTo>
                    <a:pt x="2518" y="62"/>
                    <a:pt x="2293" y="1"/>
                    <a:pt x="2054" y="1"/>
                  </a:cubicBezTo>
                  <a:close/>
                </a:path>
              </a:pathLst>
            </a:custGeom>
            <a:solidFill>
              <a:srgbClr val="1D1D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37"/>
            <p:cNvSpPr/>
            <p:nvPr/>
          </p:nvSpPr>
          <p:spPr>
            <a:xfrm>
              <a:off x="283750" y="4284400"/>
              <a:ext cx="7068150" cy="214175"/>
            </a:xfrm>
            <a:custGeom>
              <a:rect b="b" l="l" r="r" t="t"/>
              <a:pathLst>
                <a:path extrusionOk="0" h="8567" w="282726">
                  <a:moveTo>
                    <a:pt x="281440" y="0"/>
                  </a:moveTo>
                  <a:cubicBezTo>
                    <a:pt x="281358" y="0"/>
                    <a:pt x="281269" y="7"/>
                    <a:pt x="281172" y="21"/>
                  </a:cubicBezTo>
                  <a:cubicBezTo>
                    <a:pt x="244658" y="5455"/>
                    <a:pt x="207489" y="6751"/>
                    <a:pt x="170508" y="6751"/>
                  </a:cubicBezTo>
                  <a:cubicBezTo>
                    <a:pt x="161603" y="6751"/>
                    <a:pt x="152708" y="6676"/>
                    <a:pt x="143836" y="6565"/>
                  </a:cubicBezTo>
                  <a:cubicBezTo>
                    <a:pt x="104367" y="6072"/>
                    <a:pt x="64908" y="4358"/>
                    <a:pt x="25525" y="1725"/>
                  </a:cubicBezTo>
                  <a:cubicBezTo>
                    <a:pt x="17804" y="1209"/>
                    <a:pt x="10082" y="677"/>
                    <a:pt x="2370" y="30"/>
                  </a:cubicBezTo>
                  <a:cubicBezTo>
                    <a:pt x="2336" y="27"/>
                    <a:pt x="2302" y="26"/>
                    <a:pt x="2268" y="26"/>
                  </a:cubicBezTo>
                  <a:cubicBezTo>
                    <a:pt x="1088" y="26"/>
                    <a:pt x="1" y="1713"/>
                    <a:pt x="1565" y="1844"/>
                  </a:cubicBezTo>
                  <a:lnTo>
                    <a:pt x="1565" y="1846"/>
                  </a:lnTo>
                  <a:cubicBezTo>
                    <a:pt x="23837" y="3710"/>
                    <a:pt x="46172" y="4976"/>
                    <a:pt x="68494" y="6051"/>
                  </a:cubicBezTo>
                  <a:cubicBezTo>
                    <a:pt x="99920" y="7565"/>
                    <a:pt x="131406" y="8567"/>
                    <a:pt x="162883" y="8567"/>
                  </a:cubicBezTo>
                  <a:cubicBezTo>
                    <a:pt x="177207" y="8567"/>
                    <a:pt x="191528" y="8360"/>
                    <a:pt x="205842" y="7899"/>
                  </a:cubicBezTo>
                  <a:cubicBezTo>
                    <a:pt x="230949" y="7090"/>
                    <a:pt x="256119" y="5557"/>
                    <a:pt x="280984" y="1856"/>
                  </a:cubicBezTo>
                  <a:cubicBezTo>
                    <a:pt x="282243" y="1668"/>
                    <a:pt x="282726" y="0"/>
                    <a:pt x="281440" y="0"/>
                  </a:cubicBezTo>
                  <a:close/>
                </a:path>
              </a:pathLst>
            </a:custGeom>
            <a:solidFill>
              <a:srgbClr val="1D1D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796" name="Google Shape;796;p37"/>
          <p:cNvPicPr preferRelativeResize="0"/>
          <p:nvPr/>
        </p:nvPicPr>
        <p:blipFill>
          <a:blip r:embed="rId3">
            <a:alphaModFix/>
          </a:blip>
          <a:stretch>
            <a:fillRect/>
          </a:stretch>
        </p:blipFill>
        <p:spPr>
          <a:xfrm>
            <a:off x="4594650" y="367600"/>
            <a:ext cx="4190299" cy="1854825"/>
          </a:xfrm>
          <a:prstGeom prst="rect">
            <a:avLst/>
          </a:prstGeom>
          <a:noFill/>
          <a:ln>
            <a:noFill/>
          </a:ln>
        </p:spPr>
      </p:pic>
      <p:pic>
        <p:nvPicPr>
          <p:cNvPr id="797" name="Google Shape;797;p37"/>
          <p:cNvPicPr preferRelativeResize="0"/>
          <p:nvPr/>
        </p:nvPicPr>
        <p:blipFill>
          <a:blip r:embed="rId4">
            <a:alphaModFix/>
          </a:blip>
          <a:stretch>
            <a:fillRect/>
          </a:stretch>
        </p:blipFill>
        <p:spPr>
          <a:xfrm>
            <a:off x="4594638" y="2222425"/>
            <a:ext cx="4190325" cy="1954500"/>
          </a:xfrm>
          <a:prstGeom prst="rect">
            <a:avLst/>
          </a:prstGeom>
          <a:noFill/>
          <a:ln>
            <a:noFill/>
          </a:ln>
        </p:spPr>
      </p:pic>
      <p:sp>
        <p:nvSpPr>
          <p:cNvPr id="798" name="Google Shape;798;p37"/>
          <p:cNvSpPr/>
          <p:nvPr/>
        </p:nvSpPr>
        <p:spPr>
          <a:xfrm rot="-2256529">
            <a:off x="6456605" y="718495"/>
            <a:ext cx="260542" cy="545631"/>
          </a:xfrm>
          <a:prstGeom prst="upArrow">
            <a:avLst>
              <a:gd fmla="val 50000" name="adj1"/>
              <a:gd fmla="val 50000" name="adj2"/>
            </a:avLst>
          </a:prstGeom>
          <a:solidFill>
            <a:schemeClr val="accent1"/>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2" name="Shape 802"/>
        <p:cNvGrpSpPr/>
        <p:nvPr/>
      </p:nvGrpSpPr>
      <p:grpSpPr>
        <a:xfrm>
          <a:off x="0" y="0"/>
          <a:ext cx="0" cy="0"/>
          <a:chOff x="0" y="0"/>
          <a:chExt cx="0" cy="0"/>
        </a:xfrm>
      </p:grpSpPr>
      <p:sp>
        <p:nvSpPr>
          <p:cNvPr id="803" name="Google Shape;803;p38"/>
          <p:cNvSpPr txBox="1"/>
          <p:nvPr>
            <p:ph idx="4294967295" type="ctrTitle"/>
          </p:nvPr>
        </p:nvSpPr>
        <p:spPr>
          <a:xfrm>
            <a:off x="458125" y="166600"/>
            <a:ext cx="4362600" cy="7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Sentiment Analysis</a:t>
            </a:r>
            <a:endParaRPr sz="2800"/>
          </a:p>
        </p:txBody>
      </p:sp>
      <p:pic>
        <p:nvPicPr>
          <p:cNvPr id="804" name="Google Shape;804;p38"/>
          <p:cNvPicPr preferRelativeResize="0"/>
          <p:nvPr/>
        </p:nvPicPr>
        <p:blipFill>
          <a:blip r:embed="rId3">
            <a:alphaModFix/>
          </a:blip>
          <a:stretch>
            <a:fillRect/>
          </a:stretch>
        </p:blipFill>
        <p:spPr>
          <a:xfrm>
            <a:off x="1016700" y="1330050"/>
            <a:ext cx="2893075" cy="1918950"/>
          </a:xfrm>
          <a:prstGeom prst="rect">
            <a:avLst/>
          </a:prstGeom>
          <a:noFill/>
          <a:ln>
            <a:noFill/>
          </a:ln>
        </p:spPr>
      </p:pic>
      <p:pic>
        <p:nvPicPr>
          <p:cNvPr id="805" name="Google Shape;805;p38"/>
          <p:cNvPicPr preferRelativeResize="0"/>
          <p:nvPr/>
        </p:nvPicPr>
        <p:blipFill>
          <a:blip r:embed="rId4">
            <a:alphaModFix/>
          </a:blip>
          <a:stretch>
            <a:fillRect/>
          </a:stretch>
        </p:blipFill>
        <p:spPr>
          <a:xfrm>
            <a:off x="1088800" y="3330450"/>
            <a:ext cx="2820975" cy="1770551"/>
          </a:xfrm>
          <a:prstGeom prst="rect">
            <a:avLst/>
          </a:prstGeom>
          <a:noFill/>
          <a:ln>
            <a:noFill/>
          </a:ln>
        </p:spPr>
      </p:pic>
      <p:sp>
        <p:nvSpPr>
          <p:cNvPr id="806" name="Google Shape;806;p38"/>
          <p:cNvSpPr txBox="1"/>
          <p:nvPr/>
        </p:nvSpPr>
        <p:spPr>
          <a:xfrm>
            <a:off x="1419475" y="833100"/>
            <a:ext cx="24903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500">
                <a:latin typeface="Didact Gothic"/>
                <a:ea typeface="Didact Gothic"/>
                <a:cs typeface="Didact Gothic"/>
                <a:sym typeface="Didact Gothic"/>
              </a:rPr>
              <a:t>Fraud</a:t>
            </a:r>
            <a:r>
              <a:rPr lang="en" sz="1500">
                <a:latin typeface="Didact Gothic"/>
                <a:ea typeface="Didact Gothic"/>
                <a:cs typeface="Didact Gothic"/>
                <a:sym typeface="Didact Gothic"/>
              </a:rPr>
              <a:t> / Avg = 14.60</a:t>
            </a:r>
            <a:endParaRPr sz="1500">
              <a:latin typeface="Didact Gothic"/>
              <a:ea typeface="Didact Gothic"/>
              <a:cs typeface="Didact Gothic"/>
              <a:sym typeface="Didact Gothic"/>
            </a:endParaRPr>
          </a:p>
        </p:txBody>
      </p:sp>
      <p:pic>
        <p:nvPicPr>
          <p:cNvPr id="807" name="Google Shape;807;p38"/>
          <p:cNvPicPr preferRelativeResize="0"/>
          <p:nvPr/>
        </p:nvPicPr>
        <p:blipFill>
          <a:blip r:embed="rId5">
            <a:alphaModFix/>
          </a:blip>
          <a:stretch>
            <a:fillRect/>
          </a:stretch>
        </p:blipFill>
        <p:spPr>
          <a:xfrm>
            <a:off x="5123300" y="1349383"/>
            <a:ext cx="2820974" cy="1857023"/>
          </a:xfrm>
          <a:prstGeom prst="rect">
            <a:avLst/>
          </a:prstGeom>
          <a:noFill/>
          <a:ln>
            <a:noFill/>
          </a:ln>
        </p:spPr>
      </p:pic>
      <p:pic>
        <p:nvPicPr>
          <p:cNvPr id="808" name="Google Shape;808;p38"/>
          <p:cNvPicPr preferRelativeResize="0"/>
          <p:nvPr/>
        </p:nvPicPr>
        <p:blipFill>
          <a:blip r:embed="rId6">
            <a:alphaModFix/>
          </a:blip>
          <a:stretch>
            <a:fillRect/>
          </a:stretch>
        </p:blipFill>
        <p:spPr>
          <a:xfrm>
            <a:off x="5051200" y="3249000"/>
            <a:ext cx="2893076" cy="1815777"/>
          </a:xfrm>
          <a:prstGeom prst="rect">
            <a:avLst/>
          </a:prstGeom>
          <a:noFill/>
          <a:ln>
            <a:noFill/>
          </a:ln>
        </p:spPr>
      </p:pic>
      <p:sp>
        <p:nvSpPr>
          <p:cNvPr id="809" name="Google Shape;809;p38"/>
          <p:cNvSpPr txBox="1"/>
          <p:nvPr/>
        </p:nvSpPr>
        <p:spPr>
          <a:xfrm>
            <a:off x="5528400" y="833100"/>
            <a:ext cx="24903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500">
                <a:latin typeface="Didact Gothic"/>
                <a:ea typeface="Didact Gothic"/>
                <a:cs typeface="Didact Gothic"/>
                <a:sym typeface="Didact Gothic"/>
              </a:rPr>
              <a:t>Non-</a:t>
            </a:r>
            <a:r>
              <a:rPr b="1" lang="en" sz="1500">
                <a:latin typeface="Didact Gothic"/>
                <a:ea typeface="Didact Gothic"/>
                <a:cs typeface="Didact Gothic"/>
                <a:sym typeface="Didact Gothic"/>
              </a:rPr>
              <a:t>Fraud</a:t>
            </a:r>
            <a:r>
              <a:rPr lang="en" sz="1500">
                <a:latin typeface="Didact Gothic"/>
                <a:ea typeface="Didact Gothic"/>
                <a:cs typeface="Didact Gothic"/>
                <a:sym typeface="Didact Gothic"/>
              </a:rPr>
              <a:t> / Avg = 17.98</a:t>
            </a:r>
            <a:endParaRPr sz="1500">
              <a:latin typeface="Didact Gothic"/>
              <a:ea typeface="Didact Gothic"/>
              <a:cs typeface="Didact Gothic"/>
              <a:sym typeface="Didact Gothic"/>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3" name="Shape 813"/>
        <p:cNvGrpSpPr/>
        <p:nvPr/>
      </p:nvGrpSpPr>
      <p:grpSpPr>
        <a:xfrm>
          <a:off x="0" y="0"/>
          <a:ext cx="0" cy="0"/>
          <a:chOff x="0" y="0"/>
          <a:chExt cx="0" cy="0"/>
        </a:xfrm>
      </p:grpSpPr>
      <p:sp>
        <p:nvSpPr>
          <p:cNvPr id="814" name="Google Shape;814;p39"/>
          <p:cNvSpPr txBox="1"/>
          <p:nvPr>
            <p:ph idx="4294967295" type="ctrTitle"/>
          </p:nvPr>
        </p:nvSpPr>
        <p:spPr>
          <a:xfrm>
            <a:off x="458125" y="166600"/>
            <a:ext cx="4362600" cy="7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Word cloud</a:t>
            </a:r>
            <a:endParaRPr sz="2800"/>
          </a:p>
        </p:txBody>
      </p:sp>
      <p:pic>
        <p:nvPicPr>
          <p:cNvPr id="815" name="Google Shape;815;p39"/>
          <p:cNvPicPr preferRelativeResize="0"/>
          <p:nvPr/>
        </p:nvPicPr>
        <p:blipFill>
          <a:blip r:embed="rId3">
            <a:alphaModFix/>
          </a:blip>
          <a:stretch>
            <a:fillRect/>
          </a:stretch>
        </p:blipFill>
        <p:spPr>
          <a:xfrm>
            <a:off x="458125" y="1476663"/>
            <a:ext cx="3324225" cy="1724025"/>
          </a:xfrm>
          <a:prstGeom prst="rect">
            <a:avLst/>
          </a:prstGeom>
          <a:noFill/>
          <a:ln>
            <a:noFill/>
          </a:ln>
        </p:spPr>
      </p:pic>
      <p:pic>
        <p:nvPicPr>
          <p:cNvPr id="816" name="Google Shape;816;p39"/>
          <p:cNvPicPr preferRelativeResize="0"/>
          <p:nvPr/>
        </p:nvPicPr>
        <p:blipFill>
          <a:blip r:embed="rId4">
            <a:alphaModFix/>
          </a:blip>
          <a:stretch>
            <a:fillRect/>
          </a:stretch>
        </p:blipFill>
        <p:spPr>
          <a:xfrm>
            <a:off x="4820725" y="1476675"/>
            <a:ext cx="3324225" cy="1724025"/>
          </a:xfrm>
          <a:prstGeom prst="rect">
            <a:avLst/>
          </a:prstGeom>
          <a:noFill/>
          <a:ln>
            <a:noFill/>
          </a:ln>
        </p:spPr>
      </p:pic>
      <p:sp>
        <p:nvSpPr>
          <p:cNvPr id="817" name="Google Shape;817;p39"/>
          <p:cNvSpPr txBox="1"/>
          <p:nvPr>
            <p:ph idx="4294967295" type="ctrTitle"/>
          </p:nvPr>
        </p:nvSpPr>
        <p:spPr>
          <a:xfrm>
            <a:off x="458125" y="953838"/>
            <a:ext cx="2973600" cy="592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500">
                <a:latin typeface="Comfortaa"/>
                <a:ea typeface="Comfortaa"/>
                <a:cs typeface="Comfortaa"/>
                <a:sym typeface="Comfortaa"/>
              </a:rPr>
              <a:t>Company File</a:t>
            </a:r>
            <a:endParaRPr sz="1500">
              <a:latin typeface="Comfortaa"/>
              <a:ea typeface="Comfortaa"/>
              <a:cs typeface="Comfortaa"/>
              <a:sym typeface="Comfortaa"/>
            </a:endParaRPr>
          </a:p>
        </p:txBody>
      </p:sp>
      <p:sp>
        <p:nvSpPr>
          <p:cNvPr id="818" name="Google Shape;818;p39"/>
          <p:cNvSpPr txBox="1"/>
          <p:nvPr>
            <p:ph idx="4294967295" type="ctrTitle"/>
          </p:nvPr>
        </p:nvSpPr>
        <p:spPr>
          <a:xfrm>
            <a:off x="4996038" y="953838"/>
            <a:ext cx="2973600" cy="592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500">
                <a:latin typeface="Comfortaa"/>
                <a:ea typeface="Comfortaa"/>
                <a:cs typeface="Comfortaa"/>
                <a:sym typeface="Comfortaa"/>
              </a:rPr>
              <a:t>Benefits</a:t>
            </a:r>
            <a:endParaRPr sz="1500">
              <a:latin typeface="Comfortaa"/>
              <a:ea typeface="Comfortaa"/>
              <a:cs typeface="Comfortaa"/>
              <a:sym typeface="Comfortaa"/>
            </a:endParaRPr>
          </a:p>
        </p:txBody>
      </p:sp>
      <p:sp>
        <p:nvSpPr>
          <p:cNvPr id="819" name="Google Shape;819;p39"/>
          <p:cNvSpPr txBox="1"/>
          <p:nvPr>
            <p:ph idx="4294967295" type="subTitle"/>
          </p:nvPr>
        </p:nvSpPr>
        <p:spPr>
          <a:xfrm>
            <a:off x="520450" y="3517100"/>
            <a:ext cx="7624500" cy="792600"/>
          </a:xfrm>
          <a:prstGeom prst="rect">
            <a:avLst/>
          </a:prstGeom>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 sz="1500">
                <a:solidFill>
                  <a:schemeClr val="dk1"/>
                </a:solidFill>
                <a:highlight>
                  <a:srgbClr val="FFFFFE"/>
                </a:highlight>
                <a:latin typeface="Didact Gothic"/>
                <a:ea typeface="Didact Gothic"/>
                <a:cs typeface="Didact Gothic"/>
                <a:sym typeface="Didact Gothic"/>
              </a:rPr>
              <a:t>It turns out that indeed our guesses are partially right. The fake ones do tend to promise bonus and benefits, supply with online </a:t>
            </a:r>
            <a:r>
              <a:rPr lang="en" sz="1500">
                <a:solidFill>
                  <a:schemeClr val="dk1"/>
                </a:solidFill>
                <a:highlight>
                  <a:srgbClr val="FFFFFE"/>
                </a:highlight>
                <a:latin typeface="Didact Gothic"/>
                <a:ea typeface="Didact Gothic"/>
                <a:cs typeface="Didact Gothic"/>
                <a:sym typeface="Didact Gothic"/>
              </a:rPr>
              <a:t>training</a:t>
            </a:r>
            <a:r>
              <a:rPr lang="en" sz="1500">
                <a:solidFill>
                  <a:schemeClr val="dk1"/>
                </a:solidFill>
                <a:highlight>
                  <a:srgbClr val="FFFFFE"/>
                </a:highlight>
                <a:latin typeface="Didact Gothic"/>
                <a:ea typeface="Didact Gothic"/>
                <a:cs typeface="Didact Gothic"/>
                <a:sym typeface="Didact Gothic"/>
              </a:rPr>
              <a:t>, guarantee work life balance.</a:t>
            </a:r>
            <a:endParaRPr sz="1500">
              <a:solidFill>
                <a:schemeClr val="dk1"/>
              </a:solidFill>
              <a:highlight>
                <a:srgbClr val="FFFFFE"/>
              </a:highlight>
              <a:latin typeface="Didact Gothic"/>
              <a:ea typeface="Didact Gothic"/>
              <a:cs typeface="Didact Gothic"/>
              <a:sym typeface="Didact Gothic"/>
            </a:endParaRPr>
          </a:p>
          <a:p>
            <a:pPr indent="0" lvl="0" marL="0" rtl="0" algn="l">
              <a:lnSpc>
                <a:spcPct val="135714"/>
              </a:lnSpc>
              <a:spcBef>
                <a:spcPts val="0"/>
              </a:spcBef>
              <a:spcAft>
                <a:spcPts val="0"/>
              </a:spcAft>
              <a:buNone/>
            </a:pPr>
            <a:r>
              <a:t/>
            </a:r>
            <a:endParaRPr sz="1500">
              <a:latin typeface="Didact Gothic"/>
              <a:ea typeface="Didact Gothic"/>
              <a:cs typeface="Didact Gothic"/>
              <a:sym typeface="Didact Gothic"/>
            </a:endParaRPr>
          </a:p>
          <a:p>
            <a:pPr indent="0" lvl="0" marL="0" rtl="0" algn="l">
              <a:lnSpc>
                <a:spcPct val="135714"/>
              </a:lnSpc>
              <a:spcBef>
                <a:spcPts val="0"/>
              </a:spcBef>
              <a:spcAft>
                <a:spcPts val="0"/>
              </a:spcAft>
              <a:buNone/>
            </a:pPr>
            <a:r>
              <a:t/>
            </a:r>
            <a:endParaRPr sz="1050">
              <a:solidFill>
                <a:schemeClr val="dk1"/>
              </a:solidFill>
              <a:highlight>
                <a:srgbClr val="FFFFFE"/>
              </a:highlight>
              <a:latin typeface="Courier New"/>
              <a:ea typeface="Courier New"/>
              <a:cs typeface="Courier New"/>
              <a:sym typeface="Courier New"/>
            </a:endParaRPr>
          </a:p>
          <a:p>
            <a:pPr indent="0" lvl="0" marL="0" rtl="0" algn="l">
              <a:spcBef>
                <a:spcPts val="0"/>
              </a:spcBef>
              <a:spcAft>
                <a:spcPts val="1600"/>
              </a:spcAft>
              <a:buNone/>
            </a:pPr>
            <a:r>
              <a:t/>
            </a:r>
            <a:endParaRPr sz="1500">
              <a:latin typeface="Didact Gothic"/>
              <a:ea typeface="Didact Gothic"/>
              <a:cs typeface="Didact Gothic"/>
              <a:sym typeface="Didact Gothic"/>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2" name="Shape 432"/>
        <p:cNvGrpSpPr/>
        <p:nvPr/>
      </p:nvGrpSpPr>
      <p:grpSpPr>
        <a:xfrm>
          <a:off x="0" y="0"/>
          <a:ext cx="0" cy="0"/>
          <a:chOff x="0" y="0"/>
          <a:chExt cx="0" cy="0"/>
        </a:xfrm>
      </p:grpSpPr>
      <p:sp>
        <p:nvSpPr>
          <p:cNvPr id="433" name="Google Shape;433;p22"/>
          <p:cNvSpPr txBox="1"/>
          <p:nvPr>
            <p:ph idx="5" type="ctrTitle"/>
          </p:nvPr>
        </p:nvSpPr>
        <p:spPr>
          <a:xfrm>
            <a:off x="235500" y="545000"/>
            <a:ext cx="8520600" cy="732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2500"/>
              <a:t>TABLE OF CONTENTS</a:t>
            </a:r>
            <a:endParaRPr sz="2500"/>
          </a:p>
        </p:txBody>
      </p:sp>
      <p:sp>
        <p:nvSpPr>
          <p:cNvPr id="434" name="Google Shape;434;p22"/>
          <p:cNvSpPr/>
          <p:nvPr/>
        </p:nvSpPr>
        <p:spPr>
          <a:xfrm>
            <a:off x="1748575" y="545000"/>
            <a:ext cx="5590410" cy="1174731"/>
          </a:xfrm>
          <a:custGeom>
            <a:rect b="b" l="l" r="r" t="t"/>
            <a:pathLst>
              <a:path extrusionOk="0" h="25868" w="72132">
                <a:moveTo>
                  <a:pt x="33085" y="942"/>
                </a:moveTo>
                <a:cubicBezTo>
                  <a:pt x="34029" y="942"/>
                  <a:pt x="34973" y="981"/>
                  <a:pt x="35918" y="981"/>
                </a:cubicBezTo>
                <a:cubicBezTo>
                  <a:pt x="36232" y="981"/>
                  <a:pt x="36546" y="977"/>
                  <a:pt x="36860" y="965"/>
                </a:cubicBezTo>
                <a:cubicBezTo>
                  <a:pt x="36974" y="961"/>
                  <a:pt x="37087" y="959"/>
                  <a:pt x="37201" y="959"/>
                </a:cubicBezTo>
                <a:cubicBezTo>
                  <a:pt x="38334" y="959"/>
                  <a:pt x="39474" y="1152"/>
                  <a:pt x="40613" y="1187"/>
                </a:cubicBezTo>
                <a:cubicBezTo>
                  <a:pt x="41489" y="1213"/>
                  <a:pt x="42362" y="1268"/>
                  <a:pt x="43236" y="1318"/>
                </a:cubicBezTo>
                <a:cubicBezTo>
                  <a:pt x="44236" y="1376"/>
                  <a:pt x="45235" y="1473"/>
                  <a:pt x="46237" y="1513"/>
                </a:cubicBezTo>
                <a:cubicBezTo>
                  <a:pt x="47615" y="1566"/>
                  <a:pt x="48965" y="1889"/>
                  <a:pt x="50336" y="1957"/>
                </a:cubicBezTo>
                <a:cubicBezTo>
                  <a:pt x="51489" y="2015"/>
                  <a:pt x="52631" y="2162"/>
                  <a:pt x="53763" y="2341"/>
                </a:cubicBezTo>
                <a:cubicBezTo>
                  <a:pt x="54605" y="2472"/>
                  <a:pt x="55458" y="2497"/>
                  <a:pt x="56290" y="2667"/>
                </a:cubicBezTo>
                <a:cubicBezTo>
                  <a:pt x="57332" y="2879"/>
                  <a:pt x="58390" y="2987"/>
                  <a:pt x="59428" y="3180"/>
                </a:cubicBezTo>
                <a:cubicBezTo>
                  <a:pt x="60165" y="3316"/>
                  <a:pt x="60928" y="3360"/>
                  <a:pt x="61647" y="3594"/>
                </a:cubicBezTo>
                <a:cubicBezTo>
                  <a:pt x="62527" y="3878"/>
                  <a:pt x="63457" y="3939"/>
                  <a:pt x="64334" y="4249"/>
                </a:cubicBezTo>
                <a:cubicBezTo>
                  <a:pt x="64687" y="4375"/>
                  <a:pt x="65082" y="4408"/>
                  <a:pt x="65453" y="4517"/>
                </a:cubicBezTo>
                <a:cubicBezTo>
                  <a:pt x="66414" y="4795"/>
                  <a:pt x="67402" y="4988"/>
                  <a:pt x="68339" y="5327"/>
                </a:cubicBezTo>
                <a:cubicBezTo>
                  <a:pt x="68732" y="5469"/>
                  <a:pt x="69130" y="5661"/>
                  <a:pt x="69516" y="5844"/>
                </a:cubicBezTo>
                <a:cubicBezTo>
                  <a:pt x="69850" y="6004"/>
                  <a:pt x="70184" y="6150"/>
                  <a:pt x="70532" y="6277"/>
                </a:cubicBezTo>
                <a:cubicBezTo>
                  <a:pt x="70657" y="6321"/>
                  <a:pt x="70878" y="6372"/>
                  <a:pt x="70791" y="6595"/>
                </a:cubicBezTo>
                <a:cubicBezTo>
                  <a:pt x="70758" y="6680"/>
                  <a:pt x="70718" y="6708"/>
                  <a:pt x="70674" y="6708"/>
                </a:cubicBezTo>
                <a:cubicBezTo>
                  <a:pt x="70600" y="6708"/>
                  <a:pt x="70516" y="6626"/>
                  <a:pt x="70446" y="6606"/>
                </a:cubicBezTo>
                <a:cubicBezTo>
                  <a:pt x="69507" y="6344"/>
                  <a:pt x="68579" y="6035"/>
                  <a:pt x="67608" y="5900"/>
                </a:cubicBezTo>
                <a:cubicBezTo>
                  <a:pt x="67541" y="5891"/>
                  <a:pt x="67469" y="5880"/>
                  <a:pt x="67398" y="5880"/>
                </a:cubicBezTo>
                <a:cubicBezTo>
                  <a:pt x="67268" y="5880"/>
                  <a:pt x="67139" y="5918"/>
                  <a:pt x="67037" y="6075"/>
                </a:cubicBezTo>
                <a:cubicBezTo>
                  <a:pt x="67625" y="6313"/>
                  <a:pt x="68254" y="6345"/>
                  <a:pt x="68834" y="6544"/>
                </a:cubicBezTo>
                <a:cubicBezTo>
                  <a:pt x="69301" y="6703"/>
                  <a:pt x="69770" y="6845"/>
                  <a:pt x="70253" y="6932"/>
                </a:cubicBezTo>
                <a:cubicBezTo>
                  <a:pt x="70526" y="6981"/>
                  <a:pt x="70467" y="7134"/>
                  <a:pt x="70373" y="7307"/>
                </a:cubicBezTo>
                <a:cubicBezTo>
                  <a:pt x="70307" y="7430"/>
                  <a:pt x="70294" y="7568"/>
                  <a:pt x="70148" y="7568"/>
                </a:cubicBezTo>
                <a:cubicBezTo>
                  <a:pt x="70105" y="7568"/>
                  <a:pt x="70050" y="7556"/>
                  <a:pt x="69980" y="7528"/>
                </a:cubicBezTo>
                <a:cubicBezTo>
                  <a:pt x="69501" y="7339"/>
                  <a:pt x="69021" y="7139"/>
                  <a:pt x="68511" y="7019"/>
                </a:cubicBezTo>
                <a:cubicBezTo>
                  <a:pt x="67962" y="6890"/>
                  <a:pt x="67441" y="6655"/>
                  <a:pt x="66794" y="6559"/>
                </a:cubicBezTo>
                <a:lnTo>
                  <a:pt x="66794" y="6559"/>
                </a:lnTo>
                <a:cubicBezTo>
                  <a:pt x="67069" y="6881"/>
                  <a:pt x="67420" y="6863"/>
                  <a:pt x="67691" y="6948"/>
                </a:cubicBezTo>
                <a:cubicBezTo>
                  <a:pt x="68314" y="7145"/>
                  <a:pt x="68877" y="7486"/>
                  <a:pt x="69510" y="7653"/>
                </a:cubicBezTo>
                <a:cubicBezTo>
                  <a:pt x="69621" y="7682"/>
                  <a:pt x="69905" y="7771"/>
                  <a:pt x="69744" y="8061"/>
                </a:cubicBezTo>
                <a:cubicBezTo>
                  <a:pt x="69648" y="8233"/>
                  <a:pt x="69612" y="8458"/>
                  <a:pt x="69412" y="8458"/>
                </a:cubicBezTo>
                <a:cubicBezTo>
                  <a:pt x="69360" y="8458"/>
                  <a:pt x="69296" y="8442"/>
                  <a:pt x="69218" y="8406"/>
                </a:cubicBezTo>
                <a:cubicBezTo>
                  <a:pt x="68566" y="8110"/>
                  <a:pt x="67881" y="7885"/>
                  <a:pt x="67181" y="7754"/>
                </a:cubicBezTo>
                <a:cubicBezTo>
                  <a:pt x="66443" y="7616"/>
                  <a:pt x="65728" y="7346"/>
                  <a:pt x="64956" y="7346"/>
                </a:cubicBezTo>
                <a:cubicBezTo>
                  <a:pt x="64953" y="7346"/>
                  <a:pt x="64949" y="7346"/>
                  <a:pt x="64946" y="7346"/>
                </a:cubicBezTo>
                <a:cubicBezTo>
                  <a:pt x="65424" y="7646"/>
                  <a:pt x="65962" y="7837"/>
                  <a:pt x="66497" y="7934"/>
                </a:cubicBezTo>
                <a:cubicBezTo>
                  <a:pt x="67315" y="8082"/>
                  <a:pt x="68056" y="8441"/>
                  <a:pt x="68848" y="8652"/>
                </a:cubicBezTo>
                <a:cubicBezTo>
                  <a:pt x="68994" y="8691"/>
                  <a:pt x="69129" y="8778"/>
                  <a:pt x="68926" y="8960"/>
                </a:cubicBezTo>
                <a:cubicBezTo>
                  <a:pt x="68789" y="9082"/>
                  <a:pt x="68554" y="9151"/>
                  <a:pt x="68591" y="9410"/>
                </a:cubicBezTo>
                <a:cubicBezTo>
                  <a:pt x="68573" y="9412"/>
                  <a:pt x="68556" y="9412"/>
                  <a:pt x="68538" y="9412"/>
                </a:cubicBezTo>
                <a:cubicBezTo>
                  <a:pt x="68322" y="9412"/>
                  <a:pt x="68125" y="9327"/>
                  <a:pt x="67927" y="9258"/>
                </a:cubicBezTo>
                <a:cubicBezTo>
                  <a:pt x="66984" y="8932"/>
                  <a:pt x="66040" y="8610"/>
                  <a:pt x="65068" y="8383"/>
                </a:cubicBezTo>
                <a:cubicBezTo>
                  <a:pt x="65052" y="8379"/>
                  <a:pt x="65035" y="8377"/>
                  <a:pt x="65017" y="8377"/>
                </a:cubicBezTo>
                <a:cubicBezTo>
                  <a:pt x="64956" y="8377"/>
                  <a:pt x="64888" y="8403"/>
                  <a:pt x="64799" y="8476"/>
                </a:cubicBezTo>
                <a:cubicBezTo>
                  <a:pt x="65209" y="8651"/>
                  <a:pt x="65614" y="8838"/>
                  <a:pt x="66030" y="8996"/>
                </a:cubicBezTo>
                <a:cubicBezTo>
                  <a:pt x="66590" y="9211"/>
                  <a:pt x="67160" y="9399"/>
                  <a:pt x="67722" y="9608"/>
                </a:cubicBezTo>
                <a:cubicBezTo>
                  <a:pt x="67822" y="9646"/>
                  <a:pt x="68060" y="9702"/>
                  <a:pt x="67966" y="9795"/>
                </a:cubicBezTo>
                <a:cubicBezTo>
                  <a:pt x="67820" y="9939"/>
                  <a:pt x="67924" y="10278"/>
                  <a:pt x="67639" y="10278"/>
                </a:cubicBezTo>
                <a:cubicBezTo>
                  <a:pt x="67629" y="10278"/>
                  <a:pt x="67618" y="10277"/>
                  <a:pt x="67606" y="10276"/>
                </a:cubicBezTo>
                <a:cubicBezTo>
                  <a:pt x="67369" y="10255"/>
                  <a:pt x="67126" y="10253"/>
                  <a:pt x="66898" y="10142"/>
                </a:cubicBezTo>
                <a:cubicBezTo>
                  <a:pt x="65842" y="9626"/>
                  <a:pt x="64663" y="9586"/>
                  <a:pt x="63548" y="9274"/>
                </a:cubicBezTo>
                <a:lnTo>
                  <a:pt x="63548" y="9274"/>
                </a:lnTo>
                <a:cubicBezTo>
                  <a:pt x="63998" y="9686"/>
                  <a:pt x="64580" y="9783"/>
                  <a:pt x="65127" y="9966"/>
                </a:cubicBezTo>
                <a:cubicBezTo>
                  <a:pt x="65773" y="10183"/>
                  <a:pt x="66415" y="10411"/>
                  <a:pt x="67058" y="10636"/>
                </a:cubicBezTo>
                <a:cubicBezTo>
                  <a:pt x="67141" y="10666"/>
                  <a:pt x="67178" y="10727"/>
                  <a:pt x="67153" y="10822"/>
                </a:cubicBezTo>
                <a:cubicBezTo>
                  <a:pt x="67125" y="10922"/>
                  <a:pt x="66324" y="11702"/>
                  <a:pt x="66212" y="11702"/>
                </a:cubicBezTo>
                <a:cubicBezTo>
                  <a:pt x="66209" y="11702"/>
                  <a:pt x="66207" y="11701"/>
                  <a:pt x="66205" y="11700"/>
                </a:cubicBezTo>
                <a:cubicBezTo>
                  <a:pt x="65900" y="11549"/>
                  <a:pt x="65581" y="11441"/>
                  <a:pt x="65259" y="11333"/>
                </a:cubicBezTo>
                <a:cubicBezTo>
                  <a:pt x="64494" y="11074"/>
                  <a:pt x="63731" y="10806"/>
                  <a:pt x="62903" y="10806"/>
                </a:cubicBezTo>
                <a:cubicBezTo>
                  <a:pt x="62868" y="10806"/>
                  <a:pt x="62832" y="10806"/>
                  <a:pt x="62797" y="10807"/>
                </a:cubicBezTo>
                <a:cubicBezTo>
                  <a:pt x="63826" y="11326"/>
                  <a:pt x="64978" y="11555"/>
                  <a:pt x="65989" y="12172"/>
                </a:cubicBezTo>
                <a:cubicBezTo>
                  <a:pt x="65776" y="12361"/>
                  <a:pt x="65524" y="12540"/>
                  <a:pt x="65452" y="12865"/>
                </a:cubicBezTo>
                <a:cubicBezTo>
                  <a:pt x="65432" y="12953"/>
                  <a:pt x="65367" y="12997"/>
                  <a:pt x="65270" y="12997"/>
                </a:cubicBezTo>
                <a:cubicBezTo>
                  <a:pt x="65235" y="12997"/>
                  <a:pt x="65195" y="12991"/>
                  <a:pt x="65152" y="12980"/>
                </a:cubicBezTo>
                <a:cubicBezTo>
                  <a:pt x="64604" y="12838"/>
                  <a:pt x="64065" y="12660"/>
                  <a:pt x="63542" y="12446"/>
                </a:cubicBezTo>
                <a:cubicBezTo>
                  <a:pt x="63097" y="12262"/>
                  <a:pt x="62560" y="12345"/>
                  <a:pt x="62192" y="11974"/>
                </a:cubicBezTo>
                <a:cubicBezTo>
                  <a:pt x="62153" y="11935"/>
                  <a:pt x="62116" y="11921"/>
                  <a:pt x="62080" y="11921"/>
                </a:cubicBezTo>
                <a:cubicBezTo>
                  <a:pt x="61997" y="11921"/>
                  <a:pt x="61917" y="11992"/>
                  <a:pt x="61828" y="11992"/>
                </a:cubicBezTo>
                <a:cubicBezTo>
                  <a:pt x="61817" y="11992"/>
                  <a:pt x="61806" y="11991"/>
                  <a:pt x="61795" y="11988"/>
                </a:cubicBezTo>
                <a:lnTo>
                  <a:pt x="61795" y="11988"/>
                </a:lnTo>
                <a:cubicBezTo>
                  <a:pt x="62179" y="12401"/>
                  <a:pt x="62711" y="12521"/>
                  <a:pt x="63184" y="12709"/>
                </a:cubicBezTo>
                <a:cubicBezTo>
                  <a:pt x="63785" y="12947"/>
                  <a:pt x="64363" y="13238"/>
                  <a:pt x="64972" y="13459"/>
                </a:cubicBezTo>
                <a:cubicBezTo>
                  <a:pt x="65256" y="13561"/>
                  <a:pt x="65419" y="13730"/>
                  <a:pt x="65409" y="14066"/>
                </a:cubicBezTo>
                <a:cubicBezTo>
                  <a:pt x="65404" y="14279"/>
                  <a:pt x="65478" y="14499"/>
                  <a:pt x="65547" y="14707"/>
                </a:cubicBezTo>
                <a:cubicBezTo>
                  <a:pt x="65574" y="14787"/>
                  <a:pt x="65684" y="14846"/>
                  <a:pt x="65586" y="14943"/>
                </a:cubicBezTo>
                <a:cubicBezTo>
                  <a:pt x="65544" y="14984"/>
                  <a:pt x="65497" y="15003"/>
                  <a:pt x="65449" y="15003"/>
                </a:cubicBezTo>
                <a:cubicBezTo>
                  <a:pt x="65408" y="15003"/>
                  <a:pt x="65366" y="14989"/>
                  <a:pt x="65325" y="14965"/>
                </a:cubicBezTo>
                <a:cubicBezTo>
                  <a:pt x="64759" y="14620"/>
                  <a:pt x="64067" y="14613"/>
                  <a:pt x="63494" y="14272"/>
                </a:cubicBezTo>
                <a:cubicBezTo>
                  <a:pt x="63429" y="14234"/>
                  <a:pt x="63355" y="14219"/>
                  <a:pt x="63274" y="14219"/>
                </a:cubicBezTo>
                <a:cubicBezTo>
                  <a:pt x="63136" y="14219"/>
                  <a:pt x="62979" y="14262"/>
                  <a:pt x="62814" y="14308"/>
                </a:cubicBezTo>
                <a:cubicBezTo>
                  <a:pt x="63815" y="14748"/>
                  <a:pt x="64771" y="15154"/>
                  <a:pt x="65713" y="15590"/>
                </a:cubicBezTo>
                <a:cubicBezTo>
                  <a:pt x="66043" y="15744"/>
                  <a:pt x="66332" y="15948"/>
                  <a:pt x="66273" y="16425"/>
                </a:cubicBezTo>
                <a:cubicBezTo>
                  <a:pt x="66254" y="16581"/>
                  <a:pt x="66490" y="16770"/>
                  <a:pt x="66679" y="17046"/>
                </a:cubicBezTo>
                <a:cubicBezTo>
                  <a:pt x="65459" y="16419"/>
                  <a:pt x="64299" y="15953"/>
                  <a:pt x="63074" y="15673"/>
                </a:cubicBezTo>
                <a:lnTo>
                  <a:pt x="63025" y="15800"/>
                </a:lnTo>
                <a:cubicBezTo>
                  <a:pt x="63777" y="16108"/>
                  <a:pt x="64545" y="16384"/>
                  <a:pt x="65279" y="16733"/>
                </a:cubicBezTo>
                <a:cubicBezTo>
                  <a:pt x="65917" y="17036"/>
                  <a:pt x="66752" y="17133"/>
                  <a:pt x="67016" y="17910"/>
                </a:cubicBezTo>
                <a:cubicBezTo>
                  <a:pt x="67126" y="18236"/>
                  <a:pt x="67445" y="18489"/>
                  <a:pt x="67379" y="18890"/>
                </a:cubicBezTo>
                <a:cubicBezTo>
                  <a:pt x="67363" y="18990"/>
                  <a:pt x="67448" y="19159"/>
                  <a:pt x="67614" y="19238"/>
                </a:cubicBezTo>
                <a:cubicBezTo>
                  <a:pt x="66081" y="18577"/>
                  <a:pt x="64636" y="17733"/>
                  <a:pt x="62896" y="17359"/>
                </a:cubicBezTo>
                <a:lnTo>
                  <a:pt x="62896" y="17359"/>
                </a:lnTo>
                <a:cubicBezTo>
                  <a:pt x="63189" y="17777"/>
                  <a:pt x="63573" y="17876"/>
                  <a:pt x="63897" y="18037"/>
                </a:cubicBezTo>
                <a:cubicBezTo>
                  <a:pt x="64856" y="18517"/>
                  <a:pt x="65886" y="18848"/>
                  <a:pt x="66734" y="19552"/>
                </a:cubicBezTo>
                <a:cubicBezTo>
                  <a:pt x="67007" y="19779"/>
                  <a:pt x="67358" y="19989"/>
                  <a:pt x="67668" y="20101"/>
                </a:cubicBezTo>
                <a:cubicBezTo>
                  <a:pt x="68152" y="20277"/>
                  <a:pt x="68042" y="20697"/>
                  <a:pt x="68227" y="20979"/>
                </a:cubicBezTo>
                <a:cubicBezTo>
                  <a:pt x="68264" y="21034"/>
                  <a:pt x="68331" y="21099"/>
                  <a:pt x="68376" y="21229"/>
                </a:cubicBezTo>
                <a:cubicBezTo>
                  <a:pt x="68067" y="21093"/>
                  <a:pt x="67741" y="21198"/>
                  <a:pt x="67515" y="20835"/>
                </a:cubicBezTo>
                <a:cubicBezTo>
                  <a:pt x="67412" y="20670"/>
                  <a:pt x="67047" y="20616"/>
                  <a:pt x="66804" y="20525"/>
                </a:cubicBezTo>
                <a:cubicBezTo>
                  <a:pt x="66348" y="20353"/>
                  <a:pt x="65856" y="20278"/>
                  <a:pt x="65426" y="20022"/>
                </a:cubicBezTo>
                <a:cubicBezTo>
                  <a:pt x="65281" y="19936"/>
                  <a:pt x="65186" y="19891"/>
                  <a:pt x="65095" y="19891"/>
                </a:cubicBezTo>
                <a:cubicBezTo>
                  <a:pt x="64986" y="19891"/>
                  <a:pt x="64883" y="19956"/>
                  <a:pt x="64707" y="20091"/>
                </a:cubicBezTo>
                <a:cubicBezTo>
                  <a:pt x="65298" y="20423"/>
                  <a:pt x="65901" y="20709"/>
                  <a:pt x="66499" y="21006"/>
                </a:cubicBezTo>
                <a:cubicBezTo>
                  <a:pt x="67185" y="21346"/>
                  <a:pt x="67900" y="21675"/>
                  <a:pt x="68480" y="22156"/>
                </a:cubicBezTo>
                <a:cubicBezTo>
                  <a:pt x="68874" y="22482"/>
                  <a:pt x="69175" y="23012"/>
                  <a:pt x="69158" y="23604"/>
                </a:cubicBezTo>
                <a:cubicBezTo>
                  <a:pt x="69152" y="23799"/>
                  <a:pt x="69042" y="23853"/>
                  <a:pt x="68919" y="23853"/>
                </a:cubicBezTo>
                <a:cubicBezTo>
                  <a:pt x="68851" y="23853"/>
                  <a:pt x="68779" y="23837"/>
                  <a:pt x="68718" y="23819"/>
                </a:cubicBezTo>
                <a:cubicBezTo>
                  <a:pt x="68389" y="23721"/>
                  <a:pt x="68093" y="23539"/>
                  <a:pt x="67732" y="23539"/>
                </a:cubicBezTo>
                <a:cubicBezTo>
                  <a:pt x="67683" y="23539"/>
                  <a:pt x="67632" y="23542"/>
                  <a:pt x="67580" y="23550"/>
                </a:cubicBezTo>
                <a:cubicBezTo>
                  <a:pt x="67571" y="23551"/>
                  <a:pt x="67561" y="23552"/>
                  <a:pt x="67552" y="23552"/>
                </a:cubicBezTo>
                <a:cubicBezTo>
                  <a:pt x="67336" y="23552"/>
                  <a:pt x="67259" y="23182"/>
                  <a:pt x="66993" y="23182"/>
                </a:cubicBezTo>
                <a:cubicBezTo>
                  <a:pt x="66981" y="23182"/>
                  <a:pt x="66969" y="23183"/>
                  <a:pt x="66956" y="23185"/>
                </a:cubicBezTo>
                <a:cubicBezTo>
                  <a:pt x="66956" y="23061"/>
                  <a:pt x="66910" y="23031"/>
                  <a:pt x="66849" y="23031"/>
                </a:cubicBezTo>
                <a:cubicBezTo>
                  <a:pt x="66800" y="23031"/>
                  <a:pt x="66741" y="23051"/>
                  <a:pt x="66691" y="23056"/>
                </a:cubicBezTo>
                <a:cubicBezTo>
                  <a:pt x="66649" y="23061"/>
                  <a:pt x="66610" y="23068"/>
                  <a:pt x="66575" y="23068"/>
                </a:cubicBezTo>
                <a:cubicBezTo>
                  <a:pt x="66505" y="23068"/>
                  <a:pt x="66455" y="23038"/>
                  <a:pt x="66453" y="22894"/>
                </a:cubicBezTo>
                <a:cubicBezTo>
                  <a:pt x="66451" y="22781"/>
                  <a:pt x="66413" y="22699"/>
                  <a:pt x="66341" y="22699"/>
                </a:cubicBezTo>
                <a:cubicBezTo>
                  <a:pt x="66297" y="22699"/>
                  <a:pt x="66241" y="22730"/>
                  <a:pt x="66172" y="22805"/>
                </a:cubicBezTo>
                <a:cubicBezTo>
                  <a:pt x="66138" y="22842"/>
                  <a:pt x="66109" y="22857"/>
                  <a:pt x="66084" y="22857"/>
                </a:cubicBezTo>
                <a:cubicBezTo>
                  <a:pt x="66028" y="22857"/>
                  <a:pt x="66000" y="22777"/>
                  <a:pt x="66002" y="22713"/>
                </a:cubicBezTo>
                <a:cubicBezTo>
                  <a:pt x="66011" y="22524"/>
                  <a:pt x="65895" y="22446"/>
                  <a:pt x="65779" y="22446"/>
                </a:cubicBezTo>
                <a:cubicBezTo>
                  <a:pt x="65751" y="22446"/>
                  <a:pt x="65723" y="22451"/>
                  <a:pt x="65697" y="22459"/>
                </a:cubicBezTo>
                <a:cubicBezTo>
                  <a:pt x="65637" y="22479"/>
                  <a:pt x="65581" y="22487"/>
                  <a:pt x="65530" y="22487"/>
                </a:cubicBezTo>
                <a:cubicBezTo>
                  <a:pt x="65256" y="22487"/>
                  <a:pt x="65089" y="22248"/>
                  <a:pt x="64902" y="22119"/>
                </a:cubicBezTo>
                <a:cubicBezTo>
                  <a:pt x="64680" y="21963"/>
                  <a:pt x="64484" y="21825"/>
                  <a:pt x="64210" y="21800"/>
                </a:cubicBezTo>
                <a:cubicBezTo>
                  <a:pt x="63863" y="21767"/>
                  <a:pt x="63595" y="21514"/>
                  <a:pt x="63302" y="21404"/>
                </a:cubicBezTo>
                <a:cubicBezTo>
                  <a:pt x="62883" y="21245"/>
                  <a:pt x="62452" y="21088"/>
                  <a:pt x="62035" y="20918"/>
                </a:cubicBezTo>
                <a:cubicBezTo>
                  <a:pt x="61161" y="20564"/>
                  <a:pt x="60245" y="20355"/>
                  <a:pt x="59365" y="20057"/>
                </a:cubicBezTo>
                <a:cubicBezTo>
                  <a:pt x="58840" y="19879"/>
                  <a:pt x="58279" y="19740"/>
                  <a:pt x="57754" y="19580"/>
                </a:cubicBezTo>
                <a:cubicBezTo>
                  <a:pt x="56920" y="19326"/>
                  <a:pt x="56047" y="19158"/>
                  <a:pt x="55205" y="18901"/>
                </a:cubicBezTo>
                <a:cubicBezTo>
                  <a:pt x="54674" y="18738"/>
                  <a:pt x="54122" y="18756"/>
                  <a:pt x="53585" y="18617"/>
                </a:cubicBezTo>
                <a:cubicBezTo>
                  <a:pt x="52960" y="18456"/>
                  <a:pt x="52327" y="18185"/>
                  <a:pt x="51705" y="18170"/>
                </a:cubicBezTo>
                <a:cubicBezTo>
                  <a:pt x="50941" y="18151"/>
                  <a:pt x="50228" y="17964"/>
                  <a:pt x="49495" y="17839"/>
                </a:cubicBezTo>
                <a:cubicBezTo>
                  <a:pt x="48492" y="17670"/>
                  <a:pt x="47488" y="17590"/>
                  <a:pt x="46470" y="17550"/>
                </a:cubicBezTo>
                <a:cubicBezTo>
                  <a:pt x="45508" y="17511"/>
                  <a:pt x="44544" y="17370"/>
                  <a:pt x="43577" y="17298"/>
                </a:cubicBezTo>
                <a:cubicBezTo>
                  <a:pt x="43506" y="17293"/>
                  <a:pt x="43436" y="17291"/>
                  <a:pt x="43366" y="17291"/>
                </a:cubicBezTo>
                <a:cubicBezTo>
                  <a:pt x="43093" y="17291"/>
                  <a:pt x="42821" y="17322"/>
                  <a:pt x="42550" y="17322"/>
                </a:cubicBezTo>
                <a:cubicBezTo>
                  <a:pt x="42368" y="17322"/>
                  <a:pt x="42187" y="17308"/>
                  <a:pt x="42005" y="17262"/>
                </a:cubicBezTo>
                <a:cubicBezTo>
                  <a:pt x="41753" y="17197"/>
                  <a:pt x="41499" y="17177"/>
                  <a:pt x="41245" y="17177"/>
                </a:cubicBezTo>
                <a:cubicBezTo>
                  <a:pt x="40839" y="17177"/>
                  <a:pt x="40431" y="17228"/>
                  <a:pt x="40023" y="17228"/>
                </a:cubicBezTo>
                <a:cubicBezTo>
                  <a:pt x="39926" y="17228"/>
                  <a:pt x="39829" y="17225"/>
                  <a:pt x="39732" y="17218"/>
                </a:cubicBezTo>
                <a:cubicBezTo>
                  <a:pt x="39549" y="17204"/>
                  <a:pt x="39364" y="17199"/>
                  <a:pt x="39180" y="17199"/>
                </a:cubicBezTo>
                <a:cubicBezTo>
                  <a:pt x="38414" y="17199"/>
                  <a:pt x="37643" y="17291"/>
                  <a:pt x="36875" y="17291"/>
                </a:cubicBezTo>
                <a:cubicBezTo>
                  <a:pt x="36859" y="17291"/>
                  <a:pt x="36843" y="17291"/>
                  <a:pt x="36827" y="17291"/>
                </a:cubicBezTo>
                <a:cubicBezTo>
                  <a:pt x="36176" y="17289"/>
                  <a:pt x="35519" y="17286"/>
                  <a:pt x="34871" y="17282"/>
                </a:cubicBezTo>
                <a:cubicBezTo>
                  <a:pt x="34847" y="17282"/>
                  <a:pt x="34824" y="17282"/>
                  <a:pt x="34801" y="17282"/>
                </a:cubicBezTo>
                <a:cubicBezTo>
                  <a:pt x="34299" y="17282"/>
                  <a:pt x="33780" y="17307"/>
                  <a:pt x="33270" y="17336"/>
                </a:cubicBezTo>
                <a:cubicBezTo>
                  <a:pt x="31958" y="17409"/>
                  <a:pt x="30648" y="17472"/>
                  <a:pt x="29336" y="17525"/>
                </a:cubicBezTo>
                <a:cubicBezTo>
                  <a:pt x="28507" y="17558"/>
                  <a:pt x="27679" y="17624"/>
                  <a:pt x="26852" y="17670"/>
                </a:cubicBezTo>
                <a:cubicBezTo>
                  <a:pt x="26310" y="17699"/>
                  <a:pt x="25746" y="17817"/>
                  <a:pt x="25190" y="17875"/>
                </a:cubicBezTo>
                <a:cubicBezTo>
                  <a:pt x="24082" y="17987"/>
                  <a:pt x="22971" y="18110"/>
                  <a:pt x="21896" y="18384"/>
                </a:cubicBezTo>
                <a:cubicBezTo>
                  <a:pt x="20828" y="18655"/>
                  <a:pt x="19744" y="18859"/>
                  <a:pt x="18672" y="19096"/>
                </a:cubicBezTo>
                <a:cubicBezTo>
                  <a:pt x="17470" y="19361"/>
                  <a:pt x="16290" y="19707"/>
                  <a:pt x="15118" y="20050"/>
                </a:cubicBezTo>
                <a:cubicBezTo>
                  <a:pt x="14216" y="20315"/>
                  <a:pt x="13287" y="20541"/>
                  <a:pt x="12421" y="20892"/>
                </a:cubicBezTo>
                <a:cubicBezTo>
                  <a:pt x="11576" y="21236"/>
                  <a:pt x="10724" y="21586"/>
                  <a:pt x="9873" y="21907"/>
                </a:cubicBezTo>
                <a:cubicBezTo>
                  <a:pt x="9349" y="22105"/>
                  <a:pt x="8817" y="22322"/>
                  <a:pt x="8293" y="22523"/>
                </a:cubicBezTo>
                <a:cubicBezTo>
                  <a:pt x="7727" y="22739"/>
                  <a:pt x="7144" y="22973"/>
                  <a:pt x="6628" y="23337"/>
                </a:cubicBezTo>
                <a:cubicBezTo>
                  <a:pt x="6246" y="23607"/>
                  <a:pt x="5788" y="23778"/>
                  <a:pt x="5363" y="23978"/>
                </a:cubicBezTo>
                <a:cubicBezTo>
                  <a:pt x="4839" y="24225"/>
                  <a:pt x="4331" y="24515"/>
                  <a:pt x="3778" y="24711"/>
                </a:cubicBezTo>
                <a:cubicBezTo>
                  <a:pt x="3554" y="24791"/>
                  <a:pt x="3385" y="24838"/>
                  <a:pt x="3248" y="24838"/>
                </a:cubicBezTo>
                <a:cubicBezTo>
                  <a:pt x="3050" y="24838"/>
                  <a:pt x="2915" y="24741"/>
                  <a:pt x="2768" y="24501"/>
                </a:cubicBezTo>
                <a:cubicBezTo>
                  <a:pt x="2634" y="24281"/>
                  <a:pt x="2818" y="23591"/>
                  <a:pt x="3065" y="23408"/>
                </a:cubicBezTo>
                <a:cubicBezTo>
                  <a:pt x="3553" y="23047"/>
                  <a:pt x="4113" y="22805"/>
                  <a:pt x="4629" y="22493"/>
                </a:cubicBezTo>
                <a:cubicBezTo>
                  <a:pt x="5136" y="22189"/>
                  <a:pt x="5665" y="21918"/>
                  <a:pt x="6203" y="21707"/>
                </a:cubicBezTo>
                <a:cubicBezTo>
                  <a:pt x="6996" y="21398"/>
                  <a:pt x="7690" y="20873"/>
                  <a:pt x="8619" y="20693"/>
                </a:cubicBezTo>
                <a:cubicBezTo>
                  <a:pt x="8486" y="20626"/>
                  <a:pt x="8365" y="20601"/>
                  <a:pt x="8253" y="20601"/>
                </a:cubicBezTo>
                <a:cubicBezTo>
                  <a:pt x="8038" y="20601"/>
                  <a:pt x="7859" y="20694"/>
                  <a:pt x="7698" y="20764"/>
                </a:cubicBezTo>
                <a:cubicBezTo>
                  <a:pt x="7221" y="20973"/>
                  <a:pt x="6725" y="21107"/>
                  <a:pt x="6228" y="21254"/>
                </a:cubicBezTo>
                <a:cubicBezTo>
                  <a:pt x="5854" y="21365"/>
                  <a:pt x="5540" y="21630"/>
                  <a:pt x="5159" y="21760"/>
                </a:cubicBezTo>
                <a:cubicBezTo>
                  <a:pt x="4530" y="21974"/>
                  <a:pt x="3965" y="22330"/>
                  <a:pt x="3392" y="22662"/>
                </a:cubicBezTo>
                <a:cubicBezTo>
                  <a:pt x="3346" y="22688"/>
                  <a:pt x="3281" y="22731"/>
                  <a:pt x="3221" y="22731"/>
                </a:cubicBezTo>
                <a:cubicBezTo>
                  <a:pt x="3192" y="22731"/>
                  <a:pt x="3165" y="22721"/>
                  <a:pt x="3140" y="22695"/>
                </a:cubicBezTo>
                <a:cubicBezTo>
                  <a:pt x="3103" y="22652"/>
                  <a:pt x="3116" y="22546"/>
                  <a:pt x="3132" y="22474"/>
                </a:cubicBezTo>
                <a:cubicBezTo>
                  <a:pt x="3211" y="22082"/>
                  <a:pt x="3423" y="21788"/>
                  <a:pt x="3780" y="21593"/>
                </a:cubicBezTo>
                <a:cubicBezTo>
                  <a:pt x="4619" y="21135"/>
                  <a:pt x="5399" y="20565"/>
                  <a:pt x="6299" y="20213"/>
                </a:cubicBezTo>
                <a:cubicBezTo>
                  <a:pt x="6499" y="20135"/>
                  <a:pt x="6716" y="20025"/>
                  <a:pt x="6869" y="19771"/>
                </a:cubicBezTo>
                <a:lnTo>
                  <a:pt x="6869" y="19771"/>
                </a:lnTo>
                <a:cubicBezTo>
                  <a:pt x="6307" y="19858"/>
                  <a:pt x="5837" y="20016"/>
                  <a:pt x="5394" y="20326"/>
                </a:cubicBezTo>
                <a:cubicBezTo>
                  <a:pt x="4899" y="20670"/>
                  <a:pt x="4260" y="20774"/>
                  <a:pt x="3807" y="21217"/>
                </a:cubicBezTo>
                <a:cubicBezTo>
                  <a:pt x="3798" y="21227"/>
                  <a:pt x="3785" y="21231"/>
                  <a:pt x="3771" y="21231"/>
                </a:cubicBezTo>
                <a:cubicBezTo>
                  <a:pt x="3703" y="21231"/>
                  <a:pt x="3598" y="21136"/>
                  <a:pt x="3631" y="21022"/>
                </a:cubicBezTo>
                <a:cubicBezTo>
                  <a:pt x="3761" y="20580"/>
                  <a:pt x="3865" y="20123"/>
                  <a:pt x="4056" y="19708"/>
                </a:cubicBezTo>
                <a:cubicBezTo>
                  <a:pt x="4224" y="19345"/>
                  <a:pt x="4667" y="19295"/>
                  <a:pt x="4985" y="19103"/>
                </a:cubicBezTo>
                <a:cubicBezTo>
                  <a:pt x="6229" y="18352"/>
                  <a:pt x="7603" y="17866"/>
                  <a:pt x="8900" y="17220"/>
                </a:cubicBezTo>
                <a:cubicBezTo>
                  <a:pt x="9205" y="17068"/>
                  <a:pt x="9548" y="17010"/>
                  <a:pt x="9854" y="16839"/>
                </a:cubicBezTo>
                <a:cubicBezTo>
                  <a:pt x="10004" y="16754"/>
                  <a:pt x="10077" y="16628"/>
                  <a:pt x="10187" y="16514"/>
                </a:cubicBezTo>
                <a:lnTo>
                  <a:pt x="10187" y="16514"/>
                </a:lnTo>
                <a:cubicBezTo>
                  <a:pt x="8248" y="17246"/>
                  <a:pt x="6284" y="17914"/>
                  <a:pt x="4424" y="19025"/>
                </a:cubicBezTo>
                <a:cubicBezTo>
                  <a:pt x="4468" y="18491"/>
                  <a:pt x="4503" y="18077"/>
                  <a:pt x="4987" y="17804"/>
                </a:cubicBezTo>
                <a:cubicBezTo>
                  <a:pt x="5728" y="17385"/>
                  <a:pt x="6476" y="16989"/>
                  <a:pt x="7278" y="16701"/>
                </a:cubicBezTo>
                <a:cubicBezTo>
                  <a:pt x="7481" y="16628"/>
                  <a:pt x="7702" y="16496"/>
                  <a:pt x="7828" y="16387"/>
                </a:cubicBezTo>
                <a:cubicBezTo>
                  <a:pt x="8181" y="16081"/>
                  <a:pt x="8641" y="16094"/>
                  <a:pt x="9005" y="15862"/>
                </a:cubicBezTo>
                <a:cubicBezTo>
                  <a:pt x="9083" y="15812"/>
                  <a:pt x="9204" y="15812"/>
                  <a:pt x="9170" y="15692"/>
                </a:cubicBezTo>
                <a:cubicBezTo>
                  <a:pt x="9151" y="15628"/>
                  <a:pt x="9103" y="15611"/>
                  <a:pt x="9050" y="15611"/>
                </a:cubicBezTo>
                <a:cubicBezTo>
                  <a:pt x="9005" y="15611"/>
                  <a:pt x="8958" y="15623"/>
                  <a:pt x="8923" y="15630"/>
                </a:cubicBezTo>
                <a:cubicBezTo>
                  <a:pt x="8460" y="15723"/>
                  <a:pt x="8024" y="15896"/>
                  <a:pt x="7596" y="16091"/>
                </a:cubicBezTo>
                <a:cubicBezTo>
                  <a:pt x="7114" y="16308"/>
                  <a:pt x="6621" y="16485"/>
                  <a:pt x="6104" y="16595"/>
                </a:cubicBezTo>
                <a:cubicBezTo>
                  <a:pt x="5888" y="16640"/>
                  <a:pt x="5815" y="16916"/>
                  <a:pt x="5578" y="16921"/>
                </a:cubicBezTo>
                <a:cubicBezTo>
                  <a:pt x="5517" y="16922"/>
                  <a:pt x="5443" y="16931"/>
                  <a:pt x="5378" y="16931"/>
                </a:cubicBezTo>
                <a:cubicBezTo>
                  <a:pt x="5316" y="16931"/>
                  <a:pt x="5260" y="16923"/>
                  <a:pt x="5228" y="16893"/>
                </a:cubicBezTo>
                <a:cubicBezTo>
                  <a:pt x="5123" y="16795"/>
                  <a:pt x="5256" y="16712"/>
                  <a:pt x="5337" y="16638"/>
                </a:cubicBezTo>
                <a:cubicBezTo>
                  <a:pt x="5379" y="16597"/>
                  <a:pt x="5405" y="16529"/>
                  <a:pt x="5417" y="16469"/>
                </a:cubicBezTo>
                <a:cubicBezTo>
                  <a:pt x="5650" y="15394"/>
                  <a:pt x="6507" y="15021"/>
                  <a:pt x="7400" y="14665"/>
                </a:cubicBezTo>
                <a:cubicBezTo>
                  <a:pt x="7984" y="14433"/>
                  <a:pt x="8546" y="14148"/>
                  <a:pt x="9105" y="13853"/>
                </a:cubicBezTo>
                <a:lnTo>
                  <a:pt x="9105" y="13853"/>
                </a:lnTo>
                <a:cubicBezTo>
                  <a:pt x="8057" y="13883"/>
                  <a:pt x="7142" y="14355"/>
                  <a:pt x="6142" y="14790"/>
                </a:cubicBezTo>
                <a:cubicBezTo>
                  <a:pt x="6296" y="14216"/>
                  <a:pt x="6653" y="13781"/>
                  <a:pt x="6694" y="13240"/>
                </a:cubicBezTo>
                <a:cubicBezTo>
                  <a:pt x="6700" y="13156"/>
                  <a:pt x="6803" y="13149"/>
                  <a:pt x="6885" y="13135"/>
                </a:cubicBezTo>
                <a:cubicBezTo>
                  <a:pt x="7609" y="13015"/>
                  <a:pt x="8215" y="12581"/>
                  <a:pt x="8905" y="12374"/>
                </a:cubicBezTo>
                <a:cubicBezTo>
                  <a:pt x="9513" y="12192"/>
                  <a:pt x="10007" y="11776"/>
                  <a:pt x="10633" y="11554"/>
                </a:cubicBezTo>
                <a:cubicBezTo>
                  <a:pt x="10519" y="11498"/>
                  <a:pt x="10409" y="11477"/>
                  <a:pt x="10302" y="11477"/>
                </a:cubicBezTo>
                <a:cubicBezTo>
                  <a:pt x="10007" y="11477"/>
                  <a:pt x="9739" y="11643"/>
                  <a:pt x="9488" y="11718"/>
                </a:cubicBezTo>
                <a:cubicBezTo>
                  <a:pt x="8584" y="11991"/>
                  <a:pt x="7708" y="12368"/>
                  <a:pt x="6827" y="12721"/>
                </a:cubicBezTo>
                <a:cubicBezTo>
                  <a:pt x="6733" y="12759"/>
                  <a:pt x="6651" y="12777"/>
                  <a:pt x="6581" y="12777"/>
                </a:cubicBezTo>
                <a:cubicBezTo>
                  <a:pt x="6375" y="12777"/>
                  <a:pt x="6273" y="12621"/>
                  <a:pt x="6246" y="12371"/>
                </a:cubicBezTo>
                <a:cubicBezTo>
                  <a:pt x="6220" y="12129"/>
                  <a:pt x="6102" y="11957"/>
                  <a:pt x="5907" y="11892"/>
                </a:cubicBezTo>
                <a:cubicBezTo>
                  <a:pt x="5777" y="11849"/>
                  <a:pt x="5710" y="11806"/>
                  <a:pt x="5705" y="11690"/>
                </a:cubicBezTo>
                <a:cubicBezTo>
                  <a:pt x="5699" y="11563"/>
                  <a:pt x="5841" y="11565"/>
                  <a:pt x="5911" y="11534"/>
                </a:cubicBezTo>
                <a:cubicBezTo>
                  <a:pt x="6463" y="11302"/>
                  <a:pt x="7045" y="11129"/>
                  <a:pt x="7574" y="10855"/>
                </a:cubicBezTo>
                <a:cubicBezTo>
                  <a:pt x="8082" y="10592"/>
                  <a:pt x="8682" y="10652"/>
                  <a:pt x="9169" y="10307"/>
                </a:cubicBezTo>
                <a:lnTo>
                  <a:pt x="9169" y="10307"/>
                </a:lnTo>
                <a:cubicBezTo>
                  <a:pt x="9087" y="10325"/>
                  <a:pt x="9004" y="10331"/>
                  <a:pt x="8922" y="10331"/>
                </a:cubicBezTo>
                <a:cubicBezTo>
                  <a:pt x="8742" y="10331"/>
                  <a:pt x="8562" y="10301"/>
                  <a:pt x="8389" y="10301"/>
                </a:cubicBezTo>
                <a:cubicBezTo>
                  <a:pt x="8290" y="10301"/>
                  <a:pt x="8194" y="10311"/>
                  <a:pt x="8100" y="10341"/>
                </a:cubicBezTo>
                <a:cubicBezTo>
                  <a:pt x="7216" y="10624"/>
                  <a:pt x="6317" y="10867"/>
                  <a:pt x="5462" y="11236"/>
                </a:cubicBezTo>
                <a:cubicBezTo>
                  <a:pt x="5350" y="11284"/>
                  <a:pt x="5239" y="11330"/>
                  <a:pt x="5140" y="11330"/>
                </a:cubicBezTo>
                <a:cubicBezTo>
                  <a:pt x="5027" y="11330"/>
                  <a:pt x="4928" y="11270"/>
                  <a:pt x="4861" y="11085"/>
                </a:cubicBezTo>
                <a:cubicBezTo>
                  <a:pt x="4856" y="11069"/>
                  <a:pt x="4849" y="11055"/>
                  <a:pt x="4839" y="11043"/>
                </a:cubicBezTo>
                <a:cubicBezTo>
                  <a:pt x="4514" y="10706"/>
                  <a:pt x="4524" y="10732"/>
                  <a:pt x="5025" y="10540"/>
                </a:cubicBezTo>
                <a:cubicBezTo>
                  <a:pt x="5499" y="10357"/>
                  <a:pt x="6019" y="10287"/>
                  <a:pt x="6446" y="9987"/>
                </a:cubicBezTo>
                <a:lnTo>
                  <a:pt x="6461" y="10001"/>
                </a:lnTo>
                <a:cubicBezTo>
                  <a:pt x="6379" y="9893"/>
                  <a:pt x="6355" y="9766"/>
                  <a:pt x="6228" y="9766"/>
                </a:cubicBezTo>
                <a:cubicBezTo>
                  <a:pt x="6173" y="9766"/>
                  <a:pt x="6099" y="9790"/>
                  <a:pt x="5992" y="9850"/>
                </a:cubicBezTo>
                <a:cubicBezTo>
                  <a:pt x="5767" y="9974"/>
                  <a:pt x="5455" y="10149"/>
                  <a:pt x="5124" y="10149"/>
                </a:cubicBezTo>
                <a:cubicBezTo>
                  <a:pt x="5069" y="10149"/>
                  <a:pt x="5013" y="10144"/>
                  <a:pt x="4956" y="10133"/>
                </a:cubicBezTo>
                <a:cubicBezTo>
                  <a:pt x="4945" y="10131"/>
                  <a:pt x="4933" y="10130"/>
                  <a:pt x="4921" y="10130"/>
                </a:cubicBezTo>
                <a:cubicBezTo>
                  <a:pt x="4846" y="10130"/>
                  <a:pt x="4757" y="10166"/>
                  <a:pt x="4696" y="10209"/>
                </a:cubicBezTo>
                <a:cubicBezTo>
                  <a:pt x="4557" y="10309"/>
                  <a:pt x="4437" y="10424"/>
                  <a:pt x="4257" y="10424"/>
                </a:cubicBezTo>
                <a:cubicBezTo>
                  <a:pt x="4226" y="10424"/>
                  <a:pt x="4193" y="10421"/>
                  <a:pt x="4158" y="10413"/>
                </a:cubicBezTo>
                <a:cubicBezTo>
                  <a:pt x="3846" y="10347"/>
                  <a:pt x="3619" y="10142"/>
                  <a:pt x="3399" y="9956"/>
                </a:cubicBezTo>
                <a:cubicBezTo>
                  <a:pt x="3150" y="9745"/>
                  <a:pt x="3511" y="9750"/>
                  <a:pt x="3581" y="9672"/>
                </a:cubicBezTo>
                <a:cubicBezTo>
                  <a:pt x="3707" y="9531"/>
                  <a:pt x="4137" y="9609"/>
                  <a:pt x="4027" y="9352"/>
                </a:cubicBezTo>
                <a:cubicBezTo>
                  <a:pt x="4001" y="9290"/>
                  <a:pt x="3958" y="9266"/>
                  <a:pt x="3906" y="9266"/>
                </a:cubicBezTo>
                <a:cubicBezTo>
                  <a:pt x="3776" y="9266"/>
                  <a:pt x="3589" y="9418"/>
                  <a:pt x="3473" y="9493"/>
                </a:cubicBezTo>
                <a:cubicBezTo>
                  <a:pt x="3352" y="9572"/>
                  <a:pt x="3250" y="9603"/>
                  <a:pt x="3158" y="9603"/>
                </a:cubicBezTo>
                <a:cubicBezTo>
                  <a:pt x="2891" y="9603"/>
                  <a:pt x="2724" y="9331"/>
                  <a:pt x="2510" y="9175"/>
                </a:cubicBezTo>
                <a:cubicBezTo>
                  <a:pt x="2327" y="9042"/>
                  <a:pt x="2262" y="8780"/>
                  <a:pt x="1911" y="8696"/>
                </a:cubicBezTo>
                <a:cubicBezTo>
                  <a:pt x="3651" y="8039"/>
                  <a:pt x="5295" y="7378"/>
                  <a:pt x="7020" y="6884"/>
                </a:cubicBezTo>
                <a:cubicBezTo>
                  <a:pt x="6873" y="6803"/>
                  <a:pt x="6800" y="6779"/>
                  <a:pt x="6723" y="6779"/>
                </a:cubicBezTo>
                <a:cubicBezTo>
                  <a:pt x="6644" y="6779"/>
                  <a:pt x="6562" y="6805"/>
                  <a:pt x="6391" y="6823"/>
                </a:cubicBezTo>
                <a:cubicBezTo>
                  <a:pt x="5584" y="6910"/>
                  <a:pt x="4810" y="7151"/>
                  <a:pt x="4058" y="7397"/>
                </a:cubicBezTo>
                <a:cubicBezTo>
                  <a:pt x="3410" y="7608"/>
                  <a:pt x="2711" y="7732"/>
                  <a:pt x="2120" y="8126"/>
                </a:cubicBezTo>
                <a:cubicBezTo>
                  <a:pt x="1978" y="8219"/>
                  <a:pt x="1817" y="8368"/>
                  <a:pt x="1651" y="8368"/>
                </a:cubicBezTo>
                <a:cubicBezTo>
                  <a:pt x="1563" y="8368"/>
                  <a:pt x="1474" y="8327"/>
                  <a:pt x="1384" y="8215"/>
                </a:cubicBezTo>
                <a:cubicBezTo>
                  <a:pt x="1167" y="7940"/>
                  <a:pt x="803" y="7671"/>
                  <a:pt x="1167" y="7238"/>
                </a:cubicBezTo>
                <a:cubicBezTo>
                  <a:pt x="1322" y="7053"/>
                  <a:pt x="1355" y="6831"/>
                  <a:pt x="1651" y="6694"/>
                </a:cubicBezTo>
                <a:cubicBezTo>
                  <a:pt x="2532" y="6282"/>
                  <a:pt x="3471" y="6042"/>
                  <a:pt x="4385" y="5750"/>
                </a:cubicBezTo>
                <a:cubicBezTo>
                  <a:pt x="5270" y="5467"/>
                  <a:pt x="6192" y="5268"/>
                  <a:pt x="7081" y="4980"/>
                </a:cubicBezTo>
                <a:cubicBezTo>
                  <a:pt x="8079" y="4656"/>
                  <a:pt x="9126" y="4542"/>
                  <a:pt x="10121" y="4241"/>
                </a:cubicBezTo>
                <a:cubicBezTo>
                  <a:pt x="11257" y="3896"/>
                  <a:pt x="12416" y="3650"/>
                  <a:pt x="13561" y="3353"/>
                </a:cubicBezTo>
                <a:cubicBezTo>
                  <a:pt x="14295" y="3161"/>
                  <a:pt x="15059" y="3049"/>
                  <a:pt x="15791" y="2866"/>
                </a:cubicBezTo>
                <a:cubicBezTo>
                  <a:pt x="16327" y="2731"/>
                  <a:pt x="16885" y="2618"/>
                  <a:pt x="17417" y="2519"/>
                </a:cubicBezTo>
                <a:cubicBezTo>
                  <a:pt x="18240" y="2366"/>
                  <a:pt x="19064" y="2190"/>
                  <a:pt x="19896" y="2066"/>
                </a:cubicBezTo>
                <a:cubicBezTo>
                  <a:pt x="21314" y="1853"/>
                  <a:pt x="22728" y="1622"/>
                  <a:pt x="24149" y="1426"/>
                </a:cubicBezTo>
                <a:cubicBezTo>
                  <a:pt x="25302" y="1266"/>
                  <a:pt x="26464" y="1134"/>
                  <a:pt x="27613" y="1081"/>
                </a:cubicBezTo>
                <a:cubicBezTo>
                  <a:pt x="29307" y="1006"/>
                  <a:pt x="31009" y="967"/>
                  <a:pt x="32708" y="945"/>
                </a:cubicBezTo>
                <a:cubicBezTo>
                  <a:pt x="32834" y="943"/>
                  <a:pt x="32960" y="942"/>
                  <a:pt x="33085" y="942"/>
                </a:cubicBezTo>
                <a:close/>
                <a:moveTo>
                  <a:pt x="34952" y="1"/>
                </a:moveTo>
                <a:cubicBezTo>
                  <a:pt x="34873" y="1"/>
                  <a:pt x="34796" y="8"/>
                  <a:pt x="34720" y="29"/>
                </a:cubicBezTo>
                <a:cubicBezTo>
                  <a:pt x="34560" y="72"/>
                  <a:pt x="34401" y="87"/>
                  <a:pt x="34243" y="87"/>
                </a:cubicBezTo>
                <a:cubicBezTo>
                  <a:pt x="33952" y="87"/>
                  <a:pt x="33664" y="38"/>
                  <a:pt x="33371" y="38"/>
                </a:cubicBezTo>
                <a:cubicBezTo>
                  <a:pt x="33254" y="38"/>
                  <a:pt x="33136" y="46"/>
                  <a:pt x="33017" y="68"/>
                </a:cubicBezTo>
                <a:cubicBezTo>
                  <a:pt x="32776" y="111"/>
                  <a:pt x="32518" y="125"/>
                  <a:pt x="32257" y="125"/>
                </a:cubicBezTo>
                <a:cubicBezTo>
                  <a:pt x="32021" y="125"/>
                  <a:pt x="31782" y="114"/>
                  <a:pt x="31549" y="102"/>
                </a:cubicBezTo>
                <a:cubicBezTo>
                  <a:pt x="31512" y="100"/>
                  <a:pt x="31475" y="100"/>
                  <a:pt x="31438" y="100"/>
                </a:cubicBezTo>
                <a:cubicBezTo>
                  <a:pt x="31084" y="100"/>
                  <a:pt x="30724" y="171"/>
                  <a:pt x="30374" y="171"/>
                </a:cubicBezTo>
                <a:cubicBezTo>
                  <a:pt x="30273" y="171"/>
                  <a:pt x="30173" y="165"/>
                  <a:pt x="30074" y="150"/>
                </a:cubicBezTo>
                <a:cubicBezTo>
                  <a:pt x="29872" y="118"/>
                  <a:pt x="29671" y="107"/>
                  <a:pt x="29471" y="107"/>
                </a:cubicBezTo>
                <a:cubicBezTo>
                  <a:pt x="29007" y="107"/>
                  <a:pt x="28546" y="168"/>
                  <a:pt x="28089" y="179"/>
                </a:cubicBezTo>
                <a:cubicBezTo>
                  <a:pt x="27488" y="192"/>
                  <a:pt x="26862" y="273"/>
                  <a:pt x="26249" y="337"/>
                </a:cubicBezTo>
                <a:cubicBezTo>
                  <a:pt x="25904" y="373"/>
                  <a:pt x="25567" y="417"/>
                  <a:pt x="25219" y="417"/>
                </a:cubicBezTo>
                <a:cubicBezTo>
                  <a:pt x="25124" y="417"/>
                  <a:pt x="25028" y="414"/>
                  <a:pt x="24931" y="406"/>
                </a:cubicBezTo>
                <a:cubicBezTo>
                  <a:pt x="24910" y="405"/>
                  <a:pt x="24888" y="404"/>
                  <a:pt x="24866" y="404"/>
                </a:cubicBezTo>
                <a:cubicBezTo>
                  <a:pt x="24562" y="404"/>
                  <a:pt x="24225" y="546"/>
                  <a:pt x="23903" y="611"/>
                </a:cubicBezTo>
                <a:cubicBezTo>
                  <a:pt x="23191" y="755"/>
                  <a:pt x="22440" y="636"/>
                  <a:pt x="21757" y="948"/>
                </a:cubicBezTo>
                <a:cubicBezTo>
                  <a:pt x="21585" y="1027"/>
                  <a:pt x="21406" y="1042"/>
                  <a:pt x="21225" y="1042"/>
                </a:cubicBezTo>
                <a:cubicBezTo>
                  <a:pt x="21111" y="1042"/>
                  <a:pt x="20997" y="1036"/>
                  <a:pt x="20883" y="1036"/>
                </a:cubicBezTo>
                <a:cubicBezTo>
                  <a:pt x="20734" y="1036"/>
                  <a:pt x="20586" y="1047"/>
                  <a:pt x="20442" y="1094"/>
                </a:cubicBezTo>
                <a:cubicBezTo>
                  <a:pt x="19531" y="1390"/>
                  <a:pt x="18584" y="1519"/>
                  <a:pt x="17639" y="1633"/>
                </a:cubicBezTo>
                <a:cubicBezTo>
                  <a:pt x="17300" y="1675"/>
                  <a:pt x="16985" y="1842"/>
                  <a:pt x="16625" y="1842"/>
                </a:cubicBezTo>
                <a:cubicBezTo>
                  <a:pt x="16540" y="1842"/>
                  <a:pt x="16453" y="1833"/>
                  <a:pt x="16363" y="1811"/>
                </a:cubicBezTo>
                <a:cubicBezTo>
                  <a:pt x="16355" y="1809"/>
                  <a:pt x="16346" y="1808"/>
                  <a:pt x="16335" y="1808"/>
                </a:cubicBezTo>
                <a:cubicBezTo>
                  <a:pt x="16193" y="1808"/>
                  <a:pt x="15836" y="1983"/>
                  <a:pt x="15590" y="2040"/>
                </a:cubicBezTo>
                <a:cubicBezTo>
                  <a:pt x="14531" y="2291"/>
                  <a:pt x="13464" y="2485"/>
                  <a:pt x="12423" y="2827"/>
                </a:cubicBezTo>
                <a:cubicBezTo>
                  <a:pt x="11687" y="3070"/>
                  <a:pt x="10887" y="3119"/>
                  <a:pt x="10142" y="3341"/>
                </a:cubicBezTo>
                <a:cubicBezTo>
                  <a:pt x="9647" y="3489"/>
                  <a:pt x="9136" y="3543"/>
                  <a:pt x="8643" y="3714"/>
                </a:cubicBezTo>
                <a:cubicBezTo>
                  <a:pt x="7881" y="3979"/>
                  <a:pt x="7091" y="4244"/>
                  <a:pt x="6317" y="4380"/>
                </a:cubicBezTo>
                <a:cubicBezTo>
                  <a:pt x="5755" y="4479"/>
                  <a:pt x="5305" y="4792"/>
                  <a:pt x="4756" y="4869"/>
                </a:cubicBezTo>
                <a:cubicBezTo>
                  <a:pt x="4392" y="4919"/>
                  <a:pt x="4058" y="5152"/>
                  <a:pt x="3699" y="5265"/>
                </a:cubicBezTo>
                <a:cubicBezTo>
                  <a:pt x="3203" y="5421"/>
                  <a:pt x="2706" y="5583"/>
                  <a:pt x="2212" y="5744"/>
                </a:cubicBezTo>
                <a:cubicBezTo>
                  <a:pt x="1377" y="6017"/>
                  <a:pt x="492" y="6268"/>
                  <a:pt x="183" y="7279"/>
                </a:cubicBezTo>
                <a:cubicBezTo>
                  <a:pt x="1" y="7873"/>
                  <a:pt x="302" y="9026"/>
                  <a:pt x="815" y="9244"/>
                </a:cubicBezTo>
                <a:cubicBezTo>
                  <a:pt x="1241" y="9425"/>
                  <a:pt x="1552" y="9735"/>
                  <a:pt x="1892" y="10005"/>
                </a:cubicBezTo>
                <a:cubicBezTo>
                  <a:pt x="2323" y="10347"/>
                  <a:pt x="2614" y="10856"/>
                  <a:pt x="3103" y="11134"/>
                </a:cubicBezTo>
                <a:cubicBezTo>
                  <a:pt x="3402" y="11304"/>
                  <a:pt x="3767" y="11552"/>
                  <a:pt x="3889" y="11751"/>
                </a:cubicBezTo>
                <a:cubicBezTo>
                  <a:pt x="4161" y="12190"/>
                  <a:pt x="4564" y="12300"/>
                  <a:pt x="4942" y="12499"/>
                </a:cubicBezTo>
                <a:cubicBezTo>
                  <a:pt x="5410" y="12747"/>
                  <a:pt x="5533" y="13034"/>
                  <a:pt x="5352" y="13571"/>
                </a:cubicBezTo>
                <a:cubicBezTo>
                  <a:pt x="5287" y="13762"/>
                  <a:pt x="5124" y="14023"/>
                  <a:pt x="5192" y="14133"/>
                </a:cubicBezTo>
                <a:cubicBezTo>
                  <a:pt x="5340" y="14366"/>
                  <a:pt x="5167" y="14478"/>
                  <a:pt x="5076" y="14536"/>
                </a:cubicBezTo>
                <a:cubicBezTo>
                  <a:pt x="4722" y="14765"/>
                  <a:pt x="4624" y="15057"/>
                  <a:pt x="4687" y="15464"/>
                </a:cubicBezTo>
                <a:cubicBezTo>
                  <a:pt x="4711" y="15624"/>
                  <a:pt x="4756" y="15906"/>
                  <a:pt x="4436" y="15906"/>
                </a:cubicBezTo>
                <a:cubicBezTo>
                  <a:pt x="4434" y="15906"/>
                  <a:pt x="4432" y="15906"/>
                  <a:pt x="4430" y="15906"/>
                </a:cubicBezTo>
                <a:cubicBezTo>
                  <a:pt x="4428" y="15906"/>
                  <a:pt x="4426" y="15906"/>
                  <a:pt x="4424" y="15906"/>
                </a:cubicBezTo>
                <a:cubicBezTo>
                  <a:pt x="4284" y="15906"/>
                  <a:pt x="4303" y="15993"/>
                  <a:pt x="4275" y="16083"/>
                </a:cubicBezTo>
                <a:cubicBezTo>
                  <a:pt x="4197" y="16337"/>
                  <a:pt x="4163" y="16643"/>
                  <a:pt x="3995" y="16821"/>
                </a:cubicBezTo>
                <a:cubicBezTo>
                  <a:pt x="3727" y="17110"/>
                  <a:pt x="3663" y="17490"/>
                  <a:pt x="3526" y="17809"/>
                </a:cubicBezTo>
                <a:cubicBezTo>
                  <a:pt x="3297" y="18342"/>
                  <a:pt x="3035" y="18883"/>
                  <a:pt x="2913" y="19454"/>
                </a:cubicBezTo>
                <a:cubicBezTo>
                  <a:pt x="2845" y="19774"/>
                  <a:pt x="2713" y="20051"/>
                  <a:pt x="2599" y="20345"/>
                </a:cubicBezTo>
                <a:cubicBezTo>
                  <a:pt x="2566" y="20432"/>
                  <a:pt x="2323" y="21160"/>
                  <a:pt x="2319" y="21229"/>
                </a:cubicBezTo>
                <a:cubicBezTo>
                  <a:pt x="2295" y="21554"/>
                  <a:pt x="1980" y="21902"/>
                  <a:pt x="2029" y="22083"/>
                </a:cubicBezTo>
                <a:cubicBezTo>
                  <a:pt x="2128" y="22453"/>
                  <a:pt x="1594" y="22653"/>
                  <a:pt x="1881" y="22988"/>
                </a:cubicBezTo>
                <a:cubicBezTo>
                  <a:pt x="1425" y="23319"/>
                  <a:pt x="1879" y="23843"/>
                  <a:pt x="1614" y="24176"/>
                </a:cubicBezTo>
                <a:cubicBezTo>
                  <a:pt x="1691" y="24632"/>
                  <a:pt x="1804" y="25014"/>
                  <a:pt x="2085" y="25360"/>
                </a:cubicBezTo>
                <a:cubicBezTo>
                  <a:pt x="2371" y="25707"/>
                  <a:pt x="2693" y="25868"/>
                  <a:pt x="3062" y="25868"/>
                </a:cubicBezTo>
                <a:cubicBezTo>
                  <a:pt x="3252" y="25868"/>
                  <a:pt x="3455" y="25825"/>
                  <a:pt x="3673" y="25743"/>
                </a:cubicBezTo>
                <a:cubicBezTo>
                  <a:pt x="4530" y="25422"/>
                  <a:pt x="5320" y="24963"/>
                  <a:pt x="6159" y="24605"/>
                </a:cubicBezTo>
                <a:cubicBezTo>
                  <a:pt x="6676" y="24385"/>
                  <a:pt x="7206" y="24138"/>
                  <a:pt x="7683" y="23850"/>
                </a:cubicBezTo>
                <a:cubicBezTo>
                  <a:pt x="8249" y="23511"/>
                  <a:pt x="8875" y="23357"/>
                  <a:pt x="9454" y="23070"/>
                </a:cubicBezTo>
                <a:cubicBezTo>
                  <a:pt x="10196" y="22704"/>
                  <a:pt x="11013" y="22489"/>
                  <a:pt x="11795" y="22204"/>
                </a:cubicBezTo>
                <a:cubicBezTo>
                  <a:pt x="12296" y="22022"/>
                  <a:pt x="12798" y="21843"/>
                  <a:pt x="13291" y="21641"/>
                </a:cubicBezTo>
                <a:cubicBezTo>
                  <a:pt x="13881" y="21400"/>
                  <a:pt x="14524" y="21332"/>
                  <a:pt x="15107" y="21128"/>
                </a:cubicBezTo>
                <a:cubicBezTo>
                  <a:pt x="15846" y="20870"/>
                  <a:pt x="16590" y="20636"/>
                  <a:pt x="17341" y="20428"/>
                </a:cubicBezTo>
                <a:cubicBezTo>
                  <a:pt x="17974" y="20251"/>
                  <a:pt x="18653" y="20221"/>
                  <a:pt x="19272" y="20011"/>
                </a:cubicBezTo>
                <a:cubicBezTo>
                  <a:pt x="19655" y="19880"/>
                  <a:pt x="20094" y="19720"/>
                  <a:pt x="20436" y="19682"/>
                </a:cubicBezTo>
                <a:cubicBezTo>
                  <a:pt x="21077" y="19611"/>
                  <a:pt x="21703" y="19453"/>
                  <a:pt x="22343" y="19390"/>
                </a:cubicBezTo>
                <a:cubicBezTo>
                  <a:pt x="22534" y="19371"/>
                  <a:pt x="22649" y="19215"/>
                  <a:pt x="22872" y="19215"/>
                </a:cubicBezTo>
                <a:cubicBezTo>
                  <a:pt x="22878" y="19215"/>
                  <a:pt x="22885" y="19215"/>
                  <a:pt x="22892" y="19216"/>
                </a:cubicBezTo>
                <a:cubicBezTo>
                  <a:pt x="22928" y="19217"/>
                  <a:pt x="22965" y="19218"/>
                  <a:pt x="23001" y="19218"/>
                </a:cubicBezTo>
                <a:cubicBezTo>
                  <a:pt x="23493" y="19218"/>
                  <a:pt x="23980" y="19081"/>
                  <a:pt x="24479" y="19048"/>
                </a:cubicBezTo>
                <a:cubicBezTo>
                  <a:pt x="25192" y="19001"/>
                  <a:pt x="25906" y="18893"/>
                  <a:pt x="26620" y="18819"/>
                </a:cubicBezTo>
                <a:cubicBezTo>
                  <a:pt x="26655" y="18815"/>
                  <a:pt x="26690" y="18814"/>
                  <a:pt x="26726" y="18814"/>
                </a:cubicBezTo>
                <a:cubicBezTo>
                  <a:pt x="26871" y="18814"/>
                  <a:pt x="27019" y="18838"/>
                  <a:pt x="27157" y="18838"/>
                </a:cubicBezTo>
                <a:cubicBezTo>
                  <a:pt x="27253" y="18838"/>
                  <a:pt x="27344" y="18826"/>
                  <a:pt x="27426" y="18786"/>
                </a:cubicBezTo>
                <a:cubicBezTo>
                  <a:pt x="27816" y="18592"/>
                  <a:pt x="28269" y="18609"/>
                  <a:pt x="28624" y="18599"/>
                </a:cubicBezTo>
                <a:cubicBezTo>
                  <a:pt x="29619" y="18570"/>
                  <a:pt x="30613" y="18478"/>
                  <a:pt x="31606" y="18423"/>
                </a:cubicBezTo>
                <a:cubicBezTo>
                  <a:pt x="31630" y="18422"/>
                  <a:pt x="31653" y="18421"/>
                  <a:pt x="31676" y="18421"/>
                </a:cubicBezTo>
                <a:cubicBezTo>
                  <a:pt x="31971" y="18421"/>
                  <a:pt x="32247" y="18517"/>
                  <a:pt x="32540" y="18517"/>
                </a:cubicBezTo>
                <a:cubicBezTo>
                  <a:pt x="32599" y="18517"/>
                  <a:pt x="32659" y="18513"/>
                  <a:pt x="32720" y="18504"/>
                </a:cubicBezTo>
                <a:cubicBezTo>
                  <a:pt x="32890" y="18478"/>
                  <a:pt x="33049" y="18384"/>
                  <a:pt x="33229" y="18384"/>
                </a:cubicBezTo>
                <a:cubicBezTo>
                  <a:pt x="33269" y="18384"/>
                  <a:pt x="33309" y="18388"/>
                  <a:pt x="33350" y="18399"/>
                </a:cubicBezTo>
                <a:cubicBezTo>
                  <a:pt x="33635" y="18470"/>
                  <a:pt x="33926" y="18493"/>
                  <a:pt x="34216" y="18493"/>
                </a:cubicBezTo>
                <a:cubicBezTo>
                  <a:pt x="34625" y="18493"/>
                  <a:pt x="35035" y="18448"/>
                  <a:pt x="35431" y="18429"/>
                </a:cubicBezTo>
                <a:cubicBezTo>
                  <a:pt x="36126" y="18397"/>
                  <a:pt x="36837" y="18444"/>
                  <a:pt x="37548" y="18319"/>
                </a:cubicBezTo>
                <a:cubicBezTo>
                  <a:pt x="37713" y="18290"/>
                  <a:pt x="37884" y="18281"/>
                  <a:pt x="38058" y="18281"/>
                </a:cubicBezTo>
                <a:cubicBezTo>
                  <a:pt x="38411" y="18281"/>
                  <a:pt x="38778" y="18320"/>
                  <a:pt x="39141" y="18320"/>
                </a:cubicBezTo>
                <a:cubicBezTo>
                  <a:pt x="39201" y="18320"/>
                  <a:pt x="39261" y="18319"/>
                  <a:pt x="39321" y="18317"/>
                </a:cubicBezTo>
                <a:cubicBezTo>
                  <a:pt x="39444" y="18312"/>
                  <a:pt x="39568" y="18309"/>
                  <a:pt x="39692" y="18309"/>
                </a:cubicBezTo>
                <a:cubicBezTo>
                  <a:pt x="40171" y="18309"/>
                  <a:pt x="40651" y="18341"/>
                  <a:pt x="41130" y="18341"/>
                </a:cubicBezTo>
                <a:cubicBezTo>
                  <a:pt x="41500" y="18341"/>
                  <a:pt x="41870" y="18322"/>
                  <a:pt x="42240" y="18256"/>
                </a:cubicBezTo>
                <a:cubicBezTo>
                  <a:pt x="42244" y="18255"/>
                  <a:pt x="42248" y="18255"/>
                  <a:pt x="42253" y="18255"/>
                </a:cubicBezTo>
                <a:cubicBezTo>
                  <a:pt x="42290" y="18255"/>
                  <a:pt x="42333" y="18280"/>
                  <a:pt x="42369" y="18299"/>
                </a:cubicBezTo>
                <a:cubicBezTo>
                  <a:pt x="42586" y="18416"/>
                  <a:pt x="42813" y="18441"/>
                  <a:pt x="43042" y="18441"/>
                </a:cubicBezTo>
                <a:cubicBezTo>
                  <a:pt x="43221" y="18441"/>
                  <a:pt x="43402" y="18426"/>
                  <a:pt x="43582" y="18426"/>
                </a:cubicBezTo>
                <a:cubicBezTo>
                  <a:pt x="43707" y="18426"/>
                  <a:pt x="43832" y="18433"/>
                  <a:pt x="43955" y="18458"/>
                </a:cubicBezTo>
                <a:cubicBezTo>
                  <a:pt x="44227" y="18514"/>
                  <a:pt x="44508" y="18533"/>
                  <a:pt x="44791" y="18533"/>
                </a:cubicBezTo>
                <a:cubicBezTo>
                  <a:pt x="45033" y="18533"/>
                  <a:pt x="45277" y="18519"/>
                  <a:pt x="45516" y="18502"/>
                </a:cubicBezTo>
                <a:cubicBezTo>
                  <a:pt x="45538" y="18501"/>
                  <a:pt x="45559" y="18500"/>
                  <a:pt x="45580" y="18500"/>
                </a:cubicBezTo>
                <a:cubicBezTo>
                  <a:pt x="45932" y="18500"/>
                  <a:pt x="46263" y="18693"/>
                  <a:pt x="46601" y="18693"/>
                </a:cubicBezTo>
                <a:cubicBezTo>
                  <a:pt x="46694" y="18693"/>
                  <a:pt x="46787" y="18679"/>
                  <a:pt x="46881" y="18642"/>
                </a:cubicBezTo>
                <a:cubicBezTo>
                  <a:pt x="46961" y="18610"/>
                  <a:pt x="47038" y="18598"/>
                  <a:pt x="47112" y="18598"/>
                </a:cubicBezTo>
                <a:cubicBezTo>
                  <a:pt x="47331" y="18598"/>
                  <a:pt x="47528" y="18706"/>
                  <a:pt x="47713" y="18748"/>
                </a:cubicBezTo>
                <a:cubicBezTo>
                  <a:pt x="48424" y="18912"/>
                  <a:pt x="49152" y="18951"/>
                  <a:pt x="49864" y="19097"/>
                </a:cubicBezTo>
                <a:cubicBezTo>
                  <a:pt x="50579" y="19244"/>
                  <a:pt x="51340" y="19286"/>
                  <a:pt x="52039" y="19459"/>
                </a:cubicBezTo>
                <a:cubicBezTo>
                  <a:pt x="52720" y="19626"/>
                  <a:pt x="53424" y="19791"/>
                  <a:pt x="54104" y="19998"/>
                </a:cubicBezTo>
                <a:cubicBezTo>
                  <a:pt x="54933" y="20251"/>
                  <a:pt x="55811" y="20376"/>
                  <a:pt x="56661" y="20608"/>
                </a:cubicBezTo>
                <a:cubicBezTo>
                  <a:pt x="57619" y="20868"/>
                  <a:pt x="58582" y="21110"/>
                  <a:pt x="59526" y="21415"/>
                </a:cubicBezTo>
                <a:cubicBezTo>
                  <a:pt x="59836" y="21515"/>
                  <a:pt x="60206" y="21504"/>
                  <a:pt x="60452" y="21645"/>
                </a:cubicBezTo>
                <a:cubicBezTo>
                  <a:pt x="61308" y="22133"/>
                  <a:pt x="62287" y="22292"/>
                  <a:pt x="63151" y="22752"/>
                </a:cubicBezTo>
                <a:cubicBezTo>
                  <a:pt x="63859" y="23130"/>
                  <a:pt x="64670" y="23265"/>
                  <a:pt x="65360" y="23727"/>
                </a:cubicBezTo>
                <a:cubicBezTo>
                  <a:pt x="65906" y="24092"/>
                  <a:pt x="66592" y="24223"/>
                  <a:pt x="67120" y="24658"/>
                </a:cubicBezTo>
                <a:cubicBezTo>
                  <a:pt x="67235" y="24754"/>
                  <a:pt x="67420" y="24836"/>
                  <a:pt x="67569" y="24836"/>
                </a:cubicBezTo>
                <a:cubicBezTo>
                  <a:pt x="67591" y="24836"/>
                  <a:pt x="67613" y="24834"/>
                  <a:pt x="67634" y="24830"/>
                </a:cubicBezTo>
                <a:cubicBezTo>
                  <a:pt x="67718" y="24813"/>
                  <a:pt x="67800" y="24806"/>
                  <a:pt x="67880" y="24806"/>
                </a:cubicBezTo>
                <a:cubicBezTo>
                  <a:pt x="68221" y="24806"/>
                  <a:pt x="68531" y="24939"/>
                  <a:pt x="68799" y="25091"/>
                </a:cubicBezTo>
                <a:cubicBezTo>
                  <a:pt x="68919" y="25159"/>
                  <a:pt x="69025" y="25186"/>
                  <a:pt x="69122" y="25186"/>
                </a:cubicBezTo>
                <a:cubicBezTo>
                  <a:pt x="69313" y="25186"/>
                  <a:pt x="69465" y="25080"/>
                  <a:pt x="69614" y="24977"/>
                </a:cubicBezTo>
                <a:cubicBezTo>
                  <a:pt x="70219" y="24563"/>
                  <a:pt x="70411" y="23856"/>
                  <a:pt x="70100" y="23076"/>
                </a:cubicBezTo>
                <a:cubicBezTo>
                  <a:pt x="70014" y="22861"/>
                  <a:pt x="70128" y="22647"/>
                  <a:pt x="69990" y="22460"/>
                </a:cubicBezTo>
                <a:cubicBezTo>
                  <a:pt x="69542" y="21851"/>
                  <a:pt x="69482" y="21077"/>
                  <a:pt x="69123" y="20415"/>
                </a:cubicBezTo>
                <a:cubicBezTo>
                  <a:pt x="68886" y="19978"/>
                  <a:pt x="68848" y="19415"/>
                  <a:pt x="68591" y="18940"/>
                </a:cubicBezTo>
                <a:cubicBezTo>
                  <a:pt x="68373" y="18532"/>
                  <a:pt x="68287" y="18053"/>
                  <a:pt x="68077" y="17638"/>
                </a:cubicBezTo>
                <a:cubicBezTo>
                  <a:pt x="67855" y="17197"/>
                  <a:pt x="67679" y="16743"/>
                  <a:pt x="67496" y="16286"/>
                </a:cubicBezTo>
                <a:cubicBezTo>
                  <a:pt x="67340" y="15896"/>
                  <a:pt x="67187" y="15464"/>
                  <a:pt x="66929" y="15150"/>
                </a:cubicBezTo>
                <a:cubicBezTo>
                  <a:pt x="66611" y="14761"/>
                  <a:pt x="66497" y="14312"/>
                  <a:pt x="66317" y="13880"/>
                </a:cubicBezTo>
                <a:cubicBezTo>
                  <a:pt x="66252" y="13723"/>
                  <a:pt x="66271" y="13547"/>
                  <a:pt x="66411" y="13404"/>
                </a:cubicBezTo>
                <a:cubicBezTo>
                  <a:pt x="66703" y="13107"/>
                  <a:pt x="66996" y="12813"/>
                  <a:pt x="67268" y="12498"/>
                </a:cubicBezTo>
                <a:cubicBezTo>
                  <a:pt x="67567" y="12150"/>
                  <a:pt x="67900" y="11842"/>
                  <a:pt x="68229" y="11523"/>
                </a:cubicBezTo>
                <a:cubicBezTo>
                  <a:pt x="68562" y="11201"/>
                  <a:pt x="68808" y="10787"/>
                  <a:pt x="69141" y="10462"/>
                </a:cubicBezTo>
                <a:cubicBezTo>
                  <a:pt x="69742" y="9874"/>
                  <a:pt x="70341" y="9296"/>
                  <a:pt x="70865" y="8628"/>
                </a:cubicBezTo>
                <a:cubicBezTo>
                  <a:pt x="71055" y="8387"/>
                  <a:pt x="71183" y="8090"/>
                  <a:pt x="71403" y="7897"/>
                </a:cubicBezTo>
                <a:cubicBezTo>
                  <a:pt x="71728" y="7613"/>
                  <a:pt x="71878" y="7250"/>
                  <a:pt x="72010" y="6875"/>
                </a:cubicBezTo>
                <a:cubicBezTo>
                  <a:pt x="72132" y="6531"/>
                  <a:pt x="71916" y="5855"/>
                  <a:pt x="71665" y="5721"/>
                </a:cubicBezTo>
                <a:cubicBezTo>
                  <a:pt x="71329" y="5543"/>
                  <a:pt x="70978" y="5389"/>
                  <a:pt x="70642" y="5207"/>
                </a:cubicBezTo>
                <a:cubicBezTo>
                  <a:pt x="70301" y="5022"/>
                  <a:pt x="69986" y="4844"/>
                  <a:pt x="69567" y="4801"/>
                </a:cubicBezTo>
                <a:cubicBezTo>
                  <a:pt x="69131" y="4756"/>
                  <a:pt x="68718" y="4492"/>
                  <a:pt x="68291" y="4336"/>
                </a:cubicBezTo>
                <a:cubicBezTo>
                  <a:pt x="67820" y="4161"/>
                  <a:pt x="67286" y="4117"/>
                  <a:pt x="66852" y="3909"/>
                </a:cubicBezTo>
                <a:cubicBezTo>
                  <a:pt x="66145" y="3568"/>
                  <a:pt x="65366" y="3554"/>
                  <a:pt x="64639" y="3305"/>
                </a:cubicBezTo>
                <a:cubicBezTo>
                  <a:pt x="64144" y="3134"/>
                  <a:pt x="63540" y="3018"/>
                  <a:pt x="62960" y="2970"/>
                </a:cubicBezTo>
                <a:cubicBezTo>
                  <a:pt x="62285" y="2912"/>
                  <a:pt x="61646" y="2586"/>
                  <a:pt x="60951" y="2510"/>
                </a:cubicBezTo>
                <a:cubicBezTo>
                  <a:pt x="59888" y="2392"/>
                  <a:pt x="58824" y="2248"/>
                  <a:pt x="57771" y="2052"/>
                </a:cubicBezTo>
                <a:cubicBezTo>
                  <a:pt x="57139" y="1935"/>
                  <a:pt x="56489" y="1953"/>
                  <a:pt x="55866" y="1767"/>
                </a:cubicBezTo>
                <a:cubicBezTo>
                  <a:pt x="55597" y="1688"/>
                  <a:pt x="55321" y="1641"/>
                  <a:pt x="55042" y="1627"/>
                </a:cubicBezTo>
                <a:cubicBezTo>
                  <a:pt x="54460" y="1594"/>
                  <a:pt x="53885" y="1470"/>
                  <a:pt x="53302" y="1406"/>
                </a:cubicBezTo>
                <a:cubicBezTo>
                  <a:pt x="52746" y="1344"/>
                  <a:pt x="52193" y="1211"/>
                  <a:pt x="51631" y="1156"/>
                </a:cubicBezTo>
                <a:cubicBezTo>
                  <a:pt x="51606" y="1153"/>
                  <a:pt x="51582" y="1153"/>
                  <a:pt x="51557" y="1153"/>
                </a:cubicBezTo>
                <a:cubicBezTo>
                  <a:pt x="51493" y="1153"/>
                  <a:pt x="51430" y="1159"/>
                  <a:pt x="51363" y="1159"/>
                </a:cubicBezTo>
                <a:cubicBezTo>
                  <a:pt x="51322" y="1159"/>
                  <a:pt x="51280" y="1157"/>
                  <a:pt x="51236" y="1149"/>
                </a:cubicBezTo>
                <a:cubicBezTo>
                  <a:pt x="50673" y="1051"/>
                  <a:pt x="50099" y="917"/>
                  <a:pt x="49540" y="917"/>
                </a:cubicBezTo>
                <a:cubicBezTo>
                  <a:pt x="48875" y="917"/>
                  <a:pt x="48220" y="831"/>
                  <a:pt x="47576" y="738"/>
                </a:cubicBezTo>
                <a:cubicBezTo>
                  <a:pt x="46464" y="577"/>
                  <a:pt x="45344" y="575"/>
                  <a:pt x="44229" y="476"/>
                </a:cubicBezTo>
                <a:cubicBezTo>
                  <a:pt x="43021" y="369"/>
                  <a:pt x="41793" y="431"/>
                  <a:pt x="40590" y="221"/>
                </a:cubicBezTo>
                <a:cubicBezTo>
                  <a:pt x="40555" y="214"/>
                  <a:pt x="40521" y="212"/>
                  <a:pt x="40488" y="212"/>
                </a:cubicBezTo>
                <a:cubicBezTo>
                  <a:pt x="40289" y="212"/>
                  <a:pt x="40111" y="304"/>
                  <a:pt x="39924" y="304"/>
                </a:cubicBezTo>
                <a:cubicBezTo>
                  <a:pt x="39884" y="304"/>
                  <a:pt x="39843" y="300"/>
                  <a:pt x="39802" y="290"/>
                </a:cubicBezTo>
                <a:cubicBezTo>
                  <a:pt x="39150" y="126"/>
                  <a:pt x="38478" y="223"/>
                  <a:pt x="37816" y="131"/>
                </a:cubicBezTo>
                <a:cubicBezTo>
                  <a:pt x="37455" y="81"/>
                  <a:pt x="37087" y="57"/>
                  <a:pt x="36720" y="57"/>
                </a:cubicBezTo>
                <a:cubicBezTo>
                  <a:pt x="36456" y="57"/>
                  <a:pt x="36194" y="69"/>
                  <a:pt x="35934" y="92"/>
                </a:cubicBezTo>
                <a:cubicBezTo>
                  <a:pt x="35897" y="96"/>
                  <a:pt x="35860" y="97"/>
                  <a:pt x="35823" y="97"/>
                </a:cubicBezTo>
                <a:cubicBezTo>
                  <a:pt x="35523" y="97"/>
                  <a:pt x="35228" y="1"/>
                  <a:pt x="3495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C2B3F"/>
              </a:solidFill>
            </a:endParaRPr>
          </a:p>
        </p:txBody>
      </p:sp>
      <p:sp>
        <p:nvSpPr>
          <p:cNvPr id="435" name="Google Shape;435;p22"/>
          <p:cNvSpPr txBox="1"/>
          <p:nvPr>
            <p:ph type="title"/>
          </p:nvPr>
        </p:nvSpPr>
        <p:spPr>
          <a:xfrm>
            <a:off x="1421313" y="2341350"/>
            <a:ext cx="934200" cy="577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01</a:t>
            </a:r>
            <a:endParaRPr/>
          </a:p>
        </p:txBody>
      </p:sp>
      <p:sp>
        <p:nvSpPr>
          <p:cNvPr id="436" name="Google Shape;436;p22"/>
          <p:cNvSpPr txBox="1"/>
          <p:nvPr>
            <p:ph idx="2" type="title"/>
          </p:nvPr>
        </p:nvSpPr>
        <p:spPr>
          <a:xfrm>
            <a:off x="3210379" y="2341350"/>
            <a:ext cx="934200" cy="577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02</a:t>
            </a:r>
            <a:endParaRPr/>
          </a:p>
        </p:txBody>
      </p:sp>
      <p:sp>
        <p:nvSpPr>
          <p:cNvPr id="437" name="Google Shape;437;p22"/>
          <p:cNvSpPr txBox="1"/>
          <p:nvPr>
            <p:ph idx="3" type="title"/>
          </p:nvPr>
        </p:nvSpPr>
        <p:spPr>
          <a:xfrm>
            <a:off x="4999421" y="2341350"/>
            <a:ext cx="934200" cy="577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03</a:t>
            </a:r>
            <a:endParaRPr/>
          </a:p>
        </p:txBody>
      </p:sp>
      <p:sp>
        <p:nvSpPr>
          <p:cNvPr id="438" name="Google Shape;438;p22"/>
          <p:cNvSpPr txBox="1"/>
          <p:nvPr>
            <p:ph idx="4" type="title"/>
          </p:nvPr>
        </p:nvSpPr>
        <p:spPr>
          <a:xfrm>
            <a:off x="6788463" y="2341350"/>
            <a:ext cx="934200" cy="577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04</a:t>
            </a:r>
            <a:endParaRPr/>
          </a:p>
        </p:txBody>
      </p:sp>
      <p:sp>
        <p:nvSpPr>
          <p:cNvPr id="439" name="Google Shape;439;p22"/>
          <p:cNvSpPr/>
          <p:nvPr/>
        </p:nvSpPr>
        <p:spPr>
          <a:xfrm>
            <a:off x="1548725" y="2343963"/>
            <a:ext cx="679403" cy="660921"/>
          </a:xfrm>
          <a:custGeom>
            <a:rect b="b" l="l" r="r" t="t"/>
            <a:pathLst>
              <a:path extrusionOk="0" h="20955" w="21541">
                <a:moveTo>
                  <a:pt x="10380" y="1271"/>
                </a:moveTo>
                <a:cubicBezTo>
                  <a:pt x="10686" y="1271"/>
                  <a:pt x="10990" y="1334"/>
                  <a:pt x="11297" y="1350"/>
                </a:cubicBezTo>
                <a:cubicBezTo>
                  <a:pt x="12423" y="1411"/>
                  <a:pt x="13557" y="1522"/>
                  <a:pt x="14572" y="2027"/>
                </a:cubicBezTo>
                <a:cubicBezTo>
                  <a:pt x="15560" y="2518"/>
                  <a:pt x="16321" y="3332"/>
                  <a:pt x="17086" y="4124"/>
                </a:cubicBezTo>
                <a:cubicBezTo>
                  <a:pt x="17666" y="4726"/>
                  <a:pt x="18177" y="5369"/>
                  <a:pt x="18616" y="6078"/>
                </a:cubicBezTo>
                <a:cubicBezTo>
                  <a:pt x="19101" y="6865"/>
                  <a:pt x="19596" y="7620"/>
                  <a:pt x="19750" y="8581"/>
                </a:cubicBezTo>
                <a:cubicBezTo>
                  <a:pt x="19984" y="10037"/>
                  <a:pt x="19926" y="11472"/>
                  <a:pt x="19568" y="12875"/>
                </a:cubicBezTo>
                <a:cubicBezTo>
                  <a:pt x="19371" y="13651"/>
                  <a:pt x="18939" y="14348"/>
                  <a:pt x="18455" y="15033"/>
                </a:cubicBezTo>
                <a:cubicBezTo>
                  <a:pt x="18082" y="15557"/>
                  <a:pt x="17590" y="16027"/>
                  <a:pt x="17332" y="16647"/>
                </a:cubicBezTo>
                <a:cubicBezTo>
                  <a:pt x="17210" y="16943"/>
                  <a:pt x="16847" y="17036"/>
                  <a:pt x="16614" y="17250"/>
                </a:cubicBezTo>
                <a:cubicBezTo>
                  <a:pt x="15995" y="17816"/>
                  <a:pt x="15281" y="18277"/>
                  <a:pt x="14489" y="18633"/>
                </a:cubicBezTo>
                <a:cubicBezTo>
                  <a:pt x="13772" y="18956"/>
                  <a:pt x="13062" y="19125"/>
                  <a:pt x="12286" y="19223"/>
                </a:cubicBezTo>
                <a:cubicBezTo>
                  <a:pt x="11373" y="19339"/>
                  <a:pt x="10481" y="19499"/>
                  <a:pt x="9544" y="19499"/>
                </a:cubicBezTo>
                <a:cubicBezTo>
                  <a:pt x="9530" y="19499"/>
                  <a:pt x="9516" y="19499"/>
                  <a:pt x="9502" y="19499"/>
                </a:cubicBezTo>
                <a:cubicBezTo>
                  <a:pt x="8528" y="19495"/>
                  <a:pt x="7621" y="19191"/>
                  <a:pt x="6670" y="19111"/>
                </a:cubicBezTo>
                <a:cubicBezTo>
                  <a:pt x="6220" y="19073"/>
                  <a:pt x="5757" y="18589"/>
                  <a:pt x="5403" y="18213"/>
                </a:cubicBezTo>
                <a:cubicBezTo>
                  <a:pt x="4823" y="17598"/>
                  <a:pt x="4264" y="16952"/>
                  <a:pt x="3708" y="16314"/>
                </a:cubicBezTo>
                <a:cubicBezTo>
                  <a:pt x="3264" y="15802"/>
                  <a:pt x="2848" y="15294"/>
                  <a:pt x="2569" y="14698"/>
                </a:cubicBezTo>
                <a:cubicBezTo>
                  <a:pt x="2024" y="13538"/>
                  <a:pt x="1460" y="12373"/>
                  <a:pt x="1384" y="11032"/>
                </a:cubicBezTo>
                <a:cubicBezTo>
                  <a:pt x="1371" y="10207"/>
                  <a:pt x="1572" y="9394"/>
                  <a:pt x="1807" y="8604"/>
                </a:cubicBezTo>
                <a:cubicBezTo>
                  <a:pt x="2086" y="7660"/>
                  <a:pt x="2432" y="6700"/>
                  <a:pt x="3043" y="5933"/>
                </a:cubicBezTo>
                <a:cubicBezTo>
                  <a:pt x="3694" y="5116"/>
                  <a:pt x="4208" y="4176"/>
                  <a:pt x="5135" y="3562"/>
                </a:cubicBezTo>
                <a:cubicBezTo>
                  <a:pt x="5513" y="3311"/>
                  <a:pt x="5827" y="2918"/>
                  <a:pt x="6252" y="2686"/>
                </a:cubicBezTo>
                <a:cubicBezTo>
                  <a:pt x="6882" y="2342"/>
                  <a:pt x="7511" y="2007"/>
                  <a:pt x="8226" y="1848"/>
                </a:cubicBezTo>
                <a:cubicBezTo>
                  <a:pt x="8759" y="1732"/>
                  <a:pt x="9282" y="1574"/>
                  <a:pt x="9791" y="1375"/>
                </a:cubicBezTo>
                <a:cubicBezTo>
                  <a:pt x="9990" y="1296"/>
                  <a:pt x="10185" y="1271"/>
                  <a:pt x="10380" y="1271"/>
                </a:cubicBezTo>
                <a:close/>
                <a:moveTo>
                  <a:pt x="10799" y="1"/>
                </a:moveTo>
                <a:cubicBezTo>
                  <a:pt x="10727" y="1"/>
                  <a:pt x="10655" y="13"/>
                  <a:pt x="10584" y="42"/>
                </a:cubicBezTo>
                <a:cubicBezTo>
                  <a:pt x="10009" y="278"/>
                  <a:pt x="9375" y="91"/>
                  <a:pt x="8808" y="317"/>
                </a:cubicBezTo>
                <a:cubicBezTo>
                  <a:pt x="8754" y="261"/>
                  <a:pt x="8708" y="240"/>
                  <a:pt x="8667" y="240"/>
                </a:cubicBezTo>
                <a:cubicBezTo>
                  <a:pt x="8575" y="240"/>
                  <a:pt x="8504" y="341"/>
                  <a:pt x="8416" y="390"/>
                </a:cubicBezTo>
                <a:cubicBezTo>
                  <a:pt x="8052" y="594"/>
                  <a:pt x="7699" y="853"/>
                  <a:pt x="7306" y="961"/>
                </a:cubicBezTo>
                <a:cubicBezTo>
                  <a:pt x="6103" y="1289"/>
                  <a:pt x="5153" y="2041"/>
                  <a:pt x="4241" y="2808"/>
                </a:cubicBezTo>
                <a:cubicBezTo>
                  <a:pt x="3275" y="3620"/>
                  <a:pt x="2469" y="4600"/>
                  <a:pt x="1773" y="5672"/>
                </a:cubicBezTo>
                <a:cubicBezTo>
                  <a:pt x="1011" y="6846"/>
                  <a:pt x="733" y="8177"/>
                  <a:pt x="353" y="9481"/>
                </a:cubicBezTo>
                <a:cubicBezTo>
                  <a:pt x="1" y="10694"/>
                  <a:pt x="427" y="11817"/>
                  <a:pt x="670" y="12973"/>
                </a:cubicBezTo>
                <a:cubicBezTo>
                  <a:pt x="755" y="13377"/>
                  <a:pt x="957" y="13705"/>
                  <a:pt x="1085" y="14072"/>
                </a:cubicBezTo>
                <a:cubicBezTo>
                  <a:pt x="1301" y="14691"/>
                  <a:pt x="1405" y="15338"/>
                  <a:pt x="1968" y="15786"/>
                </a:cubicBezTo>
                <a:cubicBezTo>
                  <a:pt x="2086" y="15880"/>
                  <a:pt x="2254" y="16065"/>
                  <a:pt x="2223" y="16275"/>
                </a:cubicBezTo>
                <a:cubicBezTo>
                  <a:pt x="2188" y="16525"/>
                  <a:pt x="2279" y="16645"/>
                  <a:pt x="2528" y="16654"/>
                </a:cubicBezTo>
                <a:cubicBezTo>
                  <a:pt x="2795" y="16663"/>
                  <a:pt x="2823" y="16922"/>
                  <a:pt x="2885" y="17076"/>
                </a:cubicBezTo>
                <a:cubicBezTo>
                  <a:pt x="3254" y="17993"/>
                  <a:pt x="3963" y="18664"/>
                  <a:pt x="4684" y="19241"/>
                </a:cubicBezTo>
                <a:cubicBezTo>
                  <a:pt x="5224" y="19675"/>
                  <a:pt x="5899" y="20012"/>
                  <a:pt x="6632" y="20218"/>
                </a:cubicBezTo>
                <a:cubicBezTo>
                  <a:pt x="7431" y="20443"/>
                  <a:pt x="8204" y="20761"/>
                  <a:pt x="9041" y="20827"/>
                </a:cubicBezTo>
                <a:cubicBezTo>
                  <a:pt x="9525" y="20864"/>
                  <a:pt x="10024" y="20954"/>
                  <a:pt x="10505" y="20954"/>
                </a:cubicBezTo>
                <a:cubicBezTo>
                  <a:pt x="10680" y="20954"/>
                  <a:pt x="10852" y="20943"/>
                  <a:pt x="11021" y="20912"/>
                </a:cubicBezTo>
                <a:cubicBezTo>
                  <a:pt x="12688" y="20610"/>
                  <a:pt x="14399" y="20410"/>
                  <a:pt x="15888" y="19478"/>
                </a:cubicBezTo>
                <a:cubicBezTo>
                  <a:pt x="16547" y="19067"/>
                  <a:pt x="17225" y="18662"/>
                  <a:pt x="17756" y="18104"/>
                </a:cubicBezTo>
                <a:cubicBezTo>
                  <a:pt x="18284" y="17549"/>
                  <a:pt x="18700" y="16886"/>
                  <a:pt x="19148" y="16258"/>
                </a:cubicBezTo>
                <a:cubicBezTo>
                  <a:pt x="19286" y="16061"/>
                  <a:pt x="19312" y="15753"/>
                  <a:pt x="19485" y="15619"/>
                </a:cubicBezTo>
                <a:cubicBezTo>
                  <a:pt x="20144" y="15106"/>
                  <a:pt x="20516" y="14343"/>
                  <a:pt x="20738" y="13647"/>
                </a:cubicBezTo>
                <a:cubicBezTo>
                  <a:pt x="21268" y="11996"/>
                  <a:pt x="21541" y="10298"/>
                  <a:pt x="21107" y="8513"/>
                </a:cubicBezTo>
                <a:cubicBezTo>
                  <a:pt x="20928" y="7778"/>
                  <a:pt x="20725" y="7011"/>
                  <a:pt x="20499" y="6310"/>
                </a:cubicBezTo>
                <a:cubicBezTo>
                  <a:pt x="20254" y="5548"/>
                  <a:pt x="19604" y="4869"/>
                  <a:pt x="19087" y="4197"/>
                </a:cubicBezTo>
                <a:cubicBezTo>
                  <a:pt x="18280" y="3147"/>
                  <a:pt x="17121" y="2454"/>
                  <a:pt x="16070" y="1659"/>
                </a:cubicBezTo>
                <a:cubicBezTo>
                  <a:pt x="15430" y="1174"/>
                  <a:pt x="14692" y="917"/>
                  <a:pt x="13946" y="677"/>
                </a:cubicBezTo>
                <a:cubicBezTo>
                  <a:pt x="13430" y="511"/>
                  <a:pt x="12993" y="167"/>
                  <a:pt x="12399" y="156"/>
                </a:cubicBezTo>
                <a:cubicBezTo>
                  <a:pt x="12394" y="156"/>
                  <a:pt x="12390" y="156"/>
                  <a:pt x="12386" y="156"/>
                </a:cubicBezTo>
                <a:cubicBezTo>
                  <a:pt x="12166" y="156"/>
                  <a:pt x="11974" y="273"/>
                  <a:pt x="11741" y="273"/>
                </a:cubicBezTo>
                <a:cubicBezTo>
                  <a:pt x="11665" y="273"/>
                  <a:pt x="11585" y="260"/>
                  <a:pt x="11497" y="227"/>
                </a:cubicBezTo>
                <a:cubicBezTo>
                  <a:pt x="11300" y="151"/>
                  <a:pt x="11052" y="1"/>
                  <a:pt x="1079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C2B3F"/>
              </a:solidFill>
            </a:endParaRPr>
          </a:p>
        </p:txBody>
      </p:sp>
      <p:sp>
        <p:nvSpPr>
          <p:cNvPr id="440" name="Google Shape;440;p22"/>
          <p:cNvSpPr/>
          <p:nvPr/>
        </p:nvSpPr>
        <p:spPr>
          <a:xfrm>
            <a:off x="3337788" y="2299488"/>
            <a:ext cx="679403" cy="660921"/>
          </a:xfrm>
          <a:custGeom>
            <a:rect b="b" l="l" r="r" t="t"/>
            <a:pathLst>
              <a:path extrusionOk="0" h="20955" w="21541">
                <a:moveTo>
                  <a:pt x="10380" y="1271"/>
                </a:moveTo>
                <a:cubicBezTo>
                  <a:pt x="10686" y="1271"/>
                  <a:pt x="10990" y="1334"/>
                  <a:pt x="11297" y="1350"/>
                </a:cubicBezTo>
                <a:cubicBezTo>
                  <a:pt x="12423" y="1411"/>
                  <a:pt x="13557" y="1522"/>
                  <a:pt x="14572" y="2027"/>
                </a:cubicBezTo>
                <a:cubicBezTo>
                  <a:pt x="15560" y="2518"/>
                  <a:pt x="16321" y="3332"/>
                  <a:pt x="17086" y="4124"/>
                </a:cubicBezTo>
                <a:cubicBezTo>
                  <a:pt x="17666" y="4726"/>
                  <a:pt x="18177" y="5369"/>
                  <a:pt x="18616" y="6078"/>
                </a:cubicBezTo>
                <a:cubicBezTo>
                  <a:pt x="19101" y="6865"/>
                  <a:pt x="19596" y="7620"/>
                  <a:pt x="19750" y="8581"/>
                </a:cubicBezTo>
                <a:cubicBezTo>
                  <a:pt x="19984" y="10037"/>
                  <a:pt x="19926" y="11472"/>
                  <a:pt x="19568" y="12875"/>
                </a:cubicBezTo>
                <a:cubicBezTo>
                  <a:pt x="19371" y="13651"/>
                  <a:pt x="18939" y="14348"/>
                  <a:pt x="18455" y="15033"/>
                </a:cubicBezTo>
                <a:cubicBezTo>
                  <a:pt x="18082" y="15557"/>
                  <a:pt x="17590" y="16027"/>
                  <a:pt x="17332" y="16647"/>
                </a:cubicBezTo>
                <a:cubicBezTo>
                  <a:pt x="17210" y="16943"/>
                  <a:pt x="16847" y="17036"/>
                  <a:pt x="16614" y="17250"/>
                </a:cubicBezTo>
                <a:cubicBezTo>
                  <a:pt x="15995" y="17816"/>
                  <a:pt x="15281" y="18277"/>
                  <a:pt x="14489" y="18633"/>
                </a:cubicBezTo>
                <a:cubicBezTo>
                  <a:pt x="13772" y="18956"/>
                  <a:pt x="13062" y="19125"/>
                  <a:pt x="12286" y="19223"/>
                </a:cubicBezTo>
                <a:cubicBezTo>
                  <a:pt x="11373" y="19339"/>
                  <a:pt x="10481" y="19499"/>
                  <a:pt x="9544" y="19499"/>
                </a:cubicBezTo>
                <a:cubicBezTo>
                  <a:pt x="9530" y="19499"/>
                  <a:pt x="9516" y="19499"/>
                  <a:pt x="9502" y="19499"/>
                </a:cubicBezTo>
                <a:cubicBezTo>
                  <a:pt x="8528" y="19495"/>
                  <a:pt x="7621" y="19191"/>
                  <a:pt x="6670" y="19111"/>
                </a:cubicBezTo>
                <a:cubicBezTo>
                  <a:pt x="6220" y="19073"/>
                  <a:pt x="5757" y="18589"/>
                  <a:pt x="5403" y="18213"/>
                </a:cubicBezTo>
                <a:cubicBezTo>
                  <a:pt x="4823" y="17598"/>
                  <a:pt x="4264" y="16952"/>
                  <a:pt x="3708" y="16314"/>
                </a:cubicBezTo>
                <a:cubicBezTo>
                  <a:pt x="3264" y="15802"/>
                  <a:pt x="2848" y="15294"/>
                  <a:pt x="2569" y="14698"/>
                </a:cubicBezTo>
                <a:cubicBezTo>
                  <a:pt x="2024" y="13538"/>
                  <a:pt x="1460" y="12373"/>
                  <a:pt x="1384" y="11032"/>
                </a:cubicBezTo>
                <a:cubicBezTo>
                  <a:pt x="1371" y="10207"/>
                  <a:pt x="1572" y="9394"/>
                  <a:pt x="1807" y="8604"/>
                </a:cubicBezTo>
                <a:cubicBezTo>
                  <a:pt x="2086" y="7660"/>
                  <a:pt x="2432" y="6700"/>
                  <a:pt x="3043" y="5933"/>
                </a:cubicBezTo>
                <a:cubicBezTo>
                  <a:pt x="3694" y="5116"/>
                  <a:pt x="4208" y="4176"/>
                  <a:pt x="5135" y="3562"/>
                </a:cubicBezTo>
                <a:cubicBezTo>
                  <a:pt x="5513" y="3311"/>
                  <a:pt x="5827" y="2918"/>
                  <a:pt x="6252" y="2686"/>
                </a:cubicBezTo>
                <a:cubicBezTo>
                  <a:pt x="6882" y="2342"/>
                  <a:pt x="7511" y="2007"/>
                  <a:pt x="8226" y="1848"/>
                </a:cubicBezTo>
                <a:cubicBezTo>
                  <a:pt x="8759" y="1732"/>
                  <a:pt x="9282" y="1574"/>
                  <a:pt x="9791" y="1375"/>
                </a:cubicBezTo>
                <a:cubicBezTo>
                  <a:pt x="9990" y="1296"/>
                  <a:pt x="10185" y="1271"/>
                  <a:pt x="10380" y="1271"/>
                </a:cubicBezTo>
                <a:close/>
                <a:moveTo>
                  <a:pt x="10799" y="1"/>
                </a:moveTo>
                <a:cubicBezTo>
                  <a:pt x="10727" y="1"/>
                  <a:pt x="10655" y="13"/>
                  <a:pt x="10584" y="42"/>
                </a:cubicBezTo>
                <a:cubicBezTo>
                  <a:pt x="10009" y="278"/>
                  <a:pt x="9375" y="91"/>
                  <a:pt x="8808" y="317"/>
                </a:cubicBezTo>
                <a:cubicBezTo>
                  <a:pt x="8754" y="261"/>
                  <a:pt x="8708" y="240"/>
                  <a:pt x="8667" y="240"/>
                </a:cubicBezTo>
                <a:cubicBezTo>
                  <a:pt x="8575" y="240"/>
                  <a:pt x="8504" y="341"/>
                  <a:pt x="8416" y="390"/>
                </a:cubicBezTo>
                <a:cubicBezTo>
                  <a:pt x="8052" y="594"/>
                  <a:pt x="7699" y="853"/>
                  <a:pt x="7306" y="961"/>
                </a:cubicBezTo>
                <a:cubicBezTo>
                  <a:pt x="6103" y="1289"/>
                  <a:pt x="5153" y="2041"/>
                  <a:pt x="4241" y="2808"/>
                </a:cubicBezTo>
                <a:cubicBezTo>
                  <a:pt x="3275" y="3620"/>
                  <a:pt x="2469" y="4600"/>
                  <a:pt x="1773" y="5672"/>
                </a:cubicBezTo>
                <a:cubicBezTo>
                  <a:pt x="1011" y="6846"/>
                  <a:pt x="733" y="8177"/>
                  <a:pt x="353" y="9481"/>
                </a:cubicBezTo>
                <a:cubicBezTo>
                  <a:pt x="1" y="10694"/>
                  <a:pt x="427" y="11817"/>
                  <a:pt x="670" y="12973"/>
                </a:cubicBezTo>
                <a:cubicBezTo>
                  <a:pt x="755" y="13377"/>
                  <a:pt x="957" y="13705"/>
                  <a:pt x="1085" y="14072"/>
                </a:cubicBezTo>
                <a:cubicBezTo>
                  <a:pt x="1301" y="14691"/>
                  <a:pt x="1405" y="15338"/>
                  <a:pt x="1968" y="15786"/>
                </a:cubicBezTo>
                <a:cubicBezTo>
                  <a:pt x="2086" y="15880"/>
                  <a:pt x="2254" y="16065"/>
                  <a:pt x="2223" y="16275"/>
                </a:cubicBezTo>
                <a:cubicBezTo>
                  <a:pt x="2188" y="16525"/>
                  <a:pt x="2279" y="16645"/>
                  <a:pt x="2528" y="16654"/>
                </a:cubicBezTo>
                <a:cubicBezTo>
                  <a:pt x="2795" y="16663"/>
                  <a:pt x="2823" y="16922"/>
                  <a:pt x="2885" y="17076"/>
                </a:cubicBezTo>
                <a:cubicBezTo>
                  <a:pt x="3254" y="17993"/>
                  <a:pt x="3963" y="18664"/>
                  <a:pt x="4684" y="19241"/>
                </a:cubicBezTo>
                <a:cubicBezTo>
                  <a:pt x="5224" y="19675"/>
                  <a:pt x="5899" y="20012"/>
                  <a:pt x="6632" y="20218"/>
                </a:cubicBezTo>
                <a:cubicBezTo>
                  <a:pt x="7431" y="20443"/>
                  <a:pt x="8204" y="20761"/>
                  <a:pt x="9041" y="20827"/>
                </a:cubicBezTo>
                <a:cubicBezTo>
                  <a:pt x="9525" y="20864"/>
                  <a:pt x="10024" y="20954"/>
                  <a:pt x="10505" y="20954"/>
                </a:cubicBezTo>
                <a:cubicBezTo>
                  <a:pt x="10680" y="20954"/>
                  <a:pt x="10852" y="20943"/>
                  <a:pt x="11021" y="20912"/>
                </a:cubicBezTo>
                <a:cubicBezTo>
                  <a:pt x="12688" y="20610"/>
                  <a:pt x="14399" y="20410"/>
                  <a:pt x="15888" y="19478"/>
                </a:cubicBezTo>
                <a:cubicBezTo>
                  <a:pt x="16547" y="19067"/>
                  <a:pt x="17225" y="18662"/>
                  <a:pt x="17756" y="18104"/>
                </a:cubicBezTo>
                <a:cubicBezTo>
                  <a:pt x="18284" y="17549"/>
                  <a:pt x="18700" y="16886"/>
                  <a:pt x="19148" y="16258"/>
                </a:cubicBezTo>
                <a:cubicBezTo>
                  <a:pt x="19286" y="16061"/>
                  <a:pt x="19312" y="15753"/>
                  <a:pt x="19485" y="15619"/>
                </a:cubicBezTo>
                <a:cubicBezTo>
                  <a:pt x="20144" y="15106"/>
                  <a:pt x="20516" y="14343"/>
                  <a:pt x="20738" y="13647"/>
                </a:cubicBezTo>
                <a:cubicBezTo>
                  <a:pt x="21268" y="11996"/>
                  <a:pt x="21541" y="10298"/>
                  <a:pt x="21107" y="8513"/>
                </a:cubicBezTo>
                <a:cubicBezTo>
                  <a:pt x="20928" y="7778"/>
                  <a:pt x="20725" y="7011"/>
                  <a:pt x="20499" y="6310"/>
                </a:cubicBezTo>
                <a:cubicBezTo>
                  <a:pt x="20254" y="5548"/>
                  <a:pt x="19604" y="4869"/>
                  <a:pt x="19087" y="4197"/>
                </a:cubicBezTo>
                <a:cubicBezTo>
                  <a:pt x="18280" y="3147"/>
                  <a:pt x="17121" y="2454"/>
                  <a:pt x="16070" y="1659"/>
                </a:cubicBezTo>
                <a:cubicBezTo>
                  <a:pt x="15430" y="1174"/>
                  <a:pt x="14692" y="917"/>
                  <a:pt x="13946" y="677"/>
                </a:cubicBezTo>
                <a:cubicBezTo>
                  <a:pt x="13430" y="511"/>
                  <a:pt x="12993" y="167"/>
                  <a:pt x="12399" y="156"/>
                </a:cubicBezTo>
                <a:cubicBezTo>
                  <a:pt x="12394" y="156"/>
                  <a:pt x="12390" y="156"/>
                  <a:pt x="12386" y="156"/>
                </a:cubicBezTo>
                <a:cubicBezTo>
                  <a:pt x="12166" y="156"/>
                  <a:pt x="11974" y="273"/>
                  <a:pt x="11741" y="273"/>
                </a:cubicBezTo>
                <a:cubicBezTo>
                  <a:pt x="11665" y="273"/>
                  <a:pt x="11585" y="260"/>
                  <a:pt x="11497" y="227"/>
                </a:cubicBezTo>
                <a:cubicBezTo>
                  <a:pt x="11300" y="151"/>
                  <a:pt x="11052" y="1"/>
                  <a:pt x="1079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C2B3F"/>
              </a:solidFill>
            </a:endParaRPr>
          </a:p>
        </p:txBody>
      </p:sp>
      <p:sp>
        <p:nvSpPr>
          <p:cNvPr id="441" name="Google Shape;441;p22"/>
          <p:cNvSpPr/>
          <p:nvPr/>
        </p:nvSpPr>
        <p:spPr>
          <a:xfrm>
            <a:off x="5126813" y="2299488"/>
            <a:ext cx="679403" cy="660921"/>
          </a:xfrm>
          <a:custGeom>
            <a:rect b="b" l="l" r="r" t="t"/>
            <a:pathLst>
              <a:path extrusionOk="0" h="20955" w="21541">
                <a:moveTo>
                  <a:pt x="10380" y="1271"/>
                </a:moveTo>
                <a:cubicBezTo>
                  <a:pt x="10686" y="1271"/>
                  <a:pt x="10990" y="1334"/>
                  <a:pt x="11297" y="1350"/>
                </a:cubicBezTo>
                <a:cubicBezTo>
                  <a:pt x="12423" y="1411"/>
                  <a:pt x="13557" y="1522"/>
                  <a:pt x="14572" y="2027"/>
                </a:cubicBezTo>
                <a:cubicBezTo>
                  <a:pt x="15560" y="2518"/>
                  <a:pt x="16321" y="3332"/>
                  <a:pt x="17086" y="4124"/>
                </a:cubicBezTo>
                <a:cubicBezTo>
                  <a:pt x="17666" y="4726"/>
                  <a:pt x="18177" y="5369"/>
                  <a:pt x="18616" y="6078"/>
                </a:cubicBezTo>
                <a:cubicBezTo>
                  <a:pt x="19101" y="6865"/>
                  <a:pt x="19596" y="7620"/>
                  <a:pt x="19750" y="8581"/>
                </a:cubicBezTo>
                <a:cubicBezTo>
                  <a:pt x="19984" y="10037"/>
                  <a:pt x="19926" y="11472"/>
                  <a:pt x="19568" y="12875"/>
                </a:cubicBezTo>
                <a:cubicBezTo>
                  <a:pt x="19371" y="13651"/>
                  <a:pt x="18939" y="14348"/>
                  <a:pt x="18455" y="15033"/>
                </a:cubicBezTo>
                <a:cubicBezTo>
                  <a:pt x="18082" y="15557"/>
                  <a:pt x="17590" y="16027"/>
                  <a:pt x="17332" y="16647"/>
                </a:cubicBezTo>
                <a:cubicBezTo>
                  <a:pt x="17210" y="16943"/>
                  <a:pt x="16847" y="17036"/>
                  <a:pt x="16614" y="17250"/>
                </a:cubicBezTo>
                <a:cubicBezTo>
                  <a:pt x="15995" y="17816"/>
                  <a:pt x="15281" y="18277"/>
                  <a:pt x="14489" y="18633"/>
                </a:cubicBezTo>
                <a:cubicBezTo>
                  <a:pt x="13772" y="18956"/>
                  <a:pt x="13062" y="19125"/>
                  <a:pt x="12286" y="19223"/>
                </a:cubicBezTo>
                <a:cubicBezTo>
                  <a:pt x="11373" y="19339"/>
                  <a:pt x="10481" y="19499"/>
                  <a:pt x="9544" y="19499"/>
                </a:cubicBezTo>
                <a:cubicBezTo>
                  <a:pt x="9530" y="19499"/>
                  <a:pt x="9516" y="19499"/>
                  <a:pt x="9502" y="19499"/>
                </a:cubicBezTo>
                <a:cubicBezTo>
                  <a:pt x="8528" y="19495"/>
                  <a:pt x="7621" y="19191"/>
                  <a:pt x="6670" y="19111"/>
                </a:cubicBezTo>
                <a:cubicBezTo>
                  <a:pt x="6220" y="19073"/>
                  <a:pt x="5757" y="18589"/>
                  <a:pt x="5403" y="18213"/>
                </a:cubicBezTo>
                <a:cubicBezTo>
                  <a:pt x="4823" y="17598"/>
                  <a:pt x="4264" y="16952"/>
                  <a:pt x="3708" y="16314"/>
                </a:cubicBezTo>
                <a:cubicBezTo>
                  <a:pt x="3264" y="15802"/>
                  <a:pt x="2848" y="15294"/>
                  <a:pt x="2569" y="14698"/>
                </a:cubicBezTo>
                <a:cubicBezTo>
                  <a:pt x="2024" y="13538"/>
                  <a:pt x="1460" y="12373"/>
                  <a:pt x="1384" y="11032"/>
                </a:cubicBezTo>
                <a:cubicBezTo>
                  <a:pt x="1371" y="10207"/>
                  <a:pt x="1572" y="9394"/>
                  <a:pt x="1807" y="8604"/>
                </a:cubicBezTo>
                <a:cubicBezTo>
                  <a:pt x="2086" y="7660"/>
                  <a:pt x="2432" y="6700"/>
                  <a:pt x="3043" y="5933"/>
                </a:cubicBezTo>
                <a:cubicBezTo>
                  <a:pt x="3694" y="5116"/>
                  <a:pt x="4208" y="4176"/>
                  <a:pt x="5135" y="3562"/>
                </a:cubicBezTo>
                <a:cubicBezTo>
                  <a:pt x="5513" y="3311"/>
                  <a:pt x="5827" y="2918"/>
                  <a:pt x="6252" y="2686"/>
                </a:cubicBezTo>
                <a:cubicBezTo>
                  <a:pt x="6882" y="2342"/>
                  <a:pt x="7511" y="2007"/>
                  <a:pt x="8226" y="1848"/>
                </a:cubicBezTo>
                <a:cubicBezTo>
                  <a:pt x="8759" y="1732"/>
                  <a:pt x="9282" y="1574"/>
                  <a:pt x="9791" y="1375"/>
                </a:cubicBezTo>
                <a:cubicBezTo>
                  <a:pt x="9990" y="1296"/>
                  <a:pt x="10185" y="1271"/>
                  <a:pt x="10380" y="1271"/>
                </a:cubicBezTo>
                <a:close/>
                <a:moveTo>
                  <a:pt x="10799" y="1"/>
                </a:moveTo>
                <a:cubicBezTo>
                  <a:pt x="10727" y="1"/>
                  <a:pt x="10655" y="13"/>
                  <a:pt x="10584" y="42"/>
                </a:cubicBezTo>
                <a:cubicBezTo>
                  <a:pt x="10009" y="278"/>
                  <a:pt x="9375" y="91"/>
                  <a:pt x="8808" y="317"/>
                </a:cubicBezTo>
                <a:cubicBezTo>
                  <a:pt x="8754" y="261"/>
                  <a:pt x="8708" y="240"/>
                  <a:pt x="8667" y="240"/>
                </a:cubicBezTo>
                <a:cubicBezTo>
                  <a:pt x="8575" y="240"/>
                  <a:pt x="8504" y="341"/>
                  <a:pt x="8416" y="390"/>
                </a:cubicBezTo>
                <a:cubicBezTo>
                  <a:pt x="8052" y="594"/>
                  <a:pt x="7699" y="853"/>
                  <a:pt x="7306" y="961"/>
                </a:cubicBezTo>
                <a:cubicBezTo>
                  <a:pt x="6103" y="1289"/>
                  <a:pt x="5153" y="2041"/>
                  <a:pt x="4241" y="2808"/>
                </a:cubicBezTo>
                <a:cubicBezTo>
                  <a:pt x="3275" y="3620"/>
                  <a:pt x="2469" y="4600"/>
                  <a:pt x="1773" y="5672"/>
                </a:cubicBezTo>
                <a:cubicBezTo>
                  <a:pt x="1011" y="6846"/>
                  <a:pt x="733" y="8177"/>
                  <a:pt x="353" y="9481"/>
                </a:cubicBezTo>
                <a:cubicBezTo>
                  <a:pt x="1" y="10694"/>
                  <a:pt x="427" y="11817"/>
                  <a:pt x="670" y="12973"/>
                </a:cubicBezTo>
                <a:cubicBezTo>
                  <a:pt x="755" y="13377"/>
                  <a:pt x="957" y="13705"/>
                  <a:pt x="1085" y="14072"/>
                </a:cubicBezTo>
                <a:cubicBezTo>
                  <a:pt x="1301" y="14691"/>
                  <a:pt x="1405" y="15338"/>
                  <a:pt x="1968" y="15786"/>
                </a:cubicBezTo>
                <a:cubicBezTo>
                  <a:pt x="2086" y="15880"/>
                  <a:pt x="2254" y="16065"/>
                  <a:pt x="2223" y="16275"/>
                </a:cubicBezTo>
                <a:cubicBezTo>
                  <a:pt x="2188" y="16525"/>
                  <a:pt x="2279" y="16645"/>
                  <a:pt x="2528" y="16654"/>
                </a:cubicBezTo>
                <a:cubicBezTo>
                  <a:pt x="2795" y="16663"/>
                  <a:pt x="2823" y="16922"/>
                  <a:pt x="2885" y="17076"/>
                </a:cubicBezTo>
                <a:cubicBezTo>
                  <a:pt x="3254" y="17993"/>
                  <a:pt x="3963" y="18664"/>
                  <a:pt x="4684" y="19241"/>
                </a:cubicBezTo>
                <a:cubicBezTo>
                  <a:pt x="5224" y="19675"/>
                  <a:pt x="5899" y="20012"/>
                  <a:pt x="6632" y="20218"/>
                </a:cubicBezTo>
                <a:cubicBezTo>
                  <a:pt x="7431" y="20443"/>
                  <a:pt x="8204" y="20761"/>
                  <a:pt x="9041" y="20827"/>
                </a:cubicBezTo>
                <a:cubicBezTo>
                  <a:pt x="9525" y="20864"/>
                  <a:pt x="10024" y="20954"/>
                  <a:pt x="10505" y="20954"/>
                </a:cubicBezTo>
                <a:cubicBezTo>
                  <a:pt x="10680" y="20954"/>
                  <a:pt x="10852" y="20943"/>
                  <a:pt x="11021" y="20912"/>
                </a:cubicBezTo>
                <a:cubicBezTo>
                  <a:pt x="12688" y="20610"/>
                  <a:pt x="14399" y="20410"/>
                  <a:pt x="15888" y="19478"/>
                </a:cubicBezTo>
                <a:cubicBezTo>
                  <a:pt x="16547" y="19067"/>
                  <a:pt x="17225" y="18662"/>
                  <a:pt x="17756" y="18104"/>
                </a:cubicBezTo>
                <a:cubicBezTo>
                  <a:pt x="18284" y="17549"/>
                  <a:pt x="18700" y="16886"/>
                  <a:pt x="19148" y="16258"/>
                </a:cubicBezTo>
                <a:cubicBezTo>
                  <a:pt x="19286" y="16061"/>
                  <a:pt x="19312" y="15753"/>
                  <a:pt x="19485" y="15619"/>
                </a:cubicBezTo>
                <a:cubicBezTo>
                  <a:pt x="20144" y="15106"/>
                  <a:pt x="20516" y="14343"/>
                  <a:pt x="20738" y="13647"/>
                </a:cubicBezTo>
                <a:cubicBezTo>
                  <a:pt x="21268" y="11996"/>
                  <a:pt x="21541" y="10298"/>
                  <a:pt x="21107" y="8513"/>
                </a:cubicBezTo>
                <a:cubicBezTo>
                  <a:pt x="20928" y="7778"/>
                  <a:pt x="20725" y="7011"/>
                  <a:pt x="20499" y="6310"/>
                </a:cubicBezTo>
                <a:cubicBezTo>
                  <a:pt x="20254" y="5548"/>
                  <a:pt x="19604" y="4869"/>
                  <a:pt x="19087" y="4197"/>
                </a:cubicBezTo>
                <a:cubicBezTo>
                  <a:pt x="18280" y="3147"/>
                  <a:pt x="17121" y="2454"/>
                  <a:pt x="16070" y="1659"/>
                </a:cubicBezTo>
                <a:cubicBezTo>
                  <a:pt x="15430" y="1174"/>
                  <a:pt x="14692" y="917"/>
                  <a:pt x="13946" y="677"/>
                </a:cubicBezTo>
                <a:cubicBezTo>
                  <a:pt x="13430" y="511"/>
                  <a:pt x="12993" y="167"/>
                  <a:pt x="12399" y="156"/>
                </a:cubicBezTo>
                <a:cubicBezTo>
                  <a:pt x="12394" y="156"/>
                  <a:pt x="12390" y="156"/>
                  <a:pt x="12386" y="156"/>
                </a:cubicBezTo>
                <a:cubicBezTo>
                  <a:pt x="12166" y="156"/>
                  <a:pt x="11974" y="273"/>
                  <a:pt x="11741" y="273"/>
                </a:cubicBezTo>
                <a:cubicBezTo>
                  <a:pt x="11665" y="273"/>
                  <a:pt x="11585" y="260"/>
                  <a:pt x="11497" y="227"/>
                </a:cubicBezTo>
                <a:cubicBezTo>
                  <a:pt x="11300" y="151"/>
                  <a:pt x="11052" y="1"/>
                  <a:pt x="1079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C2B3F"/>
              </a:solidFill>
            </a:endParaRPr>
          </a:p>
        </p:txBody>
      </p:sp>
      <p:sp>
        <p:nvSpPr>
          <p:cNvPr id="442" name="Google Shape;442;p22"/>
          <p:cNvSpPr/>
          <p:nvPr/>
        </p:nvSpPr>
        <p:spPr>
          <a:xfrm>
            <a:off x="6915838" y="2299488"/>
            <a:ext cx="679403" cy="660921"/>
          </a:xfrm>
          <a:custGeom>
            <a:rect b="b" l="l" r="r" t="t"/>
            <a:pathLst>
              <a:path extrusionOk="0" h="20955" w="21541">
                <a:moveTo>
                  <a:pt x="10380" y="1271"/>
                </a:moveTo>
                <a:cubicBezTo>
                  <a:pt x="10686" y="1271"/>
                  <a:pt x="10990" y="1334"/>
                  <a:pt x="11297" y="1350"/>
                </a:cubicBezTo>
                <a:cubicBezTo>
                  <a:pt x="12423" y="1411"/>
                  <a:pt x="13557" y="1522"/>
                  <a:pt x="14572" y="2027"/>
                </a:cubicBezTo>
                <a:cubicBezTo>
                  <a:pt x="15560" y="2518"/>
                  <a:pt x="16321" y="3332"/>
                  <a:pt x="17086" y="4124"/>
                </a:cubicBezTo>
                <a:cubicBezTo>
                  <a:pt x="17666" y="4726"/>
                  <a:pt x="18177" y="5369"/>
                  <a:pt x="18616" y="6078"/>
                </a:cubicBezTo>
                <a:cubicBezTo>
                  <a:pt x="19101" y="6865"/>
                  <a:pt x="19596" y="7620"/>
                  <a:pt x="19750" y="8581"/>
                </a:cubicBezTo>
                <a:cubicBezTo>
                  <a:pt x="19984" y="10037"/>
                  <a:pt x="19926" y="11472"/>
                  <a:pt x="19568" y="12875"/>
                </a:cubicBezTo>
                <a:cubicBezTo>
                  <a:pt x="19371" y="13651"/>
                  <a:pt x="18939" y="14348"/>
                  <a:pt x="18455" y="15033"/>
                </a:cubicBezTo>
                <a:cubicBezTo>
                  <a:pt x="18082" y="15557"/>
                  <a:pt x="17590" y="16027"/>
                  <a:pt x="17332" y="16647"/>
                </a:cubicBezTo>
                <a:cubicBezTo>
                  <a:pt x="17210" y="16943"/>
                  <a:pt x="16847" y="17036"/>
                  <a:pt x="16614" y="17250"/>
                </a:cubicBezTo>
                <a:cubicBezTo>
                  <a:pt x="15995" y="17816"/>
                  <a:pt x="15281" y="18277"/>
                  <a:pt x="14489" y="18633"/>
                </a:cubicBezTo>
                <a:cubicBezTo>
                  <a:pt x="13772" y="18956"/>
                  <a:pt x="13062" y="19125"/>
                  <a:pt x="12286" y="19223"/>
                </a:cubicBezTo>
                <a:cubicBezTo>
                  <a:pt x="11373" y="19339"/>
                  <a:pt x="10481" y="19499"/>
                  <a:pt x="9544" y="19499"/>
                </a:cubicBezTo>
                <a:cubicBezTo>
                  <a:pt x="9530" y="19499"/>
                  <a:pt x="9516" y="19499"/>
                  <a:pt x="9502" y="19499"/>
                </a:cubicBezTo>
                <a:cubicBezTo>
                  <a:pt x="8528" y="19495"/>
                  <a:pt x="7621" y="19191"/>
                  <a:pt x="6670" y="19111"/>
                </a:cubicBezTo>
                <a:cubicBezTo>
                  <a:pt x="6220" y="19073"/>
                  <a:pt x="5757" y="18589"/>
                  <a:pt x="5403" y="18213"/>
                </a:cubicBezTo>
                <a:cubicBezTo>
                  <a:pt x="4823" y="17598"/>
                  <a:pt x="4264" y="16952"/>
                  <a:pt x="3708" y="16314"/>
                </a:cubicBezTo>
                <a:cubicBezTo>
                  <a:pt x="3264" y="15802"/>
                  <a:pt x="2848" y="15294"/>
                  <a:pt x="2569" y="14698"/>
                </a:cubicBezTo>
                <a:cubicBezTo>
                  <a:pt x="2024" y="13538"/>
                  <a:pt x="1460" y="12373"/>
                  <a:pt x="1384" y="11032"/>
                </a:cubicBezTo>
                <a:cubicBezTo>
                  <a:pt x="1371" y="10207"/>
                  <a:pt x="1572" y="9394"/>
                  <a:pt x="1807" y="8604"/>
                </a:cubicBezTo>
                <a:cubicBezTo>
                  <a:pt x="2086" y="7660"/>
                  <a:pt x="2432" y="6700"/>
                  <a:pt x="3043" y="5933"/>
                </a:cubicBezTo>
                <a:cubicBezTo>
                  <a:pt x="3694" y="5116"/>
                  <a:pt x="4208" y="4176"/>
                  <a:pt x="5135" y="3562"/>
                </a:cubicBezTo>
                <a:cubicBezTo>
                  <a:pt x="5513" y="3311"/>
                  <a:pt x="5827" y="2918"/>
                  <a:pt x="6252" y="2686"/>
                </a:cubicBezTo>
                <a:cubicBezTo>
                  <a:pt x="6882" y="2342"/>
                  <a:pt x="7511" y="2007"/>
                  <a:pt x="8226" y="1848"/>
                </a:cubicBezTo>
                <a:cubicBezTo>
                  <a:pt x="8759" y="1732"/>
                  <a:pt x="9282" y="1574"/>
                  <a:pt x="9791" y="1375"/>
                </a:cubicBezTo>
                <a:cubicBezTo>
                  <a:pt x="9990" y="1296"/>
                  <a:pt x="10185" y="1271"/>
                  <a:pt x="10380" y="1271"/>
                </a:cubicBezTo>
                <a:close/>
                <a:moveTo>
                  <a:pt x="10799" y="1"/>
                </a:moveTo>
                <a:cubicBezTo>
                  <a:pt x="10727" y="1"/>
                  <a:pt x="10655" y="13"/>
                  <a:pt x="10584" y="42"/>
                </a:cubicBezTo>
                <a:cubicBezTo>
                  <a:pt x="10009" y="278"/>
                  <a:pt x="9375" y="91"/>
                  <a:pt x="8808" y="317"/>
                </a:cubicBezTo>
                <a:cubicBezTo>
                  <a:pt x="8754" y="261"/>
                  <a:pt x="8708" y="240"/>
                  <a:pt x="8667" y="240"/>
                </a:cubicBezTo>
                <a:cubicBezTo>
                  <a:pt x="8575" y="240"/>
                  <a:pt x="8504" y="341"/>
                  <a:pt x="8416" y="390"/>
                </a:cubicBezTo>
                <a:cubicBezTo>
                  <a:pt x="8052" y="594"/>
                  <a:pt x="7699" y="853"/>
                  <a:pt x="7306" y="961"/>
                </a:cubicBezTo>
                <a:cubicBezTo>
                  <a:pt x="6103" y="1289"/>
                  <a:pt x="5153" y="2041"/>
                  <a:pt x="4241" y="2808"/>
                </a:cubicBezTo>
                <a:cubicBezTo>
                  <a:pt x="3275" y="3620"/>
                  <a:pt x="2469" y="4600"/>
                  <a:pt x="1773" y="5672"/>
                </a:cubicBezTo>
                <a:cubicBezTo>
                  <a:pt x="1011" y="6846"/>
                  <a:pt x="733" y="8177"/>
                  <a:pt x="353" y="9481"/>
                </a:cubicBezTo>
                <a:cubicBezTo>
                  <a:pt x="1" y="10694"/>
                  <a:pt x="427" y="11817"/>
                  <a:pt x="670" y="12973"/>
                </a:cubicBezTo>
                <a:cubicBezTo>
                  <a:pt x="755" y="13377"/>
                  <a:pt x="957" y="13705"/>
                  <a:pt x="1085" y="14072"/>
                </a:cubicBezTo>
                <a:cubicBezTo>
                  <a:pt x="1301" y="14691"/>
                  <a:pt x="1405" y="15338"/>
                  <a:pt x="1968" y="15786"/>
                </a:cubicBezTo>
                <a:cubicBezTo>
                  <a:pt x="2086" y="15880"/>
                  <a:pt x="2254" y="16065"/>
                  <a:pt x="2223" y="16275"/>
                </a:cubicBezTo>
                <a:cubicBezTo>
                  <a:pt x="2188" y="16525"/>
                  <a:pt x="2279" y="16645"/>
                  <a:pt x="2528" y="16654"/>
                </a:cubicBezTo>
                <a:cubicBezTo>
                  <a:pt x="2795" y="16663"/>
                  <a:pt x="2823" y="16922"/>
                  <a:pt x="2885" y="17076"/>
                </a:cubicBezTo>
                <a:cubicBezTo>
                  <a:pt x="3254" y="17993"/>
                  <a:pt x="3963" y="18664"/>
                  <a:pt x="4684" y="19241"/>
                </a:cubicBezTo>
                <a:cubicBezTo>
                  <a:pt x="5224" y="19675"/>
                  <a:pt x="5899" y="20012"/>
                  <a:pt x="6632" y="20218"/>
                </a:cubicBezTo>
                <a:cubicBezTo>
                  <a:pt x="7431" y="20443"/>
                  <a:pt x="8204" y="20761"/>
                  <a:pt x="9041" y="20827"/>
                </a:cubicBezTo>
                <a:cubicBezTo>
                  <a:pt x="9525" y="20864"/>
                  <a:pt x="10024" y="20954"/>
                  <a:pt x="10505" y="20954"/>
                </a:cubicBezTo>
                <a:cubicBezTo>
                  <a:pt x="10680" y="20954"/>
                  <a:pt x="10852" y="20943"/>
                  <a:pt x="11021" y="20912"/>
                </a:cubicBezTo>
                <a:cubicBezTo>
                  <a:pt x="12688" y="20610"/>
                  <a:pt x="14399" y="20410"/>
                  <a:pt x="15888" y="19478"/>
                </a:cubicBezTo>
                <a:cubicBezTo>
                  <a:pt x="16547" y="19067"/>
                  <a:pt x="17225" y="18662"/>
                  <a:pt x="17756" y="18104"/>
                </a:cubicBezTo>
                <a:cubicBezTo>
                  <a:pt x="18284" y="17549"/>
                  <a:pt x="18700" y="16886"/>
                  <a:pt x="19148" y="16258"/>
                </a:cubicBezTo>
                <a:cubicBezTo>
                  <a:pt x="19286" y="16061"/>
                  <a:pt x="19312" y="15753"/>
                  <a:pt x="19485" y="15619"/>
                </a:cubicBezTo>
                <a:cubicBezTo>
                  <a:pt x="20144" y="15106"/>
                  <a:pt x="20516" y="14343"/>
                  <a:pt x="20738" y="13647"/>
                </a:cubicBezTo>
                <a:cubicBezTo>
                  <a:pt x="21268" y="11996"/>
                  <a:pt x="21541" y="10298"/>
                  <a:pt x="21107" y="8513"/>
                </a:cubicBezTo>
                <a:cubicBezTo>
                  <a:pt x="20928" y="7778"/>
                  <a:pt x="20725" y="7011"/>
                  <a:pt x="20499" y="6310"/>
                </a:cubicBezTo>
                <a:cubicBezTo>
                  <a:pt x="20254" y="5548"/>
                  <a:pt x="19604" y="4869"/>
                  <a:pt x="19087" y="4197"/>
                </a:cubicBezTo>
                <a:cubicBezTo>
                  <a:pt x="18280" y="3147"/>
                  <a:pt x="17121" y="2454"/>
                  <a:pt x="16070" y="1659"/>
                </a:cubicBezTo>
                <a:cubicBezTo>
                  <a:pt x="15430" y="1174"/>
                  <a:pt x="14692" y="917"/>
                  <a:pt x="13946" y="677"/>
                </a:cubicBezTo>
                <a:cubicBezTo>
                  <a:pt x="13430" y="511"/>
                  <a:pt x="12993" y="167"/>
                  <a:pt x="12399" y="156"/>
                </a:cubicBezTo>
                <a:cubicBezTo>
                  <a:pt x="12394" y="156"/>
                  <a:pt x="12390" y="156"/>
                  <a:pt x="12386" y="156"/>
                </a:cubicBezTo>
                <a:cubicBezTo>
                  <a:pt x="12166" y="156"/>
                  <a:pt x="11974" y="273"/>
                  <a:pt x="11741" y="273"/>
                </a:cubicBezTo>
                <a:cubicBezTo>
                  <a:pt x="11665" y="273"/>
                  <a:pt x="11585" y="260"/>
                  <a:pt x="11497" y="227"/>
                </a:cubicBezTo>
                <a:cubicBezTo>
                  <a:pt x="11300" y="151"/>
                  <a:pt x="11052" y="1"/>
                  <a:pt x="1079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C2B3F"/>
              </a:solidFill>
            </a:endParaRPr>
          </a:p>
        </p:txBody>
      </p:sp>
      <p:grpSp>
        <p:nvGrpSpPr>
          <p:cNvPr id="443" name="Google Shape;443;p22"/>
          <p:cNvGrpSpPr/>
          <p:nvPr/>
        </p:nvGrpSpPr>
        <p:grpSpPr>
          <a:xfrm>
            <a:off x="1640125" y="3071100"/>
            <a:ext cx="218918" cy="577215"/>
            <a:chOff x="3270375" y="3436275"/>
            <a:chExt cx="218918" cy="577215"/>
          </a:xfrm>
        </p:grpSpPr>
        <p:sp>
          <p:nvSpPr>
            <p:cNvPr id="444" name="Google Shape;444;p22"/>
            <p:cNvSpPr/>
            <p:nvPr/>
          </p:nvSpPr>
          <p:spPr>
            <a:xfrm>
              <a:off x="3270375" y="3436275"/>
              <a:ext cx="218918" cy="577215"/>
            </a:xfrm>
            <a:custGeom>
              <a:rect b="b" l="l" r="r" t="t"/>
              <a:pathLst>
                <a:path extrusionOk="0" h="39434" w="14956">
                  <a:moveTo>
                    <a:pt x="5006" y="1930"/>
                  </a:moveTo>
                  <a:lnTo>
                    <a:pt x="5006" y="1931"/>
                  </a:lnTo>
                  <a:cubicBezTo>
                    <a:pt x="5256" y="2638"/>
                    <a:pt x="5658" y="3258"/>
                    <a:pt x="5824" y="3950"/>
                  </a:cubicBezTo>
                  <a:cubicBezTo>
                    <a:pt x="5971" y="4557"/>
                    <a:pt x="6397" y="4810"/>
                    <a:pt x="6833" y="4810"/>
                  </a:cubicBezTo>
                  <a:cubicBezTo>
                    <a:pt x="7138" y="4810"/>
                    <a:pt x="7449" y="4686"/>
                    <a:pt x="7673" y="4472"/>
                  </a:cubicBezTo>
                  <a:cubicBezTo>
                    <a:pt x="8319" y="3855"/>
                    <a:pt x="9163" y="3816"/>
                    <a:pt x="9944" y="3626"/>
                  </a:cubicBezTo>
                  <a:cubicBezTo>
                    <a:pt x="10118" y="3583"/>
                    <a:pt x="10268" y="3421"/>
                    <a:pt x="10478" y="3421"/>
                  </a:cubicBezTo>
                  <a:cubicBezTo>
                    <a:pt x="10537" y="3421"/>
                    <a:pt x="10600" y="3433"/>
                    <a:pt x="10670" y="3465"/>
                  </a:cubicBezTo>
                  <a:cubicBezTo>
                    <a:pt x="10429" y="4028"/>
                    <a:pt x="10213" y="4615"/>
                    <a:pt x="9932" y="5172"/>
                  </a:cubicBezTo>
                  <a:cubicBezTo>
                    <a:pt x="9216" y="6594"/>
                    <a:pt x="8813" y="8123"/>
                    <a:pt x="8199" y="9577"/>
                  </a:cubicBezTo>
                  <a:cubicBezTo>
                    <a:pt x="7821" y="10469"/>
                    <a:pt x="7713" y="11424"/>
                    <a:pt x="7407" y="12335"/>
                  </a:cubicBezTo>
                  <a:cubicBezTo>
                    <a:pt x="7184" y="12992"/>
                    <a:pt x="7310" y="13746"/>
                    <a:pt x="7204" y="14446"/>
                  </a:cubicBezTo>
                  <a:cubicBezTo>
                    <a:pt x="7054" y="15437"/>
                    <a:pt x="7006" y="16439"/>
                    <a:pt x="7060" y="17439"/>
                  </a:cubicBezTo>
                  <a:cubicBezTo>
                    <a:pt x="7126" y="18636"/>
                    <a:pt x="6919" y="19837"/>
                    <a:pt x="7204" y="21038"/>
                  </a:cubicBezTo>
                  <a:cubicBezTo>
                    <a:pt x="7303" y="21458"/>
                    <a:pt x="7381" y="21930"/>
                    <a:pt x="7377" y="22373"/>
                  </a:cubicBezTo>
                  <a:cubicBezTo>
                    <a:pt x="7371" y="23073"/>
                    <a:pt x="7701" y="23695"/>
                    <a:pt x="7802" y="24372"/>
                  </a:cubicBezTo>
                  <a:cubicBezTo>
                    <a:pt x="7979" y="25565"/>
                    <a:pt x="8288" y="26757"/>
                    <a:pt x="8812" y="27877"/>
                  </a:cubicBezTo>
                  <a:cubicBezTo>
                    <a:pt x="9314" y="28948"/>
                    <a:pt x="9759" y="30045"/>
                    <a:pt x="10482" y="31015"/>
                  </a:cubicBezTo>
                  <a:cubicBezTo>
                    <a:pt x="10683" y="31286"/>
                    <a:pt x="10867" y="31428"/>
                    <a:pt x="11061" y="31428"/>
                  </a:cubicBezTo>
                  <a:cubicBezTo>
                    <a:pt x="11231" y="31428"/>
                    <a:pt x="11409" y="31318"/>
                    <a:pt x="11613" y="31093"/>
                  </a:cubicBezTo>
                  <a:cubicBezTo>
                    <a:pt x="11924" y="30747"/>
                    <a:pt x="12361" y="30632"/>
                    <a:pt x="12767" y="30494"/>
                  </a:cubicBezTo>
                  <a:cubicBezTo>
                    <a:pt x="12840" y="30469"/>
                    <a:pt x="12909" y="30458"/>
                    <a:pt x="12974" y="30458"/>
                  </a:cubicBezTo>
                  <a:cubicBezTo>
                    <a:pt x="13252" y="30458"/>
                    <a:pt x="13433" y="30678"/>
                    <a:pt x="13433" y="30998"/>
                  </a:cubicBezTo>
                  <a:cubicBezTo>
                    <a:pt x="13433" y="31950"/>
                    <a:pt x="13460" y="32906"/>
                    <a:pt x="13369" y="33853"/>
                  </a:cubicBezTo>
                  <a:cubicBezTo>
                    <a:pt x="13237" y="35219"/>
                    <a:pt x="12868" y="36543"/>
                    <a:pt x="12355" y="37828"/>
                  </a:cubicBezTo>
                  <a:cubicBezTo>
                    <a:pt x="12299" y="37970"/>
                    <a:pt x="12273" y="38090"/>
                    <a:pt x="12085" y="38104"/>
                  </a:cubicBezTo>
                  <a:cubicBezTo>
                    <a:pt x="11730" y="38131"/>
                    <a:pt x="11359" y="38229"/>
                    <a:pt x="11012" y="38229"/>
                  </a:cubicBezTo>
                  <a:cubicBezTo>
                    <a:pt x="10910" y="38229"/>
                    <a:pt x="10811" y="38220"/>
                    <a:pt x="10714" y="38199"/>
                  </a:cubicBezTo>
                  <a:cubicBezTo>
                    <a:pt x="9313" y="37891"/>
                    <a:pt x="7873" y="37706"/>
                    <a:pt x="6527" y="37217"/>
                  </a:cubicBezTo>
                  <a:cubicBezTo>
                    <a:pt x="5868" y="36978"/>
                    <a:pt x="5153" y="36791"/>
                    <a:pt x="4614" y="36306"/>
                  </a:cubicBezTo>
                  <a:cubicBezTo>
                    <a:pt x="4296" y="36022"/>
                    <a:pt x="4156" y="35784"/>
                    <a:pt x="4614" y="35462"/>
                  </a:cubicBezTo>
                  <a:cubicBezTo>
                    <a:pt x="5181" y="35063"/>
                    <a:pt x="5573" y="34467"/>
                    <a:pt x="6206" y="34131"/>
                  </a:cubicBezTo>
                  <a:cubicBezTo>
                    <a:pt x="6333" y="34063"/>
                    <a:pt x="6438" y="33998"/>
                    <a:pt x="6340" y="33863"/>
                  </a:cubicBezTo>
                  <a:cubicBezTo>
                    <a:pt x="6101" y="33524"/>
                    <a:pt x="6066" y="33127"/>
                    <a:pt x="5933" y="32767"/>
                  </a:cubicBezTo>
                  <a:cubicBezTo>
                    <a:pt x="5769" y="32323"/>
                    <a:pt x="5664" y="31818"/>
                    <a:pt x="5392" y="31436"/>
                  </a:cubicBezTo>
                  <a:cubicBezTo>
                    <a:pt x="4882" y="30720"/>
                    <a:pt x="4675" y="29901"/>
                    <a:pt x="4328" y="29133"/>
                  </a:cubicBezTo>
                  <a:cubicBezTo>
                    <a:pt x="3817" y="27997"/>
                    <a:pt x="3460" y="26803"/>
                    <a:pt x="3025" y="25638"/>
                  </a:cubicBezTo>
                  <a:cubicBezTo>
                    <a:pt x="2588" y="24465"/>
                    <a:pt x="2214" y="23281"/>
                    <a:pt x="1944" y="22069"/>
                  </a:cubicBezTo>
                  <a:cubicBezTo>
                    <a:pt x="1666" y="20820"/>
                    <a:pt x="1457" y="19561"/>
                    <a:pt x="1379" y="18278"/>
                  </a:cubicBezTo>
                  <a:cubicBezTo>
                    <a:pt x="1296" y="16911"/>
                    <a:pt x="1233" y="15546"/>
                    <a:pt x="1379" y="14187"/>
                  </a:cubicBezTo>
                  <a:cubicBezTo>
                    <a:pt x="1454" y="13484"/>
                    <a:pt x="1617" y="12782"/>
                    <a:pt x="1706" y="12083"/>
                  </a:cubicBezTo>
                  <a:cubicBezTo>
                    <a:pt x="1839" y="11030"/>
                    <a:pt x="2018" y="9989"/>
                    <a:pt x="2287" y="8969"/>
                  </a:cubicBezTo>
                  <a:cubicBezTo>
                    <a:pt x="2634" y="7649"/>
                    <a:pt x="3027" y="6344"/>
                    <a:pt x="3598" y="5078"/>
                  </a:cubicBezTo>
                  <a:cubicBezTo>
                    <a:pt x="4003" y="4180"/>
                    <a:pt x="4528" y="3317"/>
                    <a:pt x="4778" y="2353"/>
                  </a:cubicBezTo>
                  <a:cubicBezTo>
                    <a:pt x="4818" y="2204"/>
                    <a:pt x="4929" y="2071"/>
                    <a:pt x="5006" y="1930"/>
                  </a:cubicBezTo>
                  <a:close/>
                  <a:moveTo>
                    <a:pt x="5247" y="1"/>
                  </a:moveTo>
                  <a:cubicBezTo>
                    <a:pt x="5196" y="1"/>
                    <a:pt x="5141" y="18"/>
                    <a:pt x="5080" y="59"/>
                  </a:cubicBezTo>
                  <a:cubicBezTo>
                    <a:pt x="4765" y="270"/>
                    <a:pt x="4406" y="440"/>
                    <a:pt x="4248" y="822"/>
                  </a:cubicBezTo>
                  <a:cubicBezTo>
                    <a:pt x="4007" y="1412"/>
                    <a:pt x="3605" y="1925"/>
                    <a:pt x="3308" y="2493"/>
                  </a:cubicBezTo>
                  <a:cubicBezTo>
                    <a:pt x="2962" y="3155"/>
                    <a:pt x="2699" y="3847"/>
                    <a:pt x="2364" y="4513"/>
                  </a:cubicBezTo>
                  <a:cubicBezTo>
                    <a:pt x="1934" y="5365"/>
                    <a:pt x="1729" y="6281"/>
                    <a:pt x="1556" y="7214"/>
                  </a:cubicBezTo>
                  <a:cubicBezTo>
                    <a:pt x="1382" y="8142"/>
                    <a:pt x="1020" y="9023"/>
                    <a:pt x="883" y="9980"/>
                  </a:cubicBezTo>
                  <a:cubicBezTo>
                    <a:pt x="679" y="11392"/>
                    <a:pt x="327" y="12782"/>
                    <a:pt x="256" y="14219"/>
                  </a:cubicBezTo>
                  <a:cubicBezTo>
                    <a:pt x="207" y="15215"/>
                    <a:pt x="170" y="16213"/>
                    <a:pt x="124" y="17210"/>
                  </a:cubicBezTo>
                  <a:cubicBezTo>
                    <a:pt x="113" y="17475"/>
                    <a:pt x="309" y="17693"/>
                    <a:pt x="235" y="17973"/>
                  </a:cubicBezTo>
                  <a:cubicBezTo>
                    <a:pt x="1" y="18856"/>
                    <a:pt x="395" y="19707"/>
                    <a:pt x="442" y="20578"/>
                  </a:cubicBezTo>
                  <a:cubicBezTo>
                    <a:pt x="476" y="21233"/>
                    <a:pt x="635" y="21888"/>
                    <a:pt x="724" y="22532"/>
                  </a:cubicBezTo>
                  <a:cubicBezTo>
                    <a:pt x="819" y="23229"/>
                    <a:pt x="958" y="23935"/>
                    <a:pt x="1160" y="24582"/>
                  </a:cubicBezTo>
                  <a:cubicBezTo>
                    <a:pt x="1448" y="25511"/>
                    <a:pt x="1763" y="26439"/>
                    <a:pt x="2093" y="27359"/>
                  </a:cubicBezTo>
                  <a:cubicBezTo>
                    <a:pt x="2231" y="27745"/>
                    <a:pt x="2290" y="28162"/>
                    <a:pt x="2452" y="28520"/>
                  </a:cubicBezTo>
                  <a:cubicBezTo>
                    <a:pt x="2757" y="29190"/>
                    <a:pt x="2986" y="29890"/>
                    <a:pt x="3400" y="30529"/>
                  </a:cubicBezTo>
                  <a:cubicBezTo>
                    <a:pt x="3925" y="31338"/>
                    <a:pt x="4196" y="32309"/>
                    <a:pt x="4888" y="33006"/>
                  </a:cubicBezTo>
                  <a:cubicBezTo>
                    <a:pt x="5378" y="33499"/>
                    <a:pt x="5208" y="33681"/>
                    <a:pt x="4763" y="34014"/>
                  </a:cubicBezTo>
                  <a:cubicBezTo>
                    <a:pt x="4262" y="34389"/>
                    <a:pt x="3617" y="34645"/>
                    <a:pt x="3323" y="35216"/>
                  </a:cubicBezTo>
                  <a:cubicBezTo>
                    <a:pt x="2746" y="36333"/>
                    <a:pt x="3372" y="37232"/>
                    <a:pt x="4575" y="37692"/>
                  </a:cubicBezTo>
                  <a:cubicBezTo>
                    <a:pt x="5150" y="37912"/>
                    <a:pt x="5765" y="38066"/>
                    <a:pt x="6325" y="38291"/>
                  </a:cubicBezTo>
                  <a:cubicBezTo>
                    <a:pt x="7219" y="38649"/>
                    <a:pt x="9523" y="39433"/>
                    <a:pt x="11215" y="39433"/>
                  </a:cubicBezTo>
                  <a:cubicBezTo>
                    <a:pt x="11277" y="39433"/>
                    <a:pt x="11338" y="39432"/>
                    <a:pt x="11398" y="39430"/>
                  </a:cubicBezTo>
                  <a:cubicBezTo>
                    <a:pt x="11987" y="39408"/>
                    <a:pt x="12489" y="39280"/>
                    <a:pt x="12809" y="38988"/>
                  </a:cubicBezTo>
                  <a:cubicBezTo>
                    <a:pt x="13687" y="38186"/>
                    <a:pt x="14348" y="36173"/>
                    <a:pt x="14503" y="35024"/>
                  </a:cubicBezTo>
                  <a:cubicBezTo>
                    <a:pt x="14735" y="33320"/>
                    <a:pt x="14955" y="31600"/>
                    <a:pt x="14635" y="29867"/>
                  </a:cubicBezTo>
                  <a:cubicBezTo>
                    <a:pt x="14547" y="29393"/>
                    <a:pt x="14291" y="29052"/>
                    <a:pt x="13906" y="28907"/>
                  </a:cubicBezTo>
                  <a:cubicBezTo>
                    <a:pt x="13762" y="28852"/>
                    <a:pt x="13613" y="28827"/>
                    <a:pt x="13466" y="28827"/>
                  </a:cubicBezTo>
                  <a:cubicBezTo>
                    <a:pt x="13081" y="28827"/>
                    <a:pt x="12708" y="29003"/>
                    <a:pt x="12477" y="29299"/>
                  </a:cubicBezTo>
                  <a:cubicBezTo>
                    <a:pt x="12230" y="29615"/>
                    <a:pt x="11781" y="29587"/>
                    <a:pt x="11593" y="29944"/>
                  </a:cubicBezTo>
                  <a:cubicBezTo>
                    <a:pt x="11571" y="29986"/>
                    <a:pt x="11529" y="30003"/>
                    <a:pt x="11481" y="30003"/>
                  </a:cubicBezTo>
                  <a:cubicBezTo>
                    <a:pt x="11378" y="30003"/>
                    <a:pt x="11248" y="29922"/>
                    <a:pt x="11234" y="29840"/>
                  </a:cubicBezTo>
                  <a:cubicBezTo>
                    <a:pt x="11126" y="29207"/>
                    <a:pt x="10546" y="28826"/>
                    <a:pt x="10333" y="28244"/>
                  </a:cubicBezTo>
                  <a:cubicBezTo>
                    <a:pt x="9975" y="27270"/>
                    <a:pt x="9567" y="26321"/>
                    <a:pt x="9273" y="25318"/>
                  </a:cubicBezTo>
                  <a:cubicBezTo>
                    <a:pt x="8954" y="24225"/>
                    <a:pt x="8824" y="23110"/>
                    <a:pt x="8534" y="22020"/>
                  </a:cubicBezTo>
                  <a:cubicBezTo>
                    <a:pt x="8308" y="21170"/>
                    <a:pt x="8439" y="20280"/>
                    <a:pt x="8298" y="19443"/>
                  </a:cubicBezTo>
                  <a:cubicBezTo>
                    <a:pt x="8073" y="18105"/>
                    <a:pt x="8290" y="16802"/>
                    <a:pt x="8310" y="15487"/>
                  </a:cubicBezTo>
                  <a:cubicBezTo>
                    <a:pt x="8332" y="14114"/>
                    <a:pt x="8629" y="12763"/>
                    <a:pt x="8874" y="11414"/>
                  </a:cubicBezTo>
                  <a:cubicBezTo>
                    <a:pt x="9017" y="10627"/>
                    <a:pt x="9194" y="9820"/>
                    <a:pt x="9544" y="9103"/>
                  </a:cubicBezTo>
                  <a:cubicBezTo>
                    <a:pt x="9886" y="8399"/>
                    <a:pt x="10125" y="7667"/>
                    <a:pt x="10421" y="6951"/>
                  </a:cubicBezTo>
                  <a:cubicBezTo>
                    <a:pt x="10944" y="5686"/>
                    <a:pt x="11428" y="4405"/>
                    <a:pt x="11978" y="3151"/>
                  </a:cubicBezTo>
                  <a:cubicBezTo>
                    <a:pt x="12187" y="2673"/>
                    <a:pt x="11919" y="1970"/>
                    <a:pt x="11440" y="1970"/>
                  </a:cubicBezTo>
                  <a:cubicBezTo>
                    <a:pt x="11406" y="1970"/>
                    <a:pt x="11370" y="1973"/>
                    <a:pt x="11334" y="1981"/>
                  </a:cubicBezTo>
                  <a:cubicBezTo>
                    <a:pt x="10129" y="2230"/>
                    <a:pt x="8904" y="2522"/>
                    <a:pt x="7791" y="3008"/>
                  </a:cubicBezTo>
                  <a:cubicBezTo>
                    <a:pt x="7431" y="3165"/>
                    <a:pt x="7230" y="3268"/>
                    <a:pt x="7093" y="3268"/>
                  </a:cubicBezTo>
                  <a:cubicBezTo>
                    <a:pt x="6912" y="3268"/>
                    <a:pt x="6842" y="3090"/>
                    <a:pt x="6669" y="2622"/>
                  </a:cubicBezTo>
                  <a:cubicBezTo>
                    <a:pt x="6369" y="1812"/>
                    <a:pt x="6227" y="927"/>
                    <a:pt x="5599" y="236"/>
                  </a:cubicBezTo>
                  <a:cubicBezTo>
                    <a:pt x="5486" y="112"/>
                    <a:pt x="5378" y="1"/>
                    <a:pt x="524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22"/>
            <p:cNvSpPr/>
            <p:nvPr/>
          </p:nvSpPr>
          <p:spPr>
            <a:xfrm>
              <a:off x="3288423" y="3464525"/>
              <a:ext cx="178987" cy="531341"/>
            </a:xfrm>
            <a:custGeom>
              <a:rect b="b" l="l" r="r" t="t"/>
              <a:pathLst>
                <a:path extrusionOk="0" h="36300" w="12228">
                  <a:moveTo>
                    <a:pt x="3773" y="1"/>
                  </a:moveTo>
                  <a:cubicBezTo>
                    <a:pt x="3696" y="141"/>
                    <a:pt x="3585" y="274"/>
                    <a:pt x="3545" y="425"/>
                  </a:cubicBezTo>
                  <a:cubicBezTo>
                    <a:pt x="3295" y="1387"/>
                    <a:pt x="2770" y="2250"/>
                    <a:pt x="2365" y="3148"/>
                  </a:cubicBezTo>
                  <a:cubicBezTo>
                    <a:pt x="1794" y="4416"/>
                    <a:pt x="1401" y="5720"/>
                    <a:pt x="1054" y="7039"/>
                  </a:cubicBezTo>
                  <a:cubicBezTo>
                    <a:pt x="785" y="8059"/>
                    <a:pt x="606" y="9100"/>
                    <a:pt x="473" y="10153"/>
                  </a:cubicBezTo>
                  <a:cubicBezTo>
                    <a:pt x="384" y="10853"/>
                    <a:pt x="221" y="11555"/>
                    <a:pt x="146" y="12257"/>
                  </a:cubicBezTo>
                  <a:cubicBezTo>
                    <a:pt x="0" y="13616"/>
                    <a:pt x="63" y="14981"/>
                    <a:pt x="146" y="16348"/>
                  </a:cubicBezTo>
                  <a:cubicBezTo>
                    <a:pt x="224" y="17632"/>
                    <a:pt x="433" y="18890"/>
                    <a:pt x="711" y="20140"/>
                  </a:cubicBezTo>
                  <a:cubicBezTo>
                    <a:pt x="981" y="21352"/>
                    <a:pt x="1355" y="22535"/>
                    <a:pt x="1792" y="23709"/>
                  </a:cubicBezTo>
                  <a:cubicBezTo>
                    <a:pt x="2227" y="24873"/>
                    <a:pt x="2584" y="26067"/>
                    <a:pt x="3095" y="27203"/>
                  </a:cubicBezTo>
                  <a:cubicBezTo>
                    <a:pt x="3442" y="27971"/>
                    <a:pt x="3649" y="28790"/>
                    <a:pt x="4159" y="29506"/>
                  </a:cubicBezTo>
                  <a:cubicBezTo>
                    <a:pt x="4431" y="29889"/>
                    <a:pt x="4536" y="30393"/>
                    <a:pt x="4700" y="30837"/>
                  </a:cubicBezTo>
                  <a:cubicBezTo>
                    <a:pt x="4833" y="31197"/>
                    <a:pt x="4868" y="31594"/>
                    <a:pt x="5107" y="31933"/>
                  </a:cubicBezTo>
                  <a:cubicBezTo>
                    <a:pt x="5205" y="32069"/>
                    <a:pt x="5100" y="32133"/>
                    <a:pt x="4973" y="32201"/>
                  </a:cubicBezTo>
                  <a:cubicBezTo>
                    <a:pt x="4340" y="32537"/>
                    <a:pt x="3948" y="33134"/>
                    <a:pt x="3381" y="33532"/>
                  </a:cubicBezTo>
                  <a:cubicBezTo>
                    <a:pt x="2923" y="33854"/>
                    <a:pt x="3063" y="34092"/>
                    <a:pt x="3381" y="34376"/>
                  </a:cubicBezTo>
                  <a:cubicBezTo>
                    <a:pt x="3920" y="34861"/>
                    <a:pt x="4635" y="35048"/>
                    <a:pt x="5294" y="35287"/>
                  </a:cubicBezTo>
                  <a:cubicBezTo>
                    <a:pt x="6640" y="35776"/>
                    <a:pt x="8080" y="35961"/>
                    <a:pt x="9481" y="36269"/>
                  </a:cubicBezTo>
                  <a:cubicBezTo>
                    <a:pt x="9578" y="36291"/>
                    <a:pt x="9678" y="36299"/>
                    <a:pt x="9781" y="36299"/>
                  </a:cubicBezTo>
                  <a:cubicBezTo>
                    <a:pt x="10127" y="36299"/>
                    <a:pt x="10498" y="36201"/>
                    <a:pt x="10852" y="36174"/>
                  </a:cubicBezTo>
                  <a:cubicBezTo>
                    <a:pt x="11040" y="36160"/>
                    <a:pt x="11066" y="36041"/>
                    <a:pt x="11122" y="35899"/>
                  </a:cubicBezTo>
                  <a:cubicBezTo>
                    <a:pt x="11635" y="34613"/>
                    <a:pt x="12004" y="33289"/>
                    <a:pt x="12136" y="31924"/>
                  </a:cubicBezTo>
                  <a:cubicBezTo>
                    <a:pt x="12227" y="30978"/>
                    <a:pt x="12200" y="30020"/>
                    <a:pt x="12200" y="29068"/>
                  </a:cubicBezTo>
                  <a:cubicBezTo>
                    <a:pt x="12200" y="28749"/>
                    <a:pt x="12020" y="28528"/>
                    <a:pt x="11742" y="28528"/>
                  </a:cubicBezTo>
                  <a:cubicBezTo>
                    <a:pt x="11677" y="28528"/>
                    <a:pt x="11608" y="28540"/>
                    <a:pt x="11534" y="28566"/>
                  </a:cubicBezTo>
                  <a:cubicBezTo>
                    <a:pt x="11128" y="28702"/>
                    <a:pt x="10691" y="28818"/>
                    <a:pt x="10380" y="29163"/>
                  </a:cubicBezTo>
                  <a:cubicBezTo>
                    <a:pt x="10175" y="29389"/>
                    <a:pt x="9998" y="29498"/>
                    <a:pt x="9827" y="29498"/>
                  </a:cubicBezTo>
                  <a:cubicBezTo>
                    <a:pt x="9634" y="29498"/>
                    <a:pt x="9450" y="29357"/>
                    <a:pt x="9249" y="29086"/>
                  </a:cubicBezTo>
                  <a:cubicBezTo>
                    <a:pt x="8526" y="28115"/>
                    <a:pt x="8081" y="27018"/>
                    <a:pt x="7579" y="25947"/>
                  </a:cubicBezTo>
                  <a:cubicBezTo>
                    <a:pt x="7055" y="24829"/>
                    <a:pt x="6746" y="23635"/>
                    <a:pt x="6569" y="22444"/>
                  </a:cubicBezTo>
                  <a:cubicBezTo>
                    <a:pt x="6468" y="21765"/>
                    <a:pt x="6138" y="21143"/>
                    <a:pt x="6144" y="20443"/>
                  </a:cubicBezTo>
                  <a:cubicBezTo>
                    <a:pt x="6148" y="20001"/>
                    <a:pt x="6070" y="19528"/>
                    <a:pt x="5971" y="19108"/>
                  </a:cubicBezTo>
                  <a:cubicBezTo>
                    <a:pt x="5686" y="17908"/>
                    <a:pt x="5893" y="16706"/>
                    <a:pt x="5827" y="15509"/>
                  </a:cubicBezTo>
                  <a:cubicBezTo>
                    <a:pt x="5773" y="14510"/>
                    <a:pt x="5821" y="13507"/>
                    <a:pt x="5971" y="12517"/>
                  </a:cubicBezTo>
                  <a:cubicBezTo>
                    <a:pt x="6077" y="11816"/>
                    <a:pt x="5951" y="11062"/>
                    <a:pt x="6174" y="10405"/>
                  </a:cubicBezTo>
                  <a:cubicBezTo>
                    <a:pt x="6480" y="9494"/>
                    <a:pt x="6588" y="8539"/>
                    <a:pt x="6966" y="7647"/>
                  </a:cubicBezTo>
                  <a:cubicBezTo>
                    <a:pt x="7580" y="6193"/>
                    <a:pt x="7983" y="4664"/>
                    <a:pt x="8699" y="3242"/>
                  </a:cubicBezTo>
                  <a:cubicBezTo>
                    <a:pt x="8980" y="2685"/>
                    <a:pt x="9196" y="2098"/>
                    <a:pt x="9437" y="1535"/>
                  </a:cubicBezTo>
                  <a:cubicBezTo>
                    <a:pt x="9367" y="1503"/>
                    <a:pt x="9304" y="1491"/>
                    <a:pt x="9245" y="1491"/>
                  </a:cubicBezTo>
                  <a:cubicBezTo>
                    <a:pt x="9035" y="1491"/>
                    <a:pt x="8885" y="1654"/>
                    <a:pt x="8711" y="1696"/>
                  </a:cubicBezTo>
                  <a:cubicBezTo>
                    <a:pt x="7930" y="1886"/>
                    <a:pt x="7086" y="1925"/>
                    <a:pt x="6440" y="2542"/>
                  </a:cubicBezTo>
                  <a:cubicBezTo>
                    <a:pt x="6216" y="2756"/>
                    <a:pt x="5905" y="2880"/>
                    <a:pt x="5600" y="2880"/>
                  </a:cubicBezTo>
                  <a:cubicBezTo>
                    <a:pt x="5164" y="2880"/>
                    <a:pt x="4738" y="2627"/>
                    <a:pt x="4591" y="2020"/>
                  </a:cubicBezTo>
                  <a:cubicBezTo>
                    <a:pt x="4425" y="1328"/>
                    <a:pt x="4023" y="708"/>
                    <a:pt x="3773" y="1"/>
                  </a:cubicBezTo>
                  <a:close/>
                </a:path>
              </a:pathLst>
            </a:custGeom>
            <a:solidFill>
              <a:srgbClr val="A6DFD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46" name="Google Shape;446;p22"/>
          <p:cNvGrpSpPr/>
          <p:nvPr/>
        </p:nvGrpSpPr>
        <p:grpSpPr>
          <a:xfrm>
            <a:off x="3593968" y="3071100"/>
            <a:ext cx="167058" cy="468473"/>
            <a:chOff x="3593968" y="3125480"/>
            <a:chExt cx="167058" cy="468473"/>
          </a:xfrm>
        </p:grpSpPr>
        <p:sp>
          <p:nvSpPr>
            <p:cNvPr id="447" name="Google Shape;447;p22"/>
            <p:cNvSpPr/>
            <p:nvPr/>
          </p:nvSpPr>
          <p:spPr>
            <a:xfrm>
              <a:off x="3608224" y="3153086"/>
              <a:ext cx="135455" cy="421487"/>
            </a:xfrm>
            <a:custGeom>
              <a:rect b="b" l="l" r="r" t="t"/>
              <a:pathLst>
                <a:path extrusionOk="0" h="28795" w="9254">
                  <a:moveTo>
                    <a:pt x="1626" y="0"/>
                  </a:moveTo>
                  <a:cubicBezTo>
                    <a:pt x="1530" y="0"/>
                    <a:pt x="1462" y="93"/>
                    <a:pt x="1412" y="329"/>
                  </a:cubicBezTo>
                  <a:cubicBezTo>
                    <a:pt x="1002" y="2257"/>
                    <a:pt x="1788" y="9706"/>
                    <a:pt x="2031" y="11628"/>
                  </a:cubicBezTo>
                  <a:cubicBezTo>
                    <a:pt x="2255" y="13395"/>
                    <a:pt x="1918" y="14958"/>
                    <a:pt x="2188" y="16724"/>
                  </a:cubicBezTo>
                  <a:cubicBezTo>
                    <a:pt x="2291" y="17397"/>
                    <a:pt x="2201" y="18098"/>
                    <a:pt x="2405" y="18775"/>
                  </a:cubicBezTo>
                  <a:cubicBezTo>
                    <a:pt x="2485" y="19045"/>
                    <a:pt x="2333" y="19433"/>
                    <a:pt x="2228" y="19744"/>
                  </a:cubicBezTo>
                  <a:cubicBezTo>
                    <a:pt x="2114" y="20080"/>
                    <a:pt x="2473" y="20188"/>
                    <a:pt x="2416" y="20574"/>
                  </a:cubicBezTo>
                  <a:cubicBezTo>
                    <a:pt x="2335" y="21106"/>
                    <a:pt x="2258" y="21336"/>
                    <a:pt x="1914" y="21336"/>
                  </a:cubicBezTo>
                  <a:cubicBezTo>
                    <a:pt x="1842" y="21336"/>
                    <a:pt x="1757" y="21326"/>
                    <a:pt x="1659" y="21306"/>
                  </a:cubicBezTo>
                  <a:cubicBezTo>
                    <a:pt x="1329" y="21240"/>
                    <a:pt x="1073" y="21014"/>
                    <a:pt x="742" y="20929"/>
                  </a:cubicBezTo>
                  <a:cubicBezTo>
                    <a:pt x="688" y="20915"/>
                    <a:pt x="641" y="20909"/>
                    <a:pt x="599" y="20909"/>
                  </a:cubicBezTo>
                  <a:cubicBezTo>
                    <a:pt x="343" y="20909"/>
                    <a:pt x="289" y="21146"/>
                    <a:pt x="161" y="21262"/>
                  </a:cubicBezTo>
                  <a:cubicBezTo>
                    <a:pt x="0" y="21413"/>
                    <a:pt x="87" y="21658"/>
                    <a:pt x="262" y="21785"/>
                  </a:cubicBezTo>
                  <a:cubicBezTo>
                    <a:pt x="494" y="21956"/>
                    <a:pt x="615" y="22220"/>
                    <a:pt x="673" y="22487"/>
                  </a:cubicBezTo>
                  <a:cubicBezTo>
                    <a:pt x="873" y="23397"/>
                    <a:pt x="1477" y="24091"/>
                    <a:pt x="1683" y="24992"/>
                  </a:cubicBezTo>
                  <a:cubicBezTo>
                    <a:pt x="1716" y="25136"/>
                    <a:pt x="1805" y="25235"/>
                    <a:pt x="1925" y="25273"/>
                  </a:cubicBezTo>
                  <a:cubicBezTo>
                    <a:pt x="2145" y="25344"/>
                    <a:pt x="2272" y="25577"/>
                    <a:pt x="2312" y="25741"/>
                  </a:cubicBezTo>
                  <a:cubicBezTo>
                    <a:pt x="2514" y="26561"/>
                    <a:pt x="3100" y="27062"/>
                    <a:pt x="3552" y="27664"/>
                  </a:cubicBezTo>
                  <a:cubicBezTo>
                    <a:pt x="3716" y="27883"/>
                    <a:pt x="3935" y="27996"/>
                    <a:pt x="4030" y="28335"/>
                  </a:cubicBezTo>
                  <a:cubicBezTo>
                    <a:pt x="4113" y="28630"/>
                    <a:pt x="4368" y="28795"/>
                    <a:pt x="4619" y="28795"/>
                  </a:cubicBezTo>
                  <a:cubicBezTo>
                    <a:pt x="4769" y="28795"/>
                    <a:pt x="4917" y="28735"/>
                    <a:pt x="5024" y="28609"/>
                  </a:cubicBezTo>
                  <a:cubicBezTo>
                    <a:pt x="5484" y="28072"/>
                    <a:pt x="5931" y="27502"/>
                    <a:pt x="6307" y="26907"/>
                  </a:cubicBezTo>
                  <a:cubicBezTo>
                    <a:pt x="6811" y="26112"/>
                    <a:pt x="7333" y="25316"/>
                    <a:pt x="7715" y="24420"/>
                  </a:cubicBezTo>
                  <a:cubicBezTo>
                    <a:pt x="8052" y="23630"/>
                    <a:pt x="8394" y="22838"/>
                    <a:pt x="8659" y="22018"/>
                  </a:cubicBezTo>
                  <a:cubicBezTo>
                    <a:pt x="8737" y="21785"/>
                    <a:pt x="8897" y="21426"/>
                    <a:pt x="9028" y="21066"/>
                  </a:cubicBezTo>
                  <a:cubicBezTo>
                    <a:pt x="9153" y="20718"/>
                    <a:pt x="9254" y="20370"/>
                    <a:pt x="9227" y="20130"/>
                  </a:cubicBezTo>
                  <a:cubicBezTo>
                    <a:pt x="9183" y="19737"/>
                    <a:pt x="9050" y="19601"/>
                    <a:pt x="8871" y="19601"/>
                  </a:cubicBezTo>
                  <a:cubicBezTo>
                    <a:pt x="8471" y="19601"/>
                    <a:pt x="7838" y="20283"/>
                    <a:pt x="7453" y="20283"/>
                  </a:cubicBezTo>
                  <a:cubicBezTo>
                    <a:pt x="7410" y="20283"/>
                    <a:pt x="7371" y="20274"/>
                    <a:pt x="7335" y="20256"/>
                  </a:cubicBezTo>
                  <a:cubicBezTo>
                    <a:pt x="6919" y="20042"/>
                    <a:pt x="7003" y="18802"/>
                    <a:pt x="6983" y="18445"/>
                  </a:cubicBezTo>
                  <a:cubicBezTo>
                    <a:pt x="6886" y="16677"/>
                    <a:pt x="6956" y="14897"/>
                    <a:pt x="7217" y="13145"/>
                  </a:cubicBezTo>
                  <a:cubicBezTo>
                    <a:pt x="7427" y="11735"/>
                    <a:pt x="7828" y="5225"/>
                    <a:pt x="8103" y="3823"/>
                  </a:cubicBezTo>
                  <a:cubicBezTo>
                    <a:pt x="8295" y="2842"/>
                    <a:pt x="7891" y="1508"/>
                    <a:pt x="7919" y="493"/>
                  </a:cubicBezTo>
                  <a:cubicBezTo>
                    <a:pt x="7924" y="346"/>
                    <a:pt x="8217" y="198"/>
                    <a:pt x="7975" y="51"/>
                  </a:cubicBezTo>
                  <a:cubicBezTo>
                    <a:pt x="7921" y="17"/>
                    <a:pt x="7848" y="3"/>
                    <a:pt x="7773" y="3"/>
                  </a:cubicBezTo>
                  <a:cubicBezTo>
                    <a:pt x="7685" y="3"/>
                    <a:pt x="7592" y="22"/>
                    <a:pt x="7518" y="53"/>
                  </a:cubicBezTo>
                  <a:cubicBezTo>
                    <a:pt x="6784" y="356"/>
                    <a:pt x="6307" y="1048"/>
                    <a:pt x="5780" y="1627"/>
                  </a:cubicBezTo>
                  <a:cubicBezTo>
                    <a:pt x="5432" y="2010"/>
                    <a:pt x="5136" y="2250"/>
                    <a:pt x="4798" y="2250"/>
                  </a:cubicBezTo>
                  <a:cubicBezTo>
                    <a:pt x="4622" y="2250"/>
                    <a:pt x="4435" y="2185"/>
                    <a:pt x="4223" y="2041"/>
                  </a:cubicBezTo>
                  <a:cubicBezTo>
                    <a:pt x="3530" y="1569"/>
                    <a:pt x="2896" y="990"/>
                    <a:pt x="2239" y="454"/>
                  </a:cubicBezTo>
                  <a:cubicBezTo>
                    <a:pt x="2108" y="347"/>
                    <a:pt x="1997" y="212"/>
                    <a:pt x="1863" y="113"/>
                  </a:cubicBezTo>
                  <a:cubicBezTo>
                    <a:pt x="1768" y="43"/>
                    <a:pt x="1691" y="0"/>
                    <a:pt x="1626" y="0"/>
                  </a:cubicBezTo>
                  <a:close/>
                </a:path>
              </a:pathLst>
            </a:custGeom>
            <a:solidFill>
              <a:srgbClr val="FEB8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22"/>
            <p:cNvSpPr/>
            <p:nvPr/>
          </p:nvSpPr>
          <p:spPr>
            <a:xfrm>
              <a:off x="3593968" y="3125480"/>
              <a:ext cx="167058" cy="468473"/>
            </a:xfrm>
            <a:custGeom>
              <a:rect b="b" l="l" r="r" t="t"/>
              <a:pathLst>
                <a:path extrusionOk="0" h="32005" w="11413">
                  <a:moveTo>
                    <a:pt x="2602" y="1887"/>
                  </a:moveTo>
                  <a:cubicBezTo>
                    <a:pt x="2667" y="1887"/>
                    <a:pt x="2745" y="1930"/>
                    <a:pt x="2839" y="2000"/>
                  </a:cubicBezTo>
                  <a:cubicBezTo>
                    <a:pt x="2973" y="2099"/>
                    <a:pt x="3085" y="2233"/>
                    <a:pt x="3214" y="2341"/>
                  </a:cubicBezTo>
                  <a:cubicBezTo>
                    <a:pt x="3872" y="2877"/>
                    <a:pt x="4505" y="3455"/>
                    <a:pt x="5199" y="3928"/>
                  </a:cubicBezTo>
                  <a:cubicBezTo>
                    <a:pt x="5410" y="4073"/>
                    <a:pt x="5598" y="4138"/>
                    <a:pt x="5773" y="4138"/>
                  </a:cubicBezTo>
                  <a:cubicBezTo>
                    <a:pt x="6112" y="4138"/>
                    <a:pt x="6408" y="3897"/>
                    <a:pt x="6756" y="3513"/>
                  </a:cubicBezTo>
                  <a:cubicBezTo>
                    <a:pt x="7282" y="2934"/>
                    <a:pt x="7761" y="2243"/>
                    <a:pt x="8495" y="1940"/>
                  </a:cubicBezTo>
                  <a:cubicBezTo>
                    <a:pt x="8569" y="1909"/>
                    <a:pt x="8662" y="1890"/>
                    <a:pt x="8750" y="1890"/>
                  </a:cubicBezTo>
                  <a:cubicBezTo>
                    <a:pt x="8825" y="1890"/>
                    <a:pt x="8897" y="1904"/>
                    <a:pt x="8950" y="1937"/>
                  </a:cubicBezTo>
                  <a:cubicBezTo>
                    <a:pt x="9192" y="2086"/>
                    <a:pt x="8899" y="2233"/>
                    <a:pt x="8895" y="2380"/>
                  </a:cubicBezTo>
                  <a:cubicBezTo>
                    <a:pt x="8861" y="3579"/>
                    <a:pt x="8508" y="4733"/>
                    <a:pt x="8427" y="5935"/>
                  </a:cubicBezTo>
                  <a:cubicBezTo>
                    <a:pt x="8314" y="7634"/>
                    <a:pt x="8258" y="9328"/>
                    <a:pt x="8267" y="11029"/>
                  </a:cubicBezTo>
                  <a:cubicBezTo>
                    <a:pt x="8276" y="12342"/>
                    <a:pt x="8386" y="13728"/>
                    <a:pt x="8192" y="15032"/>
                  </a:cubicBezTo>
                  <a:cubicBezTo>
                    <a:pt x="8007" y="16265"/>
                    <a:pt x="7695" y="17615"/>
                    <a:pt x="7703" y="18863"/>
                  </a:cubicBezTo>
                  <a:cubicBezTo>
                    <a:pt x="7711" y="19894"/>
                    <a:pt x="7810" y="20924"/>
                    <a:pt x="7786" y="21975"/>
                  </a:cubicBezTo>
                  <a:cubicBezTo>
                    <a:pt x="7783" y="22155"/>
                    <a:pt x="7789" y="22362"/>
                    <a:pt x="7924" y="22483"/>
                  </a:cubicBezTo>
                  <a:cubicBezTo>
                    <a:pt x="7952" y="22507"/>
                    <a:pt x="7990" y="22518"/>
                    <a:pt x="8035" y="22518"/>
                  </a:cubicBezTo>
                  <a:cubicBezTo>
                    <a:pt x="8327" y="22518"/>
                    <a:pt x="8933" y="22076"/>
                    <a:pt x="9144" y="22031"/>
                  </a:cubicBezTo>
                  <a:cubicBezTo>
                    <a:pt x="9306" y="21996"/>
                    <a:pt x="9441" y="21976"/>
                    <a:pt x="9551" y="21976"/>
                  </a:cubicBezTo>
                  <a:cubicBezTo>
                    <a:pt x="9931" y="21976"/>
                    <a:pt x="10016" y="22216"/>
                    <a:pt x="9911" y="22919"/>
                  </a:cubicBezTo>
                  <a:cubicBezTo>
                    <a:pt x="9645" y="24075"/>
                    <a:pt x="9169" y="25188"/>
                    <a:pt x="8690" y="26308"/>
                  </a:cubicBezTo>
                  <a:cubicBezTo>
                    <a:pt x="8308" y="27203"/>
                    <a:pt x="7788" y="27999"/>
                    <a:pt x="7283" y="28793"/>
                  </a:cubicBezTo>
                  <a:cubicBezTo>
                    <a:pt x="6907" y="29389"/>
                    <a:pt x="6460" y="29959"/>
                    <a:pt x="6001" y="30497"/>
                  </a:cubicBezTo>
                  <a:cubicBezTo>
                    <a:pt x="5893" y="30622"/>
                    <a:pt x="5745" y="30682"/>
                    <a:pt x="5595" y="30682"/>
                  </a:cubicBezTo>
                  <a:cubicBezTo>
                    <a:pt x="5345" y="30682"/>
                    <a:pt x="5089" y="30517"/>
                    <a:pt x="5006" y="30222"/>
                  </a:cubicBezTo>
                  <a:cubicBezTo>
                    <a:pt x="4912" y="29883"/>
                    <a:pt x="4693" y="29770"/>
                    <a:pt x="4528" y="29551"/>
                  </a:cubicBezTo>
                  <a:cubicBezTo>
                    <a:pt x="4075" y="28949"/>
                    <a:pt x="3489" y="28448"/>
                    <a:pt x="3287" y="27628"/>
                  </a:cubicBezTo>
                  <a:cubicBezTo>
                    <a:pt x="3248" y="27464"/>
                    <a:pt x="3120" y="27231"/>
                    <a:pt x="2900" y="27160"/>
                  </a:cubicBezTo>
                  <a:cubicBezTo>
                    <a:pt x="2780" y="27122"/>
                    <a:pt x="2691" y="27023"/>
                    <a:pt x="2658" y="26879"/>
                  </a:cubicBezTo>
                  <a:cubicBezTo>
                    <a:pt x="2452" y="25978"/>
                    <a:pt x="1849" y="25284"/>
                    <a:pt x="1650" y="24374"/>
                  </a:cubicBezTo>
                  <a:cubicBezTo>
                    <a:pt x="1591" y="24107"/>
                    <a:pt x="1470" y="23843"/>
                    <a:pt x="1237" y="23672"/>
                  </a:cubicBezTo>
                  <a:cubicBezTo>
                    <a:pt x="1063" y="23545"/>
                    <a:pt x="975" y="23300"/>
                    <a:pt x="1137" y="23150"/>
                  </a:cubicBezTo>
                  <a:cubicBezTo>
                    <a:pt x="1265" y="23033"/>
                    <a:pt x="1318" y="22796"/>
                    <a:pt x="1575" y="22796"/>
                  </a:cubicBezTo>
                  <a:cubicBezTo>
                    <a:pt x="1616" y="22796"/>
                    <a:pt x="1663" y="22802"/>
                    <a:pt x="1717" y="22816"/>
                  </a:cubicBezTo>
                  <a:cubicBezTo>
                    <a:pt x="2048" y="22902"/>
                    <a:pt x="2304" y="23126"/>
                    <a:pt x="2633" y="23193"/>
                  </a:cubicBezTo>
                  <a:cubicBezTo>
                    <a:pt x="2690" y="23205"/>
                    <a:pt x="2743" y="23210"/>
                    <a:pt x="2792" y="23210"/>
                  </a:cubicBezTo>
                  <a:cubicBezTo>
                    <a:pt x="3473" y="23210"/>
                    <a:pt x="3401" y="22168"/>
                    <a:pt x="3363" y="21677"/>
                  </a:cubicBezTo>
                  <a:cubicBezTo>
                    <a:pt x="3286" y="20661"/>
                    <a:pt x="3318" y="19620"/>
                    <a:pt x="3164" y="18610"/>
                  </a:cubicBezTo>
                  <a:cubicBezTo>
                    <a:pt x="2893" y="16844"/>
                    <a:pt x="3231" y="15282"/>
                    <a:pt x="3008" y="13515"/>
                  </a:cubicBezTo>
                  <a:cubicBezTo>
                    <a:pt x="2765" y="11593"/>
                    <a:pt x="1977" y="4143"/>
                    <a:pt x="2387" y="2216"/>
                  </a:cubicBezTo>
                  <a:cubicBezTo>
                    <a:pt x="2437" y="1980"/>
                    <a:pt x="2505" y="1887"/>
                    <a:pt x="2602" y="1887"/>
                  </a:cubicBezTo>
                  <a:close/>
                  <a:moveTo>
                    <a:pt x="9556" y="0"/>
                  </a:moveTo>
                  <a:cubicBezTo>
                    <a:pt x="9433" y="0"/>
                    <a:pt x="9294" y="15"/>
                    <a:pt x="9138" y="44"/>
                  </a:cubicBezTo>
                  <a:cubicBezTo>
                    <a:pt x="8730" y="118"/>
                    <a:pt x="8515" y="425"/>
                    <a:pt x="8175" y="551"/>
                  </a:cubicBezTo>
                  <a:cubicBezTo>
                    <a:pt x="7326" y="866"/>
                    <a:pt x="6723" y="1652"/>
                    <a:pt x="6121" y="2312"/>
                  </a:cubicBezTo>
                  <a:cubicBezTo>
                    <a:pt x="5895" y="2558"/>
                    <a:pt x="5727" y="2637"/>
                    <a:pt x="5563" y="2637"/>
                  </a:cubicBezTo>
                  <a:cubicBezTo>
                    <a:pt x="5414" y="2637"/>
                    <a:pt x="5267" y="2571"/>
                    <a:pt x="5081" y="2509"/>
                  </a:cubicBezTo>
                  <a:cubicBezTo>
                    <a:pt x="4706" y="2385"/>
                    <a:pt x="4820" y="1824"/>
                    <a:pt x="4493" y="1735"/>
                  </a:cubicBezTo>
                  <a:cubicBezTo>
                    <a:pt x="3732" y="1530"/>
                    <a:pt x="2829" y="143"/>
                    <a:pt x="1886" y="143"/>
                  </a:cubicBezTo>
                  <a:cubicBezTo>
                    <a:pt x="1758" y="143"/>
                    <a:pt x="1628" y="169"/>
                    <a:pt x="1498" y="227"/>
                  </a:cubicBezTo>
                  <a:cubicBezTo>
                    <a:pt x="598" y="631"/>
                    <a:pt x="1170" y="4455"/>
                    <a:pt x="1280" y="5217"/>
                  </a:cubicBezTo>
                  <a:cubicBezTo>
                    <a:pt x="1327" y="5548"/>
                    <a:pt x="1431" y="5945"/>
                    <a:pt x="1338" y="6265"/>
                  </a:cubicBezTo>
                  <a:cubicBezTo>
                    <a:pt x="1056" y="7244"/>
                    <a:pt x="1723" y="13658"/>
                    <a:pt x="1789" y="14585"/>
                  </a:cubicBezTo>
                  <a:cubicBezTo>
                    <a:pt x="1880" y="15860"/>
                    <a:pt x="1795" y="17156"/>
                    <a:pt x="2028" y="18440"/>
                  </a:cubicBezTo>
                  <a:cubicBezTo>
                    <a:pt x="2159" y="19151"/>
                    <a:pt x="2117" y="20002"/>
                    <a:pt x="2079" y="20796"/>
                  </a:cubicBezTo>
                  <a:cubicBezTo>
                    <a:pt x="2040" y="21650"/>
                    <a:pt x="2073" y="21651"/>
                    <a:pt x="1270" y="21657"/>
                  </a:cubicBezTo>
                  <a:cubicBezTo>
                    <a:pt x="188" y="21665"/>
                    <a:pt x="51" y="21988"/>
                    <a:pt x="23" y="23118"/>
                  </a:cubicBezTo>
                  <a:cubicBezTo>
                    <a:pt x="1" y="24013"/>
                    <a:pt x="423" y="24681"/>
                    <a:pt x="682" y="25366"/>
                  </a:cubicBezTo>
                  <a:cubicBezTo>
                    <a:pt x="1067" y="26381"/>
                    <a:pt x="1569" y="27401"/>
                    <a:pt x="2230" y="28269"/>
                  </a:cubicBezTo>
                  <a:cubicBezTo>
                    <a:pt x="2265" y="28315"/>
                    <a:pt x="2381" y="28235"/>
                    <a:pt x="2381" y="28391"/>
                  </a:cubicBezTo>
                  <a:cubicBezTo>
                    <a:pt x="2384" y="29055"/>
                    <a:pt x="2900" y="29414"/>
                    <a:pt x="3187" y="29877"/>
                  </a:cubicBezTo>
                  <a:cubicBezTo>
                    <a:pt x="3480" y="30350"/>
                    <a:pt x="3870" y="30798"/>
                    <a:pt x="4241" y="31233"/>
                  </a:cubicBezTo>
                  <a:cubicBezTo>
                    <a:pt x="4512" y="31552"/>
                    <a:pt x="5134" y="32005"/>
                    <a:pt x="5537" y="32005"/>
                  </a:cubicBezTo>
                  <a:cubicBezTo>
                    <a:pt x="5584" y="32005"/>
                    <a:pt x="5628" y="31998"/>
                    <a:pt x="5669" y="31985"/>
                  </a:cubicBezTo>
                  <a:cubicBezTo>
                    <a:pt x="6626" y="31669"/>
                    <a:pt x="7261" y="30803"/>
                    <a:pt x="7778" y="29997"/>
                  </a:cubicBezTo>
                  <a:cubicBezTo>
                    <a:pt x="8137" y="29435"/>
                    <a:pt x="8458" y="28721"/>
                    <a:pt x="8877" y="28263"/>
                  </a:cubicBezTo>
                  <a:cubicBezTo>
                    <a:pt x="9630" y="27440"/>
                    <a:pt x="9860" y="26360"/>
                    <a:pt x="10369" y="25432"/>
                  </a:cubicBezTo>
                  <a:cubicBezTo>
                    <a:pt x="10805" y="24641"/>
                    <a:pt x="11003" y="23650"/>
                    <a:pt x="11137" y="22722"/>
                  </a:cubicBezTo>
                  <a:cubicBezTo>
                    <a:pt x="11208" y="22229"/>
                    <a:pt x="11412" y="21616"/>
                    <a:pt x="10902" y="21117"/>
                  </a:cubicBezTo>
                  <a:cubicBezTo>
                    <a:pt x="10564" y="20786"/>
                    <a:pt x="10253" y="20564"/>
                    <a:pt x="9893" y="20564"/>
                  </a:cubicBezTo>
                  <a:cubicBezTo>
                    <a:pt x="9691" y="20564"/>
                    <a:pt x="9474" y="20634"/>
                    <a:pt x="9227" y="20794"/>
                  </a:cubicBezTo>
                  <a:cubicBezTo>
                    <a:pt x="9125" y="20860"/>
                    <a:pt x="9033" y="20890"/>
                    <a:pt x="8953" y="20890"/>
                  </a:cubicBezTo>
                  <a:cubicBezTo>
                    <a:pt x="8746" y="20890"/>
                    <a:pt x="8629" y="20686"/>
                    <a:pt x="8673" y="20382"/>
                  </a:cubicBezTo>
                  <a:cubicBezTo>
                    <a:pt x="9304" y="16428"/>
                    <a:pt x="9541" y="12462"/>
                    <a:pt x="9722" y="8463"/>
                  </a:cubicBezTo>
                  <a:cubicBezTo>
                    <a:pt x="9783" y="7118"/>
                    <a:pt x="9834" y="5773"/>
                    <a:pt x="9873" y="4428"/>
                  </a:cubicBezTo>
                  <a:cubicBezTo>
                    <a:pt x="9905" y="3346"/>
                    <a:pt x="10182" y="2376"/>
                    <a:pt x="10234" y="1316"/>
                  </a:cubicBezTo>
                  <a:cubicBezTo>
                    <a:pt x="10400" y="380"/>
                    <a:pt x="10179" y="0"/>
                    <a:pt x="9556"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49" name="Google Shape;449;p22"/>
          <p:cNvGrpSpPr/>
          <p:nvPr/>
        </p:nvGrpSpPr>
        <p:grpSpPr>
          <a:xfrm>
            <a:off x="5349941" y="3071100"/>
            <a:ext cx="233161" cy="539699"/>
            <a:chOff x="5349941" y="3093980"/>
            <a:chExt cx="233161" cy="539699"/>
          </a:xfrm>
        </p:grpSpPr>
        <p:sp>
          <p:nvSpPr>
            <p:cNvPr id="450" name="Google Shape;450;p22"/>
            <p:cNvSpPr/>
            <p:nvPr/>
          </p:nvSpPr>
          <p:spPr>
            <a:xfrm>
              <a:off x="5349941" y="3093980"/>
              <a:ext cx="233161" cy="539699"/>
            </a:xfrm>
            <a:custGeom>
              <a:rect b="b" l="l" r="r" t="t"/>
              <a:pathLst>
                <a:path extrusionOk="0" h="36871" w="15929">
                  <a:moveTo>
                    <a:pt x="12927" y="1310"/>
                  </a:moveTo>
                  <a:cubicBezTo>
                    <a:pt x="13059" y="1310"/>
                    <a:pt x="13190" y="1410"/>
                    <a:pt x="13270" y="1603"/>
                  </a:cubicBezTo>
                  <a:cubicBezTo>
                    <a:pt x="14037" y="3447"/>
                    <a:pt x="14481" y="5410"/>
                    <a:pt x="14579" y="7405"/>
                  </a:cubicBezTo>
                  <a:cubicBezTo>
                    <a:pt x="14631" y="8401"/>
                    <a:pt x="14727" y="9404"/>
                    <a:pt x="14650" y="10394"/>
                  </a:cubicBezTo>
                  <a:cubicBezTo>
                    <a:pt x="14570" y="11450"/>
                    <a:pt x="14306" y="12494"/>
                    <a:pt x="14131" y="13546"/>
                  </a:cubicBezTo>
                  <a:cubicBezTo>
                    <a:pt x="13982" y="14438"/>
                    <a:pt x="13803" y="15329"/>
                    <a:pt x="13656" y="16221"/>
                  </a:cubicBezTo>
                  <a:cubicBezTo>
                    <a:pt x="13593" y="16615"/>
                    <a:pt x="13280" y="17030"/>
                    <a:pt x="13228" y="17476"/>
                  </a:cubicBezTo>
                  <a:cubicBezTo>
                    <a:pt x="13137" y="18254"/>
                    <a:pt x="12729" y="18969"/>
                    <a:pt x="12744" y="19765"/>
                  </a:cubicBezTo>
                  <a:cubicBezTo>
                    <a:pt x="12748" y="19962"/>
                    <a:pt x="12605" y="20084"/>
                    <a:pt x="12506" y="20227"/>
                  </a:cubicBezTo>
                  <a:cubicBezTo>
                    <a:pt x="12152" y="20745"/>
                    <a:pt x="12117" y="21370"/>
                    <a:pt x="11878" y="21917"/>
                  </a:cubicBezTo>
                  <a:cubicBezTo>
                    <a:pt x="11669" y="22395"/>
                    <a:pt x="11403" y="22852"/>
                    <a:pt x="11197" y="23339"/>
                  </a:cubicBezTo>
                  <a:cubicBezTo>
                    <a:pt x="10774" y="24333"/>
                    <a:pt x="10336" y="25329"/>
                    <a:pt x="9801" y="26271"/>
                  </a:cubicBezTo>
                  <a:cubicBezTo>
                    <a:pt x="9476" y="26843"/>
                    <a:pt x="9152" y="27421"/>
                    <a:pt x="8703" y="27949"/>
                  </a:cubicBezTo>
                  <a:cubicBezTo>
                    <a:pt x="8295" y="28429"/>
                    <a:pt x="8018" y="29096"/>
                    <a:pt x="7980" y="29777"/>
                  </a:cubicBezTo>
                  <a:cubicBezTo>
                    <a:pt x="7976" y="29848"/>
                    <a:pt x="8039" y="29955"/>
                    <a:pt x="8103" y="29991"/>
                  </a:cubicBezTo>
                  <a:cubicBezTo>
                    <a:pt x="8653" y="30287"/>
                    <a:pt x="9265" y="30417"/>
                    <a:pt x="9863" y="30417"/>
                  </a:cubicBezTo>
                  <a:cubicBezTo>
                    <a:pt x="10029" y="30417"/>
                    <a:pt x="10194" y="30407"/>
                    <a:pt x="10356" y="30388"/>
                  </a:cubicBezTo>
                  <a:cubicBezTo>
                    <a:pt x="10403" y="30382"/>
                    <a:pt x="10446" y="30380"/>
                    <a:pt x="10486" y="30380"/>
                  </a:cubicBezTo>
                  <a:cubicBezTo>
                    <a:pt x="10845" y="30380"/>
                    <a:pt x="10963" y="30592"/>
                    <a:pt x="11120" y="30749"/>
                  </a:cubicBezTo>
                  <a:cubicBezTo>
                    <a:pt x="11379" y="31008"/>
                    <a:pt x="11197" y="31415"/>
                    <a:pt x="11012" y="31581"/>
                  </a:cubicBezTo>
                  <a:cubicBezTo>
                    <a:pt x="10601" y="31950"/>
                    <a:pt x="10266" y="32382"/>
                    <a:pt x="9933" y="32794"/>
                  </a:cubicBezTo>
                  <a:cubicBezTo>
                    <a:pt x="9462" y="33377"/>
                    <a:pt x="8653" y="33346"/>
                    <a:pt x="8173" y="33865"/>
                  </a:cubicBezTo>
                  <a:cubicBezTo>
                    <a:pt x="7504" y="34590"/>
                    <a:pt x="6473" y="34738"/>
                    <a:pt x="5638" y="35201"/>
                  </a:cubicBezTo>
                  <a:cubicBezTo>
                    <a:pt x="5236" y="35424"/>
                    <a:pt x="4663" y="35606"/>
                    <a:pt x="4139" y="35715"/>
                  </a:cubicBezTo>
                  <a:cubicBezTo>
                    <a:pt x="4051" y="35733"/>
                    <a:pt x="3965" y="35742"/>
                    <a:pt x="3882" y="35742"/>
                  </a:cubicBezTo>
                  <a:cubicBezTo>
                    <a:pt x="3305" y="35742"/>
                    <a:pt x="2864" y="35319"/>
                    <a:pt x="2635" y="34737"/>
                  </a:cubicBezTo>
                  <a:cubicBezTo>
                    <a:pt x="2359" y="34039"/>
                    <a:pt x="2036" y="33360"/>
                    <a:pt x="1840" y="32632"/>
                  </a:cubicBezTo>
                  <a:cubicBezTo>
                    <a:pt x="1529" y="31483"/>
                    <a:pt x="1307" y="30321"/>
                    <a:pt x="1148" y="29146"/>
                  </a:cubicBezTo>
                  <a:cubicBezTo>
                    <a:pt x="1174" y="28775"/>
                    <a:pt x="1008" y="28419"/>
                    <a:pt x="1097" y="28043"/>
                  </a:cubicBezTo>
                  <a:cubicBezTo>
                    <a:pt x="1157" y="27799"/>
                    <a:pt x="1142" y="27603"/>
                    <a:pt x="1483" y="27443"/>
                  </a:cubicBezTo>
                  <a:cubicBezTo>
                    <a:pt x="1591" y="27393"/>
                    <a:pt x="1677" y="27372"/>
                    <a:pt x="1749" y="27372"/>
                  </a:cubicBezTo>
                  <a:cubicBezTo>
                    <a:pt x="1929" y="27372"/>
                    <a:pt x="2027" y="27499"/>
                    <a:pt x="2173" y="27605"/>
                  </a:cubicBezTo>
                  <a:cubicBezTo>
                    <a:pt x="2562" y="27884"/>
                    <a:pt x="2989" y="28107"/>
                    <a:pt x="3305" y="28491"/>
                  </a:cubicBezTo>
                  <a:cubicBezTo>
                    <a:pt x="3370" y="28570"/>
                    <a:pt x="3467" y="28604"/>
                    <a:pt x="3578" y="28604"/>
                  </a:cubicBezTo>
                  <a:cubicBezTo>
                    <a:pt x="3907" y="28604"/>
                    <a:pt x="4366" y="28308"/>
                    <a:pt x="4536" y="27980"/>
                  </a:cubicBezTo>
                  <a:cubicBezTo>
                    <a:pt x="4977" y="27132"/>
                    <a:pt x="5231" y="26216"/>
                    <a:pt x="5696" y="25369"/>
                  </a:cubicBezTo>
                  <a:cubicBezTo>
                    <a:pt x="5998" y="24820"/>
                    <a:pt x="6213" y="24169"/>
                    <a:pt x="6373" y="23540"/>
                  </a:cubicBezTo>
                  <a:cubicBezTo>
                    <a:pt x="6578" y="22733"/>
                    <a:pt x="6987" y="21995"/>
                    <a:pt x="7202" y="21198"/>
                  </a:cubicBezTo>
                  <a:cubicBezTo>
                    <a:pt x="7513" y="20044"/>
                    <a:pt x="7832" y="18890"/>
                    <a:pt x="8063" y="17721"/>
                  </a:cubicBezTo>
                  <a:cubicBezTo>
                    <a:pt x="8290" y="16565"/>
                    <a:pt x="8346" y="15382"/>
                    <a:pt x="8548" y="14217"/>
                  </a:cubicBezTo>
                  <a:cubicBezTo>
                    <a:pt x="8669" y="13519"/>
                    <a:pt x="8479" y="12782"/>
                    <a:pt x="8636" y="12077"/>
                  </a:cubicBezTo>
                  <a:cubicBezTo>
                    <a:pt x="8845" y="11130"/>
                    <a:pt x="8470" y="10201"/>
                    <a:pt x="8591" y="9254"/>
                  </a:cubicBezTo>
                  <a:cubicBezTo>
                    <a:pt x="8628" y="8964"/>
                    <a:pt x="8495" y="8640"/>
                    <a:pt x="8393" y="8347"/>
                  </a:cubicBezTo>
                  <a:cubicBezTo>
                    <a:pt x="8063" y="7404"/>
                    <a:pt x="8069" y="6405"/>
                    <a:pt x="7855" y="5440"/>
                  </a:cubicBezTo>
                  <a:cubicBezTo>
                    <a:pt x="7688" y="4686"/>
                    <a:pt x="7361" y="3983"/>
                    <a:pt x="7190" y="3230"/>
                  </a:cubicBezTo>
                  <a:cubicBezTo>
                    <a:pt x="7114" y="2892"/>
                    <a:pt x="7181" y="2640"/>
                    <a:pt x="7353" y="2457"/>
                  </a:cubicBezTo>
                  <a:cubicBezTo>
                    <a:pt x="7403" y="2403"/>
                    <a:pt x="7456" y="2383"/>
                    <a:pt x="7508" y="2383"/>
                  </a:cubicBezTo>
                  <a:cubicBezTo>
                    <a:pt x="7677" y="2383"/>
                    <a:pt x="7848" y="2592"/>
                    <a:pt x="7955" y="2592"/>
                  </a:cubicBezTo>
                  <a:cubicBezTo>
                    <a:pt x="7956" y="2592"/>
                    <a:pt x="7956" y="2592"/>
                    <a:pt x="7957" y="2592"/>
                  </a:cubicBezTo>
                  <a:cubicBezTo>
                    <a:pt x="7962" y="2592"/>
                    <a:pt x="7967" y="2592"/>
                    <a:pt x="7972" y="2592"/>
                  </a:cubicBezTo>
                  <a:cubicBezTo>
                    <a:pt x="8540" y="2592"/>
                    <a:pt x="8708" y="3323"/>
                    <a:pt x="9238" y="3323"/>
                  </a:cubicBezTo>
                  <a:cubicBezTo>
                    <a:pt x="9303" y="3323"/>
                    <a:pt x="9374" y="3311"/>
                    <a:pt x="9453" y="3286"/>
                  </a:cubicBezTo>
                  <a:lnTo>
                    <a:pt x="9453" y="3286"/>
                  </a:lnTo>
                  <a:cubicBezTo>
                    <a:pt x="9313" y="3820"/>
                    <a:pt x="10190" y="3615"/>
                    <a:pt x="10117" y="4113"/>
                  </a:cubicBezTo>
                  <a:cubicBezTo>
                    <a:pt x="10115" y="4128"/>
                    <a:pt x="10277" y="4185"/>
                    <a:pt x="10364" y="4186"/>
                  </a:cubicBezTo>
                  <a:cubicBezTo>
                    <a:pt x="10367" y="4186"/>
                    <a:pt x="10369" y="4186"/>
                    <a:pt x="10372" y="4186"/>
                  </a:cubicBezTo>
                  <a:cubicBezTo>
                    <a:pt x="10862" y="4186"/>
                    <a:pt x="11564" y="3564"/>
                    <a:pt x="11752" y="3116"/>
                  </a:cubicBezTo>
                  <a:cubicBezTo>
                    <a:pt x="11995" y="2544"/>
                    <a:pt x="12296" y="1996"/>
                    <a:pt x="12647" y="1484"/>
                  </a:cubicBezTo>
                  <a:cubicBezTo>
                    <a:pt x="12727" y="1367"/>
                    <a:pt x="12827" y="1310"/>
                    <a:pt x="12927" y="1310"/>
                  </a:cubicBezTo>
                  <a:close/>
                  <a:moveTo>
                    <a:pt x="12887" y="1"/>
                  </a:moveTo>
                  <a:cubicBezTo>
                    <a:pt x="12771" y="1"/>
                    <a:pt x="12650" y="41"/>
                    <a:pt x="12523" y="140"/>
                  </a:cubicBezTo>
                  <a:cubicBezTo>
                    <a:pt x="11957" y="581"/>
                    <a:pt x="11346" y="1034"/>
                    <a:pt x="11223" y="1824"/>
                  </a:cubicBezTo>
                  <a:cubicBezTo>
                    <a:pt x="11154" y="2269"/>
                    <a:pt x="10693" y="2710"/>
                    <a:pt x="10406" y="2710"/>
                  </a:cubicBezTo>
                  <a:cubicBezTo>
                    <a:pt x="10348" y="2710"/>
                    <a:pt x="10297" y="2692"/>
                    <a:pt x="10257" y="2652"/>
                  </a:cubicBezTo>
                  <a:cubicBezTo>
                    <a:pt x="9907" y="2293"/>
                    <a:pt x="9388" y="2203"/>
                    <a:pt x="9062" y="1830"/>
                  </a:cubicBezTo>
                  <a:cubicBezTo>
                    <a:pt x="8642" y="1350"/>
                    <a:pt x="8099" y="1195"/>
                    <a:pt x="7526" y="1195"/>
                  </a:cubicBezTo>
                  <a:cubicBezTo>
                    <a:pt x="7343" y="1195"/>
                    <a:pt x="7156" y="1210"/>
                    <a:pt x="6970" y="1237"/>
                  </a:cubicBezTo>
                  <a:cubicBezTo>
                    <a:pt x="6277" y="1333"/>
                    <a:pt x="5810" y="2349"/>
                    <a:pt x="6088" y="3136"/>
                  </a:cubicBezTo>
                  <a:cubicBezTo>
                    <a:pt x="6742" y="4984"/>
                    <a:pt x="7086" y="6890"/>
                    <a:pt x="7331" y="8817"/>
                  </a:cubicBezTo>
                  <a:cubicBezTo>
                    <a:pt x="7603" y="10944"/>
                    <a:pt x="7501" y="13074"/>
                    <a:pt x="7295" y="15197"/>
                  </a:cubicBezTo>
                  <a:cubicBezTo>
                    <a:pt x="7024" y="17985"/>
                    <a:pt x="6143" y="20642"/>
                    <a:pt x="5214" y="23277"/>
                  </a:cubicBezTo>
                  <a:cubicBezTo>
                    <a:pt x="4791" y="24475"/>
                    <a:pt x="4192" y="25614"/>
                    <a:pt x="3739" y="26803"/>
                  </a:cubicBezTo>
                  <a:cubicBezTo>
                    <a:pt x="3651" y="27033"/>
                    <a:pt x="3591" y="27123"/>
                    <a:pt x="3515" y="27123"/>
                  </a:cubicBezTo>
                  <a:cubicBezTo>
                    <a:pt x="3439" y="27123"/>
                    <a:pt x="3348" y="27036"/>
                    <a:pt x="3198" y="26910"/>
                  </a:cubicBezTo>
                  <a:cubicBezTo>
                    <a:pt x="2859" y="26625"/>
                    <a:pt x="2448" y="26398"/>
                    <a:pt x="2030" y="26234"/>
                  </a:cubicBezTo>
                  <a:cubicBezTo>
                    <a:pt x="1831" y="26156"/>
                    <a:pt x="1632" y="26109"/>
                    <a:pt x="1439" y="26109"/>
                  </a:cubicBezTo>
                  <a:cubicBezTo>
                    <a:pt x="1143" y="26109"/>
                    <a:pt x="859" y="26220"/>
                    <a:pt x="605" y="26501"/>
                  </a:cubicBezTo>
                  <a:cubicBezTo>
                    <a:pt x="136" y="27020"/>
                    <a:pt x="108" y="27630"/>
                    <a:pt x="61" y="28260"/>
                  </a:cubicBezTo>
                  <a:cubicBezTo>
                    <a:pt x="0" y="29096"/>
                    <a:pt x="120" y="29893"/>
                    <a:pt x="335" y="30707"/>
                  </a:cubicBezTo>
                  <a:cubicBezTo>
                    <a:pt x="804" y="32483"/>
                    <a:pt x="983" y="34337"/>
                    <a:pt x="2140" y="35903"/>
                  </a:cubicBezTo>
                  <a:cubicBezTo>
                    <a:pt x="2602" y="36528"/>
                    <a:pt x="3179" y="36870"/>
                    <a:pt x="3835" y="36870"/>
                  </a:cubicBezTo>
                  <a:cubicBezTo>
                    <a:pt x="4087" y="36870"/>
                    <a:pt x="4351" y="36820"/>
                    <a:pt x="4625" y="36715"/>
                  </a:cubicBezTo>
                  <a:cubicBezTo>
                    <a:pt x="4713" y="36681"/>
                    <a:pt x="4821" y="36622"/>
                    <a:pt x="4903" y="36622"/>
                  </a:cubicBezTo>
                  <a:cubicBezTo>
                    <a:pt x="4918" y="36622"/>
                    <a:pt x="4933" y="36625"/>
                    <a:pt x="4946" y="36630"/>
                  </a:cubicBezTo>
                  <a:cubicBezTo>
                    <a:pt x="5045" y="36666"/>
                    <a:pt x="5141" y="36681"/>
                    <a:pt x="5234" y="36681"/>
                  </a:cubicBezTo>
                  <a:cubicBezTo>
                    <a:pt x="5533" y="36681"/>
                    <a:pt x="5801" y="36526"/>
                    <a:pt x="6052" y="36426"/>
                  </a:cubicBezTo>
                  <a:cubicBezTo>
                    <a:pt x="7247" y="35943"/>
                    <a:pt x="8409" y="35368"/>
                    <a:pt x="9415" y="34583"/>
                  </a:cubicBezTo>
                  <a:cubicBezTo>
                    <a:pt x="9843" y="34248"/>
                    <a:pt x="10371" y="34059"/>
                    <a:pt x="10742" y="33679"/>
                  </a:cubicBezTo>
                  <a:cubicBezTo>
                    <a:pt x="11260" y="33149"/>
                    <a:pt x="11734" y="32578"/>
                    <a:pt x="12221" y="32019"/>
                  </a:cubicBezTo>
                  <a:cubicBezTo>
                    <a:pt x="12704" y="31466"/>
                    <a:pt x="12594" y="30289"/>
                    <a:pt x="12125" y="29759"/>
                  </a:cubicBezTo>
                  <a:cubicBezTo>
                    <a:pt x="11458" y="29005"/>
                    <a:pt x="10487" y="29296"/>
                    <a:pt x="9674" y="28966"/>
                  </a:cubicBezTo>
                  <a:cubicBezTo>
                    <a:pt x="10067" y="28223"/>
                    <a:pt x="10499" y="27502"/>
                    <a:pt x="10969" y="26805"/>
                  </a:cubicBezTo>
                  <a:cubicBezTo>
                    <a:pt x="11890" y="25436"/>
                    <a:pt x="12447" y="23934"/>
                    <a:pt x="13058" y="22452"/>
                  </a:cubicBezTo>
                  <a:cubicBezTo>
                    <a:pt x="13312" y="21834"/>
                    <a:pt x="13390" y="21105"/>
                    <a:pt x="13682" y="20514"/>
                  </a:cubicBezTo>
                  <a:cubicBezTo>
                    <a:pt x="14169" y="19526"/>
                    <a:pt x="14222" y="18455"/>
                    <a:pt x="14564" y="17445"/>
                  </a:cubicBezTo>
                  <a:cubicBezTo>
                    <a:pt x="14800" y="16742"/>
                    <a:pt x="14681" y="15916"/>
                    <a:pt x="14969" y="15241"/>
                  </a:cubicBezTo>
                  <a:cubicBezTo>
                    <a:pt x="15522" y="13946"/>
                    <a:pt x="15189" y="12538"/>
                    <a:pt x="15697" y="11240"/>
                  </a:cubicBezTo>
                  <a:cubicBezTo>
                    <a:pt x="15929" y="10648"/>
                    <a:pt x="15914" y="9967"/>
                    <a:pt x="15738" y="9296"/>
                  </a:cubicBezTo>
                  <a:cubicBezTo>
                    <a:pt x="15592" y="8741"/>
                    <a:pt x="15753" y="8143"/>
                    <a:pt x="15712" y="7553"/>
                  </a:cubicBezTo>
                  <a:cubicBezTo>
                    <a:pt x="15649" y="6681"/>
                    <a:pt x="15621" y="5792"/>
                    <a:pt x="15477" y="4936"/>
                  </a:cubicBezTo>
                  <a:cubicBezTo>
                    <a:pt x="15338" y="4101"/>
                    <a:pt x="14989" y="3286"/>
                    <a:pt x="14650" y="2495"/>
                  </a:cubicBezTo>
                  <a:cubicBezTo>
                    <a:pt x="14362" y="1822"/>
                    <a:pt x="14323" y="1029"/>
                    <a:pt x="13715" y="503"/>
                  </a:cubicBezTo>
                  <a:cubicBezTo>
                    <a:pt x="13473" y="293"/>
                    <a:pt x="13200" y="1"/>
                    <a:pt x="1288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22"/>
            <p:cNvSpPr/>
            <p:nvPr/>
          </p:nvSpPr>
          <p:spPr>
            <a:xfrm>
              <a:off x="5364681" y="3113155"/>
              <a:ext cx="200841" cy="503998"/>
            </a:xfrm>
            <a:custGeom>
              <a:rect b="b" l="l" r="r" t="t"/>
              <a:pathLst>
                <a:path extrusionOk="0" h="34432" w="13721">
                  <a:moveTo>
                    <a:pt x="11920" y="0"/>
                  </a:moveTo>
                  <a:cubicBezTo>
                    <a:pt x="11820" y="0"/>
                    <a:pt x="11720" y="57"/>
                    <a:pt x="11640" y="174"/>
                  </a:cubicBezTo>
                  <a:cubicBezTo>
                    <a:pt x="11289" y="686"/>
                    <a:pt x="10988" y="1234"/>
                    <a:pt x="10745" y="1808"/>
                  </a:cubicBezTo>
                  <a:cubicBezTo>
                    <a:pt x="10557" y="2254"/>
                    <a:pt x="9855" y="2877"/>
                    <a:pt x="9365" y="2877"/>
                  </a:cubicBezTo>
                  <a:cubicBezTo>
                    <a:pt x="9362" y="2877"/>
                    <a:pt x="9360" y="2877"/>
                    <a:pt x="9357" y="2877"/>
                  </a:cubicBezTo>
                  <a:cubicBezTo>
                    <a:pt x="9270" y="2876"/>
                    <a:pt x="9108" y="2818"/>
                    <a:pt x="9110" y="2803"/>
                  </a:cubicBezTo>
                  <a:cubicBezTo>
                    <a:pt x="9183" y="2306"/>
                    <a:pt x="8306" y="2510"/>
                    <a:pt x="8446" y="1976"/>
                  </a:cubicBezTo>
                  <a:lnTo>
                    <a:pt x="8446" y="1976"/>
                  </a:lnTo>
                  <a:cubicBezTo>
                    <a:pt x="8367" y="2001"/>
                    <a:pt x="8296" y="2013"/>
                    <a:pt x="8231" y="2013"/>
                  </a:cubicBezTo>
                  <a:cubicBezTo>
                    <a:pt x="7701" y="2013"/>
                    <a:pt x="7533" y="1282"/>
                    <a:pt x="6965" y="1282"/>
                  </a:cubicBezTo>
                  <a:cubicBezTo>
                    <a:pt x="6960" y="1282"/>
                    <a:pt x="6955" y="1282"/>
                    <a:pt x="6950" y="1282"/>
                  </a:cubicBezTo>
                  <a:cubicBezTo>
                    <a:pt x="6949" y="1282"/>
                    <a:pt x="6949" y="1282"/>
                    <a:pt x="6948" y="1282"/>
                  </a:cubicBezTo>
                  <a:cubicBezTo>
                    <a:pt x="6841" y="1282"/>
                    <a:pt x="6670" y="1074"/>
                    <a:pt x="6502" y="1074"/>
                  </a:cubicBezTo>
                  <a:cubicBezTo>
                    <a:pt x="6449" y="1074"/>
                    <a:pt x="6397" y="1094"/>
                    <a:pt x="6346" y="1148"/>
                  </a:cubicBezTo>
                  <a:cubicBezTo>
                    <a:pt x="6174" y="1331"/>
                    <a:pt x="6107" y="1582"/>
                    <a:pt x="6183" y="1920"/>
                  </a:cubicBezTo>
                  <a:cubicBezTo>
                    <a:pt x="6354" y="2673"/>
                    <a:pt x="6681" y="3376"/>
                    <a:pt x="6848" y="4132"/>
                  </a:cubicBezTo>
                  <a:cubicBezTo>
                    <a:pt x="7062" y="5095"/>
                    <a:pt x="7056" y="6094"/>
                    <a:pt x="7386" y="7037"/>
                  </a:cubicBezTo>
                  <a:cubicBezTo>
                    <a:pt x="7488" y="7330"/>
                    <a:pt x="7621" y="7654"/>
                    <a:pt x="7584" y="7944"/>
                  </a:cubicBezTo>
                  <a:cubicBezTo>
                    <a:pt x="7463" y="8891"/>
                    <a:pt x="7838" y="9820"/>
                    <a:pt x="7629" y="10767"/>
                  </a:cubicBezTo>
                  <a:cubicBezTo>
                    <a:pt x="7472" y="11472"/>
                    <a:pt x="7662" y="12210"/>
                    <a:pt x="7541" y="12907"/>
                  </a:cubicBezTo>
                  <a:cubicBezTo>
                    <a:pt x="7339" y="14072"/>
                    <a:pt x="7283" y="15255"/>
                    <a:pt x="7056" y="16411"/>
                  </a:cubicBezTo>
                  <a:cubicBezTo>
                    <a:pt x="6825" y="17580"/>
                    <a:pt x="6506" y="18735"/>
                    <a:pt x="6195" y="19888"/>
                  </a:cubicBezTo>
                  <a:cubicBezTo>
                    <a:pt x="5980" y="20687"/>
                    <a:pt x="5571" y="21423"/>
                    <a:pt x="5366" y="22230"/>
                  </a:cubicBezTo>
                  <a:cubicBezTo>
                    <a:pt x="5206" y="22859"/>
                    <a:pt x="4991" y="23510"/>
                    <a:pt x="4689" y="24060"/>
                  </a:cubicBezTo>
                  <a:cubicBezTo>
                    <a:pt x="4224" y="24906"/>
                    <a:pt x="3970" y="25822"/>
                    <a:pt x="3529" y="26670"/>
                  </a:cubicBezTo>
                  <a:cubicBezTo>
                    <a:pt x="3359" y="26998"/>
                    <a:pt x="2900" y="27295"/>
                    <a:pt x="2571" y="27295"/>
                  </a:cubicBezTo>
                  <a:cubicBezTo>
                    <a:pt x="2460" y="27295"/>
                    <a:pt x="2363" y="27260"/>
                    <a:pt x="2298" y="27181"/>
                  </a:cubicBezTo>
                  <a:cubicBezTo>
                    <a:pt x="1982" y="26797"/>
                    <a:pt x="1555" y="26575"/>
                    <a:pt x="1166" y="26295"/>
                  </a:cubicBezTo>
                  <a:cubicBezTo>
                    <a:pt x="1020" y="26189"/>
                    <a:pt x="922" y="26062"/>
                    <a:pt x="742" y="26062"/>
                  </a:cubicBezTo>
                  <a:cubicBezTo>
                    <a:pt x="670" y="26062"/>
                    <a:pt x="584" y="26083"/>
                    <a:pt x="476" y="26133"/>
                  </a:cubicBezTo>
                  <a:cubicBezTo>
                    <a:pt x="135" y="26295"/>
                    <a:pt x="150" y="26489"/>
                    <a:pt x="90" y="26733"/>
                  </a:cubicBezTo>
                  <a:cubicBezTo>
                    <a:pt x="1" y="27109"/>
                    <a:pt x="167" y="27465"/>
                    <a:pt x="141" y="27836"/>
                  </a:cubicBezTo>
                  <a:cubicBezTo>
                    <a:pt x="300" y="29011"/>
                    <a:pt x="522" y="30173"/>
                    <a:pt x="833" y="31324"/>
                  </a:cubicBezTo>
                  <a:cubicBezTo>
                    <a:pt x="1029" y="32052"/>
                    <a:pt x="1352" y="32729"/>
                    <a:pt x="1628" y="33427"/>
                  </a:cubicBezTo>
                  <a:cubicBezTo>
                    <a:pt x="1857" y="34010"/>
                    <a:pt x="2297" y="34432"/>
                    <a:pt x="2875" y="34432"/>
                  </a:cubicBezTo>
                  <a:cubicBezTo>
                    <a:pt x="2958" y="34432"/>
                    <a:pt x="3044" y="34423"/>
                    <a:pt x="3132" y="34405"/>
                  </a:cubicBezTo>
                  <a:cubicBezTo>
                    <a:pt x="3656" y="34296"/>
                    <a:pt x="4229" y="34115"/>
                    <a:pt x="4631" y="33892"/>
                  </a:cubicBezTo>
                  <a:cubicBezTo>
                    <a:pt x="5466" y="33428"/>
                    <a:pt x="6497" y="33280"/>
                    <a:pt x="7166" y="32555"/>
                  </a:cubicBezTo>
                  <a:cubicBezTo>
                    <a:pt x="7646" y="32036"/>
                    <a:pt x="8455" y="32067"/>
                    <a:pt x="8927" y="31485"/>
                  </a:cubicBezTo>
                  <a:cubicBezTo>
                    <a:pt x="9259" y="31072"/>
                    <a:pt x="9594" y="30641"/>
                    <a:pt x="10005" y="30272"/>
                  </a:cubicBezTo>
                  <a:cubicBezTo>
                    <a:pt x="10191" y="30106"/>
                    <a:pt x="10372" y="29698"/>
                    <a:pt x="10114" y="29439"/>
                  </a:cubicBezTo>
                  <a:cubicBezTo>
                    <a:pt x="9955" y="29282"/>
                    <a:pt x="9838" y="29070"/>
                    <a:pt x="9478" y="29070"/>
                  </a:cubicBezTo>
                  <a:cubicBezTo>
                    <a:pt x="9438" y="29070"/>
                    <a:pt x="9396" y="29072"/>
                    <a:pt x="9351" y="29078"/>
                  </a:cubicBezTo>
                  <a:cubicBezTo>
                    <a:pt x="9188" y="29097"/>
                    <a:pt x="9023" y="29107"/>
                    <a:pt x="8856" y="29107"/>
                  </a:cubicBezTo>
                  <a:cubicBezTo>
                    <a:pt x="8258" y="29107"/>
                    <a:pt x="7646" y="28977"/>
                    <a:pt x="7096" y="28681"/>
                  </a:cubicBezTo>
                  <a:cubicBezTo>
                    <a:pt x="7032" y="28645"/>
                    <a:pt x="6969" y="28538"/>
                    <a:pt x="6973" y="28467"/>
                  </a:cubicBezTo>
                  <a:cubicBezTo>
                    <a:pt x="7011" y="27786"/>
                    <a:pt x="7288" y="27119"/>
                    <a:pt x="7696" y="26639"/>
                  </a:cubicBezTo>
                  <a:cubicBezTo>
                    <a:pt x="8145" y="26113"/>
                    <a:pt x="8469" y="25534"/>
                    <a:pt x="8794" y="24961"/>
                  </a:cubicBezTo>
                  <a:cubicBezTo>
                    <a:pt x="9329" y="24019"/>
                    <a:pt x="9767" y="23024"/>
                    <a:pt x="10190" y="22029"/>
                  </a:cubicBezTo>
                  <a:cubicBezTo>
                    <a:pt x="10396" y="21542"/>
                    <a:pt x="10662" y="21086"/>
                    <a:pt x="10871" y="20607"/>
                  </a:cubicBezTo>
                  <a:cubicBezTo>
                    <a:pt x="11110" y="20060"/>
                    <a:pt x="11145" y="19435"/>
                    <a:pt x="11499" y="18918"/>
                  </a:cubicBezTo>
                  <a:cubicBezTo>
                    <a:pt x="11598" y="18774"/>
                    <a:pt x="11741" y="18652"/>
                    <a:pt x="11737" y="18455"/>
                  </a:cubicBezTo>
                  <a:cubicBezTo>
                    <a:pt x="11722" y="17659"/>
                    <a:pt x="12130" y="16944"/>
                    <a:pt x="12221" y="16166"/>
                  </a:cubicBezTo>
                  <a:cubicBezTo>
                    <a:pt x="12273" y="15720"/>
                    <a:pt x="12586" y="15306"/>
                    <a:pt x="12649" y="14911"/>
                  </a:cubicBezTo>
                  <a:cubicBezTo>
                    <a:pt x="12796" y="14019"/>
                    <a:pt x="12975" y="13130"/>
                    <a:pt x="13124" y="12236"/>
                  </a:cubicBezTo>
                  <a:cubicBezTo>
                    <a:pt x="13299" y="11185"/>
                    <a:pt x="13563" y="10141"/>
                    <a:pt x="13643" y="9084"/>
                  </a:cubicBezTo>
                  <a:cubicBezTo>
                    <a:pt x="13720" y="8094"/>
                    <a:pt x="13624" y="7091"/>
                    <a:pt x="13572" y="6095"/>
                  </a:cubicBezTo>
                  <a:cubicBezTo>
                    <a:pt x="13474" y="4100"/>
                    <a:pt x="13030" y="2137"/>
                    <a:pt x="12263" y="293"/>
                  </a:cubicBezTo>
                  <a:cubicBezTo>
                    <a:pt x="12183" y="100"/>
                    <a:pt x="12052" y="0"/>
                    <a:pt x="11920" y="0"/>
                  </a:cubicBezTo>
                  <a:close/>
                </a:path>
              </a:pathLst>
            </a:custGeom>
            <a:solidFill>
              <a:srgbClr val="FED5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52" name="Google Shape;452;p22"/>
          <p:cNvGrpSpPr/>
          <p:nvPr/>
        </p:nvGrpSpPr>
        <p:grpSpPr>
          <a:xfrm>
            <a:off x="7172018" y="3071100"/>
            <a:ext cx="167058" cy="468473"/>
            <a:chOff x="7172018" y="3071105"/>
            <a:chExt cx="167058" cy="468473"/>
          </a:xfrm>
        </p:grpSpPr>
        <p:sp>
          <p:nvSpPr>
            <p:cNvPr id="453" name="Google Shape;453;p22"/>
            <p:cNvSpPr/>
            <p:nvPr/>
          </p:nvSpPr>
          <p:spPr>
            <a:xfrm>
              <a:off x="7186274" y="3098711"/>
              <a:ext cx="135455" cy="421487"/>
            </a:xfrm>
            <a:custGeom>
              <a:rect b="b" l="l" r="r" t="t"/>
              <a:pathLst>
                <a:path extrusionOk="0" h="28795" w="9254">
                  <a:moveTo>
                    <a:pt x="1626" y="0"/>
                  </a:moveTo>
                  <a:cubicBezTo>
                    <a:pt x="1530" y="0"/>
                    <a:pt x="1462" y="93"/>
                    <a:pt x="1412" y="329"/>
                  </a:cubicBezTo>
                  <a:cubicBezTo>
                    <a:pt x="1002" y="2257"/>
                    <a:pt x="1788" y="9706"/>
                    <a:pt x="2031" y="11628"/>
                  </a:cubicBezTo>
                  <a:cubicBezTo>
                    <a:pt x="2255" y="13395"/>
                    <a:pt x="1918" y="14958"/>
                    <a:pt x="2188" y="16724"/>
                  </a:cubicBezTo>
                  <a:cubicBezTo>
                    <a:pt x="2291" y="17397"/>
                    <a:pt x="2201" y="18098"/>
                    <a:pt x="2405" y="18775"/>
                  </a:cubicBezTo>
                  <a:cubicBezTo>
                    <a:pt x="2485" y="19045"/>
                    <a:pt x="2333" y="19433"/>
                    <a:pt x="2228" y="19744"/>
                  </a:cubicBezTo>
                  <a:cubicBezTo>
                    <a:pt x="2114" y="20080"/>
                    <a:pt x="2473" y="20188"/>
                    <a:pt x="2416" y="20574"/>
                  </a:cubicBezTo>
                  <a:cubicBezTo>
                    <a:pt x="2335" y="21106"/>
                    <a:pt x="2258" y="21336"/>
                    <a:pt x="1914" y="21336"/>
                  </a:cubicBezTo>
                  <a:cubicBezTo>
                    <a:pt x="1842" y="21336"/>
                    <a:pt x="1757" y="21326"/>
                    <a:pt x="1659" y="21306"/>
                  </a:cubicBezTo>
                  <a:cubicBezTo>
                    <a:pt x="1329" y="21240"/>
                    <a:pt x="1073" y="21014"/>
                    <a:pt x="742" y="20929"/>
                  </a:cubicBezTo>
                  <a:cubicBezTo>
                    <a:pt x="688" y="20915"/>
                    <a:pt x="641" y="20909"/>
                    <a:pt x="599" y="20909"/>
                  </a:cubicBezTo>
                  <a:cubicBezTo>
                    <a:pt x="343" y="20909"/>
                    <a:pt x="289" y="21146"/>
                    <a:pt x="161" y="21262"/>
                  </a:cubicBezTo>
                  <a:cubicBezTo>
                    <a:pt x="0" y="21413"/>
                    <a:pt x="87" y="21658"/>
                    <a:pt x="262" y="21785"/>
                  </a:cubicBezTo>
                  <a:cubicBezTo>
                    <a:pt x="494" y="21956"/>
                    <a:pt x="615" y="22220"/>
                    <a:pt x="673" y="22487"/>
                  </a:cubicBezTo>
                  <a:cubicBezTo>
                    <a:pt x="873" y="23397"/>
                    <a:pt x="1477" y="24091"/>
                    <a:pt x="1683" y="24992"/>
                  </a:cubicBezTo>
                  <a:cubicBezTo>
                    <a:pt x="1716" y="25136"/>
                    <a:pt x="1805" y="25235"/>
                    <a:pt x="1925" y="25273"/>
                  </a:cubicBezTo>
                  <a:cubicBezTo>
                    <a:pt x="2145" y="25344"/>
                    <a:pt x="2272" y="25577"/>
                    <a:pt x="2312" y="25741"/>
                  </a:cubicBezTo>
                  <a:cubicBezTo>
                    <a:pt x="2514" y="26561"/>
                    <a:pt x="3100" y="27062"/>
                    <a:pt x="3552" y="27664"/>
                  </a:cubicBezTo>
                  <a:cubicBezTo>
                    <a:pt x="3716" y="27883"/>
                    <a:pt x="3935" y="27996"/>
                    <a:pt x="4030" y="28335"/>
                  </a:cubicBezTo>
                  <a:cubicBezTo>
                    <a:pt x="4113" y="28630"/>
                    <a:pt x="4368" y="28795"/>
                    <a:pt x="4619" y="28795"/>
                  </a:cubicBezTo>
                  <a:cubicBezTo>
                    <a:pt x="4769" y="28795"/>
                    <a:pt x="4917" y="28735"/>
                    <a:pt x="5024" y="28609"/>
                  </a:cubicBezTo>
                  <a:cubicBezTo>
                    <a:pt x="5484" y="28072"/>
                    <a:pt x="5931" y="27502"/>
                    <a:pt x="6307" y="26907"/>
                  </a:cubicBezTo>
                  <a:cubicBezTo>
                    <a:pt x="6811" y="26112"/>
                    <a:pt x="7333" y="25316"/>
                    <a:pt x="7715" y="24420"/>
                  </a:cubicBezTo>
                  <a:cubicBezTo>
                    <a:pt x="8052" y="23630"/>
                    <a:pt x="8394" y="22838"/>
                    <a:pt x="8659" y="22018"/>
                  </a:cubicBezTo>
                  <a:cubicBezTo>
                    <a:pt x="8737" y="21785"/>
                    <a:pt x="8897" y="21426"/>
                    <a:pt x="9028" y="21066"/>
                  </a:cubicBezTo>
                  <a:cubicBezTo>
                    <a:pt x="9153" y="20718"/>
                    <a:pt x="9254" y="20370"/>
                    <a:pt x="9227" y="20130"/>
                  </a:cubicBezTo>
                  <a:cubicBezTo>
                    <a:pt x="9183" y="19737"/>
                    <a:pt x="9050" y="19601"/>
                    <a:pt x="8871" y="19601"/>
                  </a:cubicBezTo>
                  <a:cubicBezTo>
                    <a:pt x="8471" y="19601"/>
                    <a:pt x="7838" y="20283"/>
                    <a:pt x="7453" y="20283"/>
                  </a:cubicBezTo>
                  <a:cubicBezTo>
                    <a:pt x="7410" y="20283"/>
                    <a:pt x="7371" y="20274"/>
                    <a:pt x="7335" y="20256"/>
                  </a:cubicBezTo>
                  <a:cubicBezTo>
                    <a:pt x="6919" y="20042"/>
                    <a:pt x="7003" y="18802"/>
                    <a:pt x="6983" y="18445"/>
                  </a:cubicBezTo>
                  <a:cubicBezTo>
                    <a:pt x="6886" y="16677"/>
                    <a:pt x="6956" y="14897"/>
                    <a:pt x="7217" y="13145"/>
                  </a:cubicBezTo>
                  <a:cubicBezTo>
                    <a:pt x="7427" y="11735"/>
                    <a:pt x="7828" y="5225"/>
                    <a:pt x="8103" y="3823"/>
                  </a:cubicBezTo>
                  <a:cubicBezTo>
                    <a:pt x="8295" y="2842"/>
                    <a:pt x="7891" y="1508"/>
                    <a:pt x="7919" y="493"/>
                  </a:cubicBezTo>
                  <a:cubicBezTo>
                    <a:pt x="7924" y="346"/>
                    <a:pt x="8217" y="198"/>
                    <a:pt x="7975" y="51"/>
                  </a:cubicBezTo>
                  <a:cubicBezTo>
                    <a:pt x="7921" y="17"/>
                    <a:pt x="7848" y="3"/>
                    <a:pt x="7773" y="3"/>
                  </a:cubicBezTo>
                  <a:cubicBezTo>
                    <a:pt x="7685" y="3"/>
                    <a:pt x="7592" y="22"/>
                    <a:pt x="7518" y="53"/>
                  </a:cubicBezTo>
                  <a:cubicBezTo>
                    <a:pt x="6784" y="356"/>
                    <a:pt x="6307" y="1048"/>
                    <a:pt x="5780" y="1627"/>
                  </a:cubicBezTo>
                  <a:cubicBezTo>
                    <a:pt x="5432" y="2010"/>
                    <a:pt x="5136" y="2250"/>
                    <a:pt x="4798" y="2250"/>
                  </a:cubicBezTo>
                  <a:cubicBezTo>
                    <a:pt x="4622" y="2250"/>
                    <a:pt x="4435" y="2185"/>
                    <a:pt x="4223" y="2041"/>
                  </a:cubicBezTo>
                  <a:cubicBezTo>
                    <a:pt x="3530" y="1569"/>
                    <a:pt x="2896" y="990"/>
                    <a:pt x="2239" y="454"/>
                  </a:cubicBezTo>
                  <a:cubicBezTo>
                    <a:pt x="2108" y="347"/>
                    <a:pt x="1997" y="212"/>
                    <a:pt x="1863" y="113"/>
                  </a:cubicBezTo>
                  <a:cubicBezTo>
                    <a:pt x="1768" y="43"/>
                    <a:pt x="1691" y="0"/>
                    <a:pt x="1626" y="0"/>
                  </a:cubicBezTo>
                  <a:close/>
                </a:path>
              </a:pathLst>
            </a:custGeom>
            <a:solidFill>
              <a:srgbClr val="FF525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22"/>
            <p:cNvSpPr/>
            <p:nvPr/>
          </p:nvSpPr>
          <p:spPr>
            <a:xfrm>
              <a:off x="7172018" y="3071105"/>
              <a:ext cx="167058" cy="468473"/>
            </a:xfrm>
            <a:custGeom>
              <a:rect b="b" l="l" r="r" t="t"/>
              <a:pathLst>
                <a:path extrusionOk="0" h="32005" w="11413">
                  <a:moveTo>
                    <a:pt x="2602" y="1887"/>
                  </a:moveTo>
                  <a:cubicBezTo>
                    <a:pt x="2667" y="1887"/>
                    <a:pt x="2745" y="1930"/>
                    <a:pt x="2839" y="2000"/>
                  </a:cubicBezTo>
                  <a:cubicBezTo>
                    <a:pt x="2973" y="2099"/>
                    <a:pt x="3085" y="2233"/>
                    <a:pt x="3214" y="2341"/>
                  </a:cubicBezTo>
                  <a:cubicBezTo>
                    <a:pt x="3872" y="2877"/>
                    <a:pt x="4505" y="3455"/>
                    <a:pt x="5199" y="3928"/>
                  </a:cubicBezTo>
                  <a:cubicBezTo>
                    <a:pt x="5410" y="4073"/>
                    <a:pt x="5598" y="4138"/>
                    <a:pt x="5773" y="4138"/>
                  </a:cubicBezTo>
                  <a:cubicBezTo>
                    <a:pt x="6112" y="4138"/>
                    <a:pt x="6408" y="3897"/>
                    <a:pt x="6756" y="3513"/>
                  </a:cubicBezTo>
                  <a:cubicBezTo>
                    <a:pt x="7282" y="2934"/>
                    <a:pt x="7761" y="2243"/>
                    <a:pt x="8495" y="1940"/>
                  </a:cubicBezTo>
                  <a:cubicBezTo>
                    <a:pt x="8569" y="1909"/>
                    <a:pt x="8662" y="1890"/>
                    <a:pt x="8750" y="1890"/>
                  </a:cubicBezTo>
                  <a:cubicBezTo>
                    <a:pt x="8825" y="1890"/>
                    <a:pt x="8897" y="1904"/>
                    <a:pt x="8950" y="1937"/>
                  </a:cubicBezTo>
                  <a:cubicBezTo>
                    <a:pt x="9192" y="2086"/>
                    <a:pt x="8899" y="2233"/>
                    <a:pt x="8895" y="2380"/>
                  </a:cubicBezTo>
                  <a:cubicBezTo>
                    <a:pt x="8861" y="3579"/>
                    <a:pt x="8508" y="4733"/>
                    <a:pt x="8427" y="5935"/>
                  </a:cubicBezTo>
                  <a:cubicBezTo>
                    <a:pt x="8314" y="7634"/>
                    <a:pt x="8258" y="9328"/>
                    <a:pt x="8267" y="11029"/>
                  </a:cubicBezTo>
                  <a:cubicBezTo>
                    <a:pt x="8276" y="12342"/>
                    <a:pt x="8386" y="13728"/>
                    <a:pt x="8192" y="15032"/>
                  </a:cubicBezTo>
                  <a:cubicBezTo>
                    <a:pt x="8007" y="16265"/>
                    <a:pt x="7695" y="17615"/>
                    <a:pt x="7703" y="18863"/>
                  </a:cubicBezTo>
                  <a:cubicBezTo>
                    <a:pt x="7711" y="19894"/>
                    <a:pt x="7810" y="20924"/>
                    <a:pt x="7786" y="21975"/>
                  </a:cubicBezTo>
                  <a:cubicBezTo>
                    <a:pt x="7783" y="22155"/>
                    <a:pt x="7789" y="22362"/>
                    <a:pt x="7924" y="22483"/>
                  </a:cubicBezTo>
                  <a:cubicBezTo>
                    <a:pt x="7952" y="22507"/>
                    <a:pt x="7990" y="22518"/>
                    <a:pt x="8035" y="22518"/>
                  </a:cubicBezTo>
                  <a:cubicBezTo>
                    <a:pt x="8327" y="22518"/>
                    <a:pt x="8933" y="22076"/>
                    <a:pt x="9144" y="22031"/>
                  </a:cubicBezTo>
                  <a:cubicBezTo>
                    <a:pt x="9306" y="21996"/>
                    <a:pt x="9441" y="21976"/>
                    <a:pt x="9551" y="21976"/>
                  </a:cubicBezTo>
                  <a:cubicBezTo>
                    <a:pt x="9931" y="21976"/>
                    <a:pt x="10016" y="22216"/>
                    <a:pt x="9911" y="22919"/>
                  </a:cubicBezTo>
                  <a:cubicBezTo>
                    <a:pt x="9645" y="24075"/>
                    <a:pt x="9169" y="25188"/>
                    <a:pt x="8690" y="26308"/>
                  </a:cubicBezTo>
                  <a:cubicBezTo>
                    <a:pt x="8308" y="27203"/>
                    <a:pt x="7788" y="27999"/>
                    <a:pt x="7283" y="28793"/>
                  </a:cubicBezTo>
                  <a:cubicBezTo>
                    <a:pt x="6907" y="29389"/>
                    <a:pt x="6460" y="29959"/>
                    <a:pt x="6001" y="30497"/>
                  </a:cubicBezTo>
                  <a:cubicBezTo>
                    <a:pt x="5893" y="30622"/>
                    <a:pt x="5745" y="30682"/>
                    <a:pt x="5595" y="30682"/>
                  </a:cubicBezTo>
                  <a:cubicBezTo>
                    <a:pt x="5345" y="30682"/>
                    <a:pt x="5089" y="30517"/>
                    <a:pt x="5006" y="30222"/>
                  </a:cubicBezTo>
                  <a:cubicBezTo>
                    <a:pt x="4912" y="29883"/>
                    <a:pt x="4693" y="29770"/>
                    <a:pt x="4528" y="29551"/>
                  </a:cubicBezTo>
                  <a:cubicBezTo>
                    <a:pt x="4075" y="28949"/>
                    <a:pt x="3489" y="28448"/>
                    <a:pt x="3287" y="27628"/>
                  </a:cubicBezTo>
                  <a:cubicBezTo>
                    <a:pt x="3248" y="27464"/>
                    <a:pt x="3120" y="27231"/>
                    <a:pt x="2900" y="27160"/>
                  </a:cubicBezTo>
                  <a:cubicBezTo>
                    <a:pt x="2780" y="27122"/>
                    <a:pt x="2691" y="27023"/>
                    <a:pt x="2658" y="26879"/>
                  </a:cubicBezTo>
                  <a:cubicBezTo>
                    <a:pt x="2452" y="25978"/>
                    <a:pt x="1849" y="25284"/>
                    <a:pt x="1650" y="24374"/>
                  </a:cubicBezTo>
                  <a:cubicBezTo>
                    <a:pt x="1591" y="24107"/>
                    <a:pt x="1470" y="23843"/>
                    <a:pt x="1237" y="23672"/>
                  </a:cubicBezTo>
                  <a:cubicBezTo>
                    <a:pt x="1063" y="23545"/>
                    <a:pt x="975" y="23300"/>
                    <a:pt x="1137" y="23150"/>
                  </a:cubicBezTo>
                  <a:cubicBezTo>
                    <a:pt x="1265" y="23033"/>
                    <a:pt x="1318" y="22796"/>
                    <a:pt x="1575" y="22796"/>
                  </a:cubicBezTo>
                  <a:cubicBezTo>
                    <a:pt x="1616" y="22796"/>
                    <a:pt x="1663" y="22802"/>
                    <a:pt x="1717" y="22816"/>
                  </a:cubicBezTo>
                  <a:cubicBezTo>
                    <a:pt x="2048" y="22902"/>
                    <a:pt x="2304" y="23126"/>
                    <a:pt x="2633" y="23193"/>
                  </a:cubicBezTo>
                  <a:cubicBezTo>
                    <a:pt x="2690" y="23205"/>
                    <a:pt x="2743" y="23210"/>
                    <a:pt x="2792" y="23210"/>
                  </a:cubicBezTo>
                  <a:cubicBezTo>
                    <a:pt x="3473" y="23210"/>
                    <a:pt x="3401" y="22168"/>
                    <a:pt x="3363" y="21677"/>
                  </a:cubicBezTo>
                  <a:cubicBezTo>
                    <a:pt x="3286" y="20661"/>
                    <a:pt x="3318" y="19620"/>
                    <a:pt x="3164" y="18610"/>
                  </a:cubicBezTo>
                  <a:cubicBezTo>
                    <a:pt x="2893" y="16844"/>
                    <a:pt x="3231" y="15282"/>
                    <a:pt x="3008" y="13515"/>
                  </a:cubicBezTo>
                  <a:cubicBezTo>
                    <a:pt x="2765" y="11593"/>
                    <a:pt x="1977" y="4143"/>
                    <a:pt x="2387" y="2216"/>
                  </a:cubicBezTo>
                  <a:cubicBezTo>
                    <a:pt x="2437" y="1980"/>
                    <a:pt x="2505" y="1887"/>
                    <a:pt x="2602" y="1887"/>
                  </a:cubicBezTo>
                  <a:close/>
                  <a:moveTo>
                    <a:pt x="9556" y="0"/>
                  </a:moveTo>
                  <a:cubicBezTo>
                    <a:pt x="9433" y="0"/>
                    <a:pt x="9294" y="15"/>
                    <a:pt x="9138" y="44"/>
                  </a:cubicBezTo>
                  <a:cubicBezTo>
                    <a:pt x="8730" y="118"/>
                    <a:pt x="8515" y="425"/>
                    <a:pt x="8175" y="551"/>
                  </a:cubicBezTo>
                  <a:cubicBezTo>
                    <a:pt x="7326" y="866"/>
                    <a:pt x="6723" y="1652"/>
                    <a:pt x="6121" y="2312"/>
                  </a:cubicBezTo>
                  <a:cubicBezTo>
                    <a:pt x="5895" y="2558"/>
                    <a:pt x="5727" y="2637"/>
                    <a:pt x="5563" y="2637"/>
                  </a:cubicBezTo>
                  <a:cubicBezTo>
                    <a:pt x="5414" y="2637"/>
                    <a:pt x="5267" y="2571"/>
                    <a:pt x="5081" y="2509"/>
                  </a:cubicBezTo>
                  <a:cubicBezTo>
                    <a:pt x="4706" y="2385"/>
                    <a:pt x="4820" y="1824"/>
                    <a:pt x="4493" y="1735"/>
                  </a:cubicBezTo>
                  <a:cubicBezTo>
                    <a:pt x="3732" y="1530"/>
                    <a:pt x="2829" y="143"/>
                    <a:pt x="1886" y="143"/>
                  </a:cubicBezTo>
                  <a:cubicBezTo>
                    <a:pt x="1758" y="143"/>
                    <a:pt x="1628" y="169"/>
                    <a:pt x="1498" y="227"/>
                  </a:cubicBezTo>
                  <a:cubicBezTo>
                    <a:pt x="598" y="631"/>
                    <a:pt x="1170" y="4455"/>
                    <a:pt x="1280" y="5217"/>
                  </a:cubicBezTo>
                  <a:cubicBezTo>
                    <a:pt x="1327" y="5548"/>
                    <a:pt x="1431" y="5945"/>
                    <a:pt x="1338" y="6265"/>
                  </a:cubicBezTo>
                  <a:cubicBezTo>
                    <a:pt x="1056" y="7244"/>
                    <a:pt x="1723" y="13658"/>
                    <a:pt x="1789" y="14585"/>
                  </a:cubicBezTo>
                  <a:cubicBezTo>
                    <a:pt x="1880" y="15860"/>
                    <a:pt x="1795" y="17156"/>
                    <a:pt x="2028" y="18440"/>
                  </a:cubicBezTo>
                  <a:cubicBezTo>
                    <a:pt x="2159" y="19151"/>
                    <a:pt x="2117" y="20002"/>
                    <a:pt x="2079" y="20796"/>
                  </a:cubicBezTo>
                  <a:cubicBezTo>
                    <a:pt x="2040" y="21650"/>
                    <a:pt x="2073" y="21651"/>
                    <a:pt x="1270" y="21657"/>
                  </a:cubicBezTo>
                  <a:cubicBezTo>
                    <a:pt x="188" y="21665"/>
                    <a:pt x="51" y="21988"/>
                    <a:pt x="23" y="23118"/>
                  </a:cubicBezTo>
                  <a:cubicBezTo>
                    <a:pt x="1" y="24013"/>
                    <a:pt x="423" y="24681"/>
                    <a:pt x="682" y="25366"/>
                  </a:cubicBezTo>
                  <a:cubicBezTo>
                    <a:pt x="1067" y="26381"/>
                    <a:pt x="1569" y="27401"/>
                    <a:pt x="2230" y="28269"/>
                  </a:cubicBezTo>
                  <a:cubicBezTo>
                    <a:pt x="2265" y="28315"/>
                    <a:pt x="2381" y="28235"/>
                    <a:pt x="2381" y="28391"/>
                  </a:cubicBezTo>
                  <a:cubicBezTo>
                    <a:pt x="2384" y="29055"/>
                    <a:pt x="2900" y="29414"/>
                    <a:pt x="3187" y="29877"/>
                  </a:cubicBezTo>
                  <a:cubicBezTo>
                    <a:pt x="3480" y="30350"/>
                    <a:pt x="3870" y="30798"/>
                    <a:pt x="4241" y="31233"/>
                  </a:cubicBezTo>
                  <a:cubicBezTo>
                    <a:pt x="4512" y="31552"/>
                    <a:pt x="5134" y="32005"/>
                    <a:pt x="5537" y="32005"/>
                  </a:cubicBezTo>
                  <a:cubicBezTo>
                    <a:pt x="5584" y="32005"/>
                    <a:pt x="5628" y="31998"/>
                    <a:pt x="5669" y="31985"/>
                  </a:cubicBezTo>
                  <a:cubicBezTo>
                    <a:pt x="6626" y="31669"/>
                    <a:pt x="7261" y="30803"/>
                    <a:pt x="7778" y="29997"/>
                  </a:cubicBezTo>
                  <a:cubicBezTo>
                    <a:pt x="8137" y="29435"/>
                    <a:pt x="8458" y="28721"/>
                    <a:pt x="8877" y="28263"/>
                  </a:cubicBezTo>
                  <a:cubicBezTo>
                    <a:pt x="9630" y="27440"/>
                    <a:pt x="9860" y="26360"/>
                    <a:pt x="10369" y="25432"/>
                  </a:cubicBezTo>
                  <a:cubicBezTo>
                    <a:pt x="10805" y="24641"/>
                    <a:pt x="11003" y="23650"/>
                    <a:pt x="11137" y="22722"/>
                  </a:cubicBezTo>
                  <a:cubicBezTo>
                    <a:pt x="11208" y="22229"/>
                    <a:pt x="11412" y="21616"/>
                    <a:pt x="10902" y="21117"/>
                  </a:cubicBezTo>
                  <a:cubicBezTo>
                    <a:pt x="10564" y="20786"/>
                    <a:pt x="10253" y="20564"/>
                    <a:pt x="9893" y="20564"/>
                  </a:cubicBezTo>
                  <a:cubicBezTo>
                    <a:pt x="9691" y="20564"/>
                    <a:pt x="9474" y="20634"/>
                    <a:pt x="9227" y="20794"/>
                  </a:cubicBezTo>
                  <a:cubicBezTo>
                    <a:pt x="9125" y="20860"/>
                    <a:pt x="9033" y="20890"/>
                    <a:pt x="8953" y="20890"/>
                  </a:cubicBezTo>
                  <a:cubicBezTo>
                    <a:pt x="8746" y="20890"/>
                    <a:pt x="8629" y="20686"/>
                    <a:pt x="8673" y="20382"/>
                  </a:cubicBezTo>
                  <a:cubicBezTo>
                    <a:pt x="9304" y="16428"/>
                    <a:pt x="9541" y="12462"/>
                    <a:pt x="9722" y="8463"/>
                  </a:cubicBezTo>
                  <a:cubicBezTo>
                    <a:pt x="9783" y="7118"/>
                    <a:pt x="9834" y="5773"/>
                    <a:pt x="9873" y="4428"/>
                  </a:cubicBezTo>
                  <a:cubicBezTo>
                    <a:pt x="9905" y="3346"/>
                    <a:pt x="10182" y="2376"/>
                    <a:pt x="10234" y="1316"/>
                  </a:cubicBezTo>
                  <a:cubicBezTo>
                    <a:pt x="10400" y="380"/>
                    <a:pt x="10179" y="0"/>
                    <a:pt x="9556" y="0"/>
                  </a:cubicBezTo>
                  <a:close/>
                </a:path>
              </a:pathLst>
            </a:custGeom>
            <a:solidFill>
              <a:srgbClr val="FF525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5" name="Google Shape;455;p22"/>
          <p:cNvSpPr txBox="1"/>
          <p:nvPr>
            <p:ph idx="1" type="subTitle"/>
          </p:nvPr>
        </p:nvSpPr>
        <p:spPr>
          <a:xfrm>
            <a:off x="1126575" y="3714550"/>
            <a:ext cx="1354200" cy="404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Introduction</a:t>
            </a:r>
            <a:endParaRPr/>
          </a:p>
        </p:txBody>
      </p:sp>
      <p:sp>
        <p:nvSpPr>
          <p:cNvPr id="456" name="Google Shape;456;p22"/>
          <p:cNvSpPr txBox="1"/>
          <p:nvPr>
            <p:ph idx="6" type="subTitle"/>
          </p:nvPr>
        </p:nvSpPr>
        <p:spPr>
          <a:xfrm>
            <a:off x="2930475" y="3714550"/>
            <a:ext cx="14940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Preprocessing</a:t>
            </a:r>
            <a:endParaRPr/>
          </a:p>
          <a:p>
            <a:pPr indent="0" lvl="0" marL="0" rtl="0" algn="ctr">
              <a:spcBef>
                <a:spcPts val="0"/>
              </a:spcBef>
              <a:spcAft>
                <a:spcPts val="0"/>
              </a:spcAft>
              <a:buNone/>
            </a:pPr>
            <a:r>
              <a:rPr lang="en"/>
              <a:t> &amp; </a:t>
            </a:r>
            <a:endParaRPr/>
          </a:p>
          <a:p>
            <a:pPr indent="0" lvl="0" marL="0" rtl="0" algn="ctr">
              <a:spcBef>
                <a:spcPts val="0"/>
              </a:spcBef>
              <a:spcAft>
                <a:spcPts val="0"/>
              </a:spcAft>
              <a:buNone/>
            </a:pPr>
            <a:r>
              <a:rPr lang="en"/>
              <a:t>EDA</a:t>
            </a:r>
            <a:endParaRPr/>
          </a:p>
        </p:txBody>
      </p:sp>
      <p:sp>
        <p:nvSpPr>
          <p:cNvPr id="457" name="Google Shape;457;p22"/>
          <p:cNvSpPr txBox="1"/>
          <p:nvPr>
            <p:ph idx="7" type="subTitle"/>
          </p:nvPr>
        </p:nvSpPr>
        <p:spPr>
          <a:xfrm>
            <a:off x="4631425" y="3714550"/>
            <a:ext cx="19914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NN </a:t>
            </a:r>
            <a:r>
              <a:rPr lang="en"/>
              <a:t>architecture</a:t>
            </a:r>
            <a:r>
              <a:rPr lang="en"/>
              <a:t> </a:t>
            </a:r>
            <a:endParaRPr/>
          </a:p>
          <a:p>
            <a:pPr indent="0" lvl="0" marL="0" rtl="0" algn="ctr">
              <a:spcBef>
                <a:spcPts val="0"/>
              </a:spcBef>
              <a:spcAft>
                <a:spcPts val="0"/>
              </a:spcAft>
              <a:buNone/>
            </a:pPr>
            <a:r>
              <a:rPr lang="en"/>
              <a:t>&amp; </a:t>
            </a:r>
            <a:endParaRPr/>
          </a:p>
          <a:p>
            <a:pPr indent="0" lvl="0" marL="0" rtl="0" algn="ctr">
              <a:spcBef>
                <a:spcPts val="0"/>
              </a:spcBef>
              <a:spcAft>
                <a:spcPts val="0"/>
              </a:spcAft>
              <a:buNone/>
            </a:pPr>
            <a:r>
              <a:rPr lang="en"/>
              <a:t>Pre-</a:t>
            </a:r>
            <a:r>
              <a:rPr lang="en"/>
              <a:t>trained Model</a:t>
            </a:r>
            <a:r>
              <a:rPr lang="en"/>
              <a:t> </a:t>
            </a:r>
            <a:endParaRPr/>
          </a:p>
        </p:txBody>
      </p:sp>
      <p:sp>
        <p:nvSpPr>
          <p:cNvPr id="458" name="Google Shape;458;p22"/>
          <p:cNvSpPr txBox="1"/>
          <p:nvPr>
            <p:ph idx="8" type="subTitle"/>
          </p:nvPr>
        </p:nvSpPr>
        <p:spPr>
          <a:xfrm>
            <a:off x="6519950" y="3714550"/>
            <a:ext cx="17187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Other Findings</a:t>
            </a:r>
            <a:endParaRPr/>
          </a:p>
          <a:p>
            <a:pPr indent="0" lvl="0" marL="0" rtl="0" algn="ctr">
              <a:spcBef>
                <a:spcPts val="0"/>
              </a:spcBef>
              <a:spcAft>
                <a:spcPts val="0"/>
              </a:spcAft>
              <a:buNone/>
            </a:pPr>
            <a:r>
              <a:rPr lang="en"/>
              <a:t>&amp; </a:t>
            </a:r>
            <a:endParaRPr/>
          </a:p>
          <a:p>
            <a:pPr indent="0" lvl="0" marL="0" rtl="0" algn="ctr">
              <a:spcBef>
                <a:spcPts val="0"/>
              </a:spcBef>
              <a:spcAft>
                <a:spcPts val="0"/>
              </a:spcAft>
              <a:buNone/>
            </a:pPr>
            <a:r>
              <a:rPr lang="en"/>
              <a:t>Conclusions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3" name="Shape 823"/>
        <p:cNvGrpSpPr/>
        <p:nvPr/>
      </p:nvGrpSpPr>
      <p:grpSpPr>
        <a:xfrm>
          <a:off x="0" y="0"/>
          <a:ext cx="0" cy="0"/>
          <a:chOff x="0" y="0"/>
          <a:chExt cx="0" cy="0"/>
        </a:xfrm>
      </p:grpSpPr>
      <p:sp>
        <p:nvSpPr>
          <p:cNvPr id="824" name="Google Shape;824;p40"/>
          <p:cNvSpPr txBox="1"/>
          <p:nvPr>
            <p:ph idx="4294967295" type="ctrTitle"/>
          </p:nvPr>
        </p:nvSpPr>
        <p:spPr>
          <a:xfrm>
            <a:off x="458125" y="166600"/>
            <a:ext cx="4362600" cy="7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Word cloud</a:t>
            </a:r>
            <a:endParaRPr sz="2800"/>
          </a:p>
        </p:txBody>
      </p:sp>
      <p:sp>
        <p:nvSpPr>
          <p:cNvPr id="825" name="Google Shape;825;p40"/>
          <p:cNvSpPr txBox="1"/>
          <p:nvPr>
            <p:ph idx="4294967295" type="ctrTitle"/>
          </p:nvPr>
        </p:nvSpPr>
        <p:spPr>
          <a:xfrm>
            <a:off x="743275" y="953838"/>
            <a:ext cx="2973600" cy="592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500">
                <a:latin typeface="Comfortaa"/>
                <a:ea typeface="Comfortaa"/>
                <a:cs typeface="Comfortaa"/>
                <a:sym typeface="Comfortaa"/>
              </a:rPr>
              <a:t>Job Description</a:t>
            </a:r>
            <a:endParaRPr sz="1500">
              <a:latin typeface="Comfortaa"/>
              <a:ea typeface="Comfortaa"/>
              <a:cs typeface="Comfortaa"/>
              <a:sym typeface="Comfortaa"/>
            </a:endParaRPr>
          </a:p>
        </p:txBody>
      </p:sp>
      <p:sp>
        <p:nvSpPr>
          <p:cNvPr id="826" name="Google Shape;826;p40"/>
          <p:cNvSpPr txBox="1"/>
          <p:nvPr>
            <p:ph idx="4294967295" type="ctrTitle"/>
          </p:nvPr>
        </p:nvSpPr>
        <p:spPr>
          <a:xfrm>
            <a:off x="5054163" y="953838"/>
            <a:ext cx="2973600" cy="592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500">
                <a:latin typeface="Comfortaa"/>
                <a:ea typeface="Comfortaa"/>
                <a:cs typeface="Comfortaa"/>
                <a:sym typeface="Comfortaa"/>
              </a:rPr>
              <a:t>Job Requirements</a:t>
            </a:r>
            <a:endParaRPr sz="1500">
              <a:latin typeface="Comfortaa"/>
              <a:ea typeface="Comfortaa"/>
              <a:cs typeface="Comfortaa"/>
              <a:sym typeface="Comfortaa"/>
            </a:endParaRPr>
          </a:p>
        </p:txBody>
      </p:sp>
      <p:sp>
        <p:nvSpPr>
          <p:cNvPr id="827" name="Google Shape;827;p40"/>
          <p:cNvSpPr txBox="1"/>
          <p:nvPr>
            <p:ph idx="4294967295" type="subTitle"/>
          </p:nvPr>
        </p:nvSpPr>
        <p:spPr>
          <a:xfrm>
            <a:off x="520450" y="3517100"/>
            <a:ext cx="7624500" cy="792600"/>
          </a:xfrm>
          <a:prstGeom prst="rect">
            <a:avLst/>
          </a:prstGeom>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 sz="1500">
                <a:solidFill>
                  <a:schemeClr val="dk1"/>
                </a:solidFill>
                <a:highlight>
                  <a:srgbClr val="FFFFFE"/>
                </a:highlight>
                <a:latin typeface="Didact Gothic"/>
                <a:ea typeface="Didact Gothic"/>
                <a:cs typeface="Didact Gothic"/>
                <a:sym typeface="Didact Gothic"/>
              </a:rPr>
              <a:t>The fake job recruiting postings tend to describe their projects or products, we may assume they are just empty talk. For the </a:t>
            </a:r>
            <a:r>
              <a:rPr lang="en" sz="1500">
                <a:solidFill>
                  <a:schemeClr val="dk1"/>
                </a:solidFill>
                <a:highlight>
                  <a:srgbClr val="FFFFFE"/>
                </a:highlight>
                <a:latin typeface="Didact Gothic"/>
                <a:ea typeface="Didact Gothic"/>
                <a:cs typeface="Didact Gothic"/>
                <a:sym typeface="Didact Gothic"/>
              </a:rPr>
              <a:t>requirements</a:t>
            </a:r>
            <a:r>
              <a:rPr lang="en" sz="1500">
                <a:solidFill>
                  <a:schemeClr val="dk1"/>
                </a:solidFill>
                <a:highlight>
                  <a:srgbClr val="FFFFFE"/>
                </a:highlight>
                <a:latin typeface="Didact Gothic"/>
                <a:ea typeface="Didact Gothic"/>
                <a:cs typeface="Didact Gothic"/>
                <a:sym typeface="Didact Gothic"/>
              </a:rPr>
              <a:t>, they tend to stress </a:t>
            </a:r>
            <a:r>
              <a:rPr lang="en" sz="1500">
                <a:solidFill>
                  <a:schemeClr val="dk1"/>
                </a:solidFill>
                <a:highlight>
                  <a:srgbClr val="FFFFFE"/>
                </a:highlight>
                <a:latin typeface="Didact Gothic"/>
                <a:ea typeface="Didact Gothic"/>
                <a:cs typeface="Didact Gothic"/>
                <a:sym typeface="Didact Gothic"/>
              </a:rPr>
              <a:t>experience - something can not be quantified.</a:t>
            </a:r>
            <a:endParaRPr sz="1500">
              <a:solidFill>
                <a:schemeClr val="dk1"/>
              </a:solidFill>
              <a:highlight>
                <a:srgbClr val="FFFFFE"/>
              </a:highlight>
              <a:latin typeface="Didact Gothic"/>
              <a:ea typeface="Didact Gothic"/>
              <a:cs typeface="Didact Gothic"/>
              <a:sym typeface="Didact Gothic"/>
            </a:endParaRPr>
          </a:p>
          <a:p>
            <a:pPr indent="0" lvl="0" marL="0" rtl="0" algn="l">
              <a:lnSpc>
                <a:spcPct val="135714"/>
              </a:lnSpc>
              <a:spcBef>
                <a:spcPts val="0"/>
              </a:spcBef>
              <a:spcAft>
                <a:spcPts val="0"/>
              </a:spcAft>
              <a:buNone/>
            </a:pPr>
            <a:r>
              <a:t/>
            </a:r>
            <a:endParaRPr sz="1500">
              <a:latin typeface="Didact Gothic"/>
              <a:ea typeface="Didact Gothic"/>
              <a:cs typeface="Didact Gothic"/>
              <a:sym typeface="Didact Gothic"/>
            </a:endParaRPr>
          </a:p>
          <a:p>
            <a:pPr indent="0" lvl="0" marL="0" rtl="0" algn="l">
              <a:lnSpc>
                <a:spcPct val="135714"/>
              </a:lnSpc>
              <a:spcBef>
                <a:spcPts val="0"/>
              </a:spcBef>
              <a:spcAft>
                <a:spcPts val="0"/>
              </a:spcAft>
              <a:buNone/>
            </a:pPr>
            <a:r>
              <a:t/>
            </a:r>
            <a:endParaRPr sz="1050">
              <a:solidFill>
                <a:schemeClr val="dk1"/>
              </a:solidFill>
              <a:highlight>
                <a:srgbClr val="FFFFFE"/>
              </a:highlight>
              <a:latin typeface="Courier New"/>
              <a:ea typeface="Courier New"/>
              <a:cs typeface="Courier New"/>
              <a:sym typeface="Courier New"/>
            </a:endParaRPr>
          </a:p>
          <a:p>
            <a:pPr indent="0" lvl="0" marL="0" rtl="0" algn="l">
              <a:spcBef>
                <a:spcPts val="0"/>
              </a:spcBef>
              <a:spcAft>
                <a:spcPts val="1600"/>
              </a:spcAft>
              <a:buNone/>
            </a:pPr>
            <a:r>
              <a:t/>
            </a:r>
            <a:endParaRPr sz="1500">
              <a:latin typeface="Didact Gothic"/>
              <a:ea typeface="Didact Gothic"/>
              <a:cs typeface="Didact Gothic"/>
              <a:sym typeface="Didact Gothic"/>
            </a:endParaRPr>
          </a:p>
        </p:txBody>
      </p:sp>
      <p:pic>
        <p:nvPicPr>
          <p:cNvPr id="828" name="Google Shape;828;p40"/>
          <p:cNvPicPr preferRelativeResize="0"/>
          <p:nvPr/>
        </p:nvPicPr>
        <p:blipFill>
          <a:blip r:embed="rId3">
            <a:alphaModFix/>
          </a:blip>
          <a:stretch>
            <a:fillRect/>
          </a:stretch>
        </p:blipFill>
        <p:spPr>
          <a:xfrm>
            <a:off x="743275" y="1505850"/>
            <a:ext cx="3211692" cy="1665662"/>
          </a:xfrm>
          <a:prstGeom prst="rect">
            <a:avLst/>
          </a:prstGeom>
          <a:noFill/>
          <a:ln>
            <a:noFill/>
          </a:ln>
        </p:spPr>
      </p:pic>
      <p:pic>
        <p:nvPicPr>
          <p:cNvPr id="829" name="Google Shape;829;p40"/>
          <p:cNvPicPr preferRelativeResize="0"/>
          <p:nvPr/>
        </p:nvPicPr>
        <p:blipFill>
          <a:blip r:embed="rId4">
            <a:alphaModFix/>
          </a:blip>
          <a:stretch>
            <a:fillRect/>
          </a:stretch>
        </p:blipFill>
        <p:spPr>
          <a:xfrm>
            <a:off x="5114767" y="1546638"/>
            <a:ext cx="3211692" cy="1665662"/>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3" name="Shape 833"/>
        <p:cNvGrpSpPr/>
        <p:nvPr/>
      </p:nvGrpSpPr>
      <p:grpSpPr>
        <a:xfrm>
          <a:off x="0" y="0"/>
          <a:ext cx="0" cy="0"/>
          <a:chOff x="0" y="0"/>
          <a:chExt cx="0" cy="0"/>
        </a:xfrm>
      </p:grpSpPr>
      <p:sp>
        <p:nvSpPr>
          <p:cNvPr id="834" name="Google Shape;834;p41"/>
          <p:cNvSpPr txBox="1"/>
          <p:nvPr>
            <p:ph idx="1" type="subTitle"/>
          </p:nvPr>
        </p:nvSpPr>
        <p:spPr>
          <a:xfrm>
            <a:off x="479574" y="3263500"/>
            <a:ext cx="24510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500">
                <a:latin typeface="Didact Gothic"/>
                <a:ea typeface="Didact Gothic"/>
                <a:cs typeface="Didact Gothic"/>
                <a:sym typeface="Didact Gothic"/>
              </a:rPr>
              <a:t>Our self designed model has </a:t>
            </a:r>
            <a:r>
              <a:rPr b="1" lang="en" sz="1500">
                <a:latin typeface="Didact Gothic"/>
                <a:ea typeface="Didact Gothic"/>
                <a:cs typeface="Didact Gothic"/>
                <a:sym typeface="Didact Gothic"/>
              </a:rPr>
              <a:t>validation accuracy around 97%.</a:t>
            </a:r>
            <a:endParaRPr b="1" sz="1500">
              <a:latin typeface="Didact Gothic"/>
              <a:ea typeface="Didact Gothic"/>
              <a:cs typeface="Didact Gothic"/>
              <a:sym typeface="Didact Gothic"/>
            </a:endParaRPr>
          </a:p>
        </p:txBody>
      </p:sp>
      <p:sp>
        <p:nvSpPr>
          <p:cNvPr id="835" name="Google Shape;835;p41"/>
          <p:cNvSpPr txBox="1"/>
          <p:nvPr>
            <p:ph idx="2" type="subTitle"/>
          </p:nvPr>
        </p:nvSpPr>
        <p:spPr>
          <a:xfrm>
            <a:off x="2721625" y="3263500"/>
            <a:ext cx="20502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500">
                <a:latin typeface="Didact Gothic"/>
                <a:ea typeface="Didact Gothic"/>
                <a:cs typeface="Didact Gothic"/>
                <a:sym typeface="Didact Gothic"/>
              </a:rPr>
              <a:t>The pre-</a:t>
            </a:r>
            <a:r>
              <a:rPr lang="en" sz="1500">
                <a:latin typeface="Didact Gothic"/>
                <a:ea typeface="Didact Gothic"/>
                <a:cs typeface="Didact Gothic"/>
                <a:sym typeface="Didact Gothic"/>
              </a:rPr>
              <a:t>trained</a:t>
            </a:r>
            <a:r>
              <a:rPr lang="en" sz="1500">
                <a:latin typeface="Didact Gothic"/>
                <a:ea typeface="Didact Gothic"/>
                <a:cs typeface="Didact Gothic"/>
                <a:sym typeface="Didact Gothic"/>
              </a:rPr>
              <a:t> model has </a:t>
            </a:r>
            <a:r>
              <a:rPr b="1" lang="en" sz="1500">
                <a:latin typeface="Didact Gothic"/>
                <a:ea typeface="Didact Gothic"/>
                <a:cs typeface="Didact Gothic"/>
                <a:sym typeface="Didact Gothic"/>
              </a:rPr>
              <a:t>validation accuracy around 95%.</a:t>
            </a:r>
            <a:endParaRPr b="1" sz="1500">
              <a:latin typeface="Didact Gothic"/>
              <a:ea typeface="Didact Gothic"/>
              <a:cs typeface="Didact Gothic"/>
              <a:sym typeface="Didact Gothic"/>
            </a:endParaRPr>
          </a:p>
        </p:txBody>
      </p:sp>
      <p:sp>
        <p:nvSpPr>
          <p:cNvPr id="836" name="Google Shape;836;p41"/>
          <p:cNvSpPr txBox="1"/>
          <p:nvPr>
            <p:ph idx="4294967295" type="subTitle"/>
          </p:nvPr>
        </p:nvSpPr>
        <p:spPr>
          <a:xfrm>
            <a:off x="4639950" y="3263500"/>
            <a:ext cx="2129700" cy="792600"/>
          </a:xfrm>
          <a:prstGeom prst="rect">
            <a:avLst/>
          </a:prstGeom>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lang="en" sz="1500">
                <a:solidFill>
                  <a:schemeClr val="dk1"/>
                </a:solidFill>
                <a:latin typeface="Didact Gothic"/>
                <a:ea typeface="Didact Gothic"/>
                <a:cs typeface="Didact Gothic"/>
                <a:sym typeface="Didact Gothic"/>
              </a:rPr>
              <a:t>Only focused on text, the accuracy among test set is around 98%.</a:t>
            </a:r>
            <a:endParaRPr sz="1500">
              <a:latin typeface="Didact Gothic"/>
              <a:ea typeface="Didact Gothic"/>
              <a:cs typeface="Didact Gothic"/>
              <a:sym typeface="Didact Gothic"/>
            </a:endParaRPr>
          </a:p>
        </p:txBody>
      </p:sp>
      <p:sp>
        <p:nvSpPr>
          <p:cNvPr id="837" name="Google Shape;837;p41"/>
          <p:cNvSpPr txBox="1"/>
          <p:nvPr>
            <p:ph idx="3" type="subTitle"/>
          </p:nvPr>
        </p:nvSpPr>
        <p:spPr>
          <a:xfrm>
            <a:off x="6508579" y="3263500"/>
            <a:ext cx="19920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500">
                <a:latin typeface="Didact Gothic"/>
                <a:ea typeface="Didact Gothic"/>
                <a:cs typeface="Didact Gothic"/>
                <a:sym typeface="Didact Gothic"/>
              </a:rPr>
              <a:t>Fake ones tend to talk big, </a:t>
            </a:r>
            <a:r>
              <a:rPr lang="en" sz="1500">
                <a:latin typeface="Didact Gothic"/>
                <a:ea typeface="Didact Gothic"/>
                <a:cs typeface="Didact Gothic"/>
                <a:sym typeface="Didact Gothic"/>
              </a:rPr>
              <a:t>guarantee</a:t>
            </a:r>
            <a:r>
              <a:rPr lang="en" sz="1500">
                <a:latin typeface="Didact Gothic"/>
                <a:ea typeface="Didact Gothic"/>
                <a:cs typeface="Didact Gothic"/>
                <a:sym typeface="Didact Gothic"/>
              </a:rPr>
              <a:t> great welfare.</a:t>
            </a:r>
            <a:endParaRPr sz="1500">
              <a:latin typeface="Didact Gothic"/>
              <a:ea typeface="Didact Gothic"/>
              <a:cs typeface="Didact Gothic"/>
              <a:sym typeface="Didact Gothic"/>
            </a:endParaRPr>
          </a:p>
          <a:p>
            <a:pPr indent="0" lvl="0" marL="0" rtl="0" algn="ctr">
              <a:spcBef>
                <a:spcPts val="0"/>
              </a:spcBef>
              <a:spcAft>
                <a:spcPts val="0"/>
              </a:spcAft>
              <a:buNone/>
            </a:pPr>
            <a:r>
              <a:t/>
            </a:r>
            <a:endParaRPr sz="1000"/>
          </a:p>
        </p:txBody>
      </p:sp>
      <p:sp>
        <p:nvSpPr>
          <p:cNvPr id="838" name="Google Shape;838;p41"/>
          <p:cNvSpPr txBox="1"/>
          <p:nvPr>
            <p:ph idx="8" type="ctrTitle"/>
          </p:nvPr>
        </p:nvSpPr>
        <p:spPr>
          <a:xfrm>
            <a:off x="2008800" y="516850"/>
            <a:ext cx="5126400" cy="732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COnclusion</a:t>
            </a:r>
            <a:endParaRPr/>
          </a:p>
        </p:txBody>
      </p:sp>
      <p:sp>
        <p:nvSpPr>
          <p:cNvPr id="839" name="Google Shape;839;p41"/>
          <p:cNvSpPr txBox="1"/>
          <p:nvPr>
            <p:ph type="ctrTitle"/>
          </p:nvPr>
        </p:nvSpPr>
        <p:spPr>
          <a:xfrm>
            <a:off x="1141450" y="2564725"/>
            <a:ext cx="1494000" cy="732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Model 1</a:t>
            </a:r>
            <a:endParaRPr/>
          </a:p>
        </p:txBody>
      </p:sp>
      <p:sp>
        <p:nvSpPr>
          <p:cNvPr id="840" name="Google Shape;840;p41"/>
          <p:cNvSpPr txBox="1"/>
          <p:nvPr>
            <p:ph idx="5" type="ctrTitle"/>
          </p:nvPr>
        </p:nvSpPr>
        <p:spPr>
          <a:xfrm>
            <a:off x="2930475" y="2564725"/>
            <a:ext cx="1494000" cy="732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Model 2</a:t>
            </a:r>
            <a:endParaRPr/>
          </a:p>
        </p:txBody>
      </p:sp>
      <p:sp>
        <p:nvSpPr>
          <p:cNvPr id="841" name="Google Shape;841;p41"/>
          <p:cNvSpPr txBox="1"/>
          <p:nvPr>
            <p:ph idx="6" type="ctrTitle"/>
          </p:nvPr>
        </p:nvSpPr>
        <p:spPr>
          <a:xfrm>
            <a:off x="4719525" y="2564725"/>
            <a:ext cx="1494000" cy="732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LIME</a:t>
            </a:r>
            <a:endParaRPr/>
          </a:p>
        </p:txBody>
      </p:sp>
      <p:sp>
        <p:nvSpPr>
          <p:cNvPr id="842" name="Google Shape;842;p41"/>
          <p:cNvSpPr txBox="1"/>
          <p:nvPr>
            <p:ph idx="7" type="ctrTitle"/>
          </p:nvPr>
        </p:nvSpPr>
        <p:spPr>
          <a:xfrm>
            <a:off x="6508575" y="2624675"/>
            <a:ext cx="1494000" cy="732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Sentiment</a:t>
            </a:r>
            <a:endParaRPr/>
          </a:p>
          <a:p>
            <a:pPr indent="0" lvl="0" marL="0" rtl="0" algn="ctr">
              <a:spcBef>
                <a:spcPts val="0"/>
              </a:spcBef>
              <a:spcAft>
                <a:spcPts val="0"/>
              </a:spcAft>
              <a:buNone/>
            </a:pPr>
            <a:r>
              <a:rPr lang="en"/>
              <a:t>Word Cloud</a:t>
            </a:r>
            <a:endParaRPr/>
          </a:p>
        </p:txBody>
      </p:sp>
      <p:grpSp>
        <p:nvGrpSpPr>
          <p:cNvPr id="843" name="Google Shape;843;p41"/>
          <p:cNvGrpSpPr/>
          <p:nvPr/>
        </p:nvGrpSpPr>
        <p:grpSpPr>
          <a:xfrm>
            <a:off x="1594600" y="1937063"/>
            <a:ext cx="574750" cy="747275"/>
            <a:chOff x="106075" y="1701200"/>
            <a:chExt cx="574750" cy="747275"/>
          </a:xfrm>
        </p:grpSpPr>
        <p:sp>
          <p:nvSpPr>
            <p:cNvPr id="844" name="Google Shape;844;p41"/>
            <p:cNvSpPr/>
            <p:nvPr/>
          </p:nvSpPr>
          <p:spPr>
            <a:xfrm>
              <a:off x="106075" y="1701200"/>
              <a:ext cx="574750" cy="747175"/>
            </a:xfrm>
            <a:custGeom>
              <a:rect b="b" l="l" r="r" t="t"/>
              <a:pathLst>
                <a:path extrusionOk="0" h="29887" w="22990">
                  <a:moveTo>
                    <a:pt x="12589" y="0"/>
                  </a:moveTo>
                  <a:cubicBezTo>
                    <a:pt x="12421" y="0"/>
                    <a:pt x="12257" y="17"/>
                    <a:pt x="12114" y="29"/>
                  </a:cubicBezTo>
                  <a:cubicBezTo>
                    <a:pt x="11600" y="74"/>
                    <a:pt x="11062" y="183"/>
                    <a:pt x="10546" y="183"/>
                  </a:cubicBezTo>
                  <a:cubicBezTo>
                    <a:pt x="10520" y="183"/>
                    <a:pt x="10493" y="182"/>
                    <a:pt x="10467" y="182"/>
                  </a:cubicBezTo>
                  <a:cubicBezTo>
                    <a:pt x="10435" y="181"/>
                    <a:pt x="10403" y="181"/>
                    <a:pt x="10371" y="181"/>
                  </a:cubicBezTo>
                  <a:cubicBezTo>
                    <a:pt x="9202" y="181"/>
                    <a:pt x="8145" y="671"/>
                    <a:pt x="7124" y="1055"/>
                  </a:cubicBezTo>
                  <a:cubicBezTo>
                    <a:pt x="6261" y="1380"/>
                    <a:pt x="5355" y="1867"/>
                    <a:pt x="4604" y="2538"/>
                  </a:cubicBezTo>
                  <a:cubicBezTo>
                    <a:pt x="3877" y="3189"/>
                    <a:pt x="3169" y="3861"/>
                    <a:pt x="2642" y="4660"/>
                  </a:cubicBezTo>
                  <a:cubicBezTo>
                    <a:pt x="2185" y="5357"/>
                    <a:pt x="1676" y="6062"/>
                    <a:pt x="1563" y="6673"/>
                  </a:cubicBezTo>
                  <a:cubicBezTo>
                    <a:pt x="1057" y="7782"/>
                    <a:pt x="839" y="8717"/>
                    <a:pt x="579" y="9644"/>
                  </a:cubicBezTo>
                  <a:cubicBezTo>
                    <a:pt x="63" y="11484"/>
                    <a:pt x="1" y="13352"/>
                    <a:pt x="306" y="15203"/>
                  </a:cubicBezTo>
                  <a:cubicBezTo>
                    <a:pt x="552" y="16687"/>
                    <a:pt x="1243" y="18058"/>
                    <a:pt x="1801" y="19454"/>
                  </a:cubicBezTo>
                  <a:cubicBezTo>
                    <a:pt x="2441" y="21056"/>
                    <a:pt x="3452" y="22461"/>
                    <a:pt x="4506" y="23797"/>
                  </a:cubicBezTo>
                  <a:cubicBezTo>
                    <a:pt x="5405" y="24939"/>
                    <a:pt x="6355" y="26055"/>
                    <a:pt x="7371" y="27114"/>
                  </a:cubicBezTo>
                  <a:cubicBezTo>
                    <a:pt x="8305" y="28087"/>
                    <a:pt x="9343" y="28958"/>
                    <a:pt x="10464" y="29710"/>
                  </a:cubicBezTo>
                  <a:cubicBezTo>
                    <a:pt x="10637" y="29827"/>
                    <a:pt x="10800" y="29887"/>
                    <a:pt x="10978" y="29887"/>
                  </a:cubicBezTo>
                  <a:cubicBezTo>
                    <a:pt x="11103" y="29887"/>
                    <a:pt x="11235" y="29857"/>
                    <a:pt x="11382" y="29797"/>
                  </a:cubicBezTo>
                  <a:cubicBezTo>
                    <a:pt x="12213" y="29455"/>
                    <a:pt x="12575" y="28612"/>
                    <a:pt x="13275" y="28121"/>
                  </a:cubicBezTo>
                  <a:cubicBezTo>
                    <a:pt x="13867" y="27705"/>
                    <a:pt x="14253" y="26993"/>
                    <a:pt x="14851" y="26591"/>
                  </a:cubicBezTo>
                  <a:cubicBezTo>
                    <a:pt x="15519" y="26142"/>
                    <a:pt x="15799" y="25321"/>
                    <a:pt x="16551" y="24988"/>
                  </a:cubicBezTo>
                  <a:cubicBezTo>
                    <a:pt x="16628" y="24955"/>
                    <a:pt x="16683" y="24834"/>
                    <a:pt x="16714" y="24742"/>
                  </a:cubicBezTo>
                  <a:cubicBezTo>
                    <a:pt x="16897" y="24178"/>
                    <a:pt x="17424" y="23862"/>
                    <a:pt x="17814" y="23537"/>
                  </a:cubicBezTo>
                  <a:cubicBezTo>
                    <a:pt x="18356" y="23081"/>
                    <a:pt x="18622" y="22445"/>
                    <a:pt x="19084" y="21950"/>
                  </a:cubicBezTo>
                  <a:cubicBezTo>
                    <a:pt x="19400" y="21612"/>
                    <a:pt x="19663" y="21026"/>
                    <a:pt x="19971" y="20603"/>
                  </a:cubicBezTo>
                  <a:cubicBezTo>
                    <a:pt x="20701" y="19597"/>
                    <a:pt x="21172" y="18470"/>
                    <a:pt x="21721" y="17381"/>
                  </a:cubicBezTo>
                  <a:cubicBezTo>
                    <a:pt x="22076" y="16673"/>
                    <a:pt x="22093" y="15847"/>
                    <a:pt x="22376" y="15099"/>
                  </a:cubicBezTo>
                  <a:cubicBezTo>
                    <a:pt x="22705" y="14238"/>
                    <a:pt x="22561" y="13286"/>
                    <a:pt x="22840" y="12399"/>
                  </a:cubicBezTo>
                  <a:cubicBezTo>
                    <a:pt x="22989" y="11924"/>
                    <a:pt x="22776" y="11389"/>
                    <a:pt x="22700" y="10923"/>
                  </a:cubicBezTo>
                  <a:cubicBezTo>
                    <a:pt x="22519" y="9820"/>
                    <a:pt x="22518" y="8685"/>
                    <a:pt x="22071" y="7605"/>
                  </a:cubicBezTo>
                  <a:cubicBezTo>
                    <a:pt x="21607" y="6477"/>
                    <a:pt x="21252" y="5313"/>
                    <a:pt x="20424" y="4383"/>
                  </a:cubicBezTo>
                  <a:cubicBezTo>
                    <a:pt x="19826" y="3711"/>
                    <a:pt x="19381" y="2881"/>
                    <a:pt x="18481" y="2518"/>
                  </a:cubicBezTo>
                  <a:cubicBezTo>
                    <a:pt x="18354" y="2467"/>
                    <a:pt x="18261" y="2336"/>
                    <a:pt x="18244" y="2175"/>
                  </a:cubicBezTo>
                  <a:cubicBezTo>
                    <a:pt x="18232" y="2064"/>
                    <a:pt x="18195" y="1945"/>
                    <a:pt x="18083" y="1945"/>
                  </a:cubicBezTo>
                  <a:cubicBezTo>
                    <a:pt x="18064" y="1945"/>
                    <a:pt x="18043" y="1949"/>
                    <a:pt x="18019" y="1956"/>
                  </a:cubicBezTo>
                  <a:cubicBezTo>
                    <a:pt x="17989" y="1966"/>
                    <a:pt x="17961" y="1970"/>
                    <a:pt x="17934" y="1970"/>
                  </a:cubicBezTo>
                  <a:cubicBezTo>
                    <a:pt x="17651" y="1970"/>
                    <a:pt x="17551" y="1476"/>
                    <a:pt x="17275" y="1476"/>
                  </a:cubicBezTo>
                  <a:cubicBezTo>
                    <a:pt x="17202" y="1476"/>
                    <a:pt x="17118" y="1510"/>
                    <a:pt x="17014" y="1597"/>
                  </a:cubicBezTo>
                  <a:cubicBezTo>
                    <a:pt x="17002" y="1561"/>
                    <a:pt x="16972" y="1519"/>
                    <a:pt x="16980" y="1487"/>
                  </a:cubicBezTo>
                  <a:cubicBezTo>
                    <a:pt x="17027" y="1289"/>
                    <a:pt x="17009" y="1231"/>
                    <a:pt x="16960" y="1231"/>
                  </a:cubicBezTo>
                  <a:cubicBezTo>
                    <a:pt x="16899" y="1231"/>
                    <a:pt x="16792" y="1321"/>
                    <a:pt x="16706" y="1347"/>
                  </a:cubicBezTo>
                  <a:cubicBezTo>
                    <a:pt x="16669" y="1358"/>
                    <a:pt x="16630" y="1364"/>
                    <a:pt x="16592" y="1364"/>
                  </a:cubicBezTo>
                  <a:cubicBezTo>
                    <a:pt x="16481" y="1364"/>
                    <a:pt x="16375" y="1316"/>
                    <a:pt x="16320" y="1215"/>
                  </a:cubicBezTo>
                  <a:cubicBezTo>
                    <a:pt x="15961" y="543"/>
                    <a:pt x="15303" y="745"/>
                    <a:pt x="14744" y="665"/>
                  </a:cubicBezTo>
                  <a:cubicBezTo>
                    <a:pt x="14739" y="665"/>
                    <a:pt x="14733" y="664"/>
                    <a:pt x="14727" y="664"/>
                  </a:cubicBezTo>
                  <a:cubicBezTo>
                    <a:pt x="14665" y="664"/>
                    <a:pt x="14568" y="703"/>
                    <a:pt x="14516" y="703"/>
                  </a:cubicBezTo>
                  <a:cubicBezTo>
                    <a:pt x="14490" y="703"/>
                    <a:pt x="14475" y="694"/>
                    <a:pt x="14480" y="665"/>
                  </a:cubicBezTo>
                  <a:cubicBezTo>
                    <a:pt x="14541" y="354"/>
                    <a:pt x="14500" y="263"/>
                    <a:pt x="14417" y="263"/>
                  </a:cubicBezTo>
                  <a:cubicBezTo>
                    <a:pt x="14304" y="263"/>
                    <a:pt x="14111" y="435"/>
                    <a:pt x="13998" y="435"/>
                  </a:cubicBezTo>
                  <a:cubicBezTo>
                    <a:pt x="13983" y="435"/>
                    <a:pt x="13969" y="432"/>
                    <a:pt x="13957" y="425"/>
                  </a:cubicBezTo>
                  <a:cubicBezTo>
                    <a:pt x="13915" y="400"/>
                    <a:pt x="13867" y="396"/>
                    <a:pt x="13816" y="396"/>
                  </a:cubicBezTo>
                  <a:cubicBezTo>
                    <a:pt x="13793" y="396"/>
                    <a:pt x="13770" y="396"/>
                    <a:pt x="13746" y="396"/>
                  </a:cubicBezTo>
                  <a:cubicBezTo>
                    <a:pt x="13667" y="396"/>
                    <a:pt x="13584" y="388"/>
                    <a:pt x="13507" y="311"/>
                  </a:cubicBezTo>
                  <a:cubicBezTo>
                    <a:pt x="13252" y="59"/>
                    <a:pt x="12911" y="0"/>
                    <a:pt x="12589" y="0"/>
                  </a:cubicBezTo>
                  <a:close/>
                </a:path>
              </a:pathLst>
            </a:custGeom>
            <a:solidFill>
              <a:srgbClr val="A6DFD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41"/>
            <p:cNvSpPr/>
            <p:nvPr/>
          </p:nvSpPr>
          <p:spPr>
            <a:xfrm>
              <a:off x="208125" y="1859425"/>
              <a:ext cx="320200" cy="384775"/>
            </a:xfrm>
            <a:custGeom>
              <a:rect b="b" l="l" r="r" t="t"/>
              <a:pathLst>
                <a:path extrusionOk="0" h="15391" w="12808">
                  <a:moveTo>
                    <a:pt x="10148" y="916"/>
                  </a:moveTo>
                  <a:cubicBezTo>
                    <a:pt x="10183" y="916"/>
                    <a:pt x="10219" y="918"/>
                    <a:pt x="10256" y="923"/>
                  </a:cubicBezTo>
                  <a:cubicBezTo>
                    <a:pt x="10337" y="934"/>
                    <a:pt x="10415" y="953"/>
                    <a:pt x="10573" y="984"/>
                  </a:cubicBezTo>
                  <a:cubicBezTo>
                    <a:pt x="9809" y="2200"/>
                    <a:pt x="8774" y="3166"/>
                    <a:pt x="8059" y="4452"/>
                  </a:cubicBezTo>
                  <a:lnTo>
                    <a:pt x="8059" y="4452"/>
                  </a:lnTo>
                  <a:cubicBezTo>
                    <a:pt x="7910" y="4244"/>
                    <a:pt x="7756" y="4067"/>
                    <a:pt x="7553" y="4067"/>
                  </a:cubicBezTo>
                  <a:cubicBezTo>
                    <a:pt x="7532" y="4067"/>
                    <a:pt x="7510" y="4069"/>
                    <a:pt x="7488" y="4073"/>
                  </a:cubicBezTo>
                  <a:cubicBezTo>
                    <a:pt x="7371" y="4094"/>
                    <a:pt x="7255" y="4103"/>
                    <a:pt x="7141" y="4103"/>
                  </a:cubicBezTo>
                  <a:cubicBezTo>
                    <a:pt x="6505" y="4103"/>
                    <a:pt x="5913" y="3826"/>
                    <a:pt x="5289" y="3768"/>
                  </a:cubicBezTo>
                  <a:cubicBezTo>
                    <a:pt x="4480" y="3694"/>
                    <a:pt x="3668" y="3650"/>
                    <a:pt x="2884" y="3394"/>
                  </a:cubicBezTo>
                  <a:cubicBezTo>
                    <a:pt x="2873" y="3391"/>
                    <a:pt x="2862" y="3390"/>
                    <a:pt x="2851" y="3390"/>
                  </a:cubicBezTo>
                  <a:cubicBezTo>
                    <a:pt x="2740" y="3390"/>
                    <a:pt x="2583" y="3532"/>
                    <a:pt x="2473" y="3532"/>
                  </a:cubicBezTo>
                  <a:cubicBezTo>
                    <a:pt x="2403" y="3532"/>
                    <a:pt x="2353" y="3474"/>
                    <a:pt x="2348" y="3282"/>
                  </a:cubicBezTo>
                  <a:cubicBezTo>
                    <a:pt x="2341" y="3033"/>
                    <a:pt x="2718" y="2999"/>
                    <a:pt x="2975" y="2899"/>
                  </a:cubicBezTo>
                  <a:cubicBezTo>
                    <a:pt x="4336" y="2372"/>
                    <a:pt x="5777" y="2160"/>
                    <a:pt x="7174" y="1787"/>
                  </a:cubicBezTo>
                  <a:cubicBezTo>
                    <a:pt x="7749" y="1632"/>
                    <a:pt x="8394" y="1655"/>
                    <a:pt x="8972" y="1454"/>
                  </a:cubicBezTo>
                  <a:cubicBezTo>
                    <a:pt x="9377" y="1314"/>
                    <a:pt x="9679" y="916"/>
                    <a:pt x="10148" y="916"/>
                  </a:cubicBezTo>
                  <a:close/>
                  <a:moveTo>
                    <a:pt x="11230" y="2075"/>
                  </a:moveTo>
                  <a:cubicBezTo>
                    <a:pt x="11501" y="2075"/>
                    <a:pt x="11301" y="2278"/>
                    <a:pt x="11315" y="2376"/>
                  </a:cubicBezTo>
                  <a:cubicBezTo>
                    <a:pt x="11528" y="3698"/>
                    <a:pt x="11685" y="5030"/>
                    <a:pt x="11953" y="6340"/>
                  </a:cubicBezTo>
                  <a:cubicBezTo>
                    <a:pt x="12031" y="6723"/>
                    <a:pt x="11675" y="6774"/>
                    <a:pt x="11663" y="7076"/>
                  </a:cubicBezTo>
                  <a:cubicBezTo>
                    <a:pt x="11654" y="7304"/>
                    <a:pt x="11587" y="7373"/>
                    <a:pt x="11494" y="7373"/>
                  </a:cubicBezTo>
                  <a:cubicBezTo>
                    <a:pt x="11368" y="7373"/>
                    <a:pt x="11195" y="7244"/>
                    <a:pt x="11062" y="7216"/>
                  </a:cubicBezTo>
                  <a:cubicBezTo>
                    <a:pt x="11047" y="7213"/>
                    <a:pt x="11027" y="7203"/>
                    <a:pt x="11014" y="7203"/>
                  </a:cubicBezTo>
                  <a:cubicBezTo>
                    <a:pt x="11010" y="7203"/>
                    <a:pt x="11007" y="7204"/>
                    <a:pt x="11005" y="7206"/>
                  </a:cubicBezTo>
                  <a:cubicBezTo>
                    <a:pt x="10428" y="7655"/>
                    <a:pt x="9620" y="7499"/>
                    <a:pt x="9045" y="7956"/>
                  </a:cubicBezTo>
                  <a:cubicBezTo>
                    <a:pt x="8970" y="8013"/>
                    <a:pt x="8863" y="8058"/>
                    <a:pt x="8770" y="8059"/>
                  </a:cubicBezTo>
                  <a:cubicBezTo>
                    <a:pt x="7810" y="8066"/>
                    <a:pt x="7007" y="8610"/>
                    <a:pt x="6121" y="8814"/>
                  </a:cubicBezTo>
                  <a:cubicBezTo>
                    <a:pt x="5723" y="8906"/>
                    <a:pt x="5314" y="9117"/>
                    <a:pt x="4890" y="9117"/>
                  </a:cubicBezTo>
                  <a:cubicBezTo>
                    <a:pt x="4809" y="9117"/>
                    <a:pt x="4728" y="9109"/>
                    <a:pt x="4646" y="9091"/>
                  </a:cubicBezTo>
                  <a:cubicBezTo>
                    <a:pt x="4617" y="9085"/>
                    <a:pt x="4592" y="9082"/>
                    <a:pt x="4571" y="9082"/>
                  </a:cubicBezTo>
                  <a:cubicBezTo>
                    <a:pt x="4443" y="9082"/>
                    <a:pt x="4455" y="9190"/>
                    <a:pt x="4397" y="9255"/>
                  </a:cubicBezTo>
                  <a:cubicBezTo>
                    <a:pt x="4326" y="9336"/>
                    <a:pt x="4251" y="9455"/>
                    <a:pt x="4186" y="9455"/>
                  </a:cubicBezTo>
                  <a:cubicBezTo>
                    <a:pt x="4140" y="9455"/>
                    <a:pt x="4099" y="9396"/>
                    <a:pt x="4067" y="9225"/>
                  </a:cubicBezTo>
                  <a:cubicBezTo>
                    <a:pt x="4064" y="9205"/>
                    <a:pt x="3972" y="9179"/>
                    <a:pt x="3933" y="9179"/>
                  </a:cubicBezTo>
                  <a:cubicBezTo>
                    <a:pt x="3925" y="9179"/>
                    <a:pt x="3919" y="9180"/>
                    <a:pt x="3917" y="9183"/>
                  </a:cubicBezTo>
                  <a:cubicBezTo>
                    <a:pt x="3665" y="9547"/>
                    <a:pt x="3193" y="9394"/>
                    <a:pt x="2865" y="9658"/>
                  </a:cubicBezTo>
                  <a:cubicBezTo>
                    <a:pt x="2762" y="9742"/>
                    <a:pt x="2665" y="9781"/>
                    <a:pt x="2579" y="9781"/>
                  </a:cubicBezTo>
                  <a:cubicBezTo>
                    <a:pt x="2386" y="9781"/>
                    <a:pt x="2241" y="9590"/>
                    <a:pt x="2168" y="9273"/>
                  </a:cubicBezTo>
                  <a:cubicBezTo>
                    <a:pt x="1986" y="8494"/>
                    <a:pt x="1777" y="7692"/>
                    <a:pt x="1681" y="6930"/>
                  </a:cubicBezTo>
                  <a:cubicBezTo>
                    <a:pt x="1587" y="6187"/>
                    <a:pt x="1079" y="5596"/>
                    <a:pt x="1143" y="4828"/>
                  </a:cubicBezTo>
                  <a:cubicBezTo>
                    <a:pt x="1172" y="4490"/>
                    <a:pt x="1281" y="4380"/>
                    <a:pt x="1498" y="4380"/>
                  </a:cubicBezTo>
                  <a:cubicBezTo>
                    <a:pt x="1552" y="4380"/>
                    <a:pt x="1611" y="4387"/>
                    <a:pt x="1678" y="4398"/>
                  </a:cubicBezTo>
                  <a:cubicBezTo>
                    <a:pt x="1879" y="4432"/>
                    <a:pt x="2078" y="4473"/>
                    <a:pt x="2148" y="4487"/>
                  </a:cubicBezTo>
                  <a:cubicBezTo>
                    <a:pt x="3177" y="4834"/>
                    <a:pt x="4135" y="4822"/>
                    <a:pt x="5057" y="5019"/>
                  </a:cubicBezTo>
                  <a:cubicBezTo>
                    <a:pt x="5960" y="5212"/>
                    <a:pt x="6889" y="5278"/>
                    <a:pt x="7767" y="5588"/>
                  </a:cubicBezTo>
                  <a:cubicBezTo>
                    <a:pt x="7784" y="5593"/>
                    <a:pt x="7803" y="5596"/>
                    <a:pt x="7825" y="5596"/>
                  </a:cubicBezTo>
                  <a:cubicBezTo>
                    <a:pt x="8133" y="5596"/>
                    <a:pt x="8932" y="5057"/>
                    <a:pt x="9067" y="4811"/>
                  </a:cubicBezTo>
                  <a:cubicBezTo>
                    <a:pt x="9432" y="4143"/>
                    <a:pt x="9774" y="3449"/>
                    <a:pt x="10435" y="3001"/>
                  </a:cubicBezTo>
                  <a:cubicBezTo>
                    <a:pt x="10680" y="2834"/>
                    <a:pt x="10827" y="2596"/>
                    <a:pt x="10899" y="2316"/>
                  </a:cubicBezTo>
                  <a:cubicBezTo>
                    <a:pt x="10943" y="2139"/>
                    <a:pt x="11081" y="2079"/>
                    <a:pt x="11217" y="2075"/>
                  </a:cubicBezTo>
                  <a:cubicBezTo>
                    <a:pt x="11222" y="2075"/>
                    <a:pt x="11226" y="2075"/>
                    <a:pt x="11230" y="2075"/>
                  </a:cubicBezTo>
                  <a:close/>
                  <a:moveTo>
                    <a:pt x="11382" y="1"/>
                  </a:moveTo>
                  <a:cubicBezTo>
                    <a:pt x="11176" y="1"/>
                    <a:pt x="10993" y="146"/>
                    <a:pt x="10813" y="146"/>
                  </a:cubicBezTo>
                  <a:cubicBezTo>
                    <a:pt x="10802" y="146"/>
                    <a:pt x="10791" y="146"/>
                    <a:pt x="10780" y="145"/>
                  </a:cubicBezTo>
                  <a:cubicBezTo>
                    <a:pt x="10635" y="130"/>
                    <a:pt x="10490" y="123"/>
                    <a:pt x="10347" y="123"/>
                  </a:cubicBezTo>
                  <a:cubicBezTo>
                    <a:pt x="9470" y="123"/>
                    <a:pt x="8630" y="373"/>
                    <a:pt x="7781" y="516"/>
                  </a:cubicBezTo>
                  <a:cubicBezTo>
                    <a:pt x="7728" y="525"/>
                    <a:pt x="7674" y="529"/>
                    <a:pt x="7620" y="529"/>
                  </a:cubicBezTo>
                  <a:cubicBezTo>
                    <a:pt x="7398" y="529"/>
                    <a:pt x="7171" y="467"/>
                    <a:pt x="6963" y="467"/>
                  </a:cubicBezTo>
                  <a:cubicBezTo>
                    <a:pt x="6820" y="467"/>
                    <a:pt x="6686" y="496"/>
                    <a:pt x="6568" y="593"/>
                  </a:cubicBezTo>
                  <a:cubicBezTo>
                    <a:pt x="6038" y="1028"/>
                    <a:pt x="5242" y="631"/>
                    <a:pt x="4785" y="1234"/>
                  </a:cubicBezTo>
                  <a:cubicBezTo>
                    <a:pt x="4742" y="1292"/>
                    <a:pt x="4653" y="1325"/>
                    <a:pt x="4552" y="1325"/>
                  </a:cubicBezTo>
                  <a:cubicBezTo>
                    <a:pt x="4497" y="1325"/>
                    <a:pt x="4439" y="1315"/>
                    <a:pt x="4382" y="1294"/>
                  </a:cubicBezTo>
                  <a:cubicBezTo>
                    <a:pt x="4307" y="1266"/>
                    <a:pt x="4233" y="1254"/>
                    <a:pt x="4161" y="1254"/>
                  </a:cubicBezTo>
                  <a:cubicBezTo>
                    <a:pt x="3850" y="1254"/>
                    <a:pt x="3567" y="1473"/>
                    <a:pt x="3288" y="1547"/>
                  </a:cubicBezTo>
                  <a:cubicBezTo>
                    <a:pt x="2860" y="1659"/>
                    <a:pt x="2457" y="1991"/>
                    <a:pt x="1991" y="2154"/>
                  </a:cubicBezTo>
                  <a:cubicBezTo>
                    <a:pt x="1693" y="2256"/>
                    <a:pt x="1244" y="2165"/>
                    <a:pt x="1124" y="2642"/>
                  </a:cubicBezTo>
                  <a:cubicBezTo>
                    <a:pt x="1108" y="2707"/>
                    <a:pt x="1050" y="2732"/>
                    <a:pt x="975" y="2732"/>
                  </a:cubicBezTo>
                  <a:cubicBezTo>
                    <a:pt x="925" y="2732"/>
                    <a:pt x="868" y="2721"/>
                    <a:pt x="810" y="2702"/>
                  </a:cubicBezTo>
                  <a:cubicBezTo>
                    <a:pt x="739" y="2678"/>
                    <a:pt x="675" y="2667"/>
                    <a:pt x="618" y="2667"/>
                  </a:cubicBezTo>
                  <a:cubicBezTo>
                    <a:pt x="408" y="2667"/>
                    <a:pt x="294" y="2815"/>
                    <a:pt x="286" y="3029"/>
                  </a:cubicBezTo>
                  <a:cubicBezTo>
                    <a:pt x="0" y="3924"/>
                    <a:pt x="390" y="4702"/>
                    <a:pt x="470" y="5501"/>
                  </a:cubicBezTo>
                  <a:cubicBezTo>
                    <a:pt x="607" y="6886"/>
                    <a:pt x="1015" y="8234"/>
                    <a:pt x="1138" y="9626"/>
                  </a:cubicBezTo>
                  <a:cubicBezTo>
                    <a:pt x="1181" y="10099"/>
                    <a:pt x="1518" y="10489"/>
                    <a:pt x="1804" y="10732"/>
                  </a:cubicBezTo>
                  <a:cubicBezTo>
                    <a:pt x="1942" y="10849"/>
                    <a:pt x="2177" y="10907"/>
                    <a:pt x="2433" y="10907"/>
                  </a:cubicBezTo>
                  <a:cubicBezTo>
                    <a:pt x="2631" y="10907"/>
                    <a:pt x="2842" y="10872"/>
                    <a:pt x="3031" y="10804"/>
                  </a:cubicBezTo>
                  <a:cubicBezTo>
                    <a:pt x="3708" y="10558"/>
                    <a:pt x="4405" y="10382"/>
                    <a:pt x="5116" y="10248"/>
                  </a:cubicBezTo>
                  <a:cubicBezTo>
                    <a:pt x="5465" y="10182"/>
                    <a:pt x="5812" y="10078"/>
                    <a:pt x="6161" y="9996"/>
                  </a:cubicBezTo>
                  <a:cubicBezTo>
                    <a:pt x="6880" y="9829"/>
                    <a:pt x="7572" y="9532"/>
                    <a:pt x="8296" y="9407"/>
                  </a:cubicBezTo>
                  <a:cubicBezTo>
                    <a:pt x="8931" y="9297"/>
                    <a:pt x="9561" y="9076"/>
                    <a:pt x="10097" y="8830"/>
                  </a:cubicBezTo>
                  <a:cubicBezTo>
                    <a:pt x="10834" y="8494"/>
                    <a:pt x="11877" y="8592"/>
                    <a:pt x="12270" y="7622"/>
                  </a:cubicBezTo>
                  <a:cubicBezTo>
                    <a:pt x="12807" y="7605"/>
                    <a:pt x="12711" y="7167"/>
                    <a:pt x="12729" y="6864"/>
                  </a:cubicBezTo>
                  <a:cubicBezTo>
                    <a:pt x="12761" y="6350"/>
                    <a:pt x="12732" y="5787"/>
                    <a:pt x="12612" y="5329"/>
                  </a:cubicBezTo>
                  <a:cubicBezTo>
                    <a:pt x="12341" y="4286"/>
                    <a:pt x="12312" y="3215"/>
                    <a:pt x="12106" y="2168"/>
                  </a:cubicBezTo>
                  <a:cubicBezTo>
                    <a:pt x="12033" y="1792"/>
                    <a:pt x="11905" y="1335"/>
                    <a:pt x="12017" y="935"/>
                  </a:cubicBezTo>
                  <a:cubicBezTo>
                    <a:pt x="12135" y="522"/>
                    <a:pt x="11949" y="336"/>
                    <a:pt x="11666" y="108"/>
                  </a:cubicBezTo>
                  <a:cubicBezTo>
                    <a:pt x="11566" y="28"/>
                    <a:pt x="11472" y="1"/>
                    <a:pt x="11382" y="1"/>
                  </a:cubicBezTo>
                  <a:close/>
                  <a:moveTo>
                    <a:pt x="10695" y="10370"/>
                  </a:moveTo>
                  <a:cubicBezTo>
                    <a:pt x="10551" y="10370"/>
                    <a:pt x="10411" y="10434"/>
                    <a:pt x="10292" y="10592"/>
                  </a:cubicBezTo>
                  <a:cubicBezTo>
                    <a:pt x="10068" y="10889"/>
                    <a:pt x="10229" y="11226"/>
                    <a:pt x="10546" y="11461"/>
                  </a:cubicBezTo>
                  <a:cubicBezTo>
                    <a:pt x="10939" y="11753"/>
                    <a:pt x="11341" y="12041"/>
                    <a:pt x="11692" y="12380"/>
                  </a:cubicBezTo>
                  <a:cubicBezTo>
                    <a:pt x="11811" y="12495"/>
                    <a:pt x="11893" y="12540"/>
                    <a:pt x="11952" y="12540"/>
                  </a:cubicBezTo>
                  <a:cubicBezTo>
                    <a:pt x="12070" y="12540"/>
                    <a:pt x="12098" y="12359"/>
                    <a:pt x="12147" y="12193"/>
                  </a:cubicBezTo>
                  <a:cubicBezTo>
                    <a:pt x="12268" y="11956"/>
                    <a:pt x="12120" y="11759"/>
                    <a:pt x="12054" y="11550"/>
                  </a:cubicBezTo>
                  <a:cubicBezTo>
                    <a:pt x="11923" y="11135"/>
                    <a:pt x="11535" y="10943"/>
                    <a:pt x="11259" y="10658"/>
                  </a:cubicBezTo>
                  <a:cubicBezTo>
                    <a:pt x="11096" y="10491"/>
                    <a:pt x="10893" y="10370"/>
                    <a:pt x="10695" y="10370"/>
                  </a:cubicBezTo>
                  <a:close/>
                  <a:moveTo>
                    <a:pt x="8960" y="11648"/>
                  </a:moveTo>
                  <a:cubicBezTo>
                    <a:pt x="8897" y="11648"/>
                    <a:pt x="8829" y="11670"/>
                    <a:pt x="8757" y="11721"/>
                  </a:cubicBezTo>
                  <a:cubicBezTo>
                    <a:pt x="8457" y="11930"/>
                    <a:pt x="8333" y="12375"/>
                    <a:pt x="8581" y="12706"/>
                  </a:cubicBezTo>
                  <a:cubicBezTo>
                    <a:pt x="8924" y="13164"/>
                    <a:pt x="9105" y="13700"/>
                    <a:pt x="9364" y="14193"/>
                  </a:cubicBezTo>
                  <a:cubicBezTo>
                    <a:pt x="9510" y="14473"/>
                    <a:pt x="9528" y="14753"/>
                    <a:pt x="9828" y="14753"/>
                  </a:cubicBezTo>
                  <a:cubicBezTo>
                    <a:pt x="9839" y="14753"/>
                    <a:pt x="9852" y="14753"/>
                    <a:pt x="9864" y="14752"/>
                  </a:cubicBezTo>
                  <a:cubicBezTo>
                    <a:pt x="10040" y="14770"/>
                    <a:pt x="10169" y="14915"/>
                    <a:pt x="10299" y="14915"/>
                  </a:cubicBezTo>
                  <a:cubicBezTo>
                    <a:pt x="10356" y="14915"/>
                    <a:pt x="10414" y="14887"/>
                    <a:pt x="10476" y="14806"/>
                  </a:cubicBezTo>
                  <a:lnTo>
                    <a:pt x="10475" y="14806"/>
                  </a:lnTo>
                  <a:cubicBezTo>
                    <a:pt x="10549" y="14709"/>
                    <a:pt x="10620" y="14605"/>
                    <a:pt x="10564" y="14466"/>
                  </a:cubicBezTo>
                  <a:cubicBezTo>
                    <a:pt x="10239" y="13660"/>
                    <a:pt x="10003" y="12814"/>
                    <a:pt x="9483" y="12097"/>
                  </a:cubicBezTo>
                  <a:cubicBezTo>
                    <a:pt x="9341" y="11901"/>
                    <a:pt x="9176" y="11648"/>
                    <a:pt x="8960" y="11648"/>
                  </a:cubicBezTo>
                  <a:close/>
                  <a:moveTo>
                    <a:pt x="7106" y="11825"/>
                  </a:moveTo>
                  <a:cubicBezTo>
                    <a:pt x="6864" y="11825"/>
                    <a:pt x="6732" y="12036"/>
                    <a:pt x="6689" y="12344"/>
                  </a:cubicBezTo>
                  <a:cubicBezTo>
                    <a:pt x="6568" y="13197"/>
                    <a:pt x="6422" y="14045"/>
                    <a:pt x="6396" y="14909"/>
                  </a:cubicBezTo>
                  <a:cubicBezTo>
                    <a:pt x="6387" y="15192"/>
                    <a:pt x="6588" y="15350"/>
                    <a:pt x="6768" y="15386"/>
                  </a:cubicBezTo>
                  <a:cubicBezTo>
                    <a:pt x="6785" y="15389"/>
                    <a:pt x="6802" y="15391"/>
                    <a:pt x="6818" y="15391"/>
                  </a:cubicBezTo>
                  <a:cubicBezTo>
                    <a:pt x="6987" y="15391"/>
                    <a:pt x="7098" y="15208"/>
                    <a:pt x="7163" y="14999"/>
                  </a:cubicBezTo>
                  <a:cubicBezTo>
                    <a:pt x="7340" y="14416"/>
                    <a:pt x="7394" y="13813"/>
                    <a:pt x="7518" y="13223"/>
                  </a:cubicBezTo>
                  <a:cubicBezTo>
                    <a:pt x="7563" y="13009"/>
                    <a:pt x="7655" y="12792"/>
                    <a:pt x="7640" y="12582"/>
                  </a:cubicBezTo>
                  <a:cubicBezTo>
                    <a:pt x="7620" y="12280"/>
                    <a:pt x="7544" y="11913"/>
                    <a:pt x="7215" y="11838"/>
                  </a:cubicBezTo>
                  <a:cubicBezTo>
                    <a:pt x="7177" y="11829"/>
                    <a:pt x="7140" y="11825"/>
                    <a:pt x="7106" y="11825"/>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 name="Google Shape;846;p41"/>
            <p:cNvSpPr/>
            <p:nvPr/>
          </p:nvSpPr>
          <p:spPr>
            <a:xfrm>
              <a:off x="106075" y="1701250"/>
              <a:ext cx="574750" cy="747225"/>
            </a:xfrm>
            <a:custGeom>
              <a:rect b="b" l="l" r="r" t="t"/>
              <a:pathLst>
                <a:path extrusionOk="0" h="29889" w="22990">
                  <a:moveTo>
                    <a:pt x="10998" y="1566"/>
                  </a:moveTo>
                  <a:cubicBezTo>
                    <a:pt x="11155" y="1566"/>
                    <a:pt x="11313" y="1576"/>
                    <a:pt x="11472" y="1599"/>
                  </a:cubicBezTo>
                  <a:cubicBezTo>
                    <a:pt x="12175" y="1699"/>
                    <a:pt x="12887" y="1689"/>
                    <a:pt x="13590" y="1847"/>
                  </a:cubicBezTo>
                  <a:cubicBezTo>
                    <a:pt x="14346" y="2017"/>
                    <a:pt x="15102" y="2107"/>
                    <a:pt x="15813" y="2476"/>
                  </a:cubicBezTo>
                  <a:cubicBezTo>
                    <a:pt x="17107" y="3147"/>
                    <a:pt x="18286" y="3956"/>
                    <a:pt x="19213" y="5083"/>
                  </a:cubicBezTo>
                  <a:cubicBezTo>
                    <a:pt x="19895" y="5914"/>
                    <a:pt x="20243" y="6947"/>
                    <a:pt x="20784" y="7865"/>
                  </a:cubicBezTo>
                  <a:cubicBezTo>
                    <a:pt x="20961" y="8166"/>
                    <a:pt x="20929" y="8536"/>
                    <a:pt x="20985" y="8862"/>
                  </a:cubicBezTo>
                  <a:cubicBezTo>
                    <a:pt x="21208" y="10132"/>
                    <a:pt x="21552" y="11393"/>
                    <a:pt x="21370" y="12711"/>
                  </a:cubicBezTo>
                  <a:lnTo>
                    <a:pt x="21370" y="12712"/>
                  </a:lnTo>
                  <a:cubicBezTo>
                    <a:pt x="21259" y="13511"/>
                    <a:pt x="21370" y="14376"/>
                    <a:pt x="21105" y="15112"/>
                  </a:cubicBezTo>
                  <a:cubicBezTo>
                    <a:pt x="20769" y="16049"/>
                    <a:pt x="20686" y="17131"/>
                    <a:pt x="19867" y="17867"/>
                  </a:cubicBezTo>
                  <a:cubicBezTo>
                    <a:pt x="19675" y="18039"/>
                    <a:pt x="19942" y="18327"/>
                    <a:pt x="19770" y="18562"/>
                  </a:cubicBezTo>
                  <a:cubicBezTo>
                    <a:pt x="19343" y="19138"/>
                    <a:pt x="19019" y="19792"/>
                    <a:pt x="18521" y="20314"/>
                  </a:cubicBezTo>
                  <a:cubicBezTo>
                    <a:pt x="18265" y="20582"/>
                    <a:pt x="18122" y="20923"/>
                    <a:pt x="17925" y="21219"/>
                  </a:cubicBezTo>
                  <a:cubicBezTo>
                    <a:pt x="17264" y="22213"/>
                    <a:pt x="16372" y="22994"/>
                    <a:pt x="15625" y="23904"/>
                  </a:cubicBezTo>
                  <a:cubicBezTo>
                    <a:pt x="14584" y="25174"/>
                    <a:pt x="13293" y="26198"/>
                    <a:pt x="12207" y="27428"/>
                  </a:cubicBezTo>
                  <a:cubicBezTo>
                    <a:pt x="11912" y="27764"/>
                    <a:pt x="11671" y="28305"/>
                    <a:pt x="11063" y="28350"/>
                  </a:cubicBezTo>
                  <a:cubicBezTo>
                    <a:pt x="11012" y="28354"/>
                    <a:pt x="10962" y="28357"/>
                    <a:pt x="10915" y="28357"/>
                  </a:cubicBezTo>
                  <a:cubicBezTo>
                    <a:pt x="10747" y="28357"/>
                    <a:pt x="10607" y="28323"/>
                    <a:pt x="10512" y="28189"/>
                  </a:cubicBezTo>
                  <a:cubicBezTo>
                    <a:pt x="9988" y="27448"/>
                    <a:pt x="9080" y="27122"/>
                    <a:pt x="8557" y="26413"/>
                  </a:cubicBezTo>
                  <a:cubicBezTo>
                    <a:pt x="7960" y="25604"/>
                    <a:pt x="7162" y="24991"/>
                    <a:pt x="6576" y="24164"/>
                  </a:cubicBezTo>
                  <a:cubicBezTo>
                    <a:pt x="6271" y="23734"/>
                    <a:pt x="5984" y="23259"/>
                    <a:pt x="5591" y="22861"/>
                  </a:cubicBezTo>
                  <a:cubicBezTo>
                    <a:pt x="5140" y="22408"/>
                    <a:pt x="4890" y="21760"/>
                    <a:pt x="4590" y="21189"/>
                  </a:cubicBezTo>
                  <a:cubicBezTo>
                    <a:pt x="4222" y="20485"/>
                    <a:pt x="3815" y="19782"/>
                    <a:pt x="3519" y="19060"/>
                  </a:cubicBezTo>
                  <a:cubicBezTo>
                    <a:pt x="3270" y="18451"/>
                    <a:pt x="2986" y="17833"/>
                    <a:pt x="2789" y="17187"/>
                  </a:cubicBezTo>
                  <a:cubicBezTo>
                    <a:pt x="2441" y="16049"/>
                    <a:pt x="2176" y="14888"/>
                    <a:pt x="1938" y="13729"/>
                  </a:cubicBezTo>
                  <a:cubicBezTo>
                    <a:pt x="1868" y="13392"/>
                    <a:pt x="1674" y="12884"/>
                    <a:pt x="2007" y="12498"/>
                  </a:cubicBezTo>
                  <a:cubicBezTo>
                    <a:pt x="1547" y="12078"/>
                    <a:pt x="1972" y="11574"/>
                    <a:pt x="1877" y="11145"/>
                  </a:cubicBezTo>
                  <a:cubicBezTo>
                    <a:pt x="1727" y="10463"/>
                    <a:pt x="2034" y="9874"/>
                    <a:pt x="2076" y="9239"/>
                  </a:cubicBezTo>
                  <a:cubicBezTo>
                    <a:pt x="2153" y="8073"/>
                    <a:pt x="2757" y="7092"/>
                    <a:pt x="3171" y="5981"/>
                  </a:cubicBezTo>
                  <a:cubicBezTo>
                    <a:pt x="3641" y="5608"/>
                    <a:pt x="3866" y="5006"/>
                    <a:pt x="4339" y="4560"/>
                  </a:cubicBezTo>
                  <a:cubicBezTo>
                    <a:pt x="4693" y="4226"/>
                    <a:pt x="5024" y="3844"/>
                    <a:pt x="5357" y="3481"/>
                  </a:cubicBezTo>
                  <a:cubicBezTo>
                    <a:pt x="5588" y="3229"/>
                    <a:pt x="5859" y="3261"/>
                    <a:pt x="6092" y="3125"/>
                  </a:cubicBezTo>
                  <a:cubicBezTo>
                    <a:pt x="6793" y="2718"/>
                    <a:pt x="7432" y="2222"/>
                    <a:pt x="8294" y="2068"/>
                  </a:cubicBezTo>
                  <a:cubicBezTo>
                    <a:pt x="9197" y="1906"/>
                    <a:pt x="10080" y="1566"/>
                    <a:pt x="10998" y="1566"/>
                  </a:cubicBezTo>
                  <a:close/>
                  <a:moveTo>
                    <a:pt x="12590" y="0"/>
                  </a:moveTo>
                  <a:cubicBezTo>
                    <a:pt x="12421" y="0"/>
                    <a:pt x="12258" y="17"/>
                    <a:pt x="12114" y="30"/>
                  </a:cubicBezTo>
                  <a:cubicBezTo>
                    <a:pt x="11599" y="75"/>
                    <a:pt x="11058" y="183"/>
                    <a:pt x="10541" y="183"/>
                  </a:cubicBezTo>
                  <a:cubicBezTo>
                    <a:pt x="10516" y="183"/>
                    <a:pt x="10492" y="183"/>
                    <a:pt x="10468" y="182"/>
                  </a:cubicBezTo>
                  <a:cubicBezTo>
                    <a:pt x="10436" y="182"/>
                    <a:pt x="10404" y="181"/>
                    <a:pt x="10371" y="181"/>
                  </a:cubicBezTo>
                  <a:cubicBezTo>
                    <a:pt x="9202" y="181"/>
                    <a:pt x="8145" y="670"/>
                    <a:pt x="7124" y="1055"/>
                  </a:cubicBezTo>
                  <a:cubicBezTo>
                    <a:pt x="6261" y="1379"/>
                    <a:pt x="5355" y="1868"/>
                    <a:pt x="4605" y="2538"/>
                  </a:cubicBezTo>
                  <a:cubicBezTo>
                    <a:pt x="3878" y="3188"/>
                    <a:pt x="3170" y="3861"/>
                    <a:pt x="2644" y="4661"/>
                  </a:cubicBezTo>
                  <a:cubicBezTo>
                    <a:pt x="2185" y="5357"/>
                    <a:pt x="1676" y="6061"/>
                    <a:pt x="1563" y="6672"/>
                  </a:cubicBezTo>
                  <a:cubicBezTo>
                    <a:pt x="1059" y="7781"/>
                    <a:pt x="840" y="8718"/>
                    <a:pt x="580" y="9646"/>
                  </a:cubicBezTo>
                  <a:cubicBezTo>
                    <a:pt x="63" y="11486"/>
                    <a:pt x="1" y="13353"/>
                    <a:pt x="306" y="15205"/>
                  </a:cubicBezTo>
                  <a:cubicBezTo>
                    <a:pt x="552" y="16689"/>
                    <a:pt x="1243" y="18060"/>
                    <a:pt x="1801" y="19456"/>
                  </a:cubicBezTo>
                  <a:cubicBezTo>
                    <a:pt x="2441" y="21058"/>
                    <a:pt x="3453" y="22463"/>
                    <a:pt x="4506" y="23799"/>
                  </a:cubicBezTo>
                  <a:cubicBezTo>
                    <a:pt x="5406" y="24940"/>
                    <a:pt x="6355" y="26057"/>
                    <a:pt x="7371" y="27115"/>
                  </a:cubicBezTo>
                  <a:cubicBezTo>
                    <a:pt x="8307" y="28089"/>
                    <a:pt x="9343" y="28960"/>
                    <a:pt x="10464" y="29712"/>
                  </a:cubicBezTo>
                  <a:cubicBezTo>
                    <a:pt x="10637" y="29828"/>
                    <a:pt x="10800" y="29888"/>
                    <a:pt x="10978" y="29888"/>
                  </a:cubicBezTo>
                  <a:cubicBezTo>
                    <a:pt x="11103" y="29888"/>
                    <a:pt x="11235" y="29859"/>
                    <a:pt x="11382" y="29799"/>
                  </a:cubicBezTo>
                  <a:cubicBezTo>
                    <a:pt x="12213" y="29457"/>
                    <a:pt x="12575" y="28614"/>
                    <a:pt x="13275" y="28122"/>
                  </a:cubicBezTo>
                  <a:cubicBezTo>
                    <a:pt x="13867" y="27707"/>
                    <a:pt x="14254" y="26995"/>
                    <a:pt x="14851" y="26593"/>
                  </a:cubicBezTo>
                  <a:cubicBezTo>
                    <a:pt x="15519" y="26143"/>
                    <a:pt x="15799" y="25323"/>
                    <a:pt x="16552" y="24989"/>
                  </a:cubicBezTo>
                  <a:cubicBezTo>
                    <a:pt x="16628" y="24956"/>
                    <a:pt x="16683" y="24835"/>
                    <a:pt x="16714" y="24744"/>
                  </a:cubicBezTo>
                  <a:cubicBezTo>
                    <a:pt x="16897" y="24180"/>
                    <a:pt x="17424" y="23863"/>
                    <a:pt x="17814" y="23538"/>
                  </a:cubicBezTo>
                  <a:cubicBezTo>
                    <a:pt x="18357" y="23083"/>
                    <a:pt x="18624" y="22447"/>
                    <a:pt x="19084" y="21952"/>
                  </a:cubicBezTo>
                  <a:cubicBezTo>
                    <a:pt x="19400" y="21614"/>
                    <a:pt x="19664" y="21028"/>
                    <a:pt x="19971" y="20604"/>
                  </a:cubicBezTo>
                  <a:cubicBezTo>
                    <a:pt x="20701" y="19599"/>
                    <a:pt x="21172" y="18472"/>
                    <a:pt x="21721" y="17381"/>
                  </a:cubicBezTo>
                  <a:cubicBezTo>
                    <a:pt x="22076" y="16675"/>
                    <a:pt x="22093" y="15847"/>
                    <a:pt x="22378" y="15101"/>
                  </a:cubicBezTo>
                  <a:cubicBezTo>
                    <a:pt x="22705" y="14240"/>
                    <a:pt x="22561" y="13286"/>
                    <a:pt x="22840" y="12401"/>
                  </a:cubicBezTo>
                  <a:cubicBezTo>
                    <a:pt x="22989" y="11924"/>
                    <a:pt x="22776" y="11388"/>
                    <a:pt x="22700" y="10923"/>
                  </a:cubicBezTo>
                  <a:cubicBezTo>
                    <a:pt x="22521" y="9819"/>
                    <a:pt x="22518" y="8686"/>
                    <a:pt x="22072" y="7604"/>
                  </a:cubicBezTo>
                  <a:cubicBezTo>
                    <a:pt x="21607" y="6477"/>
                    <a:pt x="21253" y="5313"/>
                    <a:pt x="20425" y="4383"/>
                  </a:cubicBezTo>
                  <a:cubicBezTo>
                    <a:pt x="19826" y="3712"/>
                    <a:pt x="19381" y="2881"/>
                    <a:pt x="18481" y="2518"/>
                  </a:cubicBezTo>
                  <a:cubicBezTo>
                    <a:pt x="18354" y="2467"/>
                    <a:pt x="18261" y="2335"/>
                    <a:pt x="18244" y="2174"/>
                  </a:cubicBezTo>
                  <a:cubicBezTo>
                    <a:pt x="18232" y="2064"/>
                    <a:pt x="18196" y="1946"/>
                    <a:pt x="18083" y="1946"/>
                  </a:cubicBezTo>
                  <a:cubicBezTo>
                    <a:pt x="18064" y="1946"/>
                    <a:pt x="18043" y="1949"/>
                    <a:pt x="18019" y="1957"/>
                  </a:cubicBezTo>
                  <a:cubicBezTo>
                    <a:pt x="17989" y="1966"/>
                    <a:pt x="17961" y="1971"/>
                    <a:pt x="17934" y="1971"/>
                  </a:cubicBezTo>
                  <a:cubicBezTo>
                    <a:pt x="17652" y="1971"/>
                    <a:pt x="17552" y="1476"/>
                    <a:pt x="17276" y="1476"/>
                  </a:cubicBezTo>
                  <a:cubicBezTo>
                    <a:pt x="17203" y="1476"/>
                    <a:pt x="17118" y="1511"/>
                    <a:pt x="17014" y="1598"/>
                  </a:cubicBezTo>
                  <a:cubicBezTo>
                    <a:pt x="17002" y="1561"/>
                    <a:pt x="16972" y="1520"/>
                    <a:pt x="16980" y="1488"/>
                  </a:cubicBezTo>
                  <a:cubicBezTo>
                    <a:pt x="17028" y="1290"/>
                    <a:pt x="17009" y="1231"/>
                    <a:pt x="16961" y="1231"/>
                  </a:cubicBezTo>
                  <a:cubicBezTo>
                    <a:pt x="16900" y="1231"/>
                    <a:pt x="16793" y="1321"/>
                    <a:pt x="16707" y="1347"/>
                  </a:cubicBezTo>
                  <a:cubicBezTo>
                    <a:pt x="16670" y="1359"/>
                    <a:pt x="16631" y="1364"/>
                    <a:pt x="16593" y="1364"/>
                  </a:cubicBezTo>
                  <a:cubicBezTo>
                    <a:pt x="16482" y="1364"/>
                    <a:pt x="16375" y="1316"/>
                    <a:pt x="16322" y="1215"/>
                  </a:cubicBezTo>
                  <a:cubicBezTo>
                    <a:pt x="15961" y="544"/>
                    <a:pt x="15303" y="744"/>
                    <a:pt x="14744" y="666"/>
                  </a:cubicBezTo>
                  <a:cubicBezTo>
                    <a:pt x="14739" y="665"/>
                    <a:pt x="14733" y="665"/>
                    <a:pt x="14727" y="665"/>
                  </a:cubicBezTo>
                  <a:cubicBezTo>
                    <a:pt x="14665" y="665"/>
                    <a:pt x="14568" y="703"/>
                    <a:pt x="14516" y="703"/>
                  </a:cubicBezTo>
                  <a:cubicBezTo>
                    <a:pt x="14490" y="703"/>
                    <a:pt x="14475" y="694"/>
                    <a:pt x="14480" y="666"/>
                  </a:cubicBezTo>
                  <a:cubicBezTo>
                    <a:pt x="14541" y="354"/>
                    <a:pt x="14500" y="264"/>
                    <a:pt x="14417" y="264"/>
                  </a:cubicBezTo>
                  <a:cubicBezTo>
                    <a:pt x="14303" y="264"/>
                    <a:pt x="14110" y="435"/>
                    <a:pt x="13998" y="435"/>
                  </a:cubicBezTo>
                  <a:cubicBezTo>
                    <a:pt x="13983" y="435"/>
                    <a:pt x="13969" y="432"/>
                    <a:pt x="13957" y="425"/>
                  </a:cubicBezTo>
                  <a:cubicBezTo>
                    <a:pt x="13914" y="399"/>
                    <a:pt x="13865" y="395"/>
                    <a:pt x="13814" y="395"/>
                  </a:cubicBezTo>
                  <a:cubicBezTo>
                    <a:pt x="13792" y="395"/>
                    <a:pt x="13769" y="396"/>
                    <a:pt x="13747" y="396"/>
                  </a:cubicBezTo>
                  <a:cubicBezTo>
                    <a:pt x="13668" y="396"/>
                    <a:pt x="13585" y="388"/>
                    <a:pt x="13508" y="312"/>
                  </a:cubicBezTo>
                  <a:cubicBezTo>
                    <a:pt x="13252" y="59"/>
                    <a:pt x="12911" y="0"/>
                    <a:pt x="1259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47" name="Google Shape;847;p41"/>
          <p:cNvGrpSpPr/>
          <p:nvPr/>
        </p:nvGrpSpPr>
        <p:grpSpPr>
          <a:xfrm>
            <a:off x="3401150" y="1959288"/>
            <a:ext cx="552650" cy="725050"/>
            <a:chOff x="770600" y="1702650"/>
            <a:chExt cx="552650" cy="725050"/>
          </a:xfrm>
        </p:grpSpPr>
        <p:sp>
          <p:nvSpPr>
            <p:cNvPr id="848" name="Google Shape;848;p41"/>
            <p:cNvSpPr/>
            <p:nvPr/>
          </p:nvSpPr>
          <p:spPr>
            <a:xfrm>
              <a:off x="770625" y="1702650"/>
              <a:ext cx="552625" cy="725025"/>
            </a:xfrm>
            <a:custGeom>
              <a:rect b="b" l="l" r="r" t="t"/>
              <a:pathLst>
                <a:path extrusionOk="0" h="29001" w="22105">
                  <a:moveTo>
                    <a:pt x="11590" y="1"/>
                  </a:moveTo>
                  <a:cubicBezTo>
                    <a:pt x="11339" y="1"/>
                    <a:pt x="11083" y="68"/>
                    <a:pt x="10868" y="74"/>
                  </a:cubicBezTo>
                  <a:cubicBezTo>
                    <a:pt x="10347" y="91"/>
                    <a:pt x="9790" y="308"/>
                    <a:pt x="9238" y="333"/>
                  </a:cubicBezTo>
                  <a:cubicBezTo>
                    <a:pt x="8081" y="384"/>
                    <a:pt x="7054" y="941"/>
                    <a:pt x="6085" y="1405"/>
                  </a:cubicBezTo>
                  <a:cubicBezTo>
                    <a:pt x="5330" y="1765"/>
                    <a:pt x="4535" y="2285"/>
                    <a:pt x="3861" y="2941"/>
                  </a:cubicBezTo>
                  <a:cubicBezTo>
                    <a:pt x="2856" y="3919"/>
                    <a:pt x="2039" y="4997"/>
                    <a:pt x="1454" y="6234"/>
                  </a:cubicBezTo>
                  <a:cubicBezTo>
                    <a:pt x="655" y="7919"/>
                    <a:pt x="264" y="9761"/>
                    <a:pt x="119" y="11591"/>
                  </a:cubicBezTo>
                  <a:cubicBezTo>
                    <a:pt x="0" y="13095"/>
                    <a:pt x="115" y="14639"/>
                    <a:pt x="632" y="16131"/>
                  </a:cubicBezTo>
                  <a:cubicBezTo>
                    <a:pt x="1042" y="17310"/>
                    <a:pt x="1607" y="18417"/>
                    <a:pt x="2164" y="19510"/>
                  </a:cubicBezTo>
                  <a:cubicBezTo>
                    <a:pt x="2663" y="20488"/>
                    <a:pt x="3249" y="21454"/>
                    <a:pt x="4032" y="22294"/>
                  </a:cubicBezTo>
                  <a:cubicBezTo>
                    <a:pt x="4832" y="23154"/>
                    <a:pt x="5555" y="24085"/>
                    <a:pt x="6386" y="24925"/>
                  </a:cubicBezTo>
                  <a:cubicBezTo>
                    <a:pt x="7831" y="26383"/>
                    <a:pt x="9256" y="27852"/>
                    <a:pt x="11118" y="28807"/>
                  </a:cubicBezTo>
                  <a:cubicBezTo>
                    <a:pt x="11360" y="28931"/>
                    <a:pt x="11606" y="29001"/>
                    <a:pt x="11839" y="29001"/>
                  </a:cubicBezTo>
                  <a:cubicBezTo>
                    <a:pt x="12146" y="29001"/>
                    <a:pt x="12430" y="28878"/>
                    <a:pt x="12644" y="28596"/>
                  </a:cubicBezTo>
                  <a:cubicBezTo>
                    <a:pt x="13119" y="27972"/>
                    <a:pt x="13714" y="27462"/>
                    <a:pt x="14214" y="26878"/>
                  </a:cubicBezTo>
                  <a:cubicBezTo>
                    <a:pt x="15058" y="25896"/>
                    <a:pt x="15876" y="24891"/>
                    <a:pt x="16805" y="23988"/>
                  </a:cubicBezTo>
                  <a:cubicBezTo>
                    <a:pt x="17028" y="23771"/>
                    <a:pt x="16911" y="23397"/>
                    <a:pt x="17153" y="23276"/>
                  </a:cubicBezTo>
                  <a:cubicBezTo>
                    <a:pt x="17672" y="23018"/>
                    <a:pt x="17777" y="22433"/>
                    <a:pt x="18182" y="22094"/>
                  </a:cubicBezTo>
                  <a:cubicBezTo>
                    <a:pt x="18325" y="21974"/>
                    <a:pt x="18544" y="21910"/>
                    <a:pt x="18556" y="21665"/>
                  </a:cubicBezTo>
                  <a:cubicBezTo>
                    <a:pt x="18583" y="21099"/>
                    <a:pt x="19127" y="20836"/>
                    <a:pt x="19325" y="20332"/>
                  </a:cubicBezTo>
                  <a:cubicBezTo>
                    <a:pt x="19651" y="19505"/>
                    <a:pt x="20201" y="18767"/>
                    <a:pt x="20651" y="17989"/>
                  </a:cubicBezTo>
                  <a:cubicBezTo>
                    <a:pt x="20793" y="17745"/>
                    <a:pt x="20628" y="17430"/>
                    <a:pt x="20894" y="17188"/>
                  </a:cubicBezTo>
                  <a:cubicBezTo>
                    <a:pt x="21207" y="16904"/>
                    <a:pt x="21297" y="16476"/>
                    <a:pt x="21381" y="16067"/>
                  </a:cubicBezTo>
                  <a:cubicBezTo>
                    <a:pt x="21519" y="15392"/>
                    <a:pt x="21632" y="14709"/>
                    <a:pt x="21793" y="14039"/>
                  </a:cubicBezTo>
                  <a:cubicBezTo>
                    <a:pt x="22006" y="13158"/>
                    <a:pt x="21995" y="12247"/>
                    <a:pt x="22051" y="11360"/>
                  </a:cubicBezTo>
                  <a:cubicBezTo>
                    <a:pt x="22105" y="10507"/>
                    <a:pt x="21852" y="9612"/>
                    <a:pt x="21615" y="8769"/>
                  </a:cubicBezTo>
                  <a:cubicBezTo>
                    <a:pt x="21466" y="8240"/>
                    <a:pt x="21511" y="7664"/>
                    <a:pt x="21239" y="7179"/>
                  </a:cubicBezTo>
                  <a:cubicBezTo>
                    <a:pt x="20749" y="6312"/>
                    <a:pt x="20439" y="5360"/>
                    <a:pt x="19856" y="4523"/>
                  </a:cubicBezTo>
                  <a:cubicBezTo>
                    <a:pt x="19513" y="4031"/>
                    <a:pt x="19127" y="3510"/>
                    <a:pt x="18718" y="3172"/>
                  </a:cubicBezTo>
                  <a:cubicBezTo>
                    <a:pt x="18255" y="2789"/>
                    <a:pt x="17946" y="2091"/>
                    <a:pt x="17195" y="2063"/>
                  </a:cubicBezTo>
                  <a:cubicBezTo>
                    <a:pt x="17083" y="2058"/>
                    <a:pt x="17001" y="1889"/>
                    <a:pt x="16941" y="1751"/>
                  </a:cubicBezTo>
                  <a:cubicBezTo>
                    <a:pt x="16796" y="1418"/>
                    <a:pt x="16210" y="1609"/>
                    <a:pt x="16173" y="1126"/>
                  </a:cubicBezTo>
                  <a:cubicBezTo>
                    <a:pt x="16137" y="1140"/>
                    <a:pt x="16090" y="1144"/>
                    <a:pt x="16063" y="1168"/>
                  </a:cubicBezTo>
                  <a:cubicBezTo>
                    <a:pt x="15912" y="1307"/>
                    <a:pt x="15817" y="1362"/>
                    <a:pt x="15757" y="1362"/>
                  </a:cubicBezTo>
                  <a:cubicBezTo>
                    <a:pt x="15620" y="1362"/>
                    <a:pt x="15673" y="1070"/>
                    <a:pt x="15669" y="855"/>
                  </a:cubicBezTo>
                  <a:lnTo>
                    <a:pt x="15669" y="855"/>
                  </a:lnTo>
                  <a:cubicBezTo>
                    <a:pt x="15538" y="900"/>
                    <a:pt x="15310" y="1038"/>
                    <a:pt x="15216" y="1038"/>
                  </a:cubicBezTo>
                  <a:cubicBezTo>
                    <a:pt x="15176" y="1038"/>
                    <a:pt x="15160" y="1013"/>
                    <a:pt x="15188" y="943"/>
                  </a:cubicBezTo>
                  <a:cubicBezTo>
                    <a:pt x="15272" y="728"/>
                    <a:pt x="15270" y="683"/>
                    <a:pt x="15223" y="683"/>
                  </a:cubicBezTo>
                  <a:cubicBezTo>
                    <a:pt x="15190" y="683"/>
                    <a:pt x="15134" y="705"/>
                    <a:pt x="15070" y="705"/>
                  </a:cubicBezTo>
                  <a:cubicBezTo>
                    <a:pt x="15044" y="705"/>
                    <a:pt x="15017" y="702"/>
                    <a:pt x="14990" y="692"/>
                  </a:cubicBezTo>
                  <a:cubicBezTo>
                    <a:pt x="14605" y="550"/>
                    <a:pt x="14222" y="507"/>
                    <a:pt x="13834" y="507"/>
                  </a:cubicBezTo>
                  <a:cubicBezTo>
                    <a:pt x="13684" y="507"/>
                    <a:pt x="13533" y="514"/>
                    <a:pt x="13380" y="523"/>
                  </a:cubicBezTo>
                  <a:cubicBezTo>
                    <a:pt x="13366" y="524"/>
                    <a:pt x="13352" y="525"/>
                    <a:pt x="13338" y="525"/>
                  </a:cubicBezTo>
                  <a:cubicBezTo>
                    <a:pt x="13298" y="525"/>
                    <a:pt x="13259" y="522"/>
                    <a:pt x="13219" y="521"/>
                  </a:cubicBezTo>
                  <a:cubicBezTo>
                    <a:pt x="13230" y="260"/>
                    <a:pt x="13177" y="183"/>
                    <a:pt x="13096" y="183"/>
                  </a:cubicBezTo>
                  <a:cubicBezTo>
                    <a:pt x="12982" y="183"/>
                    <a:pt x="12814" y="337"/>
                    <a:pt x="12699" y="337"/>
                  </a:cubicBezTo>
                  <a:cubicBezTo>
                    <a:pt x="12684" y="337"/>
                    <a:pt x="12669" y="334"/>
                    <a:pt x="12656" y="328"/>
                  </a:cubicBezTo>
                  <a:cubicBezTo>
                    <a:pt x="12635" y="318"/>
                    <a:pt x="12612" y="314"/>
                    <a:pt x="12589" y="314"/>
                  </a:cubicBezTo>
                  <a:cubicBezTo>
                    <a:pt x="12520" y="314"/>
                    <a:pt x="12443" y="346"/>
                    <a:pt x="12375" y="346"/>
                  </a:cubicBezTo>
                  <a:cubicBezTo>
                    <a:pt x="12332" y="346"/>
                    <a:pt x="12293" y="334"/>
                    <a:pt x="12260" y="295"/>
                  </a:cubicBezTo>
                  <a:cubicBezTo>
                    <a:pt x="12067" y="62"/>
                    <a:pt x="11831" y="1"/>
                    <a:pt x="11590" y="1"/>
                  </a:cubicBezTo>
                  <a:close/>
                </a:path>
              </a:pathLst>
            </a:custGeom>
            <a:solidFill>
              <a:srgbClr val="FED5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41"/>
            <p:cNvSpPr/>
            <p:nvPr/>
          </p:nvSpPr>
          <p:spPr>
            <a:xfrm>
              <a:off x="770600" y="1702700"/>
              <a:ext cx="552650" cy="725000"/>
            </a:xfrm>
            <a:custGeom>
              <a:rect b="b" l="l" r="r" t="t"/>
              <a:pathLst>
                <a:path extrusionOk="0" h="29000" w="22106">
                  <a:moveTo>
                    <a:pt x="10389" y="1605"/>
                  </a:moveTo>
                  <a:cubicBezTo>
                    <a:pt x="10980" y="1605"/>
                    <a:pt x="11572" y="1678"/>
                    <a:pt x="12158" y="1712"/>
                  </a:cubicBezTo>
                  <a:cubicBezTo>
                    <a:pt x="12989" y="1761"/>
                    <a:pt x="13868" y="1740"/>
                    <a:pt x="14634" y="2205"/>
                  </a:cubicBezTo>
                  <a:cubicBezTo>
                    <a:pt x="14698" y="2244"/>
                    <a:pt x="14794" y="2225"/>
                    <a:pt x="14866" y="2255"/>
                  </a:cubicBezTo>
                  <a:cubicBezTo>
                    <a:pt x="14915" y="2276"/>
                    <a:pt x="14947" y="2337"/>
                    <a:pt x="15032" y="2431"/>
                  </a:cubicBezTo>
                  <a:cubicBezTo>
                    <a:pt x="15689" y="2594"/>
                    <a:pt x="16324" y="2980"/>
                    <a:pt x="16865" y="3444"/>
                  </a:cubicBezTo>
                  <a:cubicBezTo>
                    <a:pt x="17776" y="4226"/>
                    <a:pt x="18716" y="5013"/>
                    <a:pt x="19194" y="6183"/>
                  </a:cubicBezTo>
                  <a:cubicBezTo>
                    <a:pt x="19428" y="6752"/>
                    <a:pt x="19866" y="7201"/>
                    <a:pt x="20006" y="7847"/>
                  </a:cubicBezTo>
                  <a:cubicBezTo>
                    <a:pt x="20329" y="9323"/>
                    <a:pt x="20817" y="10762"/>
                    <a:pt x="20634" y="12311"/>
                  </a:cubicBezTo>
                  <a:cubicBezTo>
                    <a:pt x="20595" y="12640"/>
                    <a:pt x="20483" y="12989"/>
                    <a:pt x="20699" y="13331"/>
                  </a:cubicBezTo>
                  <a:cubicBezTo>
                    <a:pt x="20832" y="13541"/>
                    <a:pt x="20624" y="13860"/>
                    <a:pt x="20576" y="14004"/>
                  </a:cubicBezTo>
                  <a:cubicBezTo>
                    <a:pt x="20276" y="14898"/>
                    <a:pt x="20345" y="15945"/>
                    <a:pt x="19679" y="16677"/>
                  </a:cubicBezTo>
                  <a:cubicBezTo>
                    <a:pt x="19413" y="16969"/>
                    <a:pt x="19684" y="17201"/>
                    <a:pt x="19550" y="17427"/>
                  </a:cubicBezTo>
                  <a:cubicBezTo>
                    <a:pt x="19197" y="18023"/>
                    <a:pt x="18891" y="18655"/>
                    <a:pt x="18473" y="19200"/>
                  </a:cubicBezTo>
                  <a:cubicBezTo>
                    <a:pt x="18239" y="19503"/>
                    <a:pt x="18100" y="19851"/>
                    <a:pt x="17925" y="20162"/>
                  </a:cubicBezTo>
                  <a:cubicBezTo>
                    <a:pt x="17380" y="21137"/>
                    <a:pt x="16604" y="21926"/>
                    <a:pt x="15968" y="22822"/>
                  </a:cubicBezTo>
                  <a:cubicBezTo>
                    <a:pt x="15010" y="24174"/>
                    <a:pt x="13770" y="25285"/>
                    <a:pt x="12774" y="26611"/>
                  </a:cubicBezTo>
                  <a:cubicBezTo>
                    <a:pt x="12512" y="26960"/>
                    <a:pt x="12286" y="27502"/>
                    <a:pt x="11675" y="27568"/>
                  </a:cubicBezTo>
                  <a:cubicBezTo>
                    <a:pt x="11632" y="27573"/>
                    <a:pt x="11590" y="27575"/>
                    <a:pt x="11549" y="27575"/>
                  </a:cubicBezTo>
                  <a:cubicBezTo>
                    <a:pt x="11336" y="27575"/>
                    <a:pt x="11157" y="27512"/>
                    <a:pt x="11133" y="27359"/>
                  </a:cubicBezTo>
                  <a:cubicBezTo>
                    <a:pt x="11073" y="26998"/>
                    <a:pt x="10741" y="26923"/>
                    <a:pt x="10555" y="26817"/>
                  </a:cubicBezTo>
                  <a:cubicBezTo>
                    <a:pt x="9912" y="26448"/>
                    <a:pt x="9369" y="25996"/>
                    <a:pt x="8865" y="25456"/>
                  </a:cubicBezTo>
                  <a:cubicBezTo>
                    <a:pt x="8545" y="25116"/>
                    <a:pt x="8164" y="24825"/>
                    <a:pt x="7822" y="24494"/>
                  </a:cubicBezTo>
                  <a:cubicBezTo>
                    <a:pt x="7362" y="24048"/>
                    <a:pt x="6999" y="23518"/>
                    <a:pt x="6568" y="23081"/>
                  </a:cubicBezTo>
                  <a:cubicBezTo>
                    <a:pt x="6012" y="22514"/>
                    <a:pt x="5604" y="21872"/>
                    <a:pt x="5148" y="21250"/>
                  </a:cubicBezTo>
                  <a:cubicBezTo>
                    <a:pt x="4935" y="20961"/>
                    <a:pt x="4741" y="20668"/>
                    <a:pt x="4652" y="20297"/>
                  </a:cubicBezTo>
                  <a:cubicBezTo>
                    <a:pt x="4557" y="19894"/>
                    <a:pt x="4184" y="19636"/>
                    <a:pt x="3981" y="19262"/>
                  </a:cubicBezTo>
                  <a:cubicBezTo>
                    <a:pt x="3510" y="18393"/>
                    <a:pt x="3070" y="17515"/>
                    <a:pt x="2737" y="16587"/>
                  </a:cubicBezTo>
                  <a:cubicBezTo>
                    <a:pt x="2434" y="15744"/>
                    <a:pt x="2085" y="14902"/>
                    <a:pt x="1938" y="14031"/>
                  </a:cubicBezTo>
                  <a:cubicBezTo>
                    <a:pt x="1883" y="13702"/>
                    <a:pt x="1617" y="13303"/>
                    <a:pt x="1869" y="12925"/>
                  </a:cubicBezTo>
                  <a:cubicBezTo>
                    <a:pt x="1898" y="12881"/>
                    <a:pt x="1930" y="12785"/>
                    <a:pt x="1917" y="12776"/>
                  </a:cubicBezTo>
                  <a:cubicBezTo>
                    <a:pt x="1282" y="12342"/>
                    <a:pt x="1755" y="11672"/>
                    <a:pt x="1626" y="11126"/>
                  </a:cubicBezTo>
                  <a:cubicBezTo>
                    <a:pt x="1480" y="10517"/>
                    <a:pt x="1688" y="9771"/>
                    <a:pt x="1806" y="9100"/>
                  </a:cubicBezTo>
                  <a:cubicBezTo>
                    <a:pt x="1947" y="8310"/>
                    <a:pt x="2170" y="7536"/>
                    <a:pt x="2473" y="6793"/>
                  </a:cubicBezTo>
                  <a:cubicBezTo>
                    <a:pt x="2730" y="6167"/>
                    <a:pt x="3164" y="5620"/>
                    <a:pt x="3570" y="5065"/>
                  </a:cubicBezTo>
                  <a:cubicBezTo>
                    <a:pt x="3880" y="4639"/>
                    <a:pt x="4224" y="4251"/>
                    <a:pt x="4557" y="3850"/>
                  </a:cubicBezTo>
                  <a:cubicBezTo>
                    <a:pt x="4769" y="3594"/>
                    <a:pt x="5028" y="3615"/>
                    <a:pt x="5243" y="3491"/>
                  </a:cubicBezTo>
                  <a:cubicBezTo>
                    <a:pt x="5857" y="3137"/>
                    <a:pt x="6297" y="2567"/>
                    <a:pt x="7098" y="2402"/>
                  </a:cubicBezTo>
                  <a:cubicBezTo>
                    <a:pt x="7786" y="2260"/>
                    <a:pt x="8478" y="1923"/>
                    <a:pt x="9190" y="1740"/>
                  </a:cubicBezTo>
                  <a:cubicBezTo>
                    <a:pt x="9588" y="1639"/>
                    <a:pt x="9988" y="1605"/>
                    <a:pt x="10389" y="1605"/>
                  </a:cubicBezTo>
                  <a:close/>
                  <a:moveTo>
                    <a:pt x="11590" y="1"/>
                  </a:moveTo>
                  <a:cubicBezTo>
                    <a:pt x="11338" y="1"/>
                    <a:pt x="11083" y="67"/>
                    <a:pt x="10868" y="74"/>
                  </a:cubicBezTo>
                  <a:cubicBezTo>
                    <a:pt x="10346" y="90"/>
                    <a:pt x="9790" y="307"/>
                    <a:pt x="9238" y="332"/>
                  </a:cubicBezTo>
                  <a:cubicBezTo>
                    <a:pt x="8081" y="383"/>
                    <a:pt x="7055" y="941"/>
                    <a:pt x="6084" y="1404"/>
                  </a:cubicBezTo>
                  <a:cubicBezTo>
                    <a:pt x="5330" y="1764"/>
                    <a:pt x="4535" y="2285"/>
                    <a:pt x="3860" y="2942"/>
                  </a:cubicBezTo>
                  <a:cubicBezTo>
                    <a:pt x="2855" y="3920"/>
                    <a:pt x="2038" y="4996"/>
                    <a:pt x="1453" y="6233"/>
                  </a:cubicBezTo>
                  <a:cubicBezTo>
                    <a:pt x="655" y="7918"/>
                    <a:pt x="264" y="9759"/>
                    <a:pt x="120" y="11590"/>
                  </a:cubicBezTo>
                  <a:cubicBezTo>
                    <a:pt x="0" y="13094"/>
                    <a:pt x="115" y="14640"/>
                    <a:pt x="632" y="16130"/>
                  </a:cubicBezTo>
                  <a:cubicBezTo>
                    <a:pt x="1042" y="17310"/>
                    <a:pt x="1607" y="18416"/>
                    <a:pt x="2164" y="19509"/>
                  </a:cubicBezTo>
                  <a:cubicBezTo>
                    <a:pt x="2662" y="20487"/>
                    <a:pt x="3249" y="21453"/>
                    <a:pt x="4031" y="22293"/>
                  </a:cubicBezTo>
                  <a:cubicBezTo>
                    <a:pt x="4831" y="23152"/>
                    <a:pt x="5554" y="24085"/>
                    <a:pt x="6386" y="24924"/>
                  </a:cubicBezTo>
                  <a:cubicBezTo>
                    <a:pt x="7832" y="26382"/>
                    <a:pt x="9257" y="27853"/>
                    <a:pt x="11118" y="28806"/>
                  </a:cubicBezTo>
                  <a:cubicBezTo>
                    <a:pt x="11360" y="28930"/>
                    <a:pt x="11606" y="29000"/>
                    <a:pt x="11839" y="29000"/>
                  </a:cubicBezTo>
                  <a:cubicBezTo>
                    <a:pt x="12147" y="29000"/>
                    <a:pt x="12429" y="28878"/>
                    <a:pt x="12644" y="28596"/>
                  </a:cubicBezTo>
                  <a:cubicBezTo>
                    <a:pt x="13119" y="27971"/>
                    <a:pt x="13713" y="27462"/>
                    <a:pt x="14214" y="26878"/>
                  </a:cubicBezTo>
                  <a:cubicBezTo>
                    <a:pt x="15058" y="25895"/>
                    <a:pt x="15876" y="24890"/>
                    <a:pt x="16804" y="23987"/>
                  </a:cubicBezTo>
                  <a:cubicBezTo>
                    <a:pt x="17028" y="23770"/>
                    <a:pt x="16911" y="23397"/>
                    <a:pt x="17152" y="23277"/>
                  </a:cubicBezTo>
                  <a:cubicBezTo>
                    <a:pt x="17671" y="23018"/>
                    <a:pt x="17778" y="22433"/>
                    <a:pt x="18182" y="22093"/>
                  </a:cubicBezTo>
                  <a:cubicBezTo>
                    <a:pt x="18325" y="21973"/>
                    <a:pt x="18543" y="21909"/>
                    <a:pt x="18556" y="21666"/>
                  </a:cubicBezTo>
                  <a:cubicBezTo>
                    <a:pt x="18582" y="21099"/>
                    <a:pt x="19127" y="20835"/>
                    <a:pt x="19325" y="20331"/>
                  </a:cubicBezTo>
                  <a:cubicBezTo>
                    <a:pt x="19651" y="19504"/>
                    <a:pt x="20201" y="18766"/>
                    <a:pt x="20651" y="17989"/>
                  </a:cubicBezTo>
                  <a:cubicBezTo>
                    <a:pt x="20793" y="17744"/>
                    <a:pt x="20628" y="17429"/>
                    <a:pt x="20894" y="17187"/>
                  </a:cubicBezTo>
                  <a:cubicBezTo>
                    <a:pt x="21208" y="16903"/>
                    <a:pt x="21297" y="16475"/>
                    <a:pt x="21380" y="16068"/>
                  </a:cubicBezTo>
                  <a:cubicBezTo>
                    <a:pt x="21518" y="15391"/>
                    <a:pt x="21633" y="14708"/>
                    <a:pt x="21794" y="14039"/>
                  </a:cubicBezTo>
                  <a:cubicBezTo>
                    <a:pt x="22006" y="13157"/>
                    <a:pt x="21995" y="12246"/>
                    <a:pt x="22051" y="11360"/>
                  </a:cubicBezTo>
                  <a:cubicBezTo>
                    <a:pt x="22106" y="10505"/>
                    <a:pt x="21853" y="9611"/>
                    <a:pt x="21616" y="8767"/>
                  </a:cubicBezTo>
                  <a:cubicBezTo>
                    <a:pt x="21467" y="8239"/>
                    <a:pt x="21512" y="7662"/>
                    <a:pt x="21239" y="7178"/>
                  </a:cubicBezTo>
                  <a:cubicBezTo>
                    <a:pt x="20749" y="6310"/>
                    <a:pt x="20440" y="5358"/>
                    <a:pt x="19857" y="4522"/>
                  </a:cubicBezTo>
                  <a:cubicBezTo>
                    <a:pt x="19514" y="4029"/>
                    <a:pt x="19128" y="3508"/>
                    <a:pt x="18719" y="3171"/>
                  </a:cubicBezTo>
                  <a:cubicBezTo>
                    <a:pt x="18256" y="2788"/>
                    <a:pt x="17946" y="2089"/>
                    <a:pt x="17196" y="2061"/>
                  </a:cubicBezTo>
                  <a:cubicBezTo>
                    <a:pt x="17084" y="2057"/>
                    <a:pt x="17002" y="1887"/>
                    <a:pt x="16942" y="1750"/>
                  </a:cubicBezTo>
                  <a:cubicBezTo>
                    <a:pt x="16796" y="1418"/>
                    <a:pt x="16211" y="1608"/>
                    <a:pt x="16174" y="1124"/>
                  </a:cubicBezTo>
                  <a:cubicBezTo>
                    <a:pt x="16138" y="1138"/>
                    <a:pt x="16091" y="1142"/>
                    <a:pt x="16064" y="1166"/>
                  </a:cubicBezTo>
                  <a:cubicBezTo>
                    <a:pt x="15913" y="1305"/>
                    <a:pt x="15818" y="1360"/>
                    <a:pt x="15758" y="1360"/>
                  </a:cubicBezTo>
                  <a:cubicBezTo>
                    <a:pt x="15620" y="1360"/>
                    <a:pt x="15673" y="1068"/>
                    <a:pt x="15669" y="853"/>
                  </a:cubicBezTo>
                  <a:lnTo>
                    <a:pt x="15669" y="853"/>
                  </a:lnTo>
                  <a:cubicBezTo>
                    <a:pt x="15538" y="898"/>
                    <a:pt x="15310" y="1037"/>
                    <a:pt x="15216" y="1037"/>
                  </a:cubicBezTo>
                  <a:cubicBezTo>
                    <a:pt x="15176" y="1037"/>
                    <a:pt x="15160" y="1012"/>
                    <a:pt x="15187" y="944"/>
                  </a:cubicBezTo>
                  <a:cubicBezTo>
                    <a:pt x="15271" y="728"/>
                    <a:pt x="15270" y="683"/>
                    <a:pt x="15224" y="683"/>
                  </a:cubicBezTo>
                  <a:cubicBezTo>
                    <a:pt x="15190" y="683"/>
                    <a:pt x="15134" y="706"/>
                    <a:pt x="15070" y="706"/>
                  </a:cubicBezTo>
                  <a:cubicBezTo>
                    <a:pt x="15045" y="706"/>
                    <a:pt x="15018" y="702"/>
                    <a:pt x="14991" y="692"/>
                  </a:cubicBezTo>
                  <a:cubicBezTo>
                    <a:pt x="14605" y="549"/>
                    <a:pt x="14221" y="506"/>
                    <a:pt x="13833" y="506"/>
                  </a:cubicBezTo>
                  <a:cubicBezTo>
                    <a:pt x="13683" y="506"/>
                    <a:pt x="13532" y="513"/>
                    <a:pt x="13380" y="522"/>
                  </a:cubicBezTo>
                  <a:cubicBezTo>
                    <a:pt x="13366" y="523"/>
                    <a:pt x="13352" y="524"/>
                    <a:pt x="13338" y="524"/>
                  </a:cubicBezTo>
                  <a:cubicBezTo>
                    <a:pt x="13299" y="524"/>
                    <a:pt x="13259" y="521"/>
                    <a:pt x="13219" y="520"/>
                  </a:cubicBezTo>
                  <a:cubicBezTo>
                    <a:pt x="13230" y="259"/>
                    <a:pt x="13177" y="182"/>
                    <a:pt x="13096" y="182"/>
                  </a:cubicBezTo>
                  <a:cubicBezTo>
                    <a:pt x="12982" y="182"/>
                    <a:pt x="12814" y="336"/>
                    <a:pt x="12699" y="336"/>
                  </a:cubicBezTo>
                  <a:cubicBezTo>
                    <a:pt x="12683" y="336"/>
                    <a:pt x="12669" y="333"/>
                    <a:pt x="12656" y="327"/>
                  </a:cubicBezTo>
                  <a:cubicBezTo>
                    <a:pt x="12635" y="317"/>
                    <a:pt x="12613" y="314"/>
                    <a:pt x="12589" y="314"/>
                  </a:cubicBezTo>
                  <a:cubicBezTo>
                    <a:pt x="12520" y="314"/>
                    <a:pt x="12443" y="346"/>
                    <a:pt x="12374" y="346"/>
                  </a:cubicBezTo>
                  <a:cubicBezTo>
                    <a:pt x="12332" y="346"/>
                    <a:pt x="12293" y="333"/>
                    <a:pt x="12260" y="294"/>
                  </a:cubicBezTo>
                  <a:cubicBezTo>
                    <a:pt x="12067" y="62"/>
                    <a:pt x="11831" y="1"/>
                    <a:pt x="1159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41"/>
            <p:cNvSpPr/>
            <p:nvPr/>
          </p:nvSpPr>
          <p:spPr>
            <a:xfrm>
              <a:off x="891275" y="1804500"/>
              <a:ext cx="301825" cy="354375"/>
            </a:xfrm>
            <a:custGeom>
              <a:rect b="b" l="l" r="r" t="t"/>
              <a:pathLst>
                <a:path extrusionOk="0" h="14175" w="12073">
                  <a:moveTo>
                    <a:pt x="7222" y="1667"/>
                  </a:moveTo>
                  <a:cubicBezTo>
                    <a:pt x="7374" y="1667"/>
                    <a:pt x="7528" y="1712"/>
                    <a:pt x="7691" y="1831"/>
                  </a:cubicBezTo>
                  <a:cubicBezTo>
                    <a:pt x="7728" y="1859"/>
                    <a:pt x="7787" y="1870"/>
                    <a:pt x="7847" y="1870"/>
                  </a:cubicBezTo>
                  <a:cubicBezTo>
                    <a:pt x="7894" y="1870"/>
                    <a:pt x="7943" y="1863"/>
                    <a:pt x="7984" y="1853"/>
                  </a:cubicBezTo>
                  <a:cubicBezTo>
                    <a:pt x="8041" y="1839"/>
                    <a:pt x="8096" y="1833"/>
                    <a:pt x="8148" y="1833"/>
                  </a:cubicBezTo>
                  <a:cubicBezTo>
                    <a:pt x="8495" y="1833"/>
                    <a:pt x="8749" y="2098"/>
                    <a:pt x="9059" y="2195"/>
                  </a:cubicBezTo>
                  <a:cubicBezTo>
                    <a:pt x="9572" y="2355"/>
                    <a:pt x="9839" y="2734"/>
                    <a:pt x="10061" y="3151"/>
                  </a:cubicBezTo>
                  <a:cubicBezTo>
                    <a:pt x="10272" y="3547"/>
                    <a:pt x="10418" y="3977"/>
                    <a:pt x="10588" y="4393"/>
                  </a:cubicBezTo>
                  <a:cubicBezTo>
                    <a:pt x="10602" y="4428"/>
                    <a:pt x="10588" y="4473"/>
                    <a:pt x="10584" y="4583"/>
                  </a:cubicBezTo>
                  <a:cubicBezTo>
                    <a:pt x="10447" y="4975"/>
                    <a:pt x="10530" y="5453"/>
                    <a:pt x="10481" y="5920"/>
                  </a:cubicBezTo>
                  <a:cubicBezTo>
                    <a:pt x="10412" y="6589"/>
                    <a:pt x="9950" y="7045"/>
                    <a:pt x="9462" y="7424"/>
                  </a:cubicBezTo>
                  <a:cubicBezTo>
                    <a:pt x="9074" y="7725"/>
                    <a:pt x="8700" y="8027"/>
                    <a:pt x="8192" y="8215"/>
                  </a:cubicBezTo>
                  <a:cubicBezTo>
                    <a:pt x="7631" y="8423"/>
                    <a:pt x="7079" y="8555"/>
                    <a:pt x="6574" y="8555"/>
                  </a:cubicBezTo>
                  <a:cubicBezTo>
                    <a:pt x="5942" y="8555"/>
                    <a:pt x="5385" y="8348"/>
                    <a:pt x="4982" y="7824"/>
                  </a:cubicBezTo>
                  <a:cubicBezTo>
                    <a:pt x="4527" y="7229"/>
                    <a:pt x="3922" y="6655"/>
                    <a:pt x="4053" y="5759"/>
                  </a:cubicBezTo>
                  <a:cubicBezTo>
                    <a:pt x="4104" y="5407"/>
                    <a:pt x="4041" y="5039"/>
                    <a:pt x="4048" y="4679"/>
                  </a:cubicBezTo>
                  <a:cubicBezTo>
                    <a:pt x="4055" y="4329"/>
                    <a:pt x="4113" y="3992"/>
                    <a:pt x="4319" y="3686"/>
                  </a:cubicBezTo>
                  <a:cubicBezTo>
                    <a:pt x="4864" y="2883"/>
                    <a:pt x="5548" y="2261"/>
                    <a:pt x="6465" y="1895"/>
                  </a:cubicBezTo>
                  <a:cubicBezTo>
                    <a:pt x="6724" y="1791"/>
                    <a:pt x="6969" y="1667"/>
                    <a:pt x="7222" y="1667"/>
                  </a:cubicBezTo>
                  <a:close/>
                  <a:moveTo>
                    <a:pt x="7048" y="0"/>
                  </a:moveTo>
                  <a:cubicBezTo>
                    <a:pt x="7009" y="0"/>
                    <a:pt x="6968" y="19"/>
                    <a:pt x="6926" y="26"/>
                  </a:cubicBezTo>
                  <a:cubicBezTo>
                    <a:pt x="5716" y="233"/>
                    <a:pt x="4694" y="893"/>
                    <a:pt x="3888" y="1710"/>
                  </a:cubicBezTo>
                  <a:cubicBezTo>
                    <a:pt x="2962" y="2648"/>
                    <a:pt x="2410" y="3844"/>
                    <a:pt x="2540" y="5291"/>
                  </a:cubicBezTo>
                  <a:cubicBezTo>
                    <a:pt x="2614" y="6136"/>
                    <a:pt x="2839" y="6959"/>
                    <a:pt x="3200" y="7726"/>
                  </a:cubicBezTo>
                  <a:cubicBezTo>
                    <a:pt x="3539" y="8445"/>
                    <a:pt x="3545" y="8627"/>
                    <a:pt x="2985" y="9236"/>
                  </a:cubicBezTo>
                  <a:cubicBezTo>
                    <a:pt x="2683" y="9563"/>
                    <a:pt x="2344" y="9890"/>
                    <a:pt x="2100" y="10252"/>
                  </a:cubicBezTo>
                  <a:cubicBezTo>
                    <a:pt x="1622" y="10959"/>
                    <a:pt x="1033" y="11589"/>
                    <a:pt x="636" y="12358"/>
                  </a:cubicBezTo>
                  <a:cubicBezTo>
                    <a:pt x="454" y="12712"/>
                    <a:pt x="75" y="12951"/>
                    <a:pt x="224" y="13451"/>
                  </a:cubicBezTo>
                  <a:cubicBezTo>
                    <a:pt x="280" y="13641"/>
                    <a:pt x="1" y="13910"/>
                    <a:pt x="333" y="14068"/>
                  </a:cubicBezTo>
                  <a:cubicBezTo>
                    <a:pt x="478" y="14136"/>
                    <a:pt x="626" y="14174"/>
                    <a:pt x="769" y="14174"/>
                  </a:cubicBezTo>
                  <a:cubicBezTo>
                    <a:pt x="957" y="14174"/>
                    <a:pt x="1136" y="14109"/>
                    <a:pt x="1289" y="13963"/>
                  </a:cubicBezTo>
                  <a:cubicBezTo>
                    <a:pt x="1771" y="13503"/>
                    <a:pt x="2299" y="13057"/>
                    <a:pt x="2663" y="12508"/>
                  </a:cubicBezTo>
                  <a:cubicBezTo>
                    <a:pt x="3255" y="11613"/>
                    <a:pt x="3970" y="10811"/>
                    <a:pt x="4549" y="9908"/>
                  </a:cubicBezTo>
                  <a:cubicBezTo>
                    <a:pt x="4637" y="9770"/>
                    <a:pt x="4749" y="9732"/>
                    <a:pt x="4870" y="9732"/>
                  </a:cubicBezTo>
                  <a:cubicBezTo>
                    <a:pt x="5016" y="9732"/>
                    <a:pt x="5176" y="9788"/>
                    <a:pt x="5325" y="9788"/>
                  </a:cubicBezTo>
                  <a:cubicBezTo>
                    <a:pt x="5373" y="9788"/>
                    <a:pt x="5420" y="9782"/>
                    <a:pt x="5464" y="9767"/>
                  </a:cubicBezTo>
                  <a:cubicBezTo>
                    <a:pt x="5578" y="10112"/>
                    <a:pt x="5767" y="10198"/>
                    <a:pt x="5983" y="10198"/>
                  </a:cubicBezTo>
                  <a:cubicBezTo>
                    <a:pt x="6196" y="10198"/>
                    <a:pt x="6434" y="10114"/>
                    <a:pt x="6649" y="10114"/>
                  </a:cubicBezTo>
                  <a:cubicBezTo>
                    <a:pt x="6713" y="10114"/>
                    <a:pt x="6776" y="10122"/>
                    <a:pt x="6835" y="10142"/>
                  </a:cubicBezTo>
                  <a:cubicBezTo>
                    <a:pt x="6955" y="10181"/>
                    <a:pt x="7126" y="10213"/>
                    <a:pt x="7289" y="10213"/>
                  </a:cubicBezTo>
                  <a:cubicBezTo>
                    <a:pt x="7407" y="10213"/>
                    <a:pt x="7522" y="10197"/>
                    <a:pt x="7610" y="10155"/>
                  </a:cubicBezTo>
                  <a:cubicBezTo>
                    <a:pt x="8242" y="9862"/>
                    <a:pt x="8954" y="9858"/>
                    <a:pt x="9513" y="9231"/>
                  </a:cubicBezTo>
                  <a:cubicBezTo>
                    <a:pt x="10054" y="8622"/>
                    <a:pt x="10807" y="8239"/>
                    <a:pt x="11259" y="7456"/>
                  </a:cubicBezTo>
                  <a:cubicBezTo>
                    <a:pt x="11690" y="6709"/>
                    <a:pt x="11748" y="5897"/>
                    <a:pt x="11988" y="5122"/>
                  </a:cubicBezTo>
                  <a:cubicBezTo>
                    <a:pt x="12052" y="4917"/>
                    <a:pt x="12073" y="4517"/>
                    <a:pt x="11988" y="4358"/>
                  </a:cubicBezTo>
                  <a:cubicBezTo>
                    <a:pt x="11767" y="3946"/>
                    <a:pt x="11748" y="3477"/>
                    <a:pt x="11623" y="3066"/>
                  </a:cubicBezTo>
                  <a:cubicBezTo>
                    <a:pt x="11438" y="2448"/>
                    <a:pt x="11137" y="1979"/>
                    <a:pt x="10697" y="1593"/>
                  </a:cubicBezTo>
                  <a:cubicBezTo>
                    <a:pt x="9696" y="714"/>
                    <a:pt x="8579" y="54"/>
                    <a:pt x="7188" y="54"/>
                  </a:cubicBezTo>
                  <a:cubicBezTo>
                    <a:pt x="7172" y="54"/>
                    <a:pt x="7155" y="54"/>
                    <a:pt x="7139" y="54"/>
                  </a:cubicBezTo>
                  <a:cubicBezTo>
                    <a:pt x="7111" y="13"/>
                    <a:pt x="7081" y="0"/>
                    <a:pt x="7048"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 name="Google Shape;851;p41"/>
            <p:cNvSpPr/>
            <p:nvPr/>
          </p:nvSpPr>
          <p:spPr>
            <a:xfrm>
              <a:off x="1022225" y="2111375"/>
              <a:ext cx="39050" cy="100950"/>
            </a:xfrm>
            <a:custGeom>
              <a:rect b="b" l="l" r="r" t="t"/>
              <a:pathLst>
                <a:path extrusionOk="0" h="4038" w="1562">
                  <a:moveTo>
                    <a:pt x="666" y="1"/>
                  </a:moveTo>
                  <a:cubicBezTo>
                    <a:pt x="654" y="1"/>
                    <a:pt x="640" y="1"/>
                    <a:pt x="627" y="1"/>
                  </a:cubicBezTo>
                  <a:cubicBezTo>
                    <a:pt x="257" y="15"/>
                    <a:pt x="1" y="132"/>
                    <a:pt x="19" y="481"/>
                  </a:cubicBezTo>
                  <a:cubicBezTo>
                    <a:pt x="74" y="1541"/>
                    <a:pt x="46" y="2609"/>
                    <a:pt x="257" y="3658"/>
                  </a:cubicBezTo>
                  <a:cubicBezTo>
                    <a:pt x="288" y="3809"/>
                    <a:pt x="248" y="4010"/>
                    <a:pt x="461" y="4034"/>
                  </a:cubicBezTo>
                  <a:cubicBezTo>
                    <a:pt x="479" y="4036"/>
                    <a:pt x="498" y="4038"/>
                    <a:pt x="516" y="4038"/>
                  </a:cubicBezTo>
                  <a:cubicBezTo>
                    <a:pt x="659" y="4038"/>
                    <a:pt x="794" y="3962"/>
                    <a:pt x="866" y="3835"/>
                  </a:cubicBezTo>
                  <a:cubicBezTo>
                    <a:pt x="1127" y="3406"/>
                    <a:pt x="1561" y="3039"/>
                    <a:pt x="1322" y="2474"/>
                  </a:cubicBezTo>
                  <a:cubicBezTo>
                    <a:pt x="1309" y="1822"/>
                    <a:pt x="1322" y="1197"/>
                    <a:pt x="1276" y="575"/>
                  </a:cubicBezTo>
                  <a:cubicBezTo>
                    <a:pt x="1249" y="231"/>
                    <a:pt x="1085" y="1"/>
                    <a:pt x="66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2" name="Google Shape;852;p41"/>
            <p:cNvSpPr/>
            <p:nvPr/>
          </p:nvSpPr>
          <p:spPr>
            <a:xfrm>
              <a:off x="1076725" y="2110650"/>
              <a:ext cx="49475" cy="77275"/>
            </a:xfrm>
            <a:custGeom>
              <a:rect b="b" l="l" r="r" t="t"/>
              <a:pathLst>
                <a:path extrusionOk="0" h="3091" w="1979">
                  <a:moveTo>
                    <a:pt x="734" y="1"/>
                  </a:moveTo>
                  <a:cubicBezTo>
                    <a:pt x="691" y="1"/>
                    <a:pt x="644" y="6"/>
                    <a:pt x="593" y="17"/>
                  </a:cubicBezTo>
                  <a:cubicBezTo>
                    <a:pt x="209" y="101"/>
                    <a:pt x="76" y="404"/>
                    <a:pt x="0" y="817"/>
                  </a:cubicBezTo>
                  <a:cubicBezTo>
                    <a:pt x="275" y="1408"/>
                    <a:pt x="388" y="2120"/>
                    <a:pt x="675" y="2757"/>
                  </a:cubicBezTo>
                  <a:cubicBezTo>
                    <a:pt x="775" y="2981"/>
                    <a:pt x="1058" y="3091"/>
                    <a:pt x="1336" y="3091"/>
                  </a:cubicBezTo>
                  <a:cubicBezTo>
                    <a:pt x="1432" y="3091"/>
                    <a:pt x="1527" y="3078"/>
                    <a:pt x="1614" y="3052"/>
                  </a:cubicBezTo>
                  <a:cubicBezTo>
                    <a:pt x="1979" y="2943"/>
                    <a:pt x="1824" y="2639"/>
                    <a:pt x="1741" y="2367"/>
                  </a:cubicBezTo>
                  <a:cubicBezTo>
                    <a:pt x="1555" y="1763"/>
                    <a:pt x="1416" y="1145"/>
                    <a:pt x="1240" y="538"/>
                  </a:cubicBezTo>
                  <a:cubicBezTo>
                    <a:pt x="1161" y="265"/>
                    <a:pt x="1043" y="1"/>
                    <a:pt x="734"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41"/>
            <p:cNvSpPr/>
            <p:nvPr/>
          </p:nvSpPr>
          <p:spPr>
            <a:xfrm>
              <a:off x="1115750" y="2082125"/>
              <a:ext cx="66875" cy="56575"/>
            </a:xfrm>
            <a:custGeom>
              <a:rect b="b" l="l" r="r" t="t"/>
              <a:pathLst>
                <a:path extrusionOk="0" h="2263" w="2675">
                  <a:moveTo>
                    <a:pt x="672" y="1"/>
                  </a:moveTo>
                  <a:cubicBezTo>
                    <a:pt x="245" y="1"/>
                    <a:pt x="385" y="529"/>
                    <a:pt x="130" y="698"/>
                  </a:cubicBezTo>
                  <a:cubicBezTo>
                    <a:pt x="0" y="784"/>
                    <a:pt x="116" y="980"/>
                    <a:pt x="198" y="1025"/>
                  </a:cubicBezTo>
                  <a:cubicBezTo>
                    <a:pt x="798" y="1351"/>
                    <a:pt x="1118" y="2098"/>
                    <a:pt x="1904" y="2146"/>
                  </a:cubicBezTo>
                  <a:cubicBezTo>
                    <a:pt x="2017" y="2153"/>
                    <a:pt x="2139" y="2263"/>
                    <a:pt x="2249" y="2263"/>
                  </a:cubicBezTo>
                  <a:cubicBezTo>
                    <a:pt x="2305" y="2263"/>
                    <a:pt x="2358" y="2234"/>
                    <a:pt x="2405" y="2148"/>
                  </a:cubicBezTo>
                  <a:cubicBezTo>
                    <a:pt x="2517" y="1940"/>
                    <a:pt x="2675" y="1710"/>
                    <a:pt x="2411" y="1452"/>
                  </a:cubicBezTo>
                  <a:cubicBezTo>
                    <a:pt x="2054" y="1104"/>
                    <a:pt x="1776" y="682"/>
                    <a:pt x="1333" y="417"/>
                  </a:cubicBezTo>
                  <a:cubicBezTo>
                    <a:pt x="1135" y="299"/>
                    <a:pt x="1036" y="39"/>
                    <a:pt x="792" y="12"/>
                  </a:cubicBezTo>
                  <a:cubicBezTo>
                    <a:pt x="747" y="5"/>
                    <a:pt x="708" y="1"/>
                    <a:pt x="67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54" name="Google Shape;854;p41"/>
          <p:cNvGrpSpPr/>
          <p:nvPr/>
        </p:nvGrpSpPr>
        <p:grpSpPr>
          <a:xfrm>
            <a:off x="5185600" y="1952813"/>
            <a:ext cx="561850" cy="731525"/>
            <a:chOff x="5185600" y="1944938"/>
            <a:chExt cx="561850" cy="731525"/>
          </a:xfrm>
        </p:grpSpPr>
        <p:sp>
          <p:nvSpPr>
            <p:cNvPr id="855" name="Google Shape;855;p41"/>
            <p:cNvSpPr/>
            <p:nvPr/>
          </p:nvSpPr>
          <p:spPr>
            <a:xfrm>
              <a:off x="5192800" y="1954338"/>
              <a:ext cx="547450" cy="712800"/>
            </a:xfrm>
            <a:custGeom>
              <a:rect b="b" l="l" r="r" t="t"/>
              <a:pathLst>
                <a:path extrusionOk="0" h="28512" w="21898">
                  <a:moveTo>
                    <a:pt x="11818" y="0"/>
                  </a:moveTo>
                  <a:cubicBezTo>
                    <a:pt x="11504" y="0"/>
                    <a:pt x="11186" y="28"/>
                    <a:pt x="10867" y="123"/>
                  </a:cubicBezTo>
                  <a:cubicBezTo>
                    <a:pt x="10352" y="278"/>
                    <a:pt x="9768" y="221"/>
                    <a:pt x="9237" y="346"/>
                  </a:cubicBezTo>
                  <a:cubicBezTo>
                    <a:pt x="8999" y="402"/>
                    <a:pt x="8758" y="353"/>
                    <a:pt x="8543" y="433"/>
                  </a:cubicBezTo>
                  <a:cubicBezTo>
                    <a:pt x="8210" y="557"/>
                    <a:pt x="7864" y="714"/>
                    <a:pt x="7548" y="812"/>
                  </a:cubicBezTo>
                  <a:cubicBezTo>
                    <a:pt x="6823" y="1034"/>
                    <a:pt x="6224" y="1461"/>
                    <a:pt x="5542" y="1737"/>
                  </a:cubicBezTo>
                  <a:cubicBezTo>
                    <a:pt x="5379" y="1802"/>
                    <a:pt x="5179" y="1853"/>
                    <a:pt x="5196" y="2086"/>
                  </a:cubicBezTo>
                  <a:cubicBezTo>
                    <a:pt x="5147" y="2066"/>
                    <a:pt x="5101" y="2057"/>
                    <a:pt x="5058" y="2057"/>
                  </a:cubicBezTo>
                  <a:cubicBezTo>
                    <a:pt x="4930" y="2057"/>
                    <a:pt x="4831" y="2138"/>
                    <a:pt x="4781" y="2248"/>
                  </a:cubicBezTo>
                  <a:cubicBezTo>
                    <a:pt x="4699" y="2428"/>
                    <a:pt x="4540" y="2490"/>
                    <a:pt x="4402" y="2602"/>
                  </a:cubicBezTo>
                  <a:cubicBezTo>
                    <a:pt x="3965" y="2957"/>
                    <a:pt x="3435" y="3287"/>
                    <a:pt x="3183" y="3748"/>
                  </a:cubicBezTo>
                  <a:cubicBezTo>
                    <a:pt x="2912" y="4242"/>
                    <a:pt x="2447" y="4589"/>
                    <a:pt x="2233" y="5108"/>
                  </a:cubicBezTo>
                  <a:cubicBezTo>
                    <a:pt x="2057" y="5535"/>
                    <a:pt x="1786" y="5913"/>
                    <a:pt x="1520" y="6299"/>
                  </a:cubicBezTo>
                  <a:cubicBezTo>
                    <a:pt x="1240" y="6705"/>
                    <a:pt x="1045" y="7183"/>
                    <a:pt x="835" y="7640"/>
                  </a:cubicBezTo>
                  <a:cubicBezTo>
                    <a:pt x="638" y="8069"/>
                    <a:pt x="533" y="8523"/>
                    <a:pt x="423" y="8949"/>
                  </a:cubicBezTo>
                  <a:cubicBezTo>
                    <a:pt x="274" y="9527"/>
                    <a:pt x="285" y="10157"/>
                    <a:pt x="204" y="10761"/>
                  </a:cubicBezTo>
                  <a:cubicBezTo>
                    <a:pt x="177" y="10961"/>
                    <a:pt x="392" y="11122"/>
                    <a:pt x="324" y="11271"/>
                  </a:cubicBezTo>
                  <a:cubicBezTo>
                    <a:pt x="1" y="11988"/>
                    <a:pt x="410" y="12680"/>
                    <a:pt x="374" y="13392"/>
                  </a:cubicBezTo>
                  <a:cubicBezTo>
                    <a:pt x="346" y="13961"/>
                    <a:pt x="624" y="14540"/>
                    <a:pt x="740" y="15119"/>
                  </a:cubicBezTo>
                  <a:cubicBezTo>
                    <a:pt x="902" y="15929"/>
                    <a:pt x="1282" y="16658"/>
                    <a:pt x="1621" y="17403"/>
                  </a:cubicBezTo>
                  <a:cubicBezTo>
                    <a:pt x="1791" y="17776"/>
                    <a:pt x="2050" y="18107"/>
                    <a:pt x="2249" y="18448"/>
                  </a:cubicBezTo>
                  <a:cubicBezTo>
                    <a:pt x="2482" y="18846"/>
                    <a:pt x="2694" y="19258"/>
                    <a:pt x="2882" y="19680"/>
                  </a:cubicBezTo>
                  <a:cubicBezTo>
                    <a:pt x="3259" y="20528"/>
                    <a:pt x="3875" y="21249"/>
                    <a:pt x="4342" y="22052"/>
                  </a:cubicBezTo>
                  <a:cubicBezTo>
                    <a:pt x="4530" y="22374"/>
                    <a:pt x="4842" y="22638"/>
                    <a:pt x="5043" y="22934"/>
                  </a:cubicBezTo>
                  <a:cubicBezTo>
                    <a:pt x="5402" y="23464"/>
                    <a:pt x="5754" y="23985"/>
                    <a:pt x="6212" y="24441"/>
                  </a:cubicBezTo>
                  <a:cubicBezTo>
                    <a:pt x="6429" y="24657"/>
                    <a:pt x="6636" y="24867"/>
                    <a:pt x="6793" y="25140"/>
                  </a:cubicBezTo>
                  <a:cubicBezTo>
                    <a:pt x="7047" y="25580"/>
                    <a:pt x="7461" y="25919"/>
                    <a:pt x="7776" y="26315"/>
                  </a:cubicBezTo>
                  <a:cubicBezTo>
                    <a:pt x="8091" y="26711"/>
                    <a:pt x="8367" y="27113"/>
                    <a:pt x="8766" y="27456"/>
                  </a:cubicBezTo>
                  <a:cubicBezTo>
                    <a:pt x="8967" y="27629"/>
                    <a:pt x="9285" y="27850"/>
                    <a:pt x="9308" y="28235"/>
                  </a:cubicBezTo>
                  <a:cubicBezTo>
                    <a:pt x="9315" y="28359"/>
                    <a:pt x="9410" y="28511"/>
                    <a:pt x="9595" y="28511"/>
                  </a:cubicBezTo>
                  <a:cubicBezTo>
                    <a:pt x="9666" y="28511"/>
                    <a:pt x="9750" y="28489"/>
                    <a:pt x="9848" y="28434"/>
                  </a:cubicBezTo>
                  <a:cubicBezTo>
                    <a:pt x="10142" y="28269"/>
                    <a:pt x="10367" y="28073"/>
                    <a:pt x="10618" y="27869"/>
                  </a:cubicBezTo>
                  <a:cubicBezTo>
                    <a:pt x="11399" y="27238"/>
                    <a:pt x="11999" y="26432"/>
                    <a:pt x="12851" y="25874"/>
                  </a:cubicBezTo>
                  <a:cubicBezTo>
                    <a:pt x="13152" y="25676"/>
                    <a:pt x="13335" y="25338"/>
                    <a:pt x="13630" y="25096"/>
                  </a:cubicBezTo>
                  <a:cubicBezTo>
                    <a:pt x="14123" y="24692"/>
                    <a:pt x="14608" y="24260"/>
                    <a:pt x="14941" y="23698"/>
                  </a:cubicBezTo>
                  <a:cubicBezTo>
                    <a:pt x="15044" y="23525"/>
                    <a:pt x="15387" y="23385"/>
                    <a:pt x="15460" y="23274"/>
                  </a:cubicBezTo>
                  <a:cubicBezTo>
                    <a:pt x="15673" y="22949"/>
                    <a:pt x="15923" y="22684"/>
                    <a:pt x="16183" y="22399"/>
                  </a:cubicBezTo>
                  <a:cubicBezTo>
                    <a:pt x="16478" y="22075"/>
                    <a:pt x="16647" y="21650"/>
                    <a:pt x="17039" y="21384"/>
                  </a:cubicBezTo>
                  <a:cubicBezTo>
                    <a:pt x="17152" y="21306"/>
                    <a:pt x="17109" y="21068"/>
                    <a:pt x="17329" y="21068"/>
                  </a:cubicBezTo>
                  <a:cubicBezTo>
                    <a:pt x="17336" y="21068"/>
                    <a:pt x="17343" y="21068"/>
                    <a:pt x="17351" y="21069"/>
                  </a:cubicBezTo>
                  <a:cubicBezTo>
                    <a:pt x="17359" y="20610"/>
                    <a:pt x="17803" y="20374"/>
                    <a:pt x="18043" y="20092"/>
                  </a:cubicBezTo>
                  <a:cubicBezTo>
                    <a:pt x="18515" y="19537"/>
                    <a:pt x="18890" y="18917"/>
                    <a:pt x="19360" y="18361"/>
                  </a:cubicBezTo>
                  <a:cubicBezTo>
                    <a:pt x="19580" y="18102"/>
                    <a:pt x="19868" y="17769"/>
                    <a:pt x="19926" y="17357"/>
                  </a:cubicBezTo>
                  <a:cubicBezTo>
                    <a:pt x="19958" y="17131"/>
                    <a:pt x="20090" y="16918"/>
                    <a:pt x="20279" y="16728"/>
                  </a:cubicBezTo>
                  <a:cubicBezTo>
                    <a:pt x="20400" y="16606"/>
                    <a:pt x="20697" y="16484"/>
                    <a:pt x="20522" y="16189"/>
                  </a:cubicBezTo>
                  <a:cubicBezTo>
                    <a:pt x="20486" y="16128"/>
                    <a:pt x="20591" y="15902"/>
                    <a:pt x="20660" y="15888"/>
                  </a:cubicBezTo>
                  <a:cubicBezTo>
                    <a:pt x="20997" y="15820"/>
                    <a:pt x="20891" y="15543"/>
                    <a:pt x="20968" y="15362"/>
                  </a:cubicBezTo>
                  <a:cubicBezTo>
                    <a:pt x="21132" y="14975"/>
                    <a:pt x="21035" y="14550"/>
                    <a:pt x="21131" y="14146"/>
                  </a:cubicBezTo>
                  <a:cubicBezTo>
                    <a:pt x="21170" y="13977"/>
                    <a:pt x="21390" y="13789"/>
                    <a:pt x="21309" y="13733"/>
                  </a:cubicBezTo>
                  <a:cubicBezTo>
                    <a:pt x="20965" y="13491"/>
                    <a:pt x="21613" y="13250"/>
                    <a:pt x="21281" y="13043"/>
                  </a:cubicBezTo>
                  <a:cubicBezTo>
                    <a:pt x="21716" y="12907"/>
                    <a:pt x="21175" y="12420"/>
                    <a:pt x="21586" y="12277"/>
                  </a:cubicBezTo>
                  <a:cubicBezTo>
                    <a:pt x="21381" y="12084"/>
                    <a:pt x="21898" y="11828"/>
                    <a:pt x="21525" y="11649"/>
                  </a:cubicBezTo>
                  <a:cubicBezTo>
                    <a:pt x="21551" y="11605"/>
                    <a:pt x="21573" y="11559"/>
                    <a:pt x="21602" y="11516"/>
                  </a:cubicBezTo>
                  <a:cubicBezTo>
                    <a:pt x="21791" y="11237"/>
                    <a:pt x="21793" y="10930"/>
                    <a:pt x="21696" y="10630"/>
                  </a:cubicBezTo>
                  <a:cubicBezTo>
                    <a:pt x="21679" y="10575"/>
                    <a:pt x="21541" y="10550"/>
                    <a:pt x="21587" y="10427"/>
                  </a:cubicBezTo>
                  <a:cubicBezTo>
                    <a:pt x="21763" y="9957"/>
                    <a:pt x="21484" y="9463"/>
                    <a:pt x="21658" y="8998"/>
                  </a:cubicBezTo>
                  <a:cubicBezTo>
                    <a:pt x="21698" y="8891"/>
                    <a:pt x="21652" y="8785"/>
                    <a:pt x="21670" y="8731"/>
                  </a:cubicBezTo>
                  <a:cubicBezTo>
                    <a:pt x="21778" y="8397"/>
                    <a:pt x="21493" y="8125"/>
                    <a:pt x="21565" y="7697"/>
                  </a:cubicBezTo>
                  <a:cubicBezTo>
                    <a:pt x="21703" y="7160"/>
                    <a:pt x="21100" y="6712"/>
                    <a:pt x="21050" y="6113"/>
                  </a:cubicBezTo>
                  <a:cubicBezTo>
                    <a:pt x="21027" y="5829"/>
                    <a:pt x="20726" y="5614"/>
                    <a:pt x="20671" y="5390"/>
                  </a:cubicBezTo>
                  <a:cubicBezTo>
                    <a:pt x="20541" y="4864"/>
                    <a:pt x="19859" y="4738"/>
                    <a:pt x="19829" y="4191"/>
                  </a:cubicBezTo>
                  <a:cubicBezTo>
                    <a:pt x="19221" y="3850"/>
                    <a:pt x="18853" y="3267"/>
                    <a:pt x="18333" y="2843"/>
                  </a:cubicBezTo>
                  <a:cubicBezTo>
                    <a:pt x="17523" y="2183"/>
                    <a:pt x="16672" y="1570"/>
                    <a:pt x="15741" y="1072"/>
                  </a:cubicBezTo>
                  <a:cubicBezTo>
                    <a:pt x="15385" y="880"/>
                    <a:pt x="14988" y="718"/>
                    <a:pt x="14651" y="529"/>
                  </a:cubicBezTo>
                  <a:cubicBezTo>
                    <a:pt x="14022" y="177"/>
                    <a:pt x="13354" y="77"/>
                    <a:pt x="12691" y="40"/>
                  </a:cubicBezTo>
                  <a:cubicBezTo>
                    <a:pt x="12403" y="24"/>
                    <a:pt x="12112" y="0"/>
                    <a:pt x="11818" y="0"/>
                  </a:cubicBezTo>
                  <a:close/>
                </a:path>
              </a:pathLst>
            </a:custGeom>
            <a:solidFill>
              <a:srgbClr val="FEB8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41"/>
            <p:cNvSpPr/>
            <p:nvPr/>
          </p:nvSpPr>
          <p:spPr>
            <a:xfrm>
              <a:off x="5185600" y="1944938"/>
              <a:ext cx="561850" cy="731525"/>
            </a:xfrm>
            <a:custGeom>
              <a:rect b="b" l="l" r="r" t="t"/>
              <a:pathLst>
                <a:path extrusionOk="0" h="29261" w="22474">
                  <a:moveTo>
                    <a:pt x="12261" y="1259"/>
                  </a:moveTo>
                  <a:cubicBezTo>
                    <a:pt x="12380" y="1259"/>
                    <a:pt x="12499" y="1280"/>
                    <a:pt x="12620" y="1348"/>
                  </a:cubicBezTo>
                  <a:cubicBezTo>
                    <a:pt x="12625" y="1351"/>
                    <a:pt x="12638" y="1353"/>
                    <a:pt x="12656" y="1353"/>
                  </a:cubicBezTo>
                  <a:cubicBezTo>
                    <a:pt x="12740" y="1353"/>
                    <a:pt x="12937" y="1323"/>
                    <a:pt x="13082" y="1323"/>
                  </a:cubicBezTo>
                  <a:cubicBezTo>
                    <a:pt x="13100" y="1323"/>
                    <a:pt x="13117" y="1324"/>
                    <a:pt x="13133" y="1325"/>
                  </a:cubicBezTo>
                  <a:cubicBezTo>
                    <a:pt x="13479" y="1347"/>
                    <a:pt x="13798" y="1420"/>
                    <a:pt x="14125" y="1600"/>
                  </a:cubicBezTo>
                  <a:cubicBezTo>
                    <a:pt x="14326" y="1708"/>
                    <a:pt x="14676" y="1692"/>
                    <a:pt x="14889" y="1858"/>
                  </a:cubicBezTo>
                  <a:cubicBezTo>
                    <a:pt x="15537" y="2363"/>
                    <a:pt x="16359" y="2605"/>
                    <a:pt x="16949" y="3221"/>
                  </a:cubicBezTo>
                  <a:cubicBezTo>
                    <a:pt x="17316" y="3605"/>
                    <a:pt x="17793" y="3930"/>
                    <a:pt x="18199" y="4294"/>
                  </a:cubicBezTo>
                  <a:cubicBezTo>
                    <a:pt x="18460" y="4527"/>
                    <a:pt x="18754" y="4737"/>
                    <a:pt x="18990" y="5017"/>
                  </a:cubicBezTo>
                  <a:cubicBezTo>
                    <a:pt x="19231" y="5304"/>
                    <a:pt x="19377" y="5715"/>
                    <a:pt x="19809" y="5841"/>
                  </a:cubicBezTo>
                  <a:cubicBezTo>
                    <a:pt x="19722" y="6060"/>
                    <a:pt x="19927" y="6174"/>
                    <a:pt x="19991" y="6339"/>
                  </a:cubicBezTo>
                  <a:cubicBezTo>
                    <a:pt x="20229" y="6960"/>
                    <a:pt x="20512" y="7586"/>
                    <a:pt x="20602" y="8233"/>
                  </a:cubicBezTo>
                  <a:cubicBezTo>
                    <a:pt x="20671" y="8738"/>
                    <a:pt x="20686" y="9281"/>
                    <a:pt x="20786" y="9767"/>
                  </a:cubicBezTo>
                  <a:cubicBezTo>
                    <a:pt x="20873" y="10185"/>
                    <a:pt x="20740" y="10578"/>
                    <a:pt x="20852" y="11001"/>
                  </a:cubicBezTo>
                  <a:cubicBezTo>
                    <a:pt x="20973" y="11457"/>
                    <a:pt x="20814" y="12008"/>
                    <a:pt x="20674" y="12491"/>
                  </a:cubicBezTo>
                  <a:cubicBezTo>
                    <a:pt x="20541" y="12953"/>
                    <a:pt x="20511" y="13424"/>
                    <a:pt x="20459" y="13888"/>
                  </a:cubicBezTo>
                  <a:cubicBezTo>
                    <a:pt x="20440" y="14050"/>
                    <a:pt x="20356" y="14186"/>
                    <a:pt x="20334" y="14343"/>
                  </a:cubicBezTo>
                  <a:cubicBezTo>
                    <a:pt x="20260" y="14868"/>
                    <a:pt x="20157" y="15423"/>
                    <a:pt x="19953" y="15891"/>
                  </a:cubicBezTo>
                  <a:cubicBezTo>
                    <a:pt x="19714" y="16440"/>
                    <a:pt x="19437" y="17009"/>
                    <a:pt x="19065" y="17506"/>
                  </a:cubicBezTo>
                  <a:cubicBezTo>
                    <a:pt x="18660" y="18051"/>
                    <a:pt x="18331" y="18641"/>
                    <a:pt x="17937" y="19193"/>
                  </a:cubicBezTo>
                  <a:cubicBezTo>
                    <a:pt x="17625" y="19629"/>
                    <a:pt x="17281" y="20039"/>
                    <a:pt x="16955" y="20463"/>
                  </a:cubicBezTo>
                  <a:cubicBezTo>
                    <a:pt x="16558" y="20978"/>
                    <a:pt x="16131" y="21478"/>
                    <a:pt x="15669" y="21942"/>
                  </a:cubicBezTo>
                  <a:cubicBezTo>
                    <a:pt x="15518" y="22092"/>
                    <a:pt x="15481" y="22279"/>
                    <a:pt x="15367" y="22435"/>
                  </a:cubicBezTo>
                  <a:cubicBezTo>
                    <a:pt x="14978" y="22970"/>
                    <a:pt x="14410" y="23340"/>
                    <a:pt x="14025" y="23879"/>
                  </a:cubicBezTo>
                  <a:cubicBezTo>
                    <a:pt x="13738" y="24279"/>
                    <a:pt x="13335" y="24607"/>
                    <a:pt x="12969" y="24952"/>
                  </a:cubicBezTo>
                  <a:cubicBezTo>
                    <a:pt x="12341" y="25544"/>
                    <a:pt x="11688" y="26112"/>
                    <a:pt x="11076" y="26719"/>
                  </a:cubicBezTo>
                  <a:cubicBezTo>
                    <a:pt x="10799" y="26994"/>
                    <a:pt x="10485" y="27233"/>
                    <a:pt x="10225" y="27516"/>
                  </a:cubicBezTo>
                  <a:cubicBezTo>
                    <a:pt x="10127" y="27622"/>
                    <a:pt x="10051" y="27662"/>
                    <a:pt x="9988" y="27662"/>
                  </a:cubicBezTo>
                  <a:cubicBezTo>
                    <a:pt x="9881" y="27662"/>
                    <a:pt x="9809" y="27550"/>
                    <a:pt x="9722" y="27447"/>
                  </a:cubicBezTo>
                  <a:cubicBezTo>
                    <a:pt x="9436" y="27108"/>
                    <a:pt x="9271" y="26694"/>
                    <a:pt x="8960" y="26366"/>
                  </a:cubicBezTo>
                  <a:cubicBezTo>
                    <a:pt x="8499" y="25884"/>
                    <a:pt x="8167" y="25312"/>
                    <a:pt x="7776" y="24785"/>
                  </a:cubicBezTo>
                  <a:cubicBezTo>
                    <a:pt x="7322" y="24173"/>
                    <a:pt x="6774" y="23617"/>
                    <a:pt x="6303" y="23004"/>
                  </a:cubicBezTo>
                  <a:cubicBezTo>
                    <a:pt x="5757" y="22292"/>
                    <a:pt x="5282" y="21540"/>
                    <a:pt x="4843" y="20769"/>
                  </a:cubicBezTo>
                  <a:cubicBezTo>
                    <a:pt x="4545" y="20249"/>
                    <a:pt x="4194" y="19763"/>
                    <a:pt x="3923" y="19222"/>
                  </a:cubicBezTo>
                  <a:cubicBezTo>
                    <a:pt x="3592" y="18560"/>
                    <a:pt x="3273" y="17885"/>
                    <a:pt x="2869" y="17252"/>
                  </a:cubicBezTo>
                  <a:cubicBezTo>
                    <a:pt x="2679" y="16954"/>
                    <a:pt x="2678" y="16540"/>
                    <a:pt x="2471" y="16258"/>
                  </a:cubicBezTo>
                  <a:cubicBezTo>
                    <a:pt x="2202" y="15893"/>
                    <a:pt x="2200" y="15466"/>
                    <a:pt x="2079" y="15080"/>
                  </a:cubicBezTo>
                  <a:cubicBezTo>
                    <a:pt x="1956" y="14686"/>
                    <a:pt x="1798" y="14276"/>
                    <a:pt x="1815" y="13823"/>
                  </a:cubicBezTo>
                  <a:cubicBezTo>
                    <a:pt x="1831" y="13399"/>
                    <a:pt x="1668" y="12964"/>
                    <a:pt x="1663" y="12526"/>
                  </a:cubicBezTo>
                  <a:cubicBezTo>
                    <a:pt x="1658" y="11926"/>
                    <a:pt x="1698" y="11306"/>
                    <a:pt x="1636" y="10733"/>
                  </a:cubicBezTo>
                  <a:cubicBezTo>
                    <a:pt x="1588" y="10291"/>
                    <a:pt x="1886" y="9884"/>
                    <a:pt x="1669" y="9466"/>
                  </a:cubicBezTo>
                  <a:cubicBezTo>
                    <a:pt x="1657" y="9441"/>
                    <a:pt x="1740" y="9383"/>
                    <a:pt x="1740" y="9340"/>
                  </a:cubicBezTo>
                  <a:cubicBezTo>
                    <a:pt x="1740" y="9210"/>
                    <a:pt x="2155" y="9133"/>
                    <a:pt x="1795" y="8958"/>
                  </a:cubicBezTo>
                  <a:cubicBezTo>
                    <a:pt x="1768" y="8945"/>
                    <a:pt x="1814" y="8875"/>
                    <a:pt x="1859" y="8835"/>
                  </a:cubicBezTo>
                  <a:cubicBezTo>
                    <a:pt x="1994" y="8718"/>
                    <a:pt x="2129" y="8647"/>
                    <a:pt x="2039" y="8385"/>
                  </a:cubicBezTo>
                  <a:cubicBezTo>
                    <a:pt x="1980" y="8216"/>
                    <a:pt x="2251" y="7955"/>
                    <a:pt x="2365" y="7733"/>
                  </a:cubicBezTo>
                  <a:cubicBezTo>
                    <a:pt x="2613" y="7247"/>
                    <a:pt x="2890" y="6770"/>
                    <a:pt x="3259" y="6334"/>
                  </a:cubicBezTo>
                  <a:cubicBezTo>
                    <a:pt x="3437" y="6124"/>
                    <a:pt x="3713" y="5812"/>
                    <a:pt x="3679" y="5444"/>
                  </a:cubicBezTo>
                  <a:cubicBezTo>
                    <a:pt x="3678" y="5422"/>
                    <a:pt x="3680" y="5385"/>
                    <a:pt x="3694" y="5378"/>
                  </a:cubicBezTo>
                  <a:cubicBezTo>
                    <a:pt x="4276" y="5076"/>
                    <a:pt x="4397" y="4363"/>
                    <a:pt x="4939" y="4060"/>
                  </a:cubicBezTo>
                  <a:cubicBezTo>
                    <a:pt x="5449" y="3776"/>
                    <a:pt x="5654" y="3138"/>
                    <a:pt x="6307" y="3049"/>
                  </a:cubicBezTo>
                  <a:cubicBezTo>
                    <a:pt x="6484" y="2597"/>
                    <a:pt x="7017" y="2606"/>
                    <a:pt x="7355" y="2357"/>
                  </a:cubicBezTo>
                  <a:cubicBezTo>
                    <a:pt x="7578" y="2192"/>
                    <a:pt x="7940" y="2110"/>
                    <a:pt x="8189" y="1912"/>
                  </a:cubicBezTo>
                  <a:cubicBezTo>
                    <a:pt x="8238" y="1984"/>
                    <a:pt x="8274" y="2007"/>
                    <a:pt x="8300" y="2007"/>
                  </a:cubicBezTo>
                  <a:cubicBezTo>
                    <a:pt x="8315" y="2007"/>
                    <a:pt x="8328" y="1999"/>
                    <a:pt x="8338" y="1989"/>
                  </a:cubicBezTo>
                  <a:cubicBezTo>
                    <a:pt x="8828" y="1501"/>
                    <a:pt x="9519" y="1650"/>
                    <a:pt x="10114" y="1502"/>
                  </a:cubicBezTo>
                  <a:cubicBezTo>
                    <a:pt x="10625" y="1375"/>
                    <a:pt x="11170" y="1343"/>
                    <a:pt x="11702" y="1321"/>
                  </a:cubicBezTo>
                  <a:cubicBezTo>
                    <a:pt x="11884" y="1314"/>
                    <a:pt x="12071" y="1259"/>
                    <a:pt x="12261" y="1259"/>
                  </a:cubicBezTo>
                  <a:close/>
                  <a:moveTo>
                    <a:pt x="12129" y="1"/>
                  </a:moveTo>
                  <a:cubicBezTo>
                    <a:pt x="11806" y="1"/>
                    <a:pt x="11480" y="29"/>
                    <a:pt x="11154" y="127"/>
                  </a:cubicBezTo>
                  <a:cubicBezTo>
                    <a:pt x="10624" y="286"/>
                    <a:pt x="10026" y="226"/>
                    <a:pt x="9481" y="354"/>
                  </a:cubicBezTo>
                  <a:cubicBezTo>
                    <a:pt x="9236" y="413"/>
                    <a:pt x="8989" y="362"/>
                    <a:pt x="8768" y="444"/>
                  </a:cubicBezTo>
                  <a:cubicBezTo>
                    <a:pt x="8426" y="571"/>
                    <a:pt x="8072" y="733"/>
                    <a:pt x="7747" y="833"/>
                  </a:cubicBezTo>
                  <a:cubicBezTo>
                    <a:pt x="7002" y="1061"/>
                    <a:pt x="6388" y="1499"/>
                    <a:pt x="5687" y="1783"/>
                  </a:cubicBezTo>
                  <a:cubicBezTo>
                    <a:pt x="5521" y="1850"/>
                    <a:pt x="5315" y="1901"/>
                    <a:pt x="5332" y="2141"/>
                  </a:cubicBezTo>
                  <a:cubicBezTo>
                    <a:pt x="5282" y="2120"/>
                    <a:pt x="5235" y="2111"/>
                    <a:pt x="5191" y="2111"/>
                  </a:cubicBezTo>
                  <a:cubicBezTo>
                    <a:pt x="5060" y="2111"/>
                    <a:pt x="4959" y="2194"/>
                    <a:pt x="4907" y="2307"/>
                  </a:cubicBezTo>
                  <a:cubicBezTo>
                    <a:pt x="4823" y="2492"/>
                    <a:pt x="4660" y="2556"/>
                    <a:pt x="4518" y="2671"/>
                  </a:cubicBezTo>
                  <a:cubicBezTo>
                    <a:pt x="4069" y="3035"/>
                    <a:pt x="3526" y="3374"/>
                    <a:pt x="3266" y="3847"/>
                  </a:cubicBezTo>
                  <a:cubicBezTo>
                    <a:pt x="2989" y="4353"/>
                    <a:pt x="2511" y="4710"/>
                    <a:pt x="2292" y="5243"/>
                  </a:cubicBezTo>
                  <a:cubicBezTo>
                    <a:pt x="2111" y="5679"/>
                    <a:pt x="1832" y="6067"/>
                    <a:pt x="1559" y="6464"/>
                  </a:cubicBezTo>
                  <a:cubicBezTo>
                    <a:pt x="1272" y="6880"/>
                    <a:pt x="1072" y="7371"/>
                    <a:pt x="857" y="7840"/>
                  </a:cubicBezTo>
                  <a:cubicBezTo>
                    <a:pt x="655" y="8280"/>
                    <a:pt x="546" y="8746"/>
                    <a:pt x="434" y="9183"/>
                  </a:cubicBezTo>
                  <a:cubicBezTo>
                    <a:pt x="281" y="9777"/>
                    <a:pt x="292" y="10423"/>
                    <a:pt x="209" y="11043"/>
                  </a:cubicBezTo>
                  <a:cubicBezTo>
                    <a:pt x="181" y="11247"/>
                    <a:pt x="402" y="11413"/>
                    <a:pt x="333" y="11567"/>
                  </a:cubicBezTo>
                  <a:cubicBezTo>
                    <a:pt x="1" y="12301"/>
                    <a:pt x="421" y="13013"/>
                    <a:pt x="384" y="13744"/>
                  </a:cubicBezTo>
                  <a:cubicBezTo>
                    <a:pt x="356" y="14327"/>
                    <a:pt x="640" y="14921"/>
                    <a:pt x="759" y="15516"/>
                  </a:cubicBezTo>
                  <a:cubicBezTo>
                    <a:pt x="925" y="16346"/>
                    <a:pt x="1316" y="17095"/>
                    <a:pt x="1664" y="17860"/>
                  </a:cubicBezTo>
                  <a:cubicBezTo>
                    <a:pt x="1839" y="18241"/>
                    <a:pt x="2105" y="18583"/>
                    <a:pt x="2309" y="18931"/>
                  </a:cubicBezTo>
                  <a:cubicBezTo>
                    <a:pt x="2548" y="19342"/>
                    <a:pt x="2764" y="19764"/>
                    <a:pt x="2957" y="20197"/>
                  </a:cubicBezTo>
                  <a:cubicBezTo>
                    <a:pt x="3346" y="21066"/>
                    <a:pt x="3976" y="21807"/>
                    <a:pt x="4456" y="22631"/>
                  </a:cubicBezTo>
                  <a:cubicBezTo>
                    <a:pt x="4649" y="22962"/>
                    <a:pt x="4970" y="23233"/>
                    <a:pt x="5175" y="23535"/>
                  </a:cubicBezTo>
                  <a:cubicBezTo>
                    <a:pt x="5544" y="24079"/>
                    <a:pt x="5905" y="24615"/>
                    <a:pt x="6375" y="25082"/>
                  </a:cubicBezTo>
                  <a:cubicBezTo>
                    <a:pt x="6599" y="25304"/>
                    <a:pt x="6810" y="25520"/>
                    <a:pt x="6973" y="25801"/>
                  </a:cubicBezTo>
                  <a:cubicBezTo>
                    <a:pt x="7232" y="26252"/>
                    <a:pt x="7658" y="26601"/>
                    <a:pt x="7981" y="27006"/>
                  </a:cubicBezTo>
                  <a:cubicBezTo>
                    <a:pt x="8304" y="27412"/>
                    <a:pt x="8587" y="27824"/>
                    <a:pt x="8996" y="28177"/>
                  </a:cubicBezTo>
                  <a:cubicBezTo>
                    <a:pt x="9204" y="28356"/>
                    <a:pt x="9529" y="28583"/>
                    <a:pt x="9552" y="28977"/>
                  </a:cubicBezTo>
                  <a:cubicBezTo>
                    <a:pt x="9560" y="29105"/>
                    <a:pt x="9658" y="29261"/>
                    <a:pt x="9848" y="29261"/>
                  </a:cubicBezTo>
                  <a:cubicBezTo>
                    <a:pt x="9921" y="29261"/>
                    <a:pt x="10007" y="29238"/>
                    <a:pt x="10106" y="29182"/>
                  </a:cubicBezTo>
                  <a:cubicBezTo>
                    <a:pt x="10408" y="29014"/>
                    <a:pt x="10639" y="28810"/>
                    <a:pt x="10898" y="28601"/>
                  </a:cubicBezTo>
                  <a:cubicBezTo>
                    <a:pt x="11698" y="27954"/>
                    <a:pt x="12314" y="27127"/>
                    <a:pt x="13187" y="26554"/>
                  </a:cubicBezTo>
                  <a:cubicBezTo>
                    <a:pt x="13498" y="26352"/>
                    <a:pt x="13685" y="26005"/>
                    <a:pt x="13987" y="25757"/>
                  </a:cubicBezTo>
                  <a:cubicBezTo>
                    <a:pt x="14494" y="25340"/>
                    <a:pt x="14991" y="24898"/>
                    <a:pt x="15333" y="24322"/>
                  </a:cubicBezTo>
                  <a:cubicBezTo>
                    <a:pt x="15439" y="24144"/>
                    <a:pt x="15792" y="24001"/>
                    <a:pt x="15867" y="23886"/>
                  </a:cubicBezTo>
                  <a:cubicBezTo>
                    <a:pt x="16084" y="23554"/>
                    <a:pt x="16342" y="23281"/>
                    <a:pt x="16608" y="22987"/>
                  </a:cubicBezTo>
                  <a:cubicBezTo>
                    <a:pt x="16911" y="22656"/>
                    <a:pt x="17086" y="22220"/>
                    <a:pt x="17487" y="21945"/>
                  </a:cubicBezTo>
                  <a:cubicBezTo>
                    <a:pt x="17603" y="21866"/>
                    <a:pt x="17559" y="21622"/>
                    <a:pt x="17784" y="21622"/>
                  </a:cubicBezTo>
                  <a:cubicBezTo>
                    <a:pt x="17792" y="21622"/>
                    <a:pt x="17799" y="21622"/>
                    <a:pt x="17807" y="21623"/>
                  </a:cubicBezTo>
                  <a:cubicBezTo>
                    <a:pt x="17816" y="21152"/>
                    <a:pt x="18271" y="20911"/>
                    <a:pt x="18518" y="20620"/>
                  </a:cubicBezTo>
                  <a:cubicBezTo>
                    <a:pt x="19002" y="20051"/>
                    <a:pt x="19386" y="19414"/>
                    <a:pt x="19869" y="18845"/>
                  </a:cubicBezTo>
                  <a:cubicBezTo>
                    <a:pt x="20095" y="18578"/>
                    <a:pt x="20390" y="18237"/>
                    <a:pt x="20450" y="17815"/>
                  </a:cubicBezTo>
                  <a:cubicBezTo>
                    <a:pt x="20483" y="17582"/>
                    <a:pt x="20619" y="17363"/>
                    <a:pt x="20813" y="17169"/>
                  </a:cubicBezTo>
                  <a:cubicBezTo>
                    <a:pt x="20937" y="17043"/>
                    <a:pt x="21242" y="16919"/>
                    <a:pt x="21062" y="16615"/>
                  </a:cubicBezTo>
                  <a:cubicBezTo>
                    <a:pt x="21025" y="16552"/>
                    <a:pt x="21133" y="16320"/>
                    <a:pt x="21205" y="16306"/>
                  </a:cubicBezTo>
                  <a:cubicBezTo>
                    <a:pt x="21550" y="16237"/>
                    <a:pt x="21441" y="15952"/>
                    <a:pt x="21520" y="15766"/>
                  </a:cubicBezTo>
                  <a:cubicBezTo>
                    <a:pt x="21687" y="15369"/>
                    <a:pt x="21588" y="14933"/>
                    <a:pt x="21686" y="14518"/>
                  </a:cubicBezTo>
                  <a:cubicBezTo>
                    <a:pt x="21726" y="14344"/>
                    <a:pt x="21952" y="14153"/>
                    <a:pt x="21870" y="14095"/>
                  </a:cubicBezTo>
                  <a:cubicBezTo>
                    <a:pt x="21516" y="13846"/>
                    <a:pt x="22181" y="13599"/>
                    <a:pt x="21841" y="13386"/>
                  </a:cubicBezTo>
                  <a:cubicBezTo>
                    <a:pt x="22287" y="13248"/>
                    <a:pt x="21730" y="12748"/>
                    <a:pt x="22154" y="12601"/>
                  </a:cubicBezTo>
                  <a:cubicBezTo>
                    <a:pt x="21943" y="12403"/>
                    <a:pt x="22474" y="12140"/>
                    <a:pt x="22090" y="11957"/>
                  </a:cubicBezTo>
                  <a:cubicBezTo>
                    <a:pt x="22117" y="11912"/>
                    <a:pt x="22139" y="11864"/>
                    <a:pt x="22168" y="11820"/>
                  </a:cubicBezTo>
                  <a:cubicBezTo>
                    <a:pt x="22364" y="11533"/>
                    <a:pt x="22365" y="11218"/>
                    <a:pt x="22266" y="10910"/>
                  </a:cubicBezTo>
                  <a:cubicBezTo>
                    <a:pt x="22248" y="10854"/>
                    <a:pt x="22106" y="10828"/>
                    <a:pt x="22154" y="10701"/>
                  </a:cubicBezTo>
                  <a:cubicBezTo>
                    <a:pt x="22336" y="10220"/>
                    <a:pt x="22048" y="9715"/>
                    <a:pt x="22227" y="9236"/>
                  </a:cubicBezTo>
                  <a:cubicBezTo>
                    <a:pt x="22267" y="9126"/>
                    <a:pt x="22221" y="9017"/>
                    <a:pt x="22239" y="8961"/>
                  </a:cubicBezTo>
                  <a:cubicBezTo>
                    <a:pt x="22349" y="8619"/>
                    <a:pt x="22057" y="8338"/>
                    <a:pt x="22131" y="7901"/>
                  </a:cubicBezTo>
                  <a:cubicBezTo>
                    <a:pt x="22273" y="7349"/>
                    <a:pt x="21654" y="6890"/>
                    <a:pt x="21604" y="6274"/>
                  </a:cubicBezTo>
                  <a:cubicBezTo>
                    <a:pt x="21580" y="5981"/>
                    <a:pt x="21271" y="5762"/>
                    <a:pt x="21215" y="5532"/>
                  </a:cubicBezTo>
                  <a:cubicBezTo>
                    <a:pt x="21082" y="4992"/>
                    <a:pt x="20382" y="4863"/>
                    <a:pt x="20351" y="4301"/>
                  </a:cubicBezTo>
                  <a:cubicBezTo>
                    <a:pt x="19726" y="3952"/>
                    <a:pt x="19349" y="3353"/>
                    <a:pt x="18815" y="2917"/>
                  </a:cubicBezTo>
                  <a:cubicBezTo>
                    <a:pt x="17984" y="2241"/>
                    <a:pt x="17110" y="1612"/>
                    <a:pt x="16155" y="1100"/>
                  </a:cubicBezTo>
                  <a:cubicBezTo>
                    <a:pt x="15790" y="903"/>
                    <a:pt x="15382" y="737"/>
                    <a:pt x="15035" y="543"/>
                  </a:cubicBezTo>
                  <a:cubicBezTo>
                    <a:pt x="14390" y="182"/>
                    <a:pt x="13705" y="79"/>
                    <a:pt x="13025" y="41"/>
                  </a:cubicBezTo>
                  <a:cubicBezTo>
                    <a:pt x="12729" y="25"/>
                    <a:pt x="12430" y="1"/>
                    <a:pt x="1212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41"/>
            <p:cNvSpPr/>
            <p:nvPr/>
          </p:nvSpPr>
          <p:spPr>
            <a:xfrm>
              <a:off x="5304325" y="2107313"/>
              <a:ext cx="291525" cy="317775"/>
            </a:xfrm>
            <a:custGeom>
              <a:rect b="b" l="l" r="r" t="t"/>
              <a:pathLst>
                <a:path extrusionOk="0" h="12711" w="11661">
                  <a:moveTo>
                    <a:pt x="3483" y="732"/>
                  </a:moveTo>
                  <a:cubicBezTo>
                    <a:pt x="3494" y="732"/>
                    <a:pt x="3504" y="733"/>
                    <a:pt x="3514" y="734"/>
                  </a:cubicBezTo>
                  <a:cubicBezTo>
                    <a:pt x="3624" y="755"/>
                    <a:pt x="3735" y="760"/>
                    <a:pt x="3845" y="760"/>
                  </a:cubicBezTo>
                  <a:cubicBezTo>
                    <a:pt x="3942" y="760"/>
                    <a:pt x="4038" y="756"/>
                    <a:pt x="4135" y="756"/>
                  </a:cubicBezTo>
                  <a:cubicBezTo>
                    <a:pt x="4312" y="756"/>
                    <a:pt x="4488" y="768"/>
                    <a:pt x="4660" y="838"/>
                  </a:cubicBezTo>
                  <a:cubicBezTo>
                    <a:pt x="5098" y="1018"/>
                    <a:pt x="5290" y="1393"/>
                    <a:pt x="5506" y="1725"/>
                  </a:cubicBezTo>
                  <a:cubicBezTo>
                    <a:pt x="5670" y="1974"/>
                    <a:pt x="5922" y="2199"/>
                    <a:pt x="5915" y="2543"/>
                  </a:cubicBezTo>
                  <a:cubicBezTo>
                    <a:pt x="5912" y="2802"/>
                    <a:pt x="5896" y="3059"/>
                    <a:pt x="5812" y="3295"/>
                  </a:cubicBezTo>
                  <a:cubicBezTo>
                    <a:pt x="5669" y="3701"/>
                    <a:pt x="5435" y="4077"/>
                    <a:pt x="5308" y="4491"/>
                  </a:cubicBezTo>
                  <a:cubicBezTo>
                    <a:pt x="5296" y="4530"/>
                    <a:pt x="5290" y="4585"/>
                    <a:pt x="5260" y="4607"/>
                  </a:cubicBezTo>
                  <a:cubicBezTo>
                    <a:pt x="4880" y="4873"/>
                    <a:pt x="5159" y="5056"/>
                    <a:pt x="5362" y="5237"/>
                  </a:cubicBezTo>
                  <a:cubicBezTo>
                    <a:pt x="5583" y="5434"/>
                    <a:pt x="5559" y="5652"/>
                    <a:pt x="5301" y="5830"/>
                  </a:cubicBezTo>
                  <a:cubicBezTo>
                    <a:pt x="5264" y="5855"/>
                    <a:pt x="5235" y="5865"/>
                    <a:pt x="5211" y="5865"/>
                  </a:cubicBezTo>
                  <a:cubicBezTo>
                    <a:pt x="5148" y="5865"/>
                    <a:pt x="5125" y="5795"/>
                    <a:pt x="5087" y="5761"/>
                  </a:cubicBezTo>
                  <a:cubicBezTo>
                    <a:pt x="4813" y="5515"/>
                    <a:pt x="4483" y="5369"/>
                    <a:pt x="4131" y="5369"/>
                  </a:cubicBezTo>
                  <a:cubicBezTo>
                    <a:pt x="4045" y="5369"/>
                    <a:pt x="3959" y="5378"/>
                    <a:pt x="3871" y="5396"/>
                  </a:cubicBezTo>
                  <a:cubicBezTo>
                    <a:pt x="3580" y="5456"/>
                    <a:pt x="3293" y="5523"/>
                    <a:pt x="3000" y="5532"/>
                  </a:cubicBezTo>
                  <a:cubicBezTo>
                    <a:pt x="2973" y="5532"/>
                    <a:pt x="2945" y="5533"/>
                    <a:pt x="2918" y="5533"/>
                  </a:cubicBezTo>
                  <a:cubicBezTo>
                    <a:pt x="2366" y="5533"/>
                    <a:pt x="1882" y="5358"/>
                    <a:pt x="1446" y="5027"/>
                  </a:cubicBezTo>
                  <a:cubicBezTo>
                    <a:pt x="802" y="4540"/>
                    <a:pt x="808" y="3867"/>
                    <a:pt x="814" y="3221"/>
                  </a:cubicBezTo>
                  <a:cubicBezTo>
                    <a:pt x="816" y="3061"/>
                    <a:pt x="881" y="2794"/>
                    <a:pt x="1055" y="2614"/>
                  </a:cubicBezTo>
                  <a:cubicBezTo>
                    <a:pt x="1114" y="2553"/>
                    <a:pt x="1159" y="2526"/>
                    <a:pt x="1194" y="2526"/>
                  </a:cubicBezTo>
                  <a:cubicBezTo>
                    <a:pt x="1242" y="2526"/>
                    <a:pt x="1272" y="2574"/>
                    <a:pt x="1299" y="2651"/>
                  </a:cubicBezTo>
                  <a:cubicBezTo>
                    <a:pt x="1426" y="3004"/>
                    <a:pt x="1644" y="3322"/>
                    <a:pt x="1817" y="3652"/>
                  </a:cubicBezTo>
                  <a:cubicBezTo>
                    <a:pt x="1929" y="3866"/>
                    <a:pt x="2187" y="4119"/>
                    <a:pt x="2581" y="4119"/>
                  </a:cubicBezTo>
                  <a:cubicBezTo>
                    <a:pt x="2582" y="4119"/>
                    <a:pt x="2583" y="4119"/>
                    <a:pt x="2584" y="4119"/>
                  </a:cubicBezTo>
                  <a:cubicBezTo>
                    <a:pt x="3330" y="4117"/>
                    <a:pt x="3738" y="3685"/>
                    <a:pt x="4152" y="3217"/>
                  </a:cubicBezTo>
                  <a:cubicBezTo>
                    <a:pt x="4439" y="2892"/>
                    <a:pt x="4456" y="2557"/>
                    <a:pt x="4357" y="2182"/>
                  </a:cubicBezTo>
                  <a:cubicBezTo>
                    <a:pt x="4328" y="2069"/>
                    <a:pt x="4285" y="1957"/>
                    <a:pt x="4196" y="1896"/>
                  </a:cubicBezTo>
                  <a:cubicBezTo>
                    <a:pt x="3783" y="1614"/>
                    <a:pt x="3414" y="1276"/>
                    <a:pt x="2898" y="1057"/>
                  </a:cubicBezTo>
                  <a:lnTo>
                    <a:pt x="2899" y="1057"/>
                  </a:lnTo>
                  <a:cubicBezTo>
                    <a:pt x="3109" y="939"/>
                    <a:pt x="3319" y="732"/>
                    <a:pt x="3483" y="732"/>
                  </a:cubicBezTo>
                  <a:close/>
                  <a:moveTo>
                    <a:pt x="8479" y="8048"/>
                  </a:moveTo>
                  <a:cubicBezTo>
                    <a:pt x="8591" y="8066"/>
                    <a:pt x="8652" y="8133"/>
                    <a:pt x="8716" y="8201"/>
                  </a:cubicBezTo>
                  <a:cubicBezTo>
                    <a:pt x="9058" y="8563"/>
                    <a:pt x="9407" y="8918"/>
                    <a:pt x="9743" y="9284"/>
                  </a:cubicBezTo>
                  <a:cubicBezTo>
                    <a:pt x="9799" y="9345"/>
                    <a:pt x="9853" y="9396"/>
                    <a:pt x="9927" y="9432"/>
                  </a:cubicBezTo>
                  <a:cubicBezTo>
                    <a:pt x="10114" y="9526"/>
                    <a:pt x="10021" y="9667"/>
                    <a:pt x="9927" y="9713"/>
                  </a:cubicBezTo>
                  <a:cubicBezTo>
                    <a:pt x="9535" y="9907"/>
                    <a:pt x="9353" y="10294"/>
                    <a:pt x="8967" y="10501"/>
                  </a:cubicBezTo>
                  <a:cubicBezTo>
                    <a:pt x="8872" y="10552"/>
                    <a:pt x="8758" y="10578"/>
                    <a:pt x="8648" y="10578"/>
                  </a:cubicBezTo>
                  <a:cubicBezTo>
                    <a:pt x="8455" y="10578"/>
                    <a:pt x="8273" y="10496"/>
                    <a:pt x="8226" y="10316"/>
                  </a:cubicBezTo>
                  <a:cubicBezTo>
                    <a:pt x="8175" y="10116"/>
                    <a:pt x="8068" y="9973"/>
                    <a:pt x="7878" y="9879"/>
                  </a:cubicBezTo>
                  <a:cubicBezTo>
                    <a:pt x="7814" y="9847"/>
                    <a:pt x="7812" y="9806"/>
                    <a:pt x="7789" y="9756"/>
                  </a:cubicBezTo>
                  <a:cubicBezTo>
                    <a:pt x="7621" y="9402"/>
                    <a:pt x="7449" y="9046"/>
                    <a:pt x="7172" y="8748"/>
                  </a:cubicBezTo>
                  <a:cubicBezTo>
                    <a:pt x="7074" y="8643"/>
                    <a:pt x="7192" y="8582"/>
                    <a:pt x="7223" y="8582"/>
                  </a:cubicBezTo>
                  <a:cubicBezTo>
                    <a:pt x="7223" y="8582"/>
                    <a:pt x="7224" y="8582"/>
                    <a:pt x="7225" y="8582"/>
                  </a:cubicBezTo>
                  <a:cubicBezTo>
                    <a:pt x="7249" y="8584"/>
                    <a:pt x="7273" y="8585"/>
                    <a:pt x="7296" y="8585"/>
                  </a:cubicBezTo>
                  <a:cubicBezTo>
                    <a:pt x="7748" y="8585"/>
                    <a:pt x="8037" y="8273"/>
                    <a:pt x="8395" y="8095"/>
                  </a:cubicBezTo>
                  <a:cubicBezTo>
                    <a:pt x="8425" y="8080"/>
                    <a:pt x="8454" y="8062"/>
                    <a:pt x="8479" y="8048"/>
                  </a:cubicBezTo>
                  <a:close/>
                  <a:moveTo>
                    <a:pt x="8675" y="2645"/>
                  </a:moveTo>
                  <a:cubicBezTo>
                    <a:pt x="8800" y="2645"/>
                    <a:pt x="8940" y="2770"/>
                    <a:pt x="9031" y="2823"/>
                  </a:cubicBezTo>
                  <a:cubicBezTo>
                    <a:pt x="9508" y="3105"/>
                    <a:pt x="9884" y="3496"/>
                    <a:pt x="10257" y="3885"/>
                  </a:cubicBezTo>
                  <a:cubicBezTo>
                    <a:pt x="10283" y="3908"/>
                    <a:pt x="10311" y="3928"/>
                    <a:pt x="10341" y="3944"/>
                  </a:cubicBezTo>
                  <a:cubicBezTo>
                    <a:pt x="10894" y="4274"/>
                    <a:pt x="10927" y="4430"/>
                    <a:pt x="10507" y="4887"/>
                  </a:cubicBezTo>
                  <a:cubicBezTo>
                    <a:pt x="10052" y="5381"/>
                    <a:pt x="9549" y="5840"/>
                    <a:pt x="9070" y="6314"/>
                  </a:cubicBezTo>
                  <a:cubicBezTo>
                    <a:pt x="8662" y="6720"/>
                    <a:pt x="8265" y="7144"/>
                    <a:pt x="7825" y="7522"/>
                  </a:cubicBezTo>
                  <a:cubicBezTo>
                    <a:pt x="7665" y="7660"/>
                    <a:pt x="7519" y="7910"/>
                    <a:pt x="7253" y="7910"/>
                  </a:cubicBezTo>
                  <a:cubicBezTo>
                    <a:pt x="7180" y="7910"/>
                    <a:pt x="7099" y="7891"/>
                    <a:pt x="7006" y="7847"/>
                  </a:cubicBezTo>
                  <a:cubicBezTo>
                    <a:pt x="6996" y="7842"/>
                    <a:pt x="6984" y="7840"/>
                    <a:pt x="6970" y="7840"/>
                  </a:cubicBezTo>
                  <a:cubicBezTo>
                    <a:pt x="6891" y="7840"/>
                    <a:pt x="6758" y="7910"/>
                    <a:pt x="6687" y="7969"/>
                  </a:cubicBezTo>
                  <a:cubicBezTo>
                    <a:pt x="6207" y="8371"/>
                    <a:pt x="5687" y="8730"/>
                    <a:pt x="5299" y="9222"/>
                  </a:cubicBezTo>
                  <a:cubicBezTo>
                    <a:pt x="5074" y="9507"/>
                    <a:pt x="4715" y="9702"/>
                    <a:pt x="4478" y="9994"/>
                  </a:cubicBezTo>
                  <a:cubicBezTo>
                    <a:pt x="4303" y="10208"/>
                    <a:pt x="4035" y="10374"/>
                    <a:pt x="4095" y="10705"/>
                  </a:cubicBezTo>
                  <a:cubicBezTo>
                    <a:pt x="4223" y="10939"/>
                    <a:pt x="3988" y="11124"/>
                    <a:pt x="3861" y="11248"/>
                  </a:cubicBezTo>
                  <a:cubicBezTo>
                    <a:pt x="3646" y="11457"/>
                    <a:pt x="3429" y="11676"/>
                    <a:pt x="3191" y="11872"/>
                  </a:cubicBezTo>
                  <a:cubicBezTo>
                    <a:pt x="3079" y="11964"/>
                    <a:pt x="2967" y="11999"/>
                    <a:pt x="2868" y="11999"/>
                  </a:cubicBezTo>
                  <a:cubicBezTo>
                    <a:pt x="2809" y="11999"/>
                    <a:pt x="2755" y="11987"/>
                    <a:pt x="2708" y="11966"/>
                  </a:cubicBezTo>
                  <a:cubicBezTo>
                    <a:pt x="2570" y="11905"/>
                    <a:pt x="2465" y="11739"/>
                    <a:pt x="2497" y="11552"/>
                  </a:cubicBezTo>
                  <a:cubicBezTo>
                    <a:pt x="2515" y="11447"/>
                    <a:pt x="2555" y="11348"/>
                    <a:pt x="2568" y="11241"/>
                  </a:cubicBezTo>
                  <a:cubicBezTo>
                    <a:pt x="2610" y="10937"/>
                    <a:pt x="2691" y="10640"/>
                    <a:pt x="2810" y="10357"/>
                  </a:cubicBezTo>
                  <a:cubicBezTo>
                    <a:pt x="2830" y="10307"/>
                    <a:pt x="2891" y="10171"/>
                    <a:pt x="3031" y="10171"/>
                  </a:cubicBezTo>
                  <a:cubicBezTo>
                    <a:pt x="3077" y="10171"/>
                    <a:pt x="3132" y="10186"/>
                    <a:pt x="3197" y="10224"/>
                  </a:cubicBezTo>
                  <a:cubicBezTo>
                    <a:pt x="3276" y="10270"/>
                    <a:pt x="3355" y="10293"/>
                    <a:pt x="3432" y="10293"/>
                  </a:cubicBezTo>
                  <a:cubicBezTo>
                    <a:pt x="3581" y="10293"/>
                    <a:pt x="3727" y="10208"/>
                    <a:pt x="3877" y="10040"/>
                  </a:cubicBezTo>
                  <a:cubicBezTo>
                    <a:pt x="4241" y="9634"/>
                    <a:pt x="4672" y="9266"/>
                    <a:pt x="4980" y="8823"/>
                  </a:cubicBezTo>
                  <a:cubicBezTo>
                    <a:pt x="5197" y="8511"/>
                    <a:pt x="5499" y="8251"/>
                    <a:pt x="5659" y="7904"/>
                  </a:cubicBezTo>
                  <a:cubicBezTo>
                    <a:pt x="5751" y="7707"/>
                    <a:pt x="5751" y="7521"/>
                    <a:pt x="5731" y="7307"/>
                  </a:cubicBezTo>
                  <a:cubicBezTo>
                    <a:pt x="5694" y="6924"/>
                    <a:pt x="5670" y="6520"/>
                    <a:pt x="6036" y="6217"/>
                  </a:cubicBezTo>
                  <a:cubicBezTo>
                    <a:pt x="6064" y="6193"/>
                    <a:pt x="6061" y="6138"/>
                    <a:pt x="6080" y="6102"/>
                  </a:cubicBezTo>
                  <a:cubicBezTo>
                    <a:pt x="6191" y="5883"/>
                    <a:pt x="6199" y="5643"/>
                    <a:pt x="6505" y="5489"/>
                  </a:cubicBezTo>
                  <a:cubicBezTo>
                    <a:pt x="6725" y="5379"/>
                    <a:pt x="6846" y="5076"/>
                    <a:pt x="6963" y="4840"/>
                  </a:cubicBezTo>
                  <a:cubicBezTo>
                    <a:pt x="7021" y="4725"/>
                    <a:pt x="7027" y="4609"/>
                    <a:pt x="7188" y="4609"/>
                  </a:cubicBezTo>
                  <a:cubicBezTo>
                    <a:pt x="7198" y="4609"/>
                    <a:pt x="7208" y="4610"/>
                    <a:pt x="7220" y="4611"/>
                  </a:cubicBezTo>
                  <a:cubicBezTo>
                    <a:pt x="7137" y="4319"/>
                    <a:pt x="7505" y="4287"/>
                    <a:pt x="7593" y="4079"/>
                  </a:cubicBezTo>
                  <a:cubicBezTo>
                    <a:pt x="7802" y="3587"/>
                    <a:pt x="8244" y="3221"/>
                    <a:pt x="8513" y="2753"/>
                  </a:cubicBezTo>
                  <a:cubicBezTo>
                    <a:pt x="8559" y="2674"/>
                    <a:pt x="8615" y="2645"/>
                    <a:pt x="8675" y="2645"/>
                  </a:cubicBezTo>
                  <a:close/>
                  <a:moveTo>
                    <a:pt x="4013" y="0"/>
                  </a:moveTo>
                  <a:cubicBezTo>
                    <a:pt x="3797" y="0"/>
                    <a:pt x="3578" y="44"/>
                    <a:pt x="3359" y="148"/>
                  </a:cubicBezTo>
                  <a:cubicBezTo>
                    <a:pt x="2945" y="344"/>
                    <a:pt x="2341" y="389"/>
                    <a:pt x="2282" y="1014"/>
                  </a:cubicBezTo>
                  <a:cubicBezTo>
                    <a:pt x="2246" y="1401"/>
                    <a:pt x="2281" y="1543"/>
                    <a:pt x="2685" y="1707"/>
                  </a:cubicBezTo>
                  <a:cubicBezTo>
                    <a:pt x="2820" y="1762"/>
                    <a:pt x="3076" y="1792"/>
                    <a:pt x="3075" y="1823"/>
                  </a:cubicBezTo>
                  <a:cubicBezTo>
                    <a:pt x="3069" y="2019"/>
                    <a:pt x="3181" y="2040"/>
                    <a:pt x="3353" y="2085"/>
                  </a:cubicBezTo>
                  <a:cubicBezTo>
                    <a:pt x="3484" y="2119"/>
                    <a:pt x="3623" y="2238"/>
                    <a:pt x="3688" y="2353"/>
                  </a:cubicBezTo>
                  <a:cubicBezTo>
                    <a:pt x="3825" y="2597"/>
                    <a:pt x="3529" y="3175"/>
                    <a:pt x="3231" y="3303"/>
                  </a:cubicBezTo>
                  <a:cubicBezTo>
                    <a:pt x="2998" y="3404"/>
                    <a:pt x="2841" y="3459"/>
                    <a:pt x="2715" y="3459"/>
                  </a:cubicBezTo>
                  <a:cubicBezTo>
                    <a:pt x="2530" y="3459"/>
                    <a:pt x="2414" y="3340"/>
                    <a:pt x="2226" y="3072"/>
                  </a:cubicBezTo>
                  <a:cubicBezTo>
                    <a:pt x="1996" y="2743"/>
                    <a:pt x="1894" y="2356"/>
                    <a:pt x="1622" y="2047"/>
                  </a:cubicBezTo>
                  <a:cubicBezTo>
                    <a:pt x="1523" y="1936"/>
                    <a:pt x="1278" y="1870"/>
                    <a:pt x="1072" y="1870"/>
                  </a:cubicBezTo>
                  <a:cubicBezTo>
                    <a:pt x="911" y="1870"/>
                    <a:pt x="773" y="1911"/>
                    <a:pt x="748" y="2003"/>
                  </a:cubicBezTo>
                  <a:cubicBezTo>
                    <a:pt x="670" y="2301"/>
                    <a:pt x="377" y="2442"/>
                    <a:pt x="265" y="2729"/>
                  </a:cubicBezTo>
                  <a:cubicBezTo>
                    <a:pt x="130" y="3076"/>
                    <a:pt x="1" y="3397"/>
                    <a:pt x="90" y="3752"/>
                  </a:cubicBezTo>
                  <a:cubicBezTo>
                    <a:pt x="172" y="4077"/>
                    <a:pt x="61" y="4451"/>
                    <a:pt x="371" y="4722"/>
                  </a:cubicBezTo>
                  <a:cubicBezTo>
                    <a:pt x="151" y="5088"/>
                    <a:pt x="583" y="5253"/>
                    <a:pt x="735" y="5422"/>
                  </a:cubicBezTo>
                  <a:cubicBezTo>
                    <a:pt x="944" y="5656"/>
                    <a:pt x="1201" y="5946"/>
                    <a:pt x="1597" y="6011"/>
                  </a:cubicBezTo>
                  <a:cubicBezTo>
                    <a:pt x="1851" y="6054"/>
                    <a:pt x="2065" y="6196"/>
                    <a:pt x="2343" y="6196"/>
                  </a:cubicBezTo>
                  <a:cubicBezTo>
                    <a:pt x="2370" y="6196"/>
                    <a:pt x="2398" y="6195"/>
                    <a:pt x="2426" y="6192"/>
                  </a:cubicBezTo>
                  <a:cubicBezTo>
                    <a:pt x="2994" y="6132"/>
                    <a:pt x="3572" y="6152"/>
                    <a:pt x="4125" y="5993"/>
                  </a:cubicBezTo>
                  <a:cubicBezTo>
                    <a:pt x="4168" y="5981"/>
                    <a:pt x="4209" y="5974"/>
                    <a:pt x="4247" y="5974"/>
                  </a:cubicBezTo>
                  <a:cubicBezTo>
                    <a:pt x="4340" y="5974"/>
                    <a:pt x="4415" y="6013"/>
                    <a:pt x="4461" y="6097"/>
                  </a:cubicBezTo>
                  <a:cubicBezTo>
                    <a:pt x="4631" y="6406"/>
                    <a:pt x="4813" y="6715"/>
                    <a:pt x="4781" y="7081"/>
                  </a:cubicBezTo>
                  <a:cubicBezTo>
                    <a:pt x="4777" y="7130"/>
                    <a:pt x="4794" y="7216"/>
                    <a:pt x="4829" y="7229"/>
                  </a:cubicBezTo>
                  <a:cubicBezTo>
                    <a:pt x="5283" y="7404"/>
                    <a:pt x="5040" y="7655"/>
                    <a:pt x="4892" y="7854"/>
                  </a:cubicBezTo>
                  <a:cubicBezTo>
                    <a:pt x="4578" y="8281"/>
                    <a:pt x="4224" y="8682"/>
                    <a:pt x="3898" y="9101"/>
                  </a:cubicBezTo>
                  <a:cubicBezTo>
                    <a:pt x="3675" y="9387"/>
                    <a:pt x="3414" y="9594"/>
                    <a:pt x="3039" y="9594"/>
                  </a:cubicBezTo>
                  <a:cubicBezTo>
                    <a:pt x="2976" y="9594"/>
                    <a:pt x="2911" y="9588"/>
                    <a:pt x="2842" y="9576"/>
                  </a:cubicBezTo>
                  <a:cubicBezTo>
                    <a:pt x="2826" y="9574"/>
                    <a:pt x="2812" y="9572"/>
                    <a:pt x="2798" y="9572"/>
                  </a:cubicBezTo>
                  <a:cubicBezTo>
                    <a:pt x="2767" y="9572"/>
                    <a:pt x="2739" y="9580"/>
                    <a:pt x="2707" y="9601"/>
                  </a:cubicBezTo>
                  <a:cubicBezTo>
                    <a:pt x="2366" y="9823"/>
                    <a:pt x="2126" y="10186"/>
                    <a:pt x="2101" y="10492"/>
                  </a:cubicBezTo>
                  <a:cubicBezTo>
                    <a:pt x="2073" y="10859"/>
                    <a:pt x="1928" y="11181"/>
                    <a:pt x="1861" y="11525"/>
                  </a:cubicBezTo>
                  <a:cubicBezTo>
                    <a:pt x="1810" y="11785"/>
                    <a:pt x="1821" y="12019"/>
                    <a:pt x="1950" y="12250"/>
                  </a:cubicBezTo>
                  <a:cubicBezTo>
                    <a:pt x="2100" y="12517"/>
                    <a:pt x="2465" y="12710"/>
                    <a:pt x="2796" y="12710"/>
                  </a:cubicBezTo>
                  <a:cubicBezTo>
                    <a:pt x="2931" y="12710"/>
                    <a:pt x="3061" y="12678"/>
                    <a:pt x="3168" y="12605"/>
                  </a:cubicBezTo>
                  <a:cubicBezTo>
                    <a:pt x="3357" y="12475"/>
                    <a:pt x="3696" y="12450"/>
                    <a:pt x="3737" y="12191"/>
                  </a:cubicBezTo>
                  <a:cubicBezTo>
                    <a:pt x="3765" y="12008"/>
                    <a:pt x="3903" y="11931"/>
                    <a:pt x="4021" y="11865"/>
                  </a:cubicBezTo>
                  <a:cubicBezTo>
                    <a:pt x="4527" y="11579"/>
                    <a:pt x="4693" y="11132"/>
                    <a:pt x="4815" y="10679"/>
                  </a:cubicBezTo>
                  <a:cubicBezTo>
                    <a:pt x="4722" y="10530"/>
                    <a:pt x="4787" y="10459"/>
                    <a:pt x="4887" y="10394"/>
                  </a:cubicBezTo>
                  <a:cubicBezTo>
                    <a:pt x="5200" y="10195"/>
                    <a:pt x="5362" y="9872"/>
                    <a:pt x="5663" y="9654"/>
                  </a:cubicBezTo>
                  <a:cubicBezTo>
                    <a:pt x="5838" y="9529"/>
                    <a:pt x="6063" y="9383"/>
                    <a:pt x="6136" y="9214"/>
                  </a:cubicBezTo>
                  <a:cubicBezTo>
                    <a:pt x="6202" y="9062"/>
                    <a:pt x="6312" y="8972"/>
                    <a:pt x="6415" y="8964"/>
                  </a:cubicBezTo>
                  <a:cubicBezTo>
                    <a:pt x="6419" y="8964"/>
                    <a:pt x="6424" y="8964"/>
                    <a:pt x="6428" y="8964"/>
                  </a:cubicBezTo>
                  <a:cubicBezTo>
                    <a:pt x="6560" y="8964"/>
                    <a:pt x="6636" y="9104"/>
                    <a:pt x="6701" y="9223"/>
                  </a:cubicBezTo>
                  <a:cubicBezTo>
                    <a:pt x="6804" y="9413"/>
                    <a:pt x="6911" y="9609"/>
                    <a:pt x="7060" y="9768"/>
                  </a:cubicBezTo>
                  <a:cubicBezTo>
                    <a:pt x="7381" y="10108"/>
                    <a:pt x="7650" y="10478"/>
                    <a:pt x="7886" y="10867"/>
                  </a:cubicBezTo>
                  <a:cubicBezTo>
                    <a:pt x="8081" y="11190"/>
                    <a:pt x="8383" y="11417"/>
                    <a:pt x="8647" y="11417"/>
                  </a:cubicBezTo>
                  <a:cubicBezTo>
                    <a:pt x="8705" y="11417"/>
                    <a:pt x="8762" y="11405"/>
                    <a:pt x="8816" y="11381"/>
                  </a:cubicBezTo>
                  <a:cubicBezTo>
                    <a:pt x="9074" y="11262"/>
                    <a:pt x="9309" y="11098"/>
                    <a:pt x="9508" y="10895"/>
                  </a:cubicBezTo>
                  <a:cubicBezTo>
                    <a:pt x="9843" y="10552"/>
                    <a:pt x="10250" y="10267"/>
                    <a:pt x="10529" y="9880"/>
                  </a:cubicBezTo>
                  <a:cubicBezTo>
                    <a:pt x="10552" y="9849"/>
                    <a:pt x="10609" y="9828"/>
                    <a:pt x="10654" y="9819"/>
                  </a:cubicBezTo>
                  <a:cubicBezTo>
                    <a:pt x="11064" y="9741"/>
                    <a:pt x="10864" y="9541"/>
                    <a:pt x="10750" y="9382"/>
                  </a:cubicBezTo>
                  <a:cubicBezTo>
                    <a:pt x="10668" y="9267"/>
                    <a:pt x="10539" y="9182"/>
                    <a:pt x="10436" y="9079"/>
                  </a:cubicBezTo>
                  <a:cubicBezTo>
                    <a:pt x="10042" y="8677"/>
                    <a:pt x="9665" y="8261"/>
                    <a:pt x="9251" y="7876"/>
                  </a:cubicBezTo>
                  <a:cubicBezTo>
                    <a:pt x="8923" y="7572"/>
                    <a:pt x="8904" y="7588"/>
                    <a:pt x="9231" y="7263"/>
                  </a:cubicBezTo>
                  <a:cubicBezTo>
                    <a:pt x="9361" y="7134"/>
                    <a:pt x="9470" y="6990"/>
                    <a:pt x="9579" y="6848"/>
                  </a:cubicBezTo>
                  <a:cubicBezTo>
                    <a:pt x="9809" y="6550"/>
                    <a:pt x="10131" y="6300"/>
                    <a:pt x="10452" y="6074"/>
                  </a:cubicBezTo>
                  <a:cubicBezTo>
                    <a:pt x="10605" y="5966"/>
                    <a:pt x="10512" y="5786"/>
                    <a:pt x="10703" y="5695"/>
                  </a:cubicBezTo>
                  <a:cubicBezTo>
                    <a:pt x="11161" y="5480"/>
                    <a:pt x="11454" y="5143"/>
                    <a:pt x="11465" y="4646"/>
                  </a:cubicBezTo>
                  <a:cubicBezTo>
                    <a:pt x="11468" y="4476"/>
                    <a:pt x="11306" y="4244"/>
                    <a:pt x="11648" y="4176"/>
                  </a:cubicBezTo>
                  <a:cubicBezTo>
                    <a:pt x="11655" y="4175"/>
                    <a:pt x="11660" y="4094"/>
                    <a:pt x="11644" y="4086"/>
                  </a:cubicBezTo>
                  <a:cubicBezTo>
                    <a:pt x="11426" y="3976"/>
                    <a:pt x="11448" y="3654"/>
                    <a:pt x="11144" y="3624"/>
                  </a:cubicBezTo>
                  <a:cubicBezTo>
                    <a:pt x="11034" y="3613"/>
                    <a:pt x="10976" y="3547"/>
                    <a:pt x="10927" y="3469"/>
                  </a:cubicBezTo>
                  <a:cubicBezTo>
                    <a:pt x="10758" y="3203"/>
                    <a:pt x="10419" y="3087"/>
                    <a:pt x="10226" y="2847"/>
                  </a:cubicBezTo>
                  <a:cubicBezTo>
                    <a:pt x="9992" y="2558"/>
                    <a:pt x="9601" y="2441"/>
                    <a:pt x="9358" y="2162"/>
                  </a:cubicBezTo>
                  <a:cubicBezTo>
                    <a:pt x="9184" y="1963"/>
                    <a:pt x="8927" y="1859"/>
                    <a:pt x="8685" y="1859"/>
                  </a:cubicBezTo>
                  <a:cubicBezTo>
                    <a:pt x="8490" y="1859"/>
                    <a:pt x="8305" y="1927"/>
                    <a:pt x="8183" y="2068"/>
                  </a:cubicBezTo>
                  <a:cubicBezTo>
                    <a:pt x="7773" y="2543"/>
                    <a:pt x="7375" y="3024"/>
                    <a:pt x="6988" y="3515"/>
                  </a:cubicBezTo>
                  <a:cubicBezTo>
                    <a:pt x="6679" y="3907"/>
                    <a:pt x="6397" y="4316"/>
                    <a:pt x="6094" y="4713"/>
                  </a:cubicBezTo>
                  <a:cubicBezTo>
                    <a:pt x="6059" y="4760"/>
                    <a:pt x="6037" y="4863"/>
                    <a:pt x="5962" y="4863"/>
                  </a:cubicBezTo>
                  <a:cubicBezTo>
                    <a:pt x="5943" y="4863"/>
                    <a:pt x="5921" y="4856"/>
                    <a:pt x="5893" y="4840"/>
                  </a:cubicBezTo>
                  <a:cubicBezTo>
                    <a:pt x="5804" y="4787"/>
                    <a:pt x="5794" y="4693"/>
                    <a:pt x="5858" y="4581"/>
                  </a:cubicBezTo>
                  <a:cubicBezTo>
                    <a:pt x="6024" y="4292"/>
                    <a:pt x="6171" y="3993"/>
                    <a:pt x="6311" y="3691"/>
                  </a:cubicBezTo>
                  <a:cubicBezTo>
                    <a:pt x="6609" y="3054"/>
                    <a:pt x="6627" y="2406"/>
                    <a:pt x="6353" y="1760"/>
                  </a:cubicBezTo>
                  <a:cubicBezTo>
                    <a:pt x="6312" y="1664"/>
                    <a:pt x="6257" y="1572"/>
                    <a:pt x="6217" y="1473"/>
                  </a:cubicBezTo>
                  <a:cubicBezTo>
                    <a:pt x="6030" y="1019"/>
                    <a:pt x="5670" y="669"/>
                    <a:pt x="5236" y="406"/>
                  </a:cubicBezTo>
                  <a:cubicBezTo>
                    <a:pt x="4856" y="175"/>
                    <a:pt x="4441" y="0"/>
                    <a:pt x="401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 name="Google Shape;858;p41"/>
            <p:cNvSpPr/>
            <p:nvPr/>
          </p:nvSpPr>
          <p:spPr>
            <a:xfrm>
              <a:off x="5542925" y="2080963"/>
              <a:ext cx="35775" cy="62375"/>
            </a:xfrm>
            <a:custGeom>
              <a:rect b="b" l="l" r="r" t="t"/>
              <a:pathLst>
                <a:path extrusionOk="0" h="2495" w="1431">
                  <a:moveTo>
                    <a:pt x="1086" y="0"/>
                  </a:moveTo>
                  <a:cubicBezTo>
                    <a:pt x="1059" y="0"/>
                    <a:pt x="1031" y="1"/>
                    <a:pt x="1000" y="3"/>
                  </a:cubicBezTo>
                  <a:cubicBezTo>
                    <a:pt x="725" y="20"/>
                    <a:pt x="552" y="69"/>
                    <a:pt x="478" y="366"/>
                  </a:cubicBezTo>
                  <a:cubicBezTo>
                    <a:pt x="432" y="553"/>
                    <a:pt x="347" y="757"/>
                    <a:pt x="279" y="947"/>
                  </a:cubicBezTo>
                  <a:cubicBezTo>
                    <a:pt x="173" y="1247"/>
                    <a:pt x="113" y="1565"/>
                    <a:pt x="1" y="1858"/>
                  </a:cubicBezTo>
                  <a:cubicBezTo>
                    <a:pt x="36" y="1977"/>
                    <a:pt x="51" y="2089"/>
                    <a:pt x="103" y="2185"/>
                  </a:cubicBezTo>
                  <a:cubicBezTo>
                    <a:pt x="170" y="2309"/>
                    <a:pt x="236" y="2494"/>
                    <a:pt x="390" y="2494"/>
                  </a:cubicBezTo>
                  <a:cubicBezTo>
                    <a:pt x="400" y="2494"/>
                    <a:pt x="410" y="2494"/>
                    <a:pt x="421" y="2492"/>
                  </a:cubicBezTo>
                  <a:cubicBezTo>
                    <a:pt x="581" y="2469"/>
                    <a:pt x="751" y="2328"/>
                    <a:pt x="785" y="2160"/>
                  </a:cubicBezTo>
                  <a:cubicBezTo>
                    <a:pt x="912" y="1541"/>
                    <a:pt x="1144" y="950"/>
                    <a:pt x="1345" y="350"/>
                  </a:cubicBezTo>
                  <a:cubicBezTo>
                    <a:pt x="1431" y="94"/>
                    <a:pt x="1345" y="0"/>
                    <a:pt x="1086"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9" name="Google Shape;859;p41"/>
            <p:cNvSpPr/>
            <p:nvPr/>
          </p:nvSpPr>
          <p:spPr>
            <a:xfrm>
              <a:off x="5464450" y="2393088"/>
              <a:ext cx="31825" cy="48725"/>
            </a:xfrm>
            <a:custGeom>
              <a:rect b="b" l="l" r="r" t="t"/>
              <a:pathLst>
                <a:path extrusionOk="0" h="1949" w="1273">
                  <a:moveTo>
                    <a:pt x="707" y="1"/>
                  </a:moveTo>
                  <a:cubicBezTo>
                    <a:pt x="624" y="1"/>
                    <a:pt x="522" y="40"/>
                    <a:pt x="398" y="114"/>
                  </a:cubicBezTo>
                  <a:cubicBezTo>
                    <a:pt x="243" y="205"/>
                    <a:pt x="0" y="285"/>
                    <a:pt x="137" y="500"/>
                  </a:cubicBezTo>
                  <a:cubicBezTo>
                    <a:pt x="255" y="687"/>
                    <a:pt x="242" y="881"/>
                    <a:pt x="283" y="1070"/>
                  </a:cubicBezTo>
                  <a:cubicBezTo>
                    <a:pt x="338" y="1313"/>
                    <a:pt x="450" y="1535"/>
                    <a:pt x="564" y="1756"/>
                  </a:cubicBezTo>
                  <a:cubicBezTo>
                    <a:pt x="657" y="1936"/>
                    <a:pt x="882" y="1930"/>
                    <a:pt x="1035" y="1948"/>
                  </a:cubicBezTo>
                  <a:cubicBezTo>
                    <a:pt x="1038" y="1949"/>
                    <a:pt x="1042" y="1949"/>
                    <a:pt x="1046" y="1949"/>
                  </a:cubicBezTo>
                  <a:cubicBezTo>
                    <a:pt x="1155" y="1949"/>
                    <a:pt x="1263" y="1774"/>
                    <a:pt x="1273" y="1637"/>
                  </a:cubicBezTo>
                  <a:cubicBezTo>
                    <a:pt x="1170" y="1167"/>
                    <a:pt x="1093" y="706"/>
                    <a:pt x="962" y="259"/>
                  </a:cubicBezTo>
                  <a:cubicBezTo>
                    <a:pt x="910" y="83"/>
                    <a:pt x="828" y="1"/>
                    <a:pt x="70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p41"/>
            <p:cNvSpPr/>
            <p:nvPr/>
          </p:nvSpPr>
          <p:spPr>
            <a:xfrm>
              <a:off x="5579400" y="2112363"/>
              <a:ext cx="47025" cy="45525"/>
            </a:xfrm>
            <a:custGeom>
              <a:rect b="b" l="l" r="r" t="t"/>
              <a:pathLst>
                <a:path extrusionOk="0" h="1821" w="1881">
                  <a:moveTo>
                    <a:pt x="1599" y="0"/>
                  </a:moveTo>
                  <a:cubicBezTo>
                    <a:pt x="1586" y="0"/>
                    <a:pt x="1573" y="1"/>
                    <a:pt x="1560" y="1"/>
                  </a:cubicBezTo>
                  <a:cubicBezTo>
                    <a:pt x="1387" y="7"/>
                    <a:pt x="1202" y="73"/>
                    <a:pt x="1119" y="193"/>
                  </a:cubicBezTo>
                  <a:cubicBezTo>
                    <a:pt x="965" y="415"/>
                    <a:pt x="723" y="535"/>
                    <a:pt x="524" y="705"/>
                  </a:cubicBezTo>
                  <a:cubicBezTo>
                    <a:pt x="55" y="1105"/>
                    <a:pt x="0" y="1270"/>
                    <a:pt x="162" y="1693"/>
                  </a:cubicBezTo>
                  <a:cubicBezTo>
                    <a:pt x="198" y="1786"/>
                    <a:pt x="229" y="1821"/>
                    <a:pt x="264" y="1821"/>
                  </a:cubicBezTo>
                  <a:cubicBezTo>
                    <a:pt x="300" y="1821"/>
                    <a:pt x="341" y="1784"/>
                    <a:pt x="397" y="1735"/>
                  </a:cubicBezTo>
                  <a:cubicBezTo>
                    <a:pt x="756" y="1419"/>
                    <a:pt x="1096" y="1077"/>
                    <a:pt x="1492" y="807"/>
                  </a:cubicBezTo>
                  <a:cubicBezTo>
                    <a:pt x="1729" y="646"/>
                    <a:pt x="1784" y="457"/>
                    <a:pt x="1848" y="241"/>
                  </a:cubicBezTo>
                  <a:cubicBezTo>
                    <a:pt x="1880" y="44"/>
                    <a:pt x="1751" y="0"/>
                    <a:pt x="159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41"/>
            <p:cNvSpPr/>
            <p:nvPr/>
          </p:nvSpPr>
          <p:spPr>
            <a:xfrm>
              <a:off x="5423225" y="2392663"/>
              <a:ext cx="27875" cy="56150"/>
            </a:xfrm>
            <a:custGeom>
              <a:rect b="b" l="l" r="r" t="t"/>
              <a:pathLst>
                <a:path extrusionOk="0" h="2246" w="1115">
                  <a:moveTo>
                    <a:pt x="776" y="1"/>
                  </a:moveTo>
                  <a:cubicBezTo>
                    <a:pt x="720" y="1"/>
                    <a:pt x="662" y="45"/>
                    <a:pt x="595" y="172"/>
                  </a:cubicBezTo>
                  <a:cubicBezTo>
                    <a:pt x="302" y="733"/>
                    <a:pt x="267" y="1342"/>
                    <a:pt x="71" y="1918"/>
                  </a:cubicBezTo>
                  <a:cubicBezTo>
                    <a:pt x="57" y="2026"/>
                    <a:pt x="0" y="2129"/>
                    <a:pt x="168" y="2191"/>
                  </a:cubicBezTo>
                  <a:cubicBezTo>
                    <a:pt x="225" y="2212"/>
                    <a:pt x="281" y="2246"/>
                    <a:pt x="336" y="2246"/>
                  </a:cubicBezTo>
                  <a:cubicBezTo>
                    <a:pt x="363" y="2246"/>
                    <a:pt x="391" y="2237"/>
                    <a:pt x="418" y="2214"/>
                  </a:cubicBezTo>
                  <a:cubicBezTo>
                    <a:pt x="544" y="2106"/>
                    <a:pt x="698" y="2014"/>
                    <a:pt x="739" y="1842"/>
                  </a:cubicBezTo>
                  <a:cubicBezTo>
                    <a:pt x="848" y="1397"/>
                    <a:pt x="953" y="954"/>
                    <a:pt x="1073" y="512"/>
                  </a:cubicBezTo>
                  <a:cubicBezTo>
                    <a:pt x="1114" y="359"/>
                    <a:pt x="1101" y="225"/>
                    <a:pt x="979" y="124"/>
                  </a:cubicBezTo>
                  <a:cubicBezTo>
                    <a:pt x="907" y="64"/>
                    <a:pt x="843" y="1"/>
                    <a:pt x="77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2" name="Google Shape;862;p41"/>
            <p:cNvSpPr/>
            <p:nvPr/>
          </p:nvSpPr>
          <p:spPr>
            <a:xfrm>
              <a:off x="5594175" y="2156063"/>
              <a:ext cx="51125" cy="26775"/>
            </a:xfrm>
            <a:custGeom>
              <a:rect b="b" l="l" r="r" t="t"/>
              <a:pathLst>
                <a:path extrusionOk="0" h="1071" w="2045">
                  <a:moveTo>
                    <a:pt x="1615" y="1"/>
                  </a:moveTo>
                  <a:cubicBezTo>
                    <a:pt x="1563" y="1"/>
                    <a:pt x="1507" y="14"/>
                    <a:pt x="1446" y="44"/>
                  </a:cubicBezTo>
                  <a:cubicBezTo>
                    <a:pt x="1174" y="177"/>
                    <a:pt x="873" y="204"/>
                    <a:pt x="592" y="288"/>
                  </a:cubicBezTo>
                  <a:cubicBezTo>
                    <a:pt x="402" y="345"/>
                    <a:pt x="0" y="343"/>
                    <a:pt x="113" y="709"/>
                  </a:cubicBezTo>
                  <a:cubicBezTo>
                    <a:pt x="103" y="967"/>
                    <a:pt x="117" y="1071"/>
                    <a:pt x="237" y="1071"/>
                  </a:cubicBezTo>
                  <a:cubicBezTo>
                    <a:pt x="294" y="1071"/>
                    <a:pt x="377" y="1047"/>
                    <a:pt x="492" y="1005"/>
                  </a:cubicBezTo>
                  <a:cubicBezTo>
                    <a:pt x="866" y="867"/>
                    <a:pt x="1235" y="736"/>
                    <a:pt x="1632" y="655"/>
                  </a:cubicBezTo>
                  <a:cubicBezTo>
                    <a:pt x="1759" y="630"/>
                    <a:pt x="2044" y="491"/>
                    <a:pt x="1946" y="259"/>
                  </a:cubicBezTo>
                  <a:cubicBezTo>
                    <a:pt x="1887" y="121"/>
                    <a:pt x="1773" y="1"/>
                    <a:pt x="161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63" name="Google Shape;863;p41"/>
          <p:cNvGrpSpPr/>
          <p:nvPr/>
        </p:nvGrpSpPr>
        <p:grpSpPr>
          <a:xfrm>
            <a:off x="6968188" y="1937063"/>
            <a:ext cx="574750" cy="747275"/>
            <a:chOff x="6968188" y="1859688"/>
            <a:chExt cx="574750" cy="747275"/>
          </a:xfrm>
        </p:grpSpPr>
        <p:sp>
          <p:nvSpPr>
            <p:cNvPr id="864" name="Google Shape;864;p41"/>
            <p:cNvSpPr/>
            <p:nvPr/>
          </p:nvSpPr>
          <p:spPr>
            <a:xfrm>
              <a:off x="6968188" y="1859688"/>
              <a:ext cx="574750" cy="747175"/>
            </a:xfrm>
            <a:custGeom>
              <a:rect b="b" l="l" r="r" t="t"/>
              <a:pathLst>
                <a:path extrusionOk="0" h="29887" w="22990">
                  <a:moveTo>
                    <a:pt x="12589" y="0"/>
                  </a:moveTo>
                  <a:cubicBezTo>
                    <a:pt x="12421" y="0"/>
                    <a:pt x="12257" y="17"/>
                    <a:pt x="12114" y="29"/>
                  </a:cubicBezTo>
                  <a:cubicBezTo>
                    <a:pt x="11600" y="74"/>
                    <a:pt x="11062" y="183"/>
                    <a:pt x="10546" y="183"/>
                  </a:cubicBezTo>
                  <a:cubicBezTo>
                    <a:pt x="10520" y="183"/>
                    <a:pt x="10493" y="182"/>
                    <a:pt x="10467" y="182"/>
                  </a:cubicBezTo>
                  <a:cubicBezTo>
                    <a:pt x="10435" y="181"/>
                    <a:pt x="10403" y="181"/>
                    <a:pt x="10371" y="181"/>
                  </a:cubicBezTo>
                  <a:cubicBezTo>
                    <a:pt x="9202" y="181"/>
                    <a:pt x="8145" y="671"/>
                    <a:pt x="7124" y="1055"/>
                  </a:cubicBezTo>
                  <a:cubicBezTo>
                    <a:pt x="6261" y="1380"/>
                    <a:pt x="5355" y="1867"/>
                    <a:pt x="4604" y="2538"/>
                  </a:cubicBezTo>
                  <a:cubicBezTo>
                    <a:pt x="3877" y="3189"/>
                    <a:pt x="3169" y="3861"/>
                    <a:pt x="2642" y="4660"/>
                  </a:cubicBezTo>
                  <a:cubicBezTo>
                    <a:pt x="2185" y="5357"/>
                    <a:pt x="1676" y="6062"/>
                    <a:pt x="1563" y="6673"/>
                  </a:cubicBezTo>
                  <a:cubicBezTo>
                    <a:pt x="1057" y="7782"/>
                    <a:pt x="839" y="8717"/>
                    <a:pt x="579" y="9644"/>
                  </a:cubicBezTo>
                  <a:cubicBezTo>
                    <a:pt x="63" y="11484"/>
                    <a:pt x="1" y="13352"/>
                    <a:pt x="306" y="15203"/>
                  </a:cubicBezTo>
                  <a:cubicBezTo>
                    <a:pt x="552" y="16687"/>
                    <a:pt x="1243" y="18058"/>
                    <a:pt x="1801" y="19454"/>
                  </a:cubicBezTo>
                  <a:cubicBezTo>
                    <a:pt x="2441" y="21056"/>
                    <a:pt x="3452" y="22461"/>
                    <a:pt x="4506" y="23797"/>
                  </a:cubicBezTo>
                  <a:cubicBezTo>
                    <a:pt x="5405" y="24939"/>
                    <a:pt x="6355" y="26055"/>
                    <a:pt x="7371" y="27114"/>
                  </a:cubicBezTo>
                  <a:cubicBezTo>
                    <a:pt x="8305" y="28087"/>
                    <a:pt x="9343" y="28958"/>
                    <a:pt x="10464" y="29710"/>
                  </a:cubicBezTo>
                  <a:cubicBezTo>
                    <a:pt x="10637" y="29827"/>
                    <a:pt x="10800" y="29887"/>
                    <a:pt x="10978" y="29887"/>
                  </a:cubicBezTo>
                  <a:cubicBezTo>
                    <a:pt x="11103" y="29887"/>
                    <a:pt x="11235" y="29857"/>
                    <a:pt x="11382" y="29797"/>
                  </a:cubicBezTo>
                  <a:cubicBezTo>
                    <a:pt x="12213" y="29455"/>
                    <a:pt x="12575" y="28612"/>
                    <a:pt x="13275" y="28121"/>
                  </a:cubicBezTo>
                  <a:cubicBezTo>
                    <a:pt x="13867" y="27705"/>
                    <a:pt x="14253" y="26993"/>
                    <a:pt x="14851" y="26591"/>
                  </a:cubicBezTo>
                  <a:cubicBezTo>
                    <a:pt x="15519" y="26142"/>
                    <a:pt x="15799" y="25321"/>
                    <a:pt x="16551" y="24988"/>
                  </a:cubicBezTo>
                  <a:cubicBezTo>
                    <a:pt x="16628" y="24955"/>
                    <a:pt x="16683" y="24834"/>
                    <a:pt x="16714" y="24742"/>
                  </a:cubicBezTo>
                  <a:cubicBezTo>
                    <a:pt x="16897" y="24178"/>
                    <a:pt x="17424" y="23862"/>
                    <a:pt x="17814" y="23537"/>
                  </a:cubicBezTo>
                  <a:cubicBezTo>
                    <a:pt x="18356" y="23081"/>
                    <a:pt x="18622" y="22445"/>
                    <a:pt x="19084" y="21950"/>
                  </a:cubicBezTo>
                  <a:cubicBezTo>
                    <a:pt x="19400" y="21612"/>
                    <a:pt x="19663" y="21026"/>
                    <a:pt x="19971" y="20603"/>
                  </a:cubicBezTo>
                  <a:cubicBezTo>
                    <a:pt x="20701" y="19597"/>
                    <a:pt x="21172" y="18470"/>
                    <a:pt x="21721" y="17381"/>
                  </a:cubicBezTo>
                  <a:cubicBezTo>
                    <a:pt x="22076" y="16673"/>
                    <a:pt x="22093" y="15847"/>
                    <a:pt x="22376" y="15099"/>
                  </a:cubicBezTo>
                  <a:cubicBezTo>
                    <a:pt x="22705" y="14238"/>
                    <a:pt x="22561" y="13286"/>
                    <a:pt x="22840" y="12399"/>
                  </a:cubicBezTo>
                  <a:cubicBezTo>
                    <a:pt x="22989" y="11924"/>
                    <a:pt x="22776" y="11389"/>
                    <a:pt x="22700" y="10923"/>
                  </a:cubicBezTo>
                  <a:cubicBezTo>
                    <a:pt x="22519" y="9820"/>
                    <a:pt x="22518" y="8685"/>
                    <a:pt x="22071" y="7605"/>
                  </a:cubicBezTo>
                  <a:cubicBezTo>
                    <a:pt x="21607" y="6477"/>
                    <a:pt x="21252" y="5313"/>
                    <a:pt x="20424" y="4383"/>
                  </a:cubicBezTo>
                  <a:cubicBezTo>
                    <a:pt x="19826" y="3711"/>
                    <a:pt x="19381" y="2881"/>
                    <a:pt x="18481" y="2518"/>
                  </a:cubicBezTo>
                  <a:cubicBezTo>
                    <a:pt x="18354" y="2467"/>
                    <a:pt x="18261" y="2336"/>
                    <a:pt x="18244" y="2175"/>
                  </a:cubicBezTo>
                  <a:cubicBezTo>
                    <a:pt x="18232" y="2064"/>
                    <a:pt x="18195" y="1945"/>
                    <a:pt x="18083" y="1945"/>
                  </a:cubicBezTo>
                  <a:cubicBezTo>
                    <a:pt x="18064" y="1945"/>
                    <a:pt x="18043" y="1949"/>
                    <a:pt x="18019" y="1956"/>
                  </a:cubicBezTo>
                  <a:cubicBezTo>
                    <a:pt x="17989" y="1966"/>
                    <a:pt x="17961" y="1970"/>
                    <a:pt x="17934" y="1970"/>
                  </a:cubicBezTo>
                  <a:cubicBezTo>
                    <a:pt x="17651" y="1970"/>
                    <a:pt x="17551" y="1476"/>
                    <a:pt x="17275" y="1476"/>
                  </a:cubicBezTo>
                  <a:cubicBezTo>
                    <a:pt x="17202" y="1476"/>
                    <a:pt x="17118" y="1510"/>
                    <a:pt x="17014" y="1597"/>
                  </a:cubicBezTo>
                  <a:cubicBezTo>
                    <a:pt x="17002" y="1561"/>
                    <a:pt x="16972" y="1519"/>
                    <a:pt x="16980" y="1487"/>
                  </a:cubicBezTo>
                  <a:cubicBezTo>
                    <a:pt x="17027" y="1289"/>
                    <a:pt x="17009" y="1231"/>
                    <a:pt x="16960" y="1231"/>
                  </a:cubicBezTo>
                  <a:cubicBezTo>
                    <a:pt x="16899" y="1231"/>
                    <a:pt x="16792" y="1321"/>
                    <a:pt x="16706" y="1347"/>
                  </a:cubicBezTo>
                  <a:cubicBezTo>
                    <a:pt x="16669" y="1358"/>
                    <a:pt x="16630" y="1364"/>
                    <a:pt x="16592" y="1364"/>
                  </a:cubicBezTo>
                  <a:cubicBezTo>
                    <a:pt x="16481" y="1364"/>
                    <a:pt x="16375" y="1316"/>
                    <a:pt x="16320" y="1215"/>
                  </a:cubicBezTo>
                  <a:cubicBezTo>
                    <a:pt x="15961" y="543"/>
                    <a:pt x="15303" y="745"/>
                    <a:pt x="14744" y="665"/>
                  </a:cubicBezTo>
                  <a:cubicBezTo>
                    <a:pt x="14739" y="665"/>
                    <a:pt x="14733" y="664"/>
                    <a:pt x="14727" y="664"/>
                  </a:cubicBezTo>
                  <a:cubicBezTo>
                    <a:pt x="14665" y="664"/>
                    <a:pt x="14568" y="703"/>
                    <a:pt x="14516" y="703"/>
                  </a:cubicBezTo>
                  <a:cubicBezTo>
                    <a:pt x="14490" y="703"/>
                    <a:pt x="14475" y="694"/>
                    <a:pt x="14480" y="665"/>
                  </a:cubicBezTo>
                  <a:cubicBezTo>
                    <a:pt x="14541" y="354"/>
                    <a:pt x="14500" y="263"/>
                    <a:pt x="14417" y="263"/>
                  </a:cubicBezTo>
                  <a:cubicBezTo>
                    <a:pt x="14304" y="263"/>
                    <a:pt x="14111" y="435"/>
                    <a:pt x="13998" y="435"/>
                  </a:cubicBezTo>
                  <a:cubicBezTo>
                    <a:pt x="13983" y="435"/>
                    <a:pt x="13969" y="432"/>
                    <a:pt x="13957" y="425"/>
                  </a:cubicBezTo>
                  <a:cubicBezTo>
                    <a:pt x="13915" y="400"/>
                    <a:pt x="13867" y="396"/>
                    <a:pt x="13816" y="396"/>
                  </a:cubicBezTo>
                  <a:cubicBezTo>
                    <a:pt x="13793" y="396"/>
                    <a:pt x="13770" y="396"/>
                    <a:pt x="13746" y="396"/>
                  </a:cubicBezTo>
                  <a:cubicBezTo>
                    <a:pt x="13667" y="396"/>
                    <a:pt x="13584" y="388"/>
                    <a:pt x="13507" y="311"/>
                  </a:cubicBezTo>
                  <a:cubicBezTo>
                    <a:pt x="13252" y="59"/>
                    <a:pt x="12911" y="0"/>
                    <a:pt x="12589" y="0"/>
                  </a:cubicBezTo>
                  <a:close/>
                </a:path>
              </a:pathLst>
            </a:custGeom>
            <a:solidFill>
              <a:srgbClr val="A6DFD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41"/>
            <p:cNvSpPr/>
            <p:nvPr/>
          </p:nvSpPr>
          <p:spPr>
            <a:xfrm>
              <a:off x="6968188" y="1859738"/>
              <a:ext cx="574750" cy="747225"/>
            </a:xfrm>
            <a:custGeom>
              <a:rect b="b" l="l" r="r" t="t"/>
              <a:pathLst>
                <a:path extrusionOk="0" h="29889" w="22990">
                  <a:moveTo>
                    <a:pt x="10998" y="1566"/>
                  </a:moveTo>
                  <a:cubicBezTo>
                    <a:pt x="11155" y="1566"/>
                    <a:pt x="11313" y="1576"/>
                    <a:pt x="11472" y="1599"/>
                  </a:cubicBezTo>
                  <a:cubicBezTo>
                    <a:pt x="12175" y="1699"/>
                    <a:pt x="12887" y="1689"/>
                    <a:pt x="13590" y="1847"/>
                  </a:cubicBezTo>
                  <a:cubicBezTo>
                    <a:pt x="14346" y="2017"/>
                    <a:pt x="15102" y="2107"/>
                    <a:pt x="15813" y="2476"/>
                  </a:cubicBezTo>
                  <a:cubicBezTo>
                    <a:pt x="17107" y="3147"/>
                    <a:pt x="18286" y="3956"/>
                    <a:pt x="19213" y="5083"/>
                  </a:cubicBezTo>
                  <a:cubicBezTo>
                    <a:pt x="19895" y="5914"/>
                    <a:pt x="20243" y="6947"/>
                    <a:pt x="20784" y="7865"/>
                  </a:cubicBezTo>
                  <a:cubicBezTo>
                    <a:pt x="20961" y="8166"/>
                    <a:pt x="20929" y="8536"/>
                    <a:pt x="20985" y="8862"/>
                  </a:cubicBezTo>
                  <a:cubicBezTo>
                    <a:pt x="21208" y="10132"/>
                    <a:pt x="21552" y="11393"/>
                    <a:pt x="21370" y="12711"/>
                  </a:cubicBezTo>
                  <a:lnTo>
                    <a:pt x="21370" y="12712"/>
                  </a:lnTo>
                  <a:cubicBezTo>
                    <a:pt x="21259" y="13511"/>
                    <a:pt x="21370" y="14376"/>
                    <a:pt x="21105" y="15112"/>
                  </a:cubicBezTo>
                  <a:cubicBezTo>
                    <a:pt x="20769" y="16049"/>
                    <a:pt x="20686" y="17131"/>
                    <a:pt x="19867" y="17867"/>
                  </a:cubicBezTo>
                  <a:cubicBezTo>
                    <a:pt x="19675" y="18039"/>
                    <a:pt x="19942" y="18327"/>
                    <a:pt x="19770" y="18562"/>
                  </a:cubicBezTo>
                  <a:cubicBezTo>
                    <a:pt x="19343" y="19138"/>
                    <a:pt x="19019" y="19792"/>
                    <a:pt x="18521" y="20314"/>
                  </a:cubicBezTo>
                  <a:cubicBezTo>
                    <a:pt x="18265" y="20582"/>
                    <a:pt x="18122" y="20923"/>
                    <a:pt x="17925" y="21219"/>
                  </a:cubicBezTo>
                  <a:cubicBezTo>
                    <a:pt x="17264" y="22213"/>
                    <a:pt x="16372" y="22994"/>
                    <a:pt x="15625" y="23904"/>
                  </a:cubicBezTo>
                  <a:cubicBezTo>
                    <a:pt x="14584" y="25174"/>
                    <a:pt x="13293" y="26198"/>
                    <a:pt x="12207" y="27428"/>
                  </a:cubicBezTo>
                  <a:cubicBezTo>
                    <a:pt x="11912" y="27764"/>
                    <a:pt x="11671" y="28305"/>
                    <a:pt x="11063" y="28350"/>
                  </a:cubicBezTo>
                  <a:cubicBezTo>
                    <a:pt x="11012" y="28354"/>
                    <a:pt x="10962" y="28357"/>
                    <a:pt x="10915" y="28357"/>
                  </a:cubicBezTo>
                  <a:cubicBezTo>
                    <a:pt x="10747" y="28357"/>
                    <a:pt x="10607" y="28323"/>
                    <a:pt x="10512" y="28189"/>
                  </a:cubicBezTo>
                  <a:cubicBezTo>
                    <a:pt x="9988" y="27448"/>
                    <a:pt x="9080" y="27122"/>
                    <a:pt x="8557" y="26413"/>
                  </a:cubicBezTo>
                  <a:cubicBezTo>
                    <a:pt x="7960" y="25604"/>
                    <a:pt x="7162" y="24991"/>
                    <a:pt x="6576" y="24164"/>
                  </a:cubicBezTo>
                  <a:cubicBezTo>
                    <a:pt x="6271" y="23734"/>
                    <a:pt x="5984" y="23259"/>
                    <a:pt x="5591" y="22861"/>
                  </a:cubicBezTo>
                  <a:cubicBezTo>
                    <a:pt x="5140" y="22408"/>
                    <a:pt x="4890" y="21760"/>
                    <a:pt x="4590" y="21189"/>
                  </a:cubicBezTo>
                  <a:cubicBezTo>
                    <a:pt x="4222" y="20485"/>
                    <a:pt x="3815" y="19782"/>
                    <a:pt x="3519" y="19060"/>
                  </a:cubicBezTo>
                  <a:cubicBezTo>
                    <a:pt x="3270" y="18451"/>
                    <a:pt x="2986" y="17833"/>
                    <a:pt x="2789" y="17187"/>
                  </a:cubicBezTo>
                  <a:cubicBezTo>
                    <a:pt x="2441" y="16049"/>
                    <a:pt x="2176" y="14888"/>
                    <a:pt x="1938" y="13729"/>
                  </a:cubicBezTo>
                  <a:cubicBezTo>
                    <a:pt x="1868" y="13392"/>
                    <a:pt x="1674" y="12884"/>
                    <a:pt x="2007" y="12498"/>
                  </a:cubicBezTo>
                  <a:cubicBezTo>
                    <a:pt x="1547" y="12078"/>
                    <a:pt x="1972" y="11574"/>
                    <a:pt x="1877" y="11145"/>
                  </a:cubicBezTo>
                  <a:cubicBezTo>
                    <a:pt x="1727" y="10463"/>
                    <a:pt x="2034" y="9874"/>
                    <a:pt x="2076" y="9239"/>
                  </a:cubicBezTo>
                  <a:cubicBezTo>
                    <a:pt x="2153" y="8073"/>
                    <a:pt x="2757" y="7092"/>
                    <a:pt x="3171" y="5981"/>
                  </a:cubicBezTo>
                  <a:cubicBezTo>
                    <a:pt x="3641" y="5608"/>
                    <a:pt x="3866" y="5006"/>
                    <a:pt x="4339" y="4560"/>
                  </a:cubicBezTo>
                  <a:cubicBezTo>
                    <a:pt x="4693" y="4226"/>
                    <a:pt x="5024" y="3844"/>
                    <a:pt x="5357" y="3481"/>
                  </a:cubicBezTo>
                  <a:cubicBezTo>
                    <a:pt x="5588" y="3229"/>
                    <a:pt x="5859" y="3261"/>
                    <a:pt x="6092" y="3125"/>
                  </a:cubicBezTo>
                  <a:cubicBezTo>
                    <a:pt x="6793" y="2718"/>
                    <a:pt x="7432" y="2222"/>
                    <a:pt x="8294" y="2068"/>
                  </a:cubicBezTo>
                  <a:cubicBezTo>
                    <a:pt x="9197" y="1906"/>
                    <a:pt x="10080" y="1566"/>
                    <a:pt x="10998" y="1566"/>
                  </a:cubicBezTo>
                  <a:close/>
                  <a:moveTo>
                    <a:pt x="12590" y="0"/>
                  </a:moveTo>
                  <a:cubicBezTo>
                    <a:pt x="12421" y="0"/>
                    <a:pt x="12258" y="17"/>
                    <a:pt x="12114" y="30"/>
                  </a:cubicBezTo>
                  <a:cubicBezTo>
                    <a:pt x="11599" y="75"/>
                    <a:pt x="11058" y="183"/>
                    <a:pt x="10541" y="183"/>
                  </a:cubicBezTo>
                  <a:cubicBezTo>
                    <a:pt x="10516" y="183"/>
                    <a:pt x="10492" y="183"/>
                    <a:pt x="10468" y="182"/>
                  </a:cubicBezTo>
                  <a:cubicBezTo>
                    <a:pt x="10436" y="182"/>
                    <a:pt x="10404" y="181"/>
                    <a:pt x="10371" y="181"/>
                  </a:cubicBezTo>
                  <a:cubicBezTo>
                    <a:pt x="9202" y="181"/>
                    <a:pt x="8145" y="670"/>
                    <a:pt x="7124" y="1055"/>
                  </a:cubicBezTo>
                  <a:cubicBezTo>
                    <a:pt x="6261" y="1379"/>
                    <a:pt x="5355" y="1868"/>
                    <a:pt x="4605" y="2538"/>
                  </a:cubicBezTo>
                  <a:cubicBezTo>
                    <a:pt x="3878" y="3188"/>
                    <a:pt x="3170" y="3861"/>
                    <a:pt x="2644" y="4661"/>
                  </a:cubicBezTo>
                  <a:cubicBezTo>
                    <a:pt x="2185" y="5357"/>
                    <a:pt x="1676" y="6061"/>
                    <a:pt x="1563" y="6672"/>
                  </a:cubicBezTo>
                  <a:cubicBezTo>
                    <a:pt x="1059" y="7781"/>
                    <a:pt x="840" y="8718"/>
                    <a:pt x="580" y="9646"/>
                  </a:cubicBezTo>
                  <a:cubicBezTo>
                    <a:pt x="63" y="11486"/>
                    <a:pt x="1" y="13353"/>
                    <a:pt x="306" y="15205"/>
                  </a:cubicBezTo>
                  <a:cubicBezTo>
                    <a:pt x="552" y="16689"/>
                    <a:pt x="1243" y="18060"/>
                    <a:pt x="1801" y="19456"/>
                  </a:cubicBezTo>
                  <a:cubicBezTo>
                    <a:pt x="2441" y="21058"/>
                    <a:pt x="3453" y="22463"/>
                    <a:pt x="4506" y="23799"/>
                  </a:cubicBezTo>
                  <a:cubicBezTo>
                    <a:pt x="5406" y="24940"/>
                    <a:pt x="6355" y="26057"/>
                    <a:pt x="7371" y="27115"/>
                  </a:cubicBezTo>
                  <a:cubicBezTo>
                    <a:pt x="8307" y="28089"/>
                    <a:pt x="9343" y="28960"/>
                    <a:pt x="10464" y="29712"/>
                  </a:cubicBezTo>
                  <a:cubicBezTo>
                    <a:pt x="10637" y="29828"/>
                    <a:pt x="10800" y="29888"/>
                    <a:pt x="10978" y="29888"/>
                  </a:cubicBezTo>
                  <a:cubicBezTo>
                    <a:pt x="11103" y="29888"/>
                    <a:pt x="11235" y="29859"/>
                    <a:pt x="11382" y="29799"/>
                  </a:cubicBezTo>
                  <a:cubicBezTo>
                    <a:pt x="12213" y="29457"/>
                    <a:pt x="12575" y="28614"/>
                    <a:pt x="13275" y="28122"/>
                  </a:cubicBezTo>
                  <a:cubicBezTo>
                    <a:pt x="13867" y="27707"/>
                    <a:pt x="14254" y="26995"/>
                    <a:pt x="14851" y="26593"/>
                  </a:cubicBezTo>
                  <a:cubicBezTo>
                    <a:pt x="15519" y="26143"/>
                    <a:pt x="15799" y="25323"/>
                    <a:pt x="16552" y="24989"/>
                  </a:cubicBezTo>
                  <a:cubicBezTo>
                    <a:pt x="16628" y="24956"/>
                    <a:pt x="16683" y="24835"/>
                    <a:pt x="16714" y="24744"/>
                  </a:cubicBezTo>
                  <a:cubicBezTo>
                    <a:pt x="16897" y="24180"/>
                    <a:pt x="17424" y="23863"/>
                    <a:pt x="17814" y="23538"/>
                  </a:cubicBezTo>
                  <a:cubicBezTo>
                    <a:pt x="18357" y="23083"/>
                    <a:pt x="18624" y="22447"/>
                    <a:pt x="19084" y="21952"/>
                  </a:cubicBezTo>
                  <a:cubicBezTo>
                    <a:pt x="19400" y="21614"/>
                    <a:pt x="19664" y="21028"/>
                    <a:pt x="19971" y="20604"/>
                  </a:cubicBezTo>
                  <a:cubicBezTo>
                    <a:pt x="20701" y="19599"/>
                    <a:pt x="21172" y="18472"/>
                    <a:pt x="21721" y="17381"/>
                  </a:cubicBezTo>
                  <a:cubicBezTo>
                    <a:pt x="22076" y="16675"/>
                    <a:pt x="22093" y="15847"/>
                    <a:pt x="22378" y="15101"/>
                  </a:cubicBezTo>
                  <a:cubicBezTo>
                    <a:pt x="22705" y="14240"/>
                    <a:pt x="22561" y="13286"/>
                    <a:pt x="22840" y="12401"/>
                  </a:cubicBezTo>
                  <a:cubicBezTo>
                    <a:pt x="22989" y="11924"/>
                    <a:pt x="22776" y="11388"/>
                    <a:pt x="22700" y="10923"/>
                  </a:cubicBezTo>
                  <a:cubicBezTo>
                    <a:pt x="22521" y="9819"/>
                    <a:pt x="22518" y="8686"/>
                    <a:pt x="22072" y="7604"/>
                  </a:cubicBezTo>
                  <a:cubicBezTo>
                    <a:pt x="21607" y="6477"/>
                    <a:pt x="21253" y="5313"/>
                    <a:pt x="20425" y="4383"/>
                  </a:cubicBezTo>
                  <a:cubicBezTo>
                    <a:pt x="19826" y="3712"/>
                    <a:pt x="19381" y="2881"/>
                    <a:pt x="18481" y="2518"/>
                  </a:cubicBezTo>
                  <a:cubicBezTo>
                    <a:pt x="18354" y="2467"/>
                    <a:pt x="18261" y="2335"/>
                    <a:pt x="18244" y="2174"/>
                  </a:cubicBezTo>
                  <a:cubicBezTo>
                    <a:pt x="18232" y="2064"/>
                    <a:pt x="18196" y="1946"/>
                    <a:pt x="18083" y="1946"/>
                  </a:cubicBezTo>
                  <a:cubicBezTo>
                    <a:pt x="18064" y="1946"/>
                    <a:pt x="18043" y="1949"/>
                    <a:pt x="18019" y="1957"/>
                  </a:cubicBezTo>
                  <a:cubicBezTo>
                    <a:pt x="17989" y="1966"/>
                    <a:pt x="17961" y="1971"/>
                    <a:pt x="17934" y="1971"/>
                  </a:cubicBezTo>
                  <a:cubicBezTo>
                    <a:pt x="17652" y="1971"/>
                    <a:pt x="17552" y="1476"/>
                    <a:pt x="17276" y="1476"/>
                  </a:cubicBezTo>
                  <a:cubicBezTo>
                    <a:pt x="17203" y="1476"/>
                    <a:pt x="17118" y="1511"/>
                    <a:pt x="17014" y="1598"/>
                  </a:cubicBezTo>
                  <a:cubicBezTo>
                    <a:pt x="17002" y="1561"/>
                    <a:pt x="16972" y="1520"/>
                    <a:pt x="16980" y="1488"/>
                  </a:cubicBezTo>
                  <a:cubicBezTo>
                    <a:pt x="17028" y="1290"/>
                    <a:pt x="17009" y="1231"/>
                    <a:pt x="16961" y="1231"/>
                  </a:cubicBezTo>
                  <a:cubicBezTo>
                    <a:pt x="16900" y="1231"/>
                    <a:pt x="16793" y="1321"/>
                    <a:pt x="16707" y="1347"/>
                  </a:cubicBezTo>
                  <a:cubicBezTo>
                    <a:pt x="16670" y="1359"/>
                    <a:pt x="16631" y="1364"/>
                    <a:pt x="16593" y="1364"/>
                  </a:cubicBezTo>
                  <a:cubicBezTo>
                    <a:pt x="16482" y="1364"/>
                    <a:pt x="16375" y="1316"/>
                    <a:pt x="16322" y="1215"/>
                  </a:cubicBezTo>
                  <a:cubicBezTo>
                    <a:pt x="15961" y="544"/>
                    <a:pt x="15303" y="744"/>
                    <a:pt x="14744" y="666"/>
                  </a:cubicBezTo>
                  <a:cubicBezTo>
                    <a:pt x="14739" y="665"/>
                    <a:pt x="14733" y="665"/>
                    <a:pt x="14727" y="665"/>
                  </a:cubicBezTo>
                  <a:cubicBezTo>
                    <a:pt x="14665" y="665"/>
                    <a:pt x="14568" y="703"/>
                    <a:pt x="14516" y="703"/>
                  </a:cubicBezTo>
                  <a:cubicBezTo>
                    <a:pt x="14490" y="703"/>
                    <a:pt x="14475" y="694"/>
                    <a:pt x="14480" y="666"/>
                  </a:cubicBezTo>
                  <a:cubicBezTo>
                    <a:pt x="14541" y="354"/>
                    <a:pt x="14500" y="264"/>
                    <a:pt x="14417" y="264"/>
                  </a:cubicBezTo>
                  <a:cubicBezTo>
                    <a:pt x="14303" y="264"/>
                    <a:pt x="14110" y="435"/>
                    <a:pt x="13998" y="435"/>
                  </a:cubicBezTo>
                  <a:cubicBezTo>
                    <a:pt x="13983" y="435"/>
                    <a:pt x="13969" y="432"/>
                    <a:pt x="13957" y="425"/>
                  </a:cubicBezTo>
                  <a:cubicBezTo>
                    <a:pt x="13914" y="399"/>
                    <a:pt x="13865" y="395"/>
                    <a:pt x="13814" y="395"/>
                  </a:cubicBezTo>
                  <a:cubicBezTo>
                    <a:pt x="13792" y="395"/>
                    <a:pt x="13769" y="396"/>
                    <a:pt x="13747" y="396"/>
                  </a:cubicBezTo>
                  <a:cubicBezTo>
                    <a:pt x="13668" y="396"/>
                    <a:pt x="13585" y="388"/>
                    <a:pt x="13508" y="312"/>
                  </a:cubicBezTo>
                  <a:cubicBezTo>
                    <a:pt x="13252" y="59"/>
                    <a:pt x="12911" y="0"/>
                    <a:pt x="1259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41"/>
            <p:cNvSpPr/>
            <p:nvPr/>
          </p:nvSpPr>
          <p:spPr>
            <a:xfrm>
              <a:off x="7084048" y="2049579"/>
              <a:ext cx="343037" cy="261066"/>
            </a:xfrm>
            <a:custGeom>
              <a:rect b="b" l="l" r="r" t="t"/>
              <a:pathLst>
                <a:path extrusionOk="0" h="12647" w="16618">
                  <a:moveTo>
                    <a:pt x="11792" y="819"/>
                  </a:moveTo>
                  <a:cubicBezTo>
                    <a:pt x="11851" y="864"/>
                    <a:pt x="11919" y="875"/>
                    <a:pt x="11993" y="875"/>
                  </a:cubicBezTo>
                  <a:cubicBezTo>
                    <a:pt x="12064" y="875"/>
                    <a:pt x="12140" y="865"/>
                    <a:pt x="12218" y="865"/>
                  </a:cubicBezTo>
                  <a:cubicBezTo>
                    <a:pt x="12304" y="865"/>
                    <a:pt x="12391" y="877"/>
                    <a:pt x="12476" y="930"/>
                  </a:cubicBezTo>
                  <a:cubicBezTo>
                    <a:pt x="12570" y="989"/>
                    <a:pt x="12668" y="1009"/>
                    <a:pt x="12767" y="1009"/>
                  </a:cubicBezTo>
                  <a:cubicBezTo>
                    <a:pt x="12977" y="1009"/>
                    <a:pt x="13196" y="918"/>
                    <a:pt x="13414" y="918"/>
                  </a:cubicBezTo>
                  <a:cubicBezTo>
                    <a:pt x="13427" y="918"/>
                    <a:pt x="13441" y="918"/>
                    <a:pt x="13454" y="919"/>
                  </a:cubicBezTo>
                  <a:cubicBezTo>
                    <a:pt x="13895" y="946"/>
                    <a:pt x="13886" y="1178"/>
                    <a:pt x="13921" y="1465"/>
                  </a:cubicBezTo>
                  <a:cubicBezTo>
                    <a:pt x="14007" y="2190"/>
                    <a:pt x="13847" y="2911"/>
                    <a:pt x="13991" y="3656"/>
                  </a:cubicBezTo>
                  <a:cubicBezTo>
                    <a:pt x="14082" y="4117"/>
                    <a:pt x="13960" y="4668"/>
                    <a:pt x="13995" y="5182"/>
                  </a:cubicBezTo>
                  <a:cubicBezTo>
                    <a:pt x="14034" y="5753"/>
                    <a:pt x="14079" y="6319"/>
                    <a:pt x="14168" y="6888"/>
                  </a:cubicBezTo>
                  <a:cubicBezTo>
                    <a:pt x="14225" y="7246"/>
                    <a:pt x="14101" y="7646"/>
                    <a:pt x="14148" y="8034"/>
                  </a:cubicBezTo>
                  <a:cubicBezTo>
                    <a:pt x="14232" y="8734"/>
                    <a:pt x="14121" y="9442"/>
                    <a:pt x="14239" y="10143"/>
                  </a:cubicBezTo>
                  <a:cubicBezTo>
                    <a:pt x="14327" y="10668"/>
                    <a:pt x="13918" y="10781"/>
                    <a:pt x="13610" y="10781"/>
                  </a:cubicBezTo>
                  <a:cubicBezTo>
                    <a:pt x="13577" y="10781"/>
                    <a:pt x="13544" y="10779"/>
                    <a:pt x="13514" y="10777"/>
                  </a:cubicBezTo>
                  <a:cubicBezTo>
                    <a:pt x="13312" y="10762"/>
                    <a:pt x="13111" y="10755"/>
                    <a:pt x="12911" y="10755"/>
                  </a:cubicBezTo>
                  <a:cubicBezTo>
                    <a:pt x="12440" y="10755"/>
                    <a:pt x="11973" y="10791"/>
                    <a:pt x="11504" y="10833"/>
                  </a:cubicBezTo>
                  <a:cubicBezTo>
                    <a:pt x="11461" y="10837"/>
                    <a:pt x="11418" y="10841"/>
                    <a:pt x="11381" y="10841"/>
                  </a:cubicBezTo>
                  <a:cubicBezTo>
                    <a:pt x="11274" y="10841"/>
                    <a:pt x="11207" y="10806"/>
                    <a:pt x="11297" y="10618"/>
                  </a:cubicBezTo>
                  <a:cubicBezTo>
                    <a:pt x="11444" y="10313"/>
                    <a:pt x="11410" y="9992"/>
                    <a:pt x="11385" y="9672"/>
                  </a:cubicBezTo>
                  <a:cubicBezTo>
                    <a:pt x="11328" y="8888"/>
                    <a:pt x="11235" y="8105"/>
                    <a:pt x="11229" y="7321"/>
                  </a:cubicBezTo>
                  <a:cubicBezTo>
                    <a:pt x="11228" y="6997"/>
                    <a:pt x="11178" y="6642"/>
                    <a:pt x="11258" y="6345"/>
                  </a:cubicBezTo>
                  <a:cubicBezTo>
                    <a:pt x="11393" y="5841"/>
                    <a:pt x="11226" y="5373"/>
                    <a:pt x="11180" y="4903"/>
                  </a:cubicBezTo>
                  <a:cubicBezTo>
                    <a:pt x="11156" y="4651"/>
                    <a:pt x="11080" y="4381"/>
                    <a:pt x="11159" y="4155"/>
                  </a:cubicBezTo>
                  <a:cubicBezTo>
                    <a:pt x="11334" y="3651"/>
                    <a:pt x="11341" y="3106"/>
                    <a:pt x="11296" y="2625"/>
                  </a:cubicBezTo>
                  <a:cubicBezTo>
                    <a:pt x="11257" y="2199"/>
                    <a:pt x="11335" y="1797"/>
                    <a:pt x="11327" y="1386"/>
                  </a:cubicBezTo>
                  <a:cubicBezTo>
                    <a:pt x="11323" y="1146"/>
                    <a:pt x="11386" y="851"/>
                    <a:pt x="11792" y="819"/>
                  </a:cubicBezTo>
                  <a:close/>
                  <a:moveTo>
                    <a:pt x="8789" y="3363"/>
                  </a:moveTo>
                  <a:lnTo>
                    <a:pt x="8789" y="3363"/>
                  </a:lnTo>
                  <a:cubicBezTo>
                    <a:pt x="8657" y="4332"/>
                    <a:pt x="8884" y="5182"/>
                    <a:pt x="8838" y="6056"/>
                  </a:cubicBezTo>
                  <a:cubicBezTo>
                    <a:pt x="8783" y="7036"/>
                    <a:pt x="8910" y="8027"/>
                    <a:pt x="8944" y="9013"/>
                  </a:cubicBezTo>
                  <a:cubicBezTo>
                    <a:pt x="8964" y="9551"/>
                    <a:pt x="8928" y="10089"/>
                    <a:pt x="9073" y="10617"/>
                  </a:cubicBezTo>
                  <a:cubicBezTo>
                    <a:pt x="9109" y="10749"/>
                    <a:pt x="9149" y="10860"/>
                    <a:pt x="8893" y="10893"/>
                  </a:cubicBezTo>
                  <a:cubicBezTo>
                    <a:pt x="8770" y="10909"/>
                    <a:pt x="8647" y="10915"/>
                    <a:pt x="8524" y="10915"/>
                  </a:cubicBezTo>
                  <a:cubicBezTo>
                    <a:pt x="8245" y="10915"/>
                    <a:pt x="7967" y="10886"/>
                    <a:pt x="7689" y="10886"/>
                  </a:cubicBezTo>
                  <a:cubicBezTo>
                    <a:pt x="7488" y="10886"/>
                    <a:pt x="7288" y="10901"/>
                    <a:pt x="7088" y="10953"/>
                  </a:cubicBezTo>
                  <a:cubicBezTo>
                    <a:pt x="7057" y="10961"/>
                    <a:pt x="7030" y="10964"/>
                    <a:pt x="7004" y="10964"/>
                  </a:cubicBezTo>
                  <a:cubicBezTo>
                    <a:pt x="6836" y="10964"/>
                    <a:pt x="6781" y="10800"/>
                    <a:pt x="6807" y="10636"/>
                  </a:cubicBezTo>
                  <a:cubicBezTo>
                    <a:pt x="6854" y="10330"/>
                    <a:pt x="6861" y="10021"/>
                    <a:pt x="6939" y="9714"/>
                  </a:cubicBezTo>
                  <a:cubicBezTo>
                    <a:pt x="7065" y="9221"/>
                    <a:pt x="6504" y="8744"/>
                    <a:pt x="6856" y="8213"/>
                  </a:cubicBezTo>
                  <a:cubicBezTo>
                    <a:pt x="6867" y="8198"/>
                    <a:pt x="6712" y="8093"/>
                    <a:pt x="6666" y="8011"/>
                  </a:cubicBezTo>
                  <a:cubicBezTo>
                    <a:pt x="6638" y="7957"/>
                    <a:pt x="6431" y="7797"/>
                    <a:pt x="6619" y="7797"/>
                  </a:cubicBezTo>
                  <a:cubicBezTo>
                    <a:pt x="6649" y="7797"/>
                    <a:pt x="6689" y="7801"/>
                    <a:pt x="6742" y="7810"/>
                  </a:cubicBezTo>
                  <a:cubicBezTo>
                    <a:pt x="6743" y="7811"/>
                    <a:pt x="6744" y="7811"/>
                    <a:pt x="6744" y="7811"/>
                  </a:cubicBezTo>
                  <a:cubicBezTo>
                    <a:pt x="6775" y="7811"/>
                    <a:pt x="6859" y="7700"/>
                    <a:pt x="6848" y="7682"/>
                  </a:cubicBezTo>
                  <a:cubicBezTo>
                    <a:pt x="6548" y="7177"/>
                    <a:pt x="6719" y="6587"/>
                    <a:pt x="6674" y="6064"/>
                  </a:cubicBezTo>
                  <a:cubicBezTo>
                    <a:pt x="6636" y="5629"/>
                    <a:pt x="6438" y="5090"/>
                    <a:pt x="6707" y="4615"/>
                  </a:cubicBezTo>
                  <a:cubicBezTo>
                    <a:pt x="6751" y="4538"/>
                    <a:pt x="6618" y="4379"/>
                    <a:pt x="6614" y="4254"/>
                  </a:cubicBezTo>
                  <a:cubicBezTo>
                    <a:pt x="6610" y="4130"/>
                    <a:pt x="6293" y="4064"/>
                    <a:pt x="6539" y="3914"/>
                  </a:cubicBezTo>
                  <a:cubicBezTo>
                    <a:pt x="6686" y="3826"/>
                    <a:pt x="6731" y="3659"/>
                    <a:pt x="6997" y="3659"/>
                  </a:cubicBezTo>
                  <a:cubicBezTo>
                    <a:pt x="7013" y="3659"/>
                    <a:pt x="7030" y="3659"/>
                    <a:pt x="7047" y="3661"/>
                  </a:cubicBezTo>
                  <a:cubicBezTo>
                    <a:pt x="7319" y="3679"/>
                    <a:pt x="7611" y="3759"/>
                    <a:pt x="7904" y="3759"/>
                  </a:cubicBezTo>
                  <a:cubicBezTo>
                    <a:pt x="8204" y="3759"/>
                    <a:pt x="8506" y="3676"/>
                    <a:pt x="8789" y="3363"/>
                  </a:cubicBezTo>
                  <a:close/>
                  <a:moveTo>
                    <a:pt x="4156" y="6143"/>
                  </a:moveTo>
                  <a:cubicBezTo>
                    <a:pt x="4179" y="6871"/>
                    <a:pt x="4209" y="7607"/>
                    <a:pt x="4221" y="8342"/>
                  </a:cubicBezTo>
                  <a:cubicBezTo>
                    <a:pt x="4236" y="9095"/>
                    <a:pt x="4168" y="9849"/>
                    <a:pt x="4243" y="10605"/>
                  </a:cubicBezTo>
                  <a:cubicBezTo>
                    <a:pt x="4277" y="10948"/>
                    <a:pt x="4182" y="11088"/>
                    <a:pt x="3856" y="11088"/>
                  </a:cubicBezTo>
                  <a:cubicBezTo>
                    <a:pt x="3754" y="11088"/>
                    <a:pt x="3630" y="11074"/>
                    <a:pt x="3480" y="11049"/>
                  </a:cubicBezTo>
                  <a:cubicBezTo>
                    <a:pt x="3387" y="11033"/>
                    <a:pt x="3304" y="11015"/>
                    <a:pt x="3222" y="11015"/>
                  </a:cubicBezTo>
                  <a:cubicBezTo>
                    <a:pt x="3157" y="11015"/>
                    <a:pt x="3092" y="11026"/>
                    <a:pt x="3022" y="11060"/>
                  </a:cubicBezTo>
                  <a:cubicBezTo>
                    <a:pt x="2947" y="11096"/>
                    <a:pt x="2883" y="11111"/>
                    <a:pt x="2828" y="11111"/>
                  </a:cubicBezTo>
                  <a:cubicBezTo>
                    <a:pt x="2596" y="11111"/>
                    <a:pt x="2530" y="10839"/>
                    <a:pt x="2534" y="10687"/>
                  </a:cubicBezTo>
                  <a:cubicBezTo>
                    <a:pt x="2557" y="9607"/>
                    <a:pt x="2525" y="8526"/>
                    <a:pt x="2438" y="7449"/>
                  </a:cubicBezTo>
                  <a:cubicBezTo>
                    <a:pt x="2409" y="7084"/>
                    <a:pt x="2523" y="6716"/>
                    <a:pt x="2397" y="6351"/>
                  </a:cubicBezTo>
                  <a:cubicBezTo>
                    <a:pt x="2359" y="6242"/>
                    <a:pt x="2424" y="6169"/>
                    <a:pt x="2565" y="6169"/>
                  </a:cubicBezTo>
                  <a:cubicBezTo>
                    <a:pt x="2589" y="6169"/>
                    <a:pt x="2615" y="6171"/>
                    <a:pt x="2644" y="6175"/>
                  </a:cubicBezTo>
                  <a:cubicBezTo>
                    <a:pt x="2749" y="6192"/>
                    <a:pt x="2856" y="6197"/>
                    <a:pt x="2963" y="6197"/>
                  </a:cubicBezTo>
                  <a:cubicBezTo>
                    <a:pt x="3081" y="6197"/>
                    <a:pt x="3199" y="6191"/>
                    <a:pt x="3318" y="6191"/>
                  </a:cubicBezTo>
                  <a:cubicBezTo>
                    <a:pt x="3459" y="6191"/>
                    <a:pt x="3600" y="6199"/>
                    <a:pt x="3740" y="6231"/>
                  </a:cubicBezTo>
                  <a:cubicBezTo>
                    <a:pt x="3758" y="6236"/>
                    <a:pt x="3777" y="6238"/>
                    <a:pt x="3796" y="6238"/>
                  </a:cubicBezTo>
                  <a:cubicBezTo>
                    <a:pt x="3908" y="6238"/>
                    <a:pt x="4036" y="6172"/>
                    <a:pt x="4156" y="6143"/>
                  </a:cubicBezTo>
                  <a:close/>
                  <a:moveTo>
                    <a:pt x="11163" y="0"/>
                  </a:moveTo>
                  <a:cubicBezTo>
                    <a:pt x="10673" y="0"/>
                    <a:pt x="10286" y="533"/>
                    <a:pt x="10379" y="1028"/>
                  </a:cubicBezTo>
                  <a:cubicBezTo>
                    <a:pt x="10500" y="1673"/>
                    <a:pt x="10322" y="2309"/>
                    <a:pt x="10357" y="2955"/>
                  </a:cubicBezTo>
                  <a:cubicBezTo>
                    <a:pt x="10392" y="3614"/>
                    <a:pt x="10256" y="4284"/>
                    <a:pt x="10302" y="4941"/>
                  </a:cubicBezTo>
                  <a:cubicBezTo>
                    <a:pt x="10374" y="5941"/>
                    <a:pt x="10296" y="6940"/>
                    <a:pt x="10356" y="7937"/>
                  </a:cubicBezTo>
                  <a:cubicBezTo>
                    <a:pt x="10395" y="8604"/>
                    <a:pt x="10409" y="9272"/>
                    <a:pt x="10441" y="9939"/>
                  </a:cubicBezTo>
                  <a:cubicBezTo>
                    <a:pt x="10451" y="10142"/>
                    <a:pt x="10611" y="10323"/>
                    <a:pt x="10496" y="10552"/>
                  </a:cubicBezTo>
                  <a:cubicBezTo>
                    <a:pt x="10440" y="10663"/>
                    <a:pt x="10549" y="10872"/>
                    <a:pt x="10318" y="10876"/>
                  </a:cubicBezTo>
                  <a:cubicBezTo>
                    <a:pt x="10317" y="10876"/>
                    <a:pt x="10315" y="10876"/>
                    <a:pt x="10314" y="10876"/>
                  </a:cubicBezTo>
                  <a:cubicBezTo>
                    <a:pt x="10093" y="10876"/>
                    <a:pt x="9958" y="10669"/>
                    <a:pt x="9976" y="10522"/>
                  </a:cubicBezTo>
                  <a:cubicBezTo>
                    <a:pt x="10050" y="9942"/>
                    <a:pt x="9870" y="9398"/>
                    <a:pt x="9818" y="8839"/>
                  </a:cubicBezTo>
                  <a:cubicBezTo>
                    <a:pt x="9752" y="8105"/>
                    <a:pt x="9783" y="7364"/>
                    <a:pt x="9723" y="6630"/>
                  </a:cubicBezTo>
                  <a:cubicBezTo>
                    <a:pt x="9669" y="5965"/>
                    <a:pt x="9704" y="5297"/>
                    <a:pt x="9689" y="4636"/>
                  </a:cubicBezTo>
                  <a:cubicBezTo>
                    <a:pt x="9677" y="4003"/>
                    <a:pt x="9746" y="3447"/>
                    <a:pt x="9202" y="2974"/>
                  </a:cubicBezTo>
                  <a:cubicBezTo>
                    <a:pt x="9079" y="2868"/>
                    <a:pt x="9030" y="2775"/>
                    <a:pt x="8864" y="2775"/>
                  </a:cubicBezTo>
                  <a:cubicBezTo>
                    <a:pt x="8851" y="2775"/>
                    <a:pt x="8837" y="2775"/>
                    <a:pt x="8823" y="2777"/>
                  </a:cubicBezTo>
                  <a:cubicBezTo>
                    <a:pt x="8308" y="2814"/>
                    <a:pt x="7789" y="2816"/>
                    <a:pt x="7271" y="2833"/>
                  </a:cubicBezTo>
                  <a:lnTo>
                    <a:pt x="7272" y="2830"/>
                  </a:lnTo>
                  <a:lnTo>
                    <a:pt x="7272" y="2830"/>
                  </a:lnTo>
                  <a:cubicBezTo>
                    <a:pt x="7195" y="2833"/>
                    <a:pt x="7118" y="2840"/>
                    <a:pt x="7040" y="2840"/>
                  </a:cubicBezTo>
                  <a:cubicBezTo>
                    <a:pt x="7022" y="2840"/>
                    <a:pt x="7004" y="2840"/>
                    <a:pt x="6985" y="2839"/>
                  </a:cubicBezTo>
                  <a:cubicBezTo>
                    <a:pt x="6945" y="2837"/>
                    <a:pt x="6906" y="2836"/>
                    <a:pt x="6869" y="2836"/>
                  </a:cubicBezTo>
                  <a:cubicBezTo>
                    <a:pt x="6081" y="2836"/>
                    <a:pt x="5761" y="3246"/>
                    <a:pt x="5754" y="3926"/>
                  </a:cubicBezTo>
                  <a:cubicBezTo>
                    <a:pt x="5744" y="5027"/>
                    <a:pt x="5851" y="6125"/>
                    <a:pt x="5836" y="7232"/>
                  </a:cubicBezTo>
                  <a:cubicBezTo>
                    <a:pt x="5821" y="8286"/>
                    <a:pt x="5860" y="9348"/>
                    <a:pt x="6004" y="10400"/>
                  </a:cubicBezTo>
                  <a:cubicBezTo>
                    <a:pt x="6064" y="10837"/>
                    <a:pt x="5882" y="11008"/>
                    <a:pt x="5448" y="11010"/>
                  </a:cubicBezTo>
                  <a:cubicBezTo>
                    <a:pt x="5446" y="11010"/>
                    <a:pt x="5445" y="11010"/>
                    <a:pt x="5443" y="11010"/>
                  </a:cubicBezTo>
                  <a:cubicBezTo>
                    <a:pt x="5012" y="11010"/>
                    <a:pt x="4930" y="10826"/>
                    <a:pt x="5064" y="10452"/>
                  </a:cubicBezTo>
                  <a:cubicBezTo>
                    <a:pt x="5087" y="10386"/>
                    <a:pt x="5036" y="10294"/>
                    <a:pt x="5032" y="10214"/>
                  </a:cubicBezTo>
                  <a:cubicBezTo>
                    <a:pt x="4998" y="9464"/>
                    <a:pt x="4897" y="8709"/>
                    <a:pt x="4953" y="7966"/>
                  </a:cubicBezTo>
                  <a:cubicBezTo>
                    <a:pt x="5015" y="7144"/>
                    <a:pt x="4925" y="6346"/>
                    <a:pt x="4820" y="5544"/>
                  </a:cubicBezTo>
                  <a:cubicBezTo>
                    <a:pt x="4799" y="5376"/>
                    <a:pt x="4593" y="5257"/>
                    <a:pt x="4411" y="5257"/>
                  </a:cubicBezTo>
                  <a:cubicBezTo>
                    <a:pt x="4332" y="5257"/>
                    <a:pt x="4257" y="5280"/>
                    <a:pt x="4203" y="5330"/>
                  </a:cubicBezTo>
                  <a:cubicBezTo>
                    <a:pt x="4161" y="5369"/>
                    <a:pt x="4124" y="5380"/>
                    <a:pt x="4085" y="5380"/>
                  </a:cubicBezTo>
                  <a:cubicBezTo>
                    <a:pt x="4054" y="5380"/>
                    <a:pt x="4022" y="5373"/>
                    <a:pt x="3987" y="5369"/>
                  </a:cubicBezTo>
                  <a:cubicBezTo>
                    <a:pt x="3556" y="5320"/>
                    <a:pt x="3114" y="5322"/>
                    <a:pt x="2694" y="5224"/>
                  </a:cubicBezTo>
                  <a:cubicBezTo>
                    <a:pt x="2601" y="5202"/>
                    <a:pt x="2512" y="5192"/>
                    <a:pt x="2427" y="5192"/>
                  </a:cubicBezTo>
                  <a:cubicBezTo>
                    <a:pt x="2034" y="5192"/>
                    <a:pt x="1751" y="5423"/>
                    <a:pt x="1722" y="5858"/>
                  </a:cubicBezTo>
                  <a:cubicBezTo>
                    <a:pt x="1672" y="6593"/>
                    <a:pt x="1757" y="7327"/>
                    <a:pt x="1770" y="8056"/>
                  </a:cubicBezTo>
                  <a:cubicBezTo>
                    <a:pt x="1783" y="8753"/>
                    <a:pt x="1937" y="9460"/>
                    <a:pt x="1799" y="10158"/>
                  </a:cubicBezTo>
                  <a:cubicBezTo>
                    <a:pt x="1744" y="10441"/>
                    <a:pt x="1962" y="10799"/>
                    <a:pt x="1747" y="10975"/>
                  </a:cubicBezTo>
                  <a:cubicBezTo>
                    <a:pt x="1560" y="11129"/>
                    <a:pt x="1233" y="11157"/>
                    <a:pt x="959" y="11157"/>
                  </a:cubicBezTo>
                  <a:cubicBezTo>
                    <a:pt x="946" y="11157"/>
                    <a:pt x="934" y="11157"/>
                    <a:pt x="922" y="11157"/>
                  </a:cubicBezTo>
                  <a:cubicBezTo>
                    <a:pt x="919" y="11157"/>
                    <a:pt x="917" y="11157"/>
                    <a:pt x="914" y="11157"/>
                  </a:cubicBezTo>
                  <a:cubicBezTo>
                    <a:pt x="284" y="11157"/>
                    <a:pt x="114" y="11466"/>
                    <a:pt x="47" y="12060"/>
                  </a:cubicBezTo>
                  <a:cubicBezTo>
                    <a:pt x="1" y="12473"/>
                    <a:pt x="229" y="12513"/>
                    <a:pt x="438" y="12587"/>
                  </a:cubicBezTo>
                  <a:cubicBezTo>
                    <a:pt x="564" y="12631"/>
                    <a:pt x="690" y="12646"/>
                    <a:pt x="817" y="12646"/>
                  </a:cubicBezTo>
                  <a:cubicBezTo>
                    <a:pt x="1122" y="12646"/>
                    <a:pt x="1431" y="12557"/>
                    <a:pt x="1743" y="12557"/>
                  </a:cubicBezTo>
                  <a:cubicBezTo>
                    <a:pt x="1774" y="12557"/>
                    <a:pt x="1804" y="12558"/>
                    <a:pt x="1835" y="12560"/>
                  </a:cubicBezTo>
                  <a:cubicBezTo>
                    <a:pt x="1971" y="12568"/>
                    <a:pt x="2108" y="12571"/>
                    <a:pt x="2244" y="12571"/>
                  </a:cubicBezTo>
                  <a:cubicBezTo>
                    <a:pt x="2832" y="12571"/>
                    <a:pt x="3424" y="12509"/>
                    <a:pt x="4015" y="12489"/>
                  </a:cubicBezTo>
                  <a:cubicBezTo>
                    <a:pt x="4803" y="12462"/>
                    <a:pt x="5592" y="12443"/>
                    <a:pt x="6381" y="12423"/>
                  </a:cubicBezTo>
                  <a:cubicBezTo>
                    <a:pt x="6913" y="12410"/>
                    <a:pt x="7448" y="12428"/>
                    <a:pt x="7977" y="12384"/>
                  </a:cubicBezTo>
                  <a:cubicBezTo>
                    <a:pt x="8756" y="12321"/>
                    <a:pt x="9538" y="12405"/>
                    <a:pt x="10319" y="12277"/>
                  </a:cubicBezTo>
                  <a:cubicBezTo>
                    <a:pt x="10665" y="12219"/>
                    <a:pt x="11022" y="12192"/>
                    <a:pt x="11378" y="12192"/>
                  </a:cubicBezTo>
                  <a:cubicBezTo>
                    <a:pt x="11615" y="12192"/>
                    <a:pt x="11852" y="12204"/>
                    <a:pt x="12085" y="12228"/>
                  </a:cubicBezTo>
                  <a:cubicBezTo>
                    <a:pt x="12228" y="12242"/>
                    <a:pt x="12371" y="12247"/>
                    <a:pt x="12514" y="12247"/>
                  </a:cubicBezTo>
                  <a:cubicBezTo>
                    <a:pt x="12965" y="12247"/>
                    <a:pt x="13413" y="12194"/>
                    <a:pt x="13865" y="12194"/>
                  </a:cubicBezTo>
                  <a:cubicBezTo>
                    <a:pt x="14047" y="12194"/>
                    <a:pt x="14229" y="12202"/>
                    <a:pt x="14411" y="12226"/>
                  </a:cubicBezTo>
                  <a:cubicBezTo>
                    <a:pt x="14467" y="12234"/>
                    <a:pt x="14524" y="12237"/>
                    <a:pt x="14581" y="12237"/>
                  </a:cubicBezTo>
                  <a:cubicBezTo>
                    <a:pt x="14973" y="12237"/>
                    <a:pt x="15387" y="12084"/>
                    <a:pt x="15805" y="12084"/>
                  </a:cubicBezTo>
                  <a:cubicBezTo>
                    <a:pt x="15819" y="12084"/>
                    <a:pt x="15833" y="12084"/>
                    <a:pt x="15846" y="12085"/>
                  </a:cubicBezTo>
                  <a:cubicBezTo>
                    <a:pt x="15849" y="12085"/>
                    <a:pt x="15851" y="12085"/>
                    <a:pt x="15854" y="12085"/>
                  </a:cubicBezTo>
                  <a:cubicBezTo>
                    <a:pt x="16051" y="12085"/>
                    <a:pt x="16314" y="11943"/>
                    <a:pt x="16405" y="11743"/>
                  </a:cubicBezTo>
                  <a:cubicBezTo>
                    <a:pt x="16617" y="11272"/>
                    <a:pt x="16169" y="10684"/>
                    <a:pt x="15645" y="10684"/>
                  </a:cubicBezTo>
                  <a:cubicBezTo>
                    <a:pt x="15610" y="10684"/>
                    <a:pt x="15574" y="10687"/>
                    <a:pt x="15539" y="10693"/>
                  </a:cubicBezTo>
                  <a:cubicBezTo>
                    <a:pt x="15512" y="10697"/>
                    <a:pt x="15487" y="10699"/>
                    <a:pt x="15463" y="10699"/>
                  </a:cubicBezTo>
                  <a:cubicBezTo>
                    <a:pt x="15144" y="10699"/>
                    <a:pt x="15070" y="10350"/>
                    <a:pt x="15090" y="10253"/>
                  </a:cubicBezTo>
                  <a:cubicBezTo>
                    <a:pt x="15253" y="9507"/>
                    <a:pt x="15053" y="8769"/>
                    <a:pt x="15078" y="8028"/>
                  </a:cubicBezTo>
                  <a:cubicBezTo>
                    <a:pt x="15093" y="7602"/>
                    <a:pt x="15017" y="7113"/>
                    <a:pt x="15023" y="6702"/>
                  </a:cubicBezTo>
                  <a:cubicBezTo>
                    <a:pt x="15032" y="6266"/>
                    <a:pt x="14838" y="5871"/>
                    <a:pt x="14888" y="5425"/>
                  </a:cubicBezTo>
                  <a:cubicBezTo>
                    <a:pt x="14917" y="5167"/>
                    <a:pt x="14941" y="4847"/>
                    <a:pt x="14905" y="4546"/>
                  </a:cubicBezTo>
                  <a:cubicBezTo>
                    <a:pt x="14824" y="3887"/>
                    <a:pt x="14808" y="3216"/>
                    <a:pt x="14807" y="2551"/>
                  </a:cubicBezTo>
                  <a:cubicBezTo>
                    <a:pt x="14806" y="2366"/>
                    <a:pt x="14708" y="2210"/>
                    <a:pt x="14733" y="2035"/>
                  </a:cubicBezTo>
                  <a:cubicBezTo>
                    <a:pt x="14793" y="1613"/>
                    <a:pt x="14835" y="1194"/>
                    <a:pt x="14540" y="832"/>
                  </a:cubicBezTo>
                  <a:cubicBezTo>
                    <a:pt x="14492" y="775"/>
                    <a:pt x="14463" y="746"/>
                    <a:pt x="14520" y="680"/>
                  </a:cubicBezTo>
                  <a:cubicBezTo>
                    <a:pt x="14725" y="448"/>
                    <a:pt x="14534" y="389"/>
                    <a:pt x="14366" y="275"/>
                  </a:cubicBezTo>
                  <a:cubicBezTo>
                    <a:pt x="14226" y="179"/>
                    <a:pt x="14081" y="155"/>
                    <a:pt x="13935" y="155"/>
                  </a:cubicBezTo>
                  <a:cubicBezTo>
                    <a:pt x="13789" y="155"/>
                    <a:pt x="13641" y="179"/>
                    <a:pt x="13496" y="179"/>
                  </a:cubicBezTo>
                  <a:cubicBezTo>
                    <a:pt x="13463" y="179"/>
                    <a:pt x="13430" y="178"/>
                    <a:pt x="13398" y="175"/>
                  </a:cubicBezTo>
                  <a:cubicBezTo>
                    <a:pt x="12661" y="108"/>
                    <a:pt x="11924" y="25"/>
                    <a:pt x="11185" y="1"/>
                  </a:cubicBezTo>
                  <a:cubicBezTo>
                    <a:pt x="11178" y="0"/>
                    <a:pt x="11171" y="0"/>
                    <a:pt x="1116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41"/>
            <p:cNvSpPr/>
            <p:nvPr/>
          </p:nvSpPr>
          <p:spPr>
            <a:xfrm>
              <a:off x="7100768" y="1995911"/>
              <a:ext cx="180354" cy="114236"/>
            </a:xfrm>
            <a:custGeom>
              <a:rect b="b" l="l" r="r" t="t"/>
              <a:pathLst>
                <a:path extrusionOk="0" h="5534" w="8737">
                  <a:moveTo>
                    <a:pt x="7595" y="1"/>
                  </a:moveTo>
                  <a:cubicBezTo>
                    <a:pt x="7486" y="1"/>
                    <a:pt x="7377" y="7"/>
                    <a:pt x="7269" y="13"/>
                  </a:cubicBezTo>
                  <a:cubicBezTo>
                    <a:pt x="6140" y="74"/>
                    <a:pt x="5054" y="455"/>
                    <a:pt x="3918" y="503"/>
                  </a:cubicBezTo>
                  <a:cubicBezTo>
                    <a:pt x="3801" y="507"/>
                    <a:pt x="3662" y="589"/>
                    <a:pt x="3582" y="680"/>
                  </a:cubicBezTo>
                  <a:cubicBezTo>
                    <a:pt x="3491" y="782"/>
                    <a:pt x="3391" y="1000"/>
                    <a:pt x="3568" y="1055"/>
                  </a:cubicBezTo>
                  <a:cubicBezTo>
                    <a:pt x="3870" y="1149"/>
                    <a:pt x="4096" y="1422"/>
                    <a:pt x="4450" y="1422"/>
                  </a:cubicBezTo>
                  <a:cubicBezTo>
                    <a:pt x="4521" y="1422"/>
                    <a:pt x="4596" y="1411"/>
                    <a:pt x="4679" y="1386"/>
                  </a:cubicBezTo>
                  <a:cubicBezTo>
                    <a:pt x="5320" y="1189"/>
                    <a:pt x="6007" y="1140"/>
                    <a:pt x="6721" y="1019"/>
                  </a:cubicBezTo>
                  <a:lnTo>
                    <a:pt x="6721" y="1019"/>
                  </a:lnTo>
                  <a:cubicBezTo>
                    <a:pt x="6680" y="1128"/>
                    <a:pt x="6676" y="1184"/>
                    <a:pt x="6648" y="1210"/>
                  </a:cubicBezTo>
                  <a:cubicBezTo>
                    <a:pt x="5982" y="1762"/>
                    <a:pt x="5425" y="2428"/>
                    <a:pt x="4633" y="2851"/>
                  </a:cubicBezTo>
                  <a:cubicBezTo>
                    <a:pt x="4281" y="3039"/>
                    <a:pt x="3909" y="3275"/>
                    <a:pt x="3563" y="3502"/>
                  </a:cubicBezTo>
                  <a:cubicBezTo>
                    <a:pt x="2982" y="3882"/>
                    <a:pt x="2284" y="4093"/>
                    <a:pt x="1653" y="4414"/>
                  </a:cubicBezTo>
                  <a:cubicBezTo>
                    <a:pt x="1334" y="4577"/>
                    <a:pt x="995" y="4721"/>
                    <a:pt x="628" y="4721"/>
                  </a:cubicBezTo>
                  <a:cubicBezTo>
                    <a:pt x="542" y="4721"/>
                    <a:pt x="456" y="4714"/>
                    <a:pt x="367" y="4696"/>
                  </a:cubicBezTo>
                  <a:cubicBezTo>
                    <a:pt x="335" y="4690"/>
                    <a:pt x="308" y="4687"/>
                    <a:pt x="285" y="4687"/>
                  </a:cubicBezTo>
                  <a:cubicBezTo>
                    <a:pt x="66" y="4687"/>
                    <a:pt x="219" y="4949"/>
                    <a:pt x="126" y="5044"/>
                  </a:cubicBezTo>
                  <a:cubicBezTo>
                    <a:pt x="1" y="5171"/>
                    <a:pt x="45" y="5386"/>
                    <a:pt x="170" y="5400"/>
                  </a:cubicBezTo>
                  <a:cubicBezTo>
                    <a:pt x="436" y="5428"/>
                    <a:pt x="692" y="5534"/>
                    <a:pt x="963" y="5534"/>
                  </a:cubicBezTo>
                  <a:cubicBezTo>
                    <a:pt x="1079" y="5534"/>
                    <a:pt x="1198" y="5514"/>
                    <a:pt x="1322" y="5461"/>
                  </a:cubicBezTo>
                  <a:cubicBezTo>
                    <a:pt x="2359" y="5011"/>
                    <a:pt x="3479" y="4756"/>
                    <a:pt x="4412" y="4069"/>
                  </a:cubicBezTo>
                  <a:cubicBezTo>
                    <a:pt x="4597" y="3933"/>
                    <a:pt x="4909" y="3982"/>
                    <a:pt x="5047" y="3750"/>
                  </a:cubicBezTo>
                  <a:cubicBezTo>
                    <a:pt x="5282" y="3353"/>
                    <a:pt x="5736" y="3247"/>
                    <a:pt x="6064" y="2969"/>
                  </a:cubicBezTo>
                  <a:cubicBezTo>
                    <a:pt x="6419" y="2668"/>
                    <a:pt x="6833" y="2417"/>
                    <a:pt x="7153" y="2078"/>
                  </a:cubicBezTo>
                  <a:cubicBezTo>
                    <a:pt x="7297" y="1928"/>
                    <a:pt x="7327" y="1669"/>
                    <a:pt x="7725" y="1570"/>
                  </a:cubicBezTo>
                  <a:lnTo>
                    <a:pt x="7725" y="1570"/>
                  </a:lnTo>
                  <a:cubicBezTo>
                    <a:pt x="7455" y="1831"/>
                    <a:pt x="7575" y="2146"/>
                    <a:pt x="7536" y="2215"/>
                  </a:cubicBezTo>
                  <a:cubicBezTo>
                    <a:pt x="7244" y="2722"/>
                    <a:pt x="7475" y="3254"/>
                    <a:pt x="7395" y="3763"/>
                  </a:cubicBezTo>
                  <a:cubicBezTo>
                    <a:pt x="7352" y="4041"/>
                    <a:pt x="7742" y="4130"/>
                    <a:pt x="7965" y="4215"/>
                  </a:cubicBezTo>
                  <a:cubicBezTo>
                    <a:pt x="7990" y="4225"/>
                    <a:pt x="8012" y="4229"/>
                    <a:pt x="8033" y="4229"/>
                  </a:cubicBezTo>
                  <a:cubicBezTo>
                    <a:pt x="8173" y="4229"/>
                    <a:pt x="8231" y="4031"/>
                    <a:pt x="8256" y="3888"/>
                  </a:cubicBezTo>
                  <a:cubicBezTo>
                    <a:pt x="8320" y="3521"/>
                    <a:pt x="8312" y="3132"/>
                    <a:pt x="8432" y="2786"/>
                  </a:cubicBezTo>
                  <a:cubicBezTo>
                    <a:pt x="8674" y="2088"/>
                    <a:pt x="8649" y="1362"/>
                    <a:pt x="8719" y="647"/>
                  </a:cubicBezTo>
                  <a:cubicBezTo>
                    <a:pt x="8736" y="477"/>
                    <a:pt x="8621" y="321"/>
                    <a:pt x="8422" y="200"/>
                  </a:cubicBezTo>
                  <a:cubicBezTo>
                    <a:pt x="8154" y="38"/>
                    <a:pt x="7873" y="1"/>
                    <a:pt x="759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41"/>
            <p:cNvSpPr/>
            <p:nvPr/>
          </p:nvSpPr>
          <p:spPr>
            <a:xfrm>
              <a:off x="7234919" y="2334910"/>
              <a:ext cx="21633" cy="84634"/>
            </a:xfrm>
            <a:custGeom>
              <a:rect b="b" l="l" r="r" t="t"/>
              <a:pathLst>
                <a:path extrusionOk="0" h="4100" w="1048">
                  <a:moveTo>
                    <a:pt x="811" y="1"/>
                  </a:moveTo>
                  <a:cubicBezTo>
                    <a:pt x="532" y="204"/>
                    <a:pt x="1" y="205"/>
                    <a:pt x="52" y="660"/>
                  </a:cubicBezTo>
                  <a:cubicBezTo>
                    <a:pt x="159" y="1604"/>
                    <a:pt x="30" y="2547"/>
                    <a:pt x="126" y="3488"/>
                  </a:cubicBezTo>
                  <a:cubicBezTo>
                    <a:pt x="157" y="3798"/>
                    <a:pt x="228" y="4077"/>
                    <a:pt x="544" y="4098"/>
                  </a:cubicBezTo>
                  <a:cubicBezTo>
                    <a:pt x="554" y="4099"/>
                    <a:pt x="564" y="4099"/>
                    <a:pt x="573" y="4099"/>
                  </a:cubicBezTo>
                  <a:cubicBezTo>
                    <a:pt x="879" y="4099"/>
                    <a:pt x="861" y="3768"/>
                    <a:pt x="910" y="3542"/>
                  </a:cubicBezTo>
                  <a:cubicBezTo>
                    <a:pt x="1033" y="2968"/>
                    <a:pt x="943" y="2391"/>
                    <a:pt x="951" y="1817"/>
                  </a:cubicBezTo>
                  <a:cubicBezTo>
                    <a:pt x="962" y="1214"/>
                    <a:pt x="1048" y="624"/>
                    <a:pt x="81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41"/>
            <p:cNvSpPr/>
            <p:nvPr/>
          </p:nvSpPr>
          <p:spPr>
            <a:xfrm>
              <a:off x="7274303" y="2331133"/>
              <a:ext cx="47829" cy="63022"/>
            </a:xfrm>
            <a:custGeom>
              <a:rect b="b" l="l" r="r" t="t"/>
              <a:pathLst>
                <a:path extrusionOk="0" h="3053" w="2317">
                  <a:moveTo>
                    <a:pt x="802" y="1"/>
                  </a:moveTo>
                  <a:cubicBezTo>
                    <a:pt x="756" y="1"/>
                    <a:pt x="708" y="13"/>
                    <a:pt x="661" y="40"/>
                  </a:cubicBezTo>
                  <a:cubicBezTo>
                    <a:pt x="589" y="82"/>
                    <a:pt x="527" y="104"/>
                    <a:pt x="460" y="104"/>
                  </a:cubicBezTo>
                  <a:cubicBezTo>
                    <a:pt x="411" y="104"/>
                    <a:pt x="359" y="92"/>
                    <a:pt x="300" y="67"/>
                  </a:cubicBezTo>
                  <a:cubicBezTo>
                    <a:pt x="231" y="37"/>
                    <a:pt x="176" y="23"/>
                    <a:pt x="134" y="23"/>
                  </a:cubicBezTo>
                  <a:cubicBezTo>
                    <a:pt x="20" y="23"/>
                    <a:pt x="0" y="128"/>
                    <a:pt x="56" y="319"/>
                  </a:cubicBezTo>
                  <a:cubicBezTo>
                    <a:pt x="150" y="646"/>
                    <a:pt x="75" y="991"/>
                    <a:pt x="430" y="1276"/>
                  </a:cubicBezTo>
                  <a:cubicBezTo>
                    <a:pt x="556" y="1376"/>
                    <a:pt x="743" y="1741"/>
                    <a:pt x="835" y="2034"/>
                  </a:cubicBezTo>
                  <a:cubicBezTo>
                    <a:pt x="997" y="2556"/>
                    <a:pt x="1370" y="2928"/>
                    <a:pt x="1950" y="3053"/>
                  </a:cubicBezTo>
                  <a:cubicBezTo>
                    <a:pt x="2044" y="2912"/>
                    <a:pt x="1806" y="2705"/>
                    <a:pt x="2111" y="2608"/>
                  </a:cubicBezTo>
                  <a:cubicBezTo>
                    <a:pt x="2278" y="2554"/>
                    <a:pt x="2316" y="2201"/>
                    <a:pt x="2139" y="2058"/>
                  </a:cubicBezTo>
                  <a:cubicBezTo>
                    <a:pt x="1887" y="1855"/>
                    <a:pt x="1781" y="1581"/>
                    <a:pt x="1635" y="1322"/>
                  </a:cubicBezTo>
                  <a:cubicBezTo>
                    <a:pt x="1422" y="945"/>
                    <a:pt x="992" y="697"/>
                    <a:pt x="1003" y="180"/>
                  </a:cubicBezTo>
                  <a:cubicBezTo>
                    <a:pt x="1006" y="74"/>
                    <a:pt x="913" y="1"/>
                    <a:pt x="80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p41"/>
            <p:cNvSpPr/>
            <p:nvPr/>
          </p:nvSpPr>
          <p:spPr>
            <a:xfrm>
              <a:off x="7167400" y="2328037"/>
              <a:ext cx="53154" cy="60689"/>
            </a:xfrm>
            <a:custGeom>
              <a:rect b="b" l="l" r="r" t="t"/>
              <a:pathLst>
                <a:path extrusionOk="0" h="2940" w="2575">
                  <a:moveTo>
                    <a:pt x="2008" y="0"/>
                  </a:moveTo>
                  <a:cubicBezTo>
                    <a:pt x="1991" y="51"/>
                    <a:pt x="1946" y="59"/>
                    <a:pt x="1898" y="59"/>
                  </a:cubicBezTo>
                  <a:cubicBezTo>
                    <a:pt x="1875" y="59"/>
                    <a:pt x="1851" y="58"/>
                    <a:pt x="1829" y="58"/>
                  </a:cubicBezTo>
                  <a:cubicBezTo>
                    <a:pt x="1763" y="58"/>
                    <a:pt x="1715" y="75"/>
                    <a:pt x="1759" y="215"/>
                  </a:cubicBezTo>
                  <a:cubicBezTo>
                    <a:pt x="1339" y="220"/>
                    <a:pt x="1588" y="714"/>
                    <a:pt x="1313" y="826"/>
                  </a:cubicBezTo>
                  <a:cubicBezTo>
                    <a:pt x="1115" y="907"/>
                    <a:pt x="1036" y="1075"/>
                    <a:pt x="957" y="1263"/>
                  </a:cubicBezTo>
                  <a:cubicBezTo>
                    <a:pt x="806" y="1617"/>
                    <a:pt x="589" y="2011"/>
                    <a:pt x="363" y="2240"/>
                  </a:cubicBezTo>
                  <a:cubicBezTo>
                    <a:pt x="0" y="2608"/>
                    <a:pt x="412" y="2699"/>
                    <a:pt x="445" y="2898"/>
                  </a:cubicBezTo>
                  <a:cubicBezTo>
                    <a:pt x="450" y="2928"/>
                    <a:pt x="500" y="2939"/>
                    <a:pt x="570" y="2939"/>
                  </a:cubicBezTo>
                  <a:cubicBezTo>
                    <a:pt x="742" y="2939"/>
                    <a:pt x="1037" y="2871"/>
                    <a:pt x="1106" y="2824"/>
                  </a:cubicBezTo>
                  <a:cubicBezTo>
                    <a:pt x="1796" y="2349"/>
                    <a:pt x="1704" y="1350"/>
                    <a:pt x="2418" y="885"/>
                  </a:cubicBezTo>
                  <a:cubicBezTo>
                    <a:pt x="2575" y="782"/>
                    <a:pt x="2560" y="568"/>
                    <a:pt x="2417" y="407"/>
                  </a:cubicBezTo>
                  <a:cubicBezTo>
                    <a:pt x="2291" y="267"/>
                    <a:pt x="2236" y="47"/>
                    <a:pt x="2008"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4" name="Shape 874"/>
        <p:cNvGrpSpPr/>
        <p:nvPr/>
      </p:nvGrpSpPr>
      <p:grpSpPr>
        <a:xfrm>
          <a:off x="0" y="0"/>
          <a:ext cx="0" cy="0"/>
          <a:chOff x="0" y="0"/>
          <a:chExt cx="0" cy="0"/>
        </a:xfrm>
      </p:grpSpPr>
      <p:sp>
        <p:nvSpPr>
          <p:cNvPr id="875" name="Google Shape;875;p42"/>
          <p:cNvSpPr txBox="1"/>
          <p:nvPr>
            <p:ph type="ctrTitle"/>
          </p:nvPr>
        </p:nvSpPr>
        <p:spPr>
          <a:xfrm>
            <a:off x="3360725" y="848738"/>
            <a:ext cx="2518800" cy="732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2700"/>
              <a:t>Suggestions</a:t>
            </a:r>
            <a:endParaRPr sz="2700"/>
          </a:p>
        </p:txBody>
      </p:sp>
      <p:grpSp>
        <p:nvGrpSpPr>
          <p:cNvPr id="876" name="Google Shape;876;p42"/>
          <p:cNvGrpSpPr/>
          <p:nvPr/>
        </p:nvGrpSpPr>
        <p:grpSpPr>
          <a:xfrm>
            <a:off x="6337825" y="1371895"/>
            <a:ext cx="387677" cy="206770"/>
            <a:chOff x="6337825" y="1371895"/>
            <a:chExt cx="387677" cy="206770"/>
          </a:xfrm>
        </p:grpSpPr>
        <p:sp>
          <p:nvSpPr>
            <p:cNvPr id="877" name="Google Shape;877;p42"/>
            <p:cNvSpPr/>
            <p:nvPr/>
          </p:nvSpPr>
          <p:spPr>
            <a:xfrm>
              <a:off x="6337825" y="1371895"/>
              <a:ext cx="387677" cy="206770"/>
            </a:xfrm>
            <a:custGeom>
              <a:rect b="b" l="l" r="r" t="t"/>
              <a:pathLst>
                <a:path extrusionOk="0" h="15973" w="29948">
                  <a:moveTo>
                    <a:pt x="2496" y="1"/>
                  </a:moveTo>
                  <a:cubicBezTo>
                    <a:pt x="1817" y="1"/>
                    <a:pt x="1110" y="83"/>
                    <a:pt x="773" y="1087"/>
                  </a:cubicBezTo>
                  <a:cubicBezTo>
                    <a:pt x="549" y="1754"/>
                    <a:pt x="565" y="2417"/>
                    <a:pt x="378" y="3039"/>
                  </a:cubicBezTo>
                  <a:cubicBezTo>
                    <a:pt x="0" y="4291"/>
                    <a:pt x="47" y="5436"/>
                    <a:pt x="654" y="6586"/>
                  </a:cubicBezTo>
                  <a:cubicBezTo>
                    <a:pt x="1012" y="7264"/>
                    <a:pt x="1331" y="7870"/>
                    <a:pt x="2274" y="7870"/>
                  </a:cubicBezTo>
                  <a:cubicBezTo>
                    <a:pt x="2291" y="7870"/>
                    <a:pt x="2309" y="7870"/>
                    <a:pt x="2327" y="7869"/>
                  </a:cubicBezTo>
                  <a:cubicBezTo>
                    <a:pt x="2637" y="7861"/>
                    <a:pt x="2960" y="7800"/>
                    <a:pt x="3287" y="7800"/>
                  </a:cubicBezTo>
                  <a:cubicBezTo>
                    <a:pt x="3321" y="7800"/>
                    <a:pt x="3355" y="7801"/>
                    <a:pt x="3390" y="7802"/>
                  </a:cubicBezTo>
                  <a:cubicBezTo>
                    <a:pt x="4565" y="7853"/>
                    <a:pt x="5744" y="8021"/>
                    <a:pt x="6912" y="8021"/>
                  </a:cubicBezTo>
                  <a:cubicBezTo>
                    <a:pt x="7070" y="8021"/>
                    <a:pt x="7229" y="8018"/>
                    <a:pt x="7386" y="8011"/>
                  </a:cubicBezTo>
                  <a:cubicBezTo>
                    <a:pt x="7511" y="8005"/>
                    <a:pt x="7635" y="8003"/>
                    <a:pt x="7759" y="8003"/>
                  </a:cubicBezTo>
                  <a:cubicBezTo>
                    <a:pt x="9193" y="8003"/>
                    <a:pt x="10550" y="8350"/>
                    <a:pt x="11938" y="8597"/>
                  </a:cubicBezTo>
                  <a:cubicBezTo>
                    <a:pt x="12895" y="8767"/>
                    <a:pt x="13809" y="9053"/>
                    <a:pt x="14738" y="9313"/>
                  </a:cubicBezTo>
                  <a:cubicBezTo>
                    <a:pt x="15860" y="9626"/>
                    <a:pt x="16952" y="10021"/>
                    <a:pt x="18069" y="10341"/>
                  </a:cubicBezTo>
                  <a:cubicBezTo>
                    <a:pt x="18385" y="10433"/>
                    <a:pt x="18901" y="10550"/>
                    <a:pt x="18940" y="10736"/>
                  </a:cubicBezTo>
                  <a:cubicBezTo>
                    <a:pt x="19011" y="11079"/>
                    <a:pt x="18507" y="11178"/>
                    <a:pt x="18276" y="11413"/>
                  </a:cubicBezTo>
                  <a:cubicBezTo>
                    <a:pt x="18128" y="11564"/>
                    <a:pt x="18014" y="11749"/>
                    <a:pt x="17884" y="11919"/>
                  </a:cubicBezTo>
                  <a:cubicBezTo>
                    <a:pt x="17814" y="11996"/>
                    <a:pt x="17775" y="12113"/>
                    <a:pt x="17695" y="12161"/>
                  </a:cubicBezTo>
                  <a:cubicBezTo>
                    <a:pt x="17292" y="12412"/>
                    <a:pt x="16933" y="13099"/>
                    <a:pt x="16933" y="13583"/>
                  </a:cubicBezTo>
                  <a:cubicBezTo>
                    <a:pt x="16933" y="14434"/>
                    <a:pt x="18313" y="14860"/>
                    <a:pt x="18968" y="15014"/>
                  </a:cubicBezTo>
                  <a:cubicBezTo>
                    <a:pt x="20598" y="15400"/>
                    <a:pt x="22224" y="15897"/>
                    <a:pt x="23910" y="15897"/>
                  </a:cubicBezTo>
                  <a:cubicBezTo>
                    <a:pt x="24039" y="15897"/>
                    <a:pt x="24168" y="15895"/>
                    <a:pt x="24297" y="15888"/>
                  </a:cubicBezTo>
                  <a:cubicBezTo>
                    <a:pt x="24354" y="15886"/>
                    <a:pt x="24410" y="15885"/>
                    <a:pt x="24466" y="15885"/>
                  </a:cubicBezTo>
                  <a:cubicBezTo>
                    <a:pt x="24956" y="15885"/>
                    <a:pt x="25442" y="15972"/>
                    <a:pt x="25927" y="15972"/>
                  </a:cubicBezTo>
                  <a:cubicBezTo>
                    <a:pt x="26126" y="15972"/>
                    <a:pt x="26324" y="15958"/>
                    <a:pt x="26522" y="15916"/>
                  </a:cubicBezTo>
                  <a:cubicBezTo>
                    <a:pt x="27058" y="15805"/>
                    <a:pt x="27587" y="15674"/>
                    <a:pt x="28134" y="15674"/>
                  </a:cubicBezTo>
                  <a:cubicBezTo>
                    <a:pt x="28284" y="15674"/>
                    <a:pt x="28435" y="15684"/>
                    <a:pt x="28588" y="15706"/>
                  </a:cubicBezTo>
                  <a:cubicBezTo>
                    <a:pt x="28622" y="15711"/>
                    <a:pt x="28658" y="15714"/>
                    <a:pt x="28693" y="15714"/>
                  </a:cubicBezTo>
                  <a:cubicBezTo>
                    <a:pt x="29252" y="15714"/>
                    <a:pt x="29948" y="15120"/>
                    <a:pt x="29926" y="14641"/>
                  </a:cubicBezTo>
                  <a:cubicBezTo>
                    <a:pt x="29877" y="13583"/>
                    <a:pt x="29615" y="12561"/>
                    <a:pt x="29398" y="11533"/>
                  </a:cubicBezTo>
                  <a:cubicBezTo>
                    <a:pt x="29263" y="10893"/>
                    <a:pt x="28910" y="10335"/>
                    <a:pt x="28678" y="9733"/>
                  </a:cubicBezTo>
                  <a:cubicBezTo>
                    <a:pt x="28191" y="8468"/>
                    <a:pt x="27483" y="7289"/>
                    <a:pt x="26897" y="6060"/>
                  </a:cubicBezTo>
                  <a:cubicBezTo>
                    <a:pt x="26578" y="5391"/>
                    <a:pt x="26230" y="4744"/>
                    <a:pt x="25777" y="4158"/>
                  </a:cubicBezTo>
                  <a:cubicBezTo>
                    <a:pt x="25526" y="3834"/>
                    <a:pt x="25169" y="3477"/>
                    <a:pt x="24809" y="3477"/>
                  </a:cubicBezTo>
                  <a:cubicBezTo>
                    <a:pt x="24739" y="3477"/>
                    <a:pt x="24668" y="3491"/>
                    <a:pt x="24598" y="3521"/>
                  </a:cubicBezTo>
                  <a:cubicBezTo>
                    <a:pt x="23633" y="3940"/>
                    <a:pt x="22754" y="4536"/>
                    <a:pt x="22507" y="5699"/>
                  </a:cubicBezTo>
                  <a:cubicBezTo>
                    <a:pt x="22432" y="6051"/>
                    <a:pt x="22232" y="6253"/>
                    <a:pt x="21990" y="6253"/>
                  </a:cubicBezTo>
                  <a:cubicBezTo>
                    <a:pt x="21847" y="6253"/>
                    <a:pt x="21690" y="6183"/>
                    <a:pt x="21535" y="6032"/>
                  </a:cubicBezTo>
                  <a:cubicBezTo>
                    <a:pt x="20875" y="5393"/>
                    <a:pt x="20019" y="5113"/>
                    <a:pt x="19276" y="4635"/>
                  </a:cubicBezTo>
                  <a:cubicBezTo>
                    <a:pt x="17582" y="3546"/>
                    <a:pt x="15686" y="2870"/>
                    <a:pt x="13800" y="2263"/>
                  </a:cubicBezTo>
                  <a:cubicBezTo>
                    <a:pt x="10253" y="1121"/>
                    <a:pt x="6672" y="6"/>
                    <a:pt x="2891" y="4"/>
                  </a:cubicBezTo>
                  <a:cubicBezTo>
                    <a:pt x="2762" y="4"/>
                    <a:pt x="2630" y="1"/>
                    <a:pt x="2496" y="1"/>
                  </a:cubicBez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42"/>
            <p:cNvSpPr/>
            <p:nvPr/>
          </p:nvSpPr>
          <p:spPr>
            <a:xfrm>
              <a:off x="6337825" y="1371895"/>
              <a:ext cx="387677" cy="206770"/>
            </a:xfrm>
            <a:custGeom>
              <a:rect b="b" l="l" r="r" t="t"/>
              <a:pathLst>
                <a:path extrusionOk="0" h="15973" w="29948">
                  <a:moveTo>
                    <a:pt x="3015" y="937"/>
                  </a:moveTo>
                  <a:cubicBezTo>
                    <a:pt x="3050" y="937"/>
                    <a:pt x="3085" y="938"/>
                    <a:pt x="3119" y="941"/>
                  </a:cubicBezTo>
                  <a:cubicBezTo>
                    <a:pt x="4451" y="1028"/>
                    <a:pt x="5804" y="1039"/>
                    <a:pt x="7086" y="1420"/>
                  </a:cubicBezTo>
                  <a:cubicBezTo>
                    <a:pt x="8173" y="1743"/>
                    <a:pt x="9304" y="1855"/>
                    <a:pt x="10400" y="2159"/>
                  </a:cubicBezTo>
                  <a:cubicBezTo>
                    <a:pt x="11201" y="2382"/>
                    <a:pt x="11972" y="2891"/>
                    <a:pt x="12849" y="2891"/>
                  </a:cubicBezTo>
                  <a:cubicBezTo>
                    <a:pt x="12951" y="2891"/>
                    <a:pt x="13053" y="2884"/>
                    <a:pt x="13158" y="2870"/>
                  </a:cubicBezTo>
                  <a:cubicBezTo>
                    <a:pt x="13190" y="2865"/>
                    <a:pt x="13222" y="2863"/>
                    <a:pt x="13253" y="2863"/>
                  </a:cubicBezTo>
                  <a:cubicBezTo>
                    <a:pt x="13594" y="2863"/>
                    <a:pt x="13889" y="3108"/>
                    <a:pt x="14156" y="3234"/>
                  </a:cubicBezTo>
                  <a:cubicBezTo>
                    <a:pt x="16088" y="4126"/>
                    <a:pt x="18148" y="4743"/>
                    <a:pt x="19918" y="5993"/>
                  </a:cubicBezTo>
                  <a:cubicBezTo>
                    <a:pt x="20752" y="6583"/>
                    <a:pt x="21686" y="7040"/>
                    <a:pt x="22541" y="7616"/>
                  </a:cubicBezTo>
                  <a:cubicBezTo>
                    <a:pt x="22641" y="7683"/>
                    <a:pt x="22718" y="7735"/>
                    <a:pt x="22784" y="7735"/>
                  </a:cubicBezTo>
                  <a:cubicBezTo>
                    <a:pt x="22872" y="7735"/>
                    <a:pt x="22938" y="7641"/>
                    <a:pt x="23008" y="7365"/>
                  </a:cubicBezTo>
                  <a:cubicBezTo>
                    <a:pt x="23235" y="6469"/>
                    <a:pt x="23471" y="5497"/>
                    <a:pt x="24333" y="4893"/>
                  </a:cubicBezTo>
                  <a:cubicBezTo>
                    <a:pt x="24442" y="4818"/>
                    <a:pt x="24523" y="4788"/>
                    <a:pt x="24587" y="4788"/>
                  </a:cubicBezTo>
                  <a:cubicBezTo>
                    <a:pt x="24795" y="4788"/>
                    <a:pt x="24815" y="5109"/>
                    <a:pt x="24966" y="5225"/>
                  </a:cubicBezTo>
                  <a:cubicBezTo>
                    <a:pt x="25319" y="5275"/>
                    <a:pt x="25425" y="5488"/>
                    <a:pt x="25385" y="5841"/>
                  </a:cubicBezTo>
                  <a:cubicBezTo>
                    <a:pt x="25369" y="5990"/>
                    <a:pt x="25413" y="6124"/>
                    <a:pt x="25550" y="6124"/>
                  </a:cubicBezTo>
                  <a:cubicBezTo>
                    <a:pt x="25597" y="6124"/>
                    <a:pt x="25656" y="6108"/>
                    <a:pt x="25727" y="6071"/>
                  </a:cubicBezTo>
                  <a:cubicBezTo>
                    <a:pt x="25753" y="6057"/>
                    <a:pt x="25776" y="6052"/>
                    <a:pt x="25796" y="6052"/>
                  </a:cubicBezTo>
                  <a:cubicBezTo>
                    <a:pt x="25902" y="6052"/>
                    <a:pt x="25921" y="6220"/>
                    <a:pt x="25912" y="6242"/>
                  </a:cubicBezTo>
                  <a:cubicBezTo>
                    <a:pt x="25652" y="6891"/>
                    <a:pt x="26230" y="7301"/>
                    <a:pt x="26455" y="7735"/>
                  </a:cubicBezTo>
                  <a:cubicBezTo>
                    <a:pt x="26699" y="8207"/>
                    <a:pt x="26762" y="8899"/>
                    <a:pt x="27401" y="9132"/>
                  </a:cubicBezTo>
                  <a:cubicBezTo>
                    <a:pt x="27444" y="9151"/>
                    <a:pt x="27486" y="9174"/>
                    <a:pt x="27525" y="9199"/>
                  </a:cubicBezTo>
                  <a:cubicBezTo>
                    <a:pt x="27065" y="9851"/>
                    <a:pt x="28067" y="10134"/>
                    <a:pt x="27913" y="10741"/>
                  </a:cubicBezTo>
                  <a:cubicBezTo>
                    <a:pt x="27858" y="10957"/>
                    <a:pt x="27953" y="11231"/>
                    <a:pt x="28163" y="11460"/>
                  </a:cubicBezTo>
                  <a:cubicBezTo>
                    <a:pt x="28373" y="11688"/>
                    <a:pt x="28470" y="12020"/>
                    <a:pt x="28504" y="12374"/>
                  </a:cubicBezTo>
                  <a:cubicBezTo>
                    <a:pt x="28546" y="12802"/>
                    <a:pt x="28291" y="13317"/>
                    <a:pt x="28863" y="13653"/>
                  </a:cubicBezTo>
                  <a:cubicBezTo>
                    <a:pt x="29089" y="13785"/>
                    <a:pt x="28448" y="14723"/>
                    <a:pt x="28031" y="14751"/>
                  </a:cubicBezTo>
                  <a:cubicBezTo>
                    <a:pt x="27588" y="14782"/>
                    <a:pt x="27119" y="14810"/>
                    <a:pt x="26701" y="14866"/>
                  </a:cubicBezTo>
                  <a:cubicBezTo>
                    <a:pt x="26134" y="14942"/>
                    <a:pt x="25567" y="14977"/>
                    <a:pt x="25002" y="14977"/>
                  </a:cubicBezTo>
                  <a:cubicBezTo>
                    <a:pt x="24124" y="14977"/>
                    <a:pt x="23253" y="14894"/>
                    <a:pt x="22406" y="14754"/>
                  </a:cubicBezTo>
                  <a:cubicBezTo>
                    <a:pt x="21516" y="14610"/>
                    <a:pt x="20531" y="14548"/>
                    <a:pt x="19691" y="14076"/>
                  </a:cubicBezTo>
                  <a:cubicBezTo>
                    <a:pt x="19623" y="14036"/>
                    <a:pt x="19551" y="14001"/>
                    <a:pt x="19477" y="13973"/>
                  </a:cubicBezTo>
                  <a:cubicBezTo>
                    <a:pt x="18010" y="13466"/>
                    <a:pt x="17946" y="13119"/>
                    <a:pt x="19125" y="12017"/>
                  </a:cubicBezTo>
                  <a:cubicBezTo>
                    <a:pt x="19458" y="11705"/>
                    <a:pt x="19688" y="11261"/>
                    <a:pt x="20214" y="11197"/>
                  </a:cubicBezTo>
                  <a:cubicBezTo>
                    <a:pt x="20393" y="11175"/>
                    <a:pt x="20415" y="11036"/>
                    <a:pt x="20360" y="10898"/>
                  </a:cubicBezTo>
                  <a:cubicBezTo>
                    <a:pt x="20239" y="10587"/>
                    <a:pt x="20131" y="10254"/>
                    <a:pt x="19788" y="10109"/>
                  </a:cubicBezTo>
                  <a:cubicBezTo>
                    <a:pt x="18220" y="9448"/>
                    <a:pt x="16634" y="8818"/>
                    <a:pt x="14998" y="8359"/>
                  </a:cubicBezTo>
                  <a:cubicBezTo>
                    <a:pt x="14205" y="8137"/>
                    <a:pt x="13361" y="7981"/>
                    <a:pt x="12579" y="7759"/>
                  </a:cubicBezTo>
                  <a:cubicBezTo>
                    <a:pt x="11068" y="7328"/>
                    <a:pt x="9541" y="7253"/>
                    <a:pt x="8013" y="7076"/>
                  </a:cubicBezTo>
                  <a:cubicBezTo>
                    <a:pt x="6775" y="6931"/>
                    <a:pt x="5532" y="6927"/>
                    <a:pt x="4289" y="6917"/>
                  </a:cubicBezTo>
                  <a:cubicBezTo>
                    <a:pt x="3902" y="6914"/>
                    <a:pt x="3528" y="6824"/>
                    <a:pt x="3136" y="6824"/>
                  </a:cubicBezTo>
                  <a:cubicBezTo>
                    <a:pt x="2963" y="6824"/>
                    <a:pt x="2786" y="6842"/>
                    <a:pt x="2603" y="6892"/>
                  </a:cubicBezTo>
                  <a:cubicBezTo>
                    <a:pt x="2557" y="6905"/>
                    <a:pt x="2507" y="6911"/>
                    <a:pt x="2455" y="6911"/>
                  </a:cubicBezTo>
                  <a:cubicBezTo>
                    <a:pt x="2143" y="6911"/>
                    <a:pt x="1753" y="6687"/>
                    <a:pt x="1592" y="6287"/>
                  </a:cubicBezTo>
                  <a:cubicBezTo>
                    <a:pt x="1019" y="4865"/>
                    <a:pt x="1019" y="3422"/>
                    <a:pt x="1436" y="1972"/>
                  </a:cubicBezTo>
                  <a:cubicBezTo>
                    <a:pt x="1618" y="1344"/>
                    <a:pt x="2348" y="937"/>
                    <a:pt x="3015" y="937"/>
                  </a:cubicBezTo>
                  <a:close/>
                  <a:moveTo>
                    <a:pt x="2496" y="1"/>
                  </a:moveTo>
                  <a:cubicBezTo>
                    <a:pt x="1817" y="1"/>
                    <a:pt x="1110" y="83"/>
                    <a:pt x="773" y="1087"/>
                  </a:cubicBezTo>
                  <a:cubicBezTo>
                    <a:pt x="549" y="1754"/>
                    <a:pt x="565" y="2417"/>
                    <a:pt x="378" y="3039"/>
                  </a:cubicBezTo>
                  <a:cubicBezTo>
                    <a:pt x="0" y="4291"/>
                    <a:pt x="47" y="5436"/>
                    <a:pt x="654" y="6586"/>
                  </a:cubicBezTo>
                  <a:cubicBezTo>
                    <a:pt x="1012" y="7264"/>
                    <a:pt x="1331" y="7870"/>
                    <a:pt x="2274" y="7870"/>
                  </a:cubicBezTo>
                  <a:cubicBezTo>
                    <a:pt x="2291" y="7870"/>
                    <a:pt x="2309" y="7870"/>
                    <a:pt x="2327" y="7869"/>
                  </a:cubicBezTo>
                  <a:cubicBezTo>
                    <a:pt x="2637" y="7861"/>
                    <a:pt x="2960" y="7800"/>
                    <a:pt x="3287" y="7800"/>
                  </a:cubicBezTo>
                  <a:cubicBezTo>
                    <a:pt x="3321" y="7800"/>
                    <a:pt x="3355" y="7801"/>
                    <a:pt x="3390" y="7802"/>
                  </a:cubicBezTo>
                  <a:cubicBezTo>
                    <a:pt x="4565" y="7853"/>
                    <a:pt x="5744" y="8021"/>
                    <a:pt x="6912" y="8021"/>
                  </a:cubicBezTo>
                  <a:cubicBezTo>
                    <a:pt x="7070" y="8021"/>
                    <a:pt x="7229" y="8018"/>
                    <a:pt x="7386" y="8011"/>
                  </a:cubicBezTo>
                  <a:cubicBezTo>
                    <a:pt x="7511" y="8005"/>
                    <a:pt x="7635" y="8003"/>
                    <a:pt x="7759" y="8003"/>
                  </a:cubicBezTo>
                  <a:cubicBezTo>
                    <a:pt x="9193" y="8003"/>
                    <a:pt x="10550" y="8350"/>
                    <a:pt x="11938" y="8597"/>
                  </a:cubicBezTo>
                  <a:cubicBezTo>
                    <a:pt x="12895" y="8767"/>
                    <a:pt x="13809" y="9053"/>
                    <a:pt x="14738" y="9313"/>
                  </a:cubicBezTo>
                  <a:cubicBezTo>
                    <a:pt x="15860" y="9626"/>
                    <a:pt x="16952" y="10021"/>
                    <a:pt x="18069" y="10341"/>
                  </a:cubicBezTo>
                  <a:cubicBezTo>
                    <a:pt x="18385" y="10433"/>
                    <a:pt x="18901" y="10550"/>
                    <a:pt x="18940" y="10736"/>
                  </a:cubicBezTo>
                  <a:cubicBezTo>
                    <a:pt x="19011" y="11079"/>
                    <a:pt x="18507" y="11178"/>
                    <a:pt x="18276" y="11413"/>
                  </a:cubicBezTo>
                  <a:cubicBezTo>
                    <a:pt x="18128" y="11564"/>
                    <a:pt x="18014" y="11749"/>
                    <a:pt x="17884" y="11919"/>
                  </a:cubicBezTo>
                  <a:cubicBezTo>
                    <a:pt x="17814" y="11996"/>
                    <a:pt x="17775" y="12113"/>
                    <a:pt x="17695" y="12161"/>
                  </a:cubicBezTo>
                  <a:cubicBezTo>
                    <a:pt x="17292" y="12412"/>
                    <a:pt x="16933" y="13099"/>
                    <a:pt x="16933" y="13583"/>
                  </a:cubicBezTo>
                  <a:cubicBezTo>
                    <a:pt x="16933" y="14434"/>
                    <a:pt x="18313" y="14860"/>
                    <a:pt x="18968" y="15014"/>
                  </a:cubicBezTo>
                  <a:cubicBezTo>
                    <a:pt x="20598" y="15400"/>
                    <a:pt x="22224" y="15897"/>
                    <a:pt x="23910" y="15897"/>
                  </a:cubicBezTo>
                  <a:cubicBezTo>
                    <a:pt x="24039" y="15897"/>
                    <a:pt x="24168" y="15895"/>
                    <a:pt x="24297" y="15888"/>
                  </a:cubicBezTo>
                  <a:cubicBezTo>
                    <a:pt x="24354" y="15886"/>
                    <a:pt x="24410" y="15885"/>
                    <a:pt x="24466" y="15885"/>
                  </a:cubicBezTo>
                  <a:cubicBezTo>
                    <a:pt x="24956" y="15885"/>
                    <a:pt x="25442" y="15972"/>
                    <a:pt x="25927" y="15972"/>
                  </a:cubicBezTo>
                  <a:cubicBezTo>
                    <a:pt x="26126" y="15972"/>
                    <a:pt x="26324" y="15958"/>
                    <a:pt x="26522" y="15916"/>
                  </a:cubicBezTo>
                  <a:cubicBezTo>
                    <a:pt x="27058" y="15805"/>
                    <a:pt x="27587" y="15674"/>
                    <a:pt x="28134" y="15674"/>
                  </a:cubicBezTo>
                  <a:cubicBezTo>
                    <a:pt x="28284" y="15674"/>
                    <a:pt x="28435" y="15684"/>
                    <a:pt x="28588" y="15706"/>
                  </a:cubicBezTo>
                  <a:cubicBezTo>
                    <a:pt x="28622" y="15711"/>
                    <a:pt x="28658" y="15714"/>
                    <a:pt x="28693" y="15714"/>
                  </a:cubicBezTo>
                  <a:cubicBezTo>
                    <a:pt x="29252" y="15714"/>
                    <a:pt x="29948" y="15120"/>
                    <a:pt x="29926" y="14641"/>
                  </a:cubicBezTo>
                  <a:cubicBezTo>
                    <a:pt x="29877" y="13583"/>
                    <a:pt x="29615" y="12561"/>
                    <a:pt x="29398" y="11533"/>
                  </a:cubicBezTo>
                  <a:cubicBezTo>
                    <a:pt x="29263" y="10893"/>
                    <a:pt x="28910" y="10335"/>
                    <a:pt x="28678" y="9733"/>
                  </a:cubicBezTo>
                  <a:cubicBezTo>
                    <a:pt x="28191" y="8468"/>
                    <a:pt x="27483" y="7289"/>
                    <a:pt x="26897" y="6060"/>
                  </a:cubicBezTo>
                  <a:cubicBezTo>
                    <a:pt x="26578" y="5391"/>
                    <a:pt x="26230" y="4744"/>
                    <a:pt x="25777" y="4158"/>
                  </a:cubicBezTo>
                  <a:cubicBezTo>
                    <a:pt x="25526" y="3834"/>
                    <a:pt x="25169" y="3477"/>
                    <a:pt x="24809" y="3477"/>
                  </a:cubicBezTo>
                  <a:cubicBezTo>
                    <a:pt x="24739" y="3477"/>
                    <a:pt x="24668" y="3491"/>
                    <a:pt x="24598" y="3521"/>
                  </a:cubicBezTo>
                  <a:cubicBezTo>
                    <a:pt x="23633" y="3940"/>
                    <a:pt x="22754" y="4536"/>
                    <a:pt x="22507" y="5699"/>
                  </a:cubicBezTo>
                  <a:cubicBezTo>
                    <a:pt x="22432" y="6051"/>
                    <a:pt x="22232" y="6253"/>
                    <a:pt x="21990" y="6253"/>
                  </a:cubicBezTo>
                  <a:cubicBezTo>
                    <a:pt x="21847" y="6253"/>
                    <a:pt x="21690" y="6183"/>
                    <a:pt x="21535" y="6032"/>
                  </a:cubicBezTo>
                  <a:cubicBezTo>
                    <a:pt x="20875" y="5393"/>
                    <a:pt x="20019" y="5113"/>
                    <a:pt x="19276" y="4635"/>
                  </a:cubicBezTo>
                  <a:cubicBezTo>
                    <a:pt x="17582" y="3546"/>
                    <a:pt x="15686" y="2870"/>
                    <a:pt x="13800" y="2263"/>
                  </a:cubicBezTo>
                  <a:cubicBezTo>
                    <a:pt x="10253" y="1121"/>
                    <a:pt x="6672" y="6"/>
                    <a:pt x="2891" y="4"/>
                  </a:cubicBezTo>
                  <a:cubicBezTo>
                    <a:pt x="2762" y="4"/>
                    <a:pt x="2630" y="1"/>
                    <a:pt x="2496" y="1"/>
                  </a:cubicBez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79" name="Google Shape;879;p42"/>
          <p:cNvGrpSpPr/>
          <p:nvPr/>
        </p:nvGrpSpPr>
        <p:grpSpPr>
          <a:xfrm>
            <a:off x="6629621" y="2593514"/>
            <a:ext cx="1089135" cy="357219"/>
            <a:chOff x="5102934" y="3455089"/>
            <a:chExt cx="1089135" cy="357219"/>
          </a:xfrm>
        </p:grpSpPr>
        <p:sp>
          <p:nvSpPr>
            <p:cNvPr id="880" name="Google Shape;880;p42"/>
            <p:cNvSpPr/>
            <p:nvPr/>
          </p:nvSpPr>
          <p:spPr>
            <a:xfrm>
              <a:off x="5102934" y="3455089"/>
              <a:ext cx="1089135" cy="357219"/>
            </a:xfrm>
            <a:custGeom>
              <a:rect b="b" l="l" r="r" t="t"/>
              <a:pathLst>
                <a:path extrusionOk="0" h="18878" w="55174">
                  <a:moveTo>
                    <a:pt x="18263" y="1"/>
                  </a:moveTo>
                  <a:cubicBezTo>
                    <a:pt x="17272" y="1"/>
                    <a:pt x="16290" y="2"/>
                    <a:pt x="15334" y="2"/>
                  </a:cubicBezTo>
                  <a:cubicBezTo>
                    <a:pt x="13916" y="405"/>
                    <a:pt x="12540" y="284"/>
                    <a:pt x="11190" y="592"/>
                  </a:cubicBezTo>
                  <a:cubicBezTo>
                    <a:pt x="9924" y="881"/>
                    <a:pt x="8532" y="744"/>
                    <a:pt x="7343" y="1202"/>
                  </a:cubicBezTo>
                  <a:cubicBezTo>
                    <a:pt x="5660" y="1849"/>
                    <a:pt x="3851" y="2085"/>
                    <a:pt x="2261" y="3086"/>
                  </a:cubicBezTo>
                  <a:cubicBezTo>
                    <a:pt x="1069" y="3835"/>
                    <a:pt x="161" y="4783"/>
                    <a:pt x="200" y="6130"/>
                  </a:cubicBezTo>
                  <a:cubicBezTo>
                    <a:pt x="239" y="7496"/>
                    <a:pt x="1" y="8876"/>
                    <a:pt x="211" y="10204"/>
                  </a:cubicBezTo>
                  <a:cubicBezTo>
                    <a:pt x="523" y="12183"/>
                    <a:pt x="655" y="14230"/>
                    <a:pt x="1632" y="16044"/>
                  </a:cubicBezTo>
                  <a:cubicBezTo>
                    <a:pt x="1984" y="16697"/>
                    <a:pt x="2418" y="17474"/>
                    <a:pt x="3113" y="17533"/>
                  </a:cubicBezTo>
                  <a:cubicBezTo>
                    <a:pt x="4185" y="17621"/>
                    <a:pt x="5137" y="18280"/>
                    <a:pt x="6231" y="18280"/>
                  </a:cubicBezTo>
                  <a:cubicBezTo>
                    <a:pt x="6441" y="18280"/>
                    <a:pt x="6657" y="18256"/>
                    <a:pt x="6880" y="18198"/>
                  </a:cubicBezTo>
                  <a:cubicBezTo>
                    <a:pt x="7098" y="18142"/>
                    <a:pt x="7328" y="18120"/>
                    <a:pt x="7563" y="18120"/>
                  </a:cubicBezTo>
                  <a:cubicBezTo>
                    <a:pt x="8056" y="18120"/>
                    <a:pt x="8571" y="18219"/>
                    <a:pt x="9053" y="18314"/>
                  </a:cubicBezTo>
                  <a:cubicBezTo>
                    <a:pt x="10462" y="18585"/>
                    <a:pt x="11892" y="18721"/>
                    <a:pt x="13325" y="18721"/>
                  </a:cubicBezTo>
                  <a:cubicBezTo>
                    <a:pt x="13722" y="18721"/>
                    <a:pt x="14119" y="18711"/>
                    <a:pt x="14516" y="18690"/>
                  </a:cubicBezTo>
                  <a:cubicBezTo>
                    <a:pt x="15240" y="18652"/>
                    <a:pt x="15964" y="18640"/>
                    <a:pt x="16687" y="18640"/>
                  </a:cubicBezTo>
                  <a:cubicBezTo>
                    <a:pt x="18012" y="18640"/>
                    <a:pt x="19337" y="18681"/>
                    <a:pt x="20661" y="18681"/>
                  </a:cubicBezTo>
                  <a:cubicBezTo>
                    <a:pt x="21237" y="18681"/>
                    <a:pt x="21813" y="18673"/>
                    <a:pt x="22389" y="18651"/>
                  </a:cubicBezTo>
                  <a:cubicBezTo>
                    <a:pt x="23101" y="18624"/>
                    <a:pt x="23815" y="18612"/>
                    <a:pt x="24530" y="18612"/>
                  </a:cubicBezTo>
                  <a:cubicBezTo>
                    <a:pt x="26934" y="18612"/>
                    <a:pt x="29353" y="18743"/>
                    <a:pt x="31759" y="18842"/>
                  </a:cubicBezTo>
                  <a:cubicBezTo>
                    <a:pt x="32388" y="18869"/>
                    <a:pt x="33017" y="18878"/>
                    <a:pt x="33646" y="18878"/>
                  </a:cubicBezTo>
                  <a:cubicBezTo>
                    <a:pt x="34650" y="18878"/>
                    <a:pt x="35653" y="18855"/>
                    <a:pt x="36654" y="18846"/>
                  </a:cubicBezTo>
                  <a:cubicBezTo>
                    <a:pt x="38471" y="18828"/>
                    <a:pt x="40293" y="18740"/>
                    <a:pt x="42111" y="18615"/>
                  </a:cubicBezTo>
                  <a:cubicBezTo>
                    <a:pt x="44681" y="18440"/>
                    <a:pt x="47237" y="18303"/>
                    <a:pt x="49720" y="17519"/>
                  </a:cubicBezTo>
                  <a:cubicBezTo>
                    <a:pt x="50569" y="17250"/>
                    <a:pt x="51392" y="17248"/>
                    <a:pt x="52173" y="16459"/>
                  </a:cubicBezTo>
                  <a:cubicBezTo>
                    <a:pt x="53780" y="14837"/>
                    <a:pt x="54514" y="12937"/>
                    <a:pt x="54746" y="10738"/>
                  </a:cubicBezTo>
                  <a:cubicBezTo>
                    <a:pt x="54821" y="10049"/>
                    <a:pt x="54892" y="9361"/>
                    <a:pt x="54839" y="8652"/>
                  </a:cubicBezTo>
                  <a:cubicBezTo>
                    <a:pt x="54698" y="6777"/>
                    <a:pt x="55174" y="4910"/>
                    <a:pt x="54018" y="3064"/>
                  </a:cubicBezTo>
                  <a:cubicBezTo>
                    <a:pt x="53358" y="2009"/>
                    <a:pt x="52542" y="1426"/>
                    <a:pt x="51627" y="1191"/>
                  </a:cubicBezTo>
                  <a:cubicBezTo>
                    <a:pt x="50043" y="785"/>
                    <a:pt x="48369" y="601"/>
                    <a:pt x="46732" y="601"/>
                  </a:cubicBezTo>
                  <a:cubicBezTo>
                    <a:pt x="46712" y="601"/>
                    <a:pt x="46691" y="601"/>
                    <a:pt x="46671" y="601"/>
                  </a:cubicBezTo>
                  <a:cubicBezTo>
                    <a:pt x="46645" y="601"/>
                    <a:pt x="46619" y="602"/>
                    <a:pt x="46594" y="602"/>
                  </a:cubicBezTo>
                  <a:cubicBezTo>
                    <a:pt x="44033" y="602"/>
                    <a:pt x="41512" y="105"/>
                    <a:pt x="38953" y="105"/>
                  </a:cubicBezTo>
                  <a:cubicBezTo>
                    <a:pt x="38766" y="105"/>
                    <a:pt x="38580" y="107"/>
                    <a:pt x="38393" y="113"/>
                  </a:cubicBezTo>
                  <a:cubicBezTo>
                    <a:pt x="37733" y="133"/>
                    <a:pt x="37072" y="141"/>
                    <a:pt x="36411" y="141"/>
                  </a:cubicBezTo>
                  <a:cubicBezTo>
                    <a:pt x="34487" y="141"/>
                    <a:pt x="32560" y="75"/>
                    <a:pt x="30635" y="60"/>
                  </a:cubicBezTo>
                  <a:cubicBezTo>
                    <a:pt x="28738" y="48"/>
                    <a:pt x="26840" y="51"/>
                    <a:pt x="24942" y="41"/>
                  </a:cubicBezTo>
                  <a:cubicBezTo>
                    <a:pt x="23380" y="34"/>
                    <a:pt x="21818" y="10"/>
                    <a:pt x="20256" y="4"/>
                  </a:cubicBezTo>
                  <a:cubicBezTo>
                    <a:pt x="19590" y="2"/>
                    <a:pt x="18925" y="1"/>
                    <a:pt x="18263" y="1"/>
                  </a:cubicBezTo>
                  <a:close/>
                </a:path>
              </a:pathLst>
            </a:custGeom>
            <a:solidFill>
              <a:srgbClr val="FEB8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1" name="Google Shape;881;p42"/>
            <p:cNvSpPr/>
            <p:nvPr/>
          </p:nvSpPr>
          <p:spPr>
            <a:xfrm>
              <a:off x="5102934" y="3455089"/>
              <a:ext cx="1089135" cy="357219"/>
            </a:xfrm>
            <a:custGeom>
              <a:rect b="b" l="l" r="r" t="t"/>
              <a:pathLst>
                <a:path extrusionOk="0" h="18878" w="55174">
                  <a:moveTo>
                    <a:pt x="7927" y="2515"/>
                  </a:moveTo>
                  <a:cubicBezTo>
                    <a:pt x="7927" y="2515"/>
                    <a:pt x="7927" y="2515"/>
                    <a:pt x="7926" y="2515"/>
                  </a:cubicBezTo>
                  <a:lnTo>
                    <a:pt x="7928" y="2515"/>
                  </a:lnTo>
                  <a:cubicBezTo>
                    <a:pt x="7928" y="2515"/>
                    <a:pt x="7927" y="2515"/>
                    <a:pt x="7927" y="2515"/>
                  </a:cubicBezTo>
                  <a:close/>
                  <a:moveTo>
                    <a:pt x="18679" y="1367"/>
                  </a:moveTo>
                  <a:cubicBezTo>
                    <a:pt x="19172" y="1367"/>
                    <a:pt x="19666" y="1384"/>
                    <a:pt x="20160" y="1424"/>
                  </a:cubicBezTo>
                  <a:cubicBezTo>
                    <a:pt x="21359" y="1522"/>
                    <a:pt x="22563" y="1491"/>
                    <a:pt x="23767" y="1625"/>
                  </a:cubicBezTo>
                  <a:cubicBezTo>
                    <a:pt x="23888" y="1639"/>
                    <a:pt x="24009" y="1644"/>
                    <a:pt x="24132" y="1644"/>
                  </a:cubicBezTo>
                  <a:cubicBezTo>
                    <a:pt x="24725" y="1644"/>
                    <a:pt x="25340" y="1512"/>
                    <a:pt x="25955" y="1512"/>
                  </a:cubicBezTo>
                  <a:cubicBezTo>
                    <a:pt x="26146" y="1512"/>
                    <a:pt x="26336" y="1525"/>
                    <a:pt x="26525" y="1558"/>
                  </a:cubicBezTo>
                  <a:cubicBezTo>
                    <a:pt x="26855" y="1615"/>
                    <a:pt x="27185" y="1634"/>
                    <a:pt x="27515" y="1634"/>
                  </a:cubicBezTo>
                  <a:cubicBezTo>
                    <a:pt x="28190" y="1634"/>
                    <a:pt x="28865" y="1554"/>
                    <a:pt x="29542" y="1554"/>
                  </a:cubicBezTo>
                  <a:cubicBezTo>
                    <a:pt x="29697" y="1554"/>
                    <a:pt x="29853" y="1559"/>
                    <a:pt x="30008" y="1569"/>
                  </a:cubicBezTo>
                  <a:cubicBezTo>
                    <a:pt x="30145" y="1578"/>
                    <a:pt x="30282" y="1582"/>
                    <a:pt x="30419" y="1582"/>
                  </a:cubicBezTo>
                  <a:cubicBezTo>
                    <a:pt x="30986" y="1582"/>
                    <a:pt x="31556" y="1519"/>
                    <a:pt x="32126" y="1519"/>
                  </a:cubicBezTo>
                  <a:cubicBezTo>
                    <a:pt x="32421" y="1519"/>
                    <a:pt x="32717" y="1536"/>
                    <a:pt x="33012" y="1588"/>
                  </a:cubicBezTo>
                  <a:cubicBezTo>
                    <a:pt x="33652" y="1699"/>
                    <a:pt x="34293" y="1731"/>
                    <a:pt x="34936" y="1731"/>
                  </a:cubicBezTo>
                  <a:cubicBezTo>
                    <a:pt x="35783" y="1731"/>
                    <a:pt x="36632" y="1676"/>
                    <a:pt x="37478" y="1676"/>
                  </a:cubicBezTo>
                  <a:cubicBezTo>
                    <a:pt x="37575" y="1676"/>
                    <a:pt x="37672" y="1676"/>
                    <a:pt x="37769" y="1678"/>
                  </a:cubicBezTo>
                  <a:cubicBezTo>
                    <a:pt x="38915" y="1698"/>
                    <a:pt x="40055" y="1832"/>
                    <a:pt x="41208" y="1832"/>
                  </a:cubicBezTo>
                  <a:cubicBezTo>
                    <a:pt x="41416" y="1832"/>
                    <a:pt x="41624" y="1828"/>
                    <a:pt x="41833" y="1818"/>
                  </a:cubicBezTo>
                  <a:cubicBezTo>
                    <a:pt x="41957" y="1812"/>
                    <a:pt x="42082" y="1809"/>
                    <a:pt x="42209" y="1809"/>
                  </a:cubicBezTo>
                  <a:cubicBezTo>
                    <a:pt x="43164" y="1809"/>
                    <a:pt x="44163" y="1978"/>
                    <a:pt x="45140" y="2204"/>
                  </a:cubicBezTo>
                  <a:cubicBezTo>
                    <a:pt x="45682" y="2328"/>
                    <a:pt x="46267" y="2537"/>
                    <a:pt x="46901" y="2537"/>
                  </a:cubicBezTo>
                  <a:cubicBezTo>
                    <a:pt x="47113" y="2537"/>
                    <a:pt x="47331" y="2513"/>
                    <a:pt x="47554" y="2456"/>
                  </a:cubicBezTo>
                  <a:cubicBezTo>
                    <a:pt x="47795" y="2393"/>
                    <a:pt x="48049" y="2367"/>
                    <a:pt x="48309" y="2367"/>
                  </a:cubicBezTo>
                  <a:cubicBezTo>
                    <a:pt x="48905" y="2367"/>
                    <a:pt x="49534" y="2503"/>
                    <a:pt x="50112" y="2644"/>
                  </a:cubicBezTo>
                  <a:cubicBezTo>
                    <a:pt x="50820" y="2817"/>
                    <a:pt x="51532" y="2901"/>
                    <a:pt x="52232" y="3048"/>
                  </a:cubicBezTo>
                  <a:cubicBezTo>
                    <a:pt x="52898" y="3188"/>
                    <a:pt x="53725" y="5119"/>
                    <a:pt x="53652" y="5887"/>
                  </a:cubicBezTo>
                  <a:cubicBezTo>
                    <a:pt x="53486" y="7653"/>
                    <a:pt x="53354" y="9425"/>
                    <a:pt x="53150" y="11187"/>
                  </a:cubicBezTo>
                  <a:cubicBezTo>
                    <a:pt x="52952" y="12894"/>
                    <a:pt x="52174" y="14344"/>
                    <a:pt x="51042" y="15571"/>
                  </a:cubicBezTo>
                  <a:cubicBezTo>
                    <a:pt x="50751" y="15888"/>
                    <a:pt x="50197" y="15821"/>
                    <a:pt x="49774" y="15975"/>
                  </a:cubicBezTo>
                  <a:cubicBezTo>
                    <a:pt x="47606" y="16767"/>
                    <a:pt x="45275" y="16647"/>
                    <a:pt x="43026" y="16982"/>
                  </a:cubicBezTo>
                  <a:cubicBezTo>
                    <a:pt x="41626" y="17189"/>
                    <a:pt x="40234" y="17116"/>
                    <a:pt x="38851" y="17222"/>
                  </a:cubicBezTo>
                  <a:cubicBezTo>
                    <a:pt x="38395" y="17255"/>
                    <a:pt x="37883" y="17422"/>
                    <a:pt x="37377" y="17422"/>
                  </a:cubicBezTo>
                  <a:cubicBezTo>
                    <a:pt x="37044" y="17422"/>
                    <a:pt x="36714" y="17350"/>
                    <a:pt x="36404" y="17120"/>
                  </a:cubicBezTo>
                  <a:cubicBezTo>
                    <a:pt x="36371" y="17096"/>
                    <a:pt x="36319" y="17082"/>
                    <a:pt x="36271" y="17082"/>
                  </a:cubicBezTo>
                  <a:cubicBezTo>
                    <a:pt x="36248" y="17082"/>
                    <a:pt x="36227" y="17085"/>
                    <a:pt x="36209" y="17092"/>
                  </a:cubicBezTo>
                  <a:cubicBezTo>
                    <a:pt x="35582" y="17352"/>
                    <a:pt x="34940" y="17416"/>
                    <a:pt x="34294" y="17416"/>
                  </a:cubicBezTo>
                  <a:cubicBezTo>
                    <a:pt x="33676" y="17416"/>
                    <a:pt x="33054" y="17358"/>
                    <a:pt x="32439" y="17358"/>
                  </a:cubicBezTo>
                  <a:cubicBezTo>
                    <a:pt x="32291" y="17358"/>
                    <a:pt x="32143" y="17361"/>
                    <a:pt x="31995" y="17369"/>
                  </a:cubicBezTo>
                  <a:cubicBezTo>
                    <a:pt x="31820" y="17379"/>
                    <a:pt x="31644" y="17384"/>
                    <a:pt x="31468" y="17384"/>
                  </a:cubicBezTo>
                  <a:cubicBezTo>
                    <a:pt x="30490" y="17384"/>
                    <a:pt x="29488" y="17251"/>
                    <a:pt x="28498" y="17217"/>
                  </a:cubicBezTo>
                  <a:cubicBezTo>
                    <a:pt x="27243" y="17173"/>
                    <a:pt x="25987" y="17138"/>
                    <a:pt x="24733" y="17078"/>
                  </a:cubicBezTo>
                  <a:cubicBezTo>
                    <a:pt x="24460" y="17066"/>
                    <a:pt x="24187" y="17060"/>
                    <a:pt x="23913" y="17060"/>
                  </a:cubicBezTo>
                  <a:cubicBezTo>
                    <a:pt x="23079" y="17060"/>
                    <a:pt x="22244" y="17109"/>
                    <a:pt x="21425" y="17147"/>
                  </a:cubicBezTo>
                  <a:cubicBezTo>
                    <a:pt x="21323" y="17151"/>
                    <a:pt x="21222" y="17153"/>
                    <a:pt x="21121" y="17153"/>
                  </a:cubicBezTo>
                  <a:cubicBezTo>
                    <a:pt x="20449" y="17153"/>
                    <a:pt x="19781" y="17068"/>
                    <a:pt x="19108" y="17068"/>
                  </a:cubicBezTo>
                  <a:cubicBezTo>
                    <a:pt x="18789" y="17068"/>
                    <a:pt x="18469" y="17087"/>
                    <a:pt x="18147" y="17144"/>
                  </a:cubicBezTo>
                  <a:cubicBezTo>
                    <a:pt x="17726" y="17218"/>
                    <a:pt x="17296" y="17240"/>
                    <a:pt x="16863" y="17240"/>
                  </a:cubicBezTo>
                  <a:cubicBezTo>
                    <a:pt x="16333" y="17240"/>
                    <a:pt x="15797" y="17207"/>
                    <a:pt x="15269" y="17192"/>
                  </a:cubicBezTo>
                  <a:cubicBezTo>
                    <a:pt x="14023" y="17158"/>
                    <a:pt x="12778" y="17078"/>
                    <a:pt x="11534" y="17013"/>
                  </a:cubicBezTo>
                  <a:cubicBezTo>
                    <a:pt x="10132" y="16940"/>
                    <a:pt x="8723" y="16941"/>
                    <a:pt x="7337" y="16750"/>
                  </a:cubicBezTo>
                  <a:cubicBezTo>
                    <a:pt x="6873" y="16685"/>
                    <a:pt x="6381" y="16634"/>
                    <a:pt x="5929" y="16634"/>
                  </a:cubicBezTo>
                  <a:cubicBezTo>
                    <a:pt x="5762" y="16634"/>
                    <a:pt x="5601" y="16641"/>
                    <a:pt x="5448" y="16657"/>
                  </a:cubicBezTo>
                  <a:cubicBezTo>
                    <a:pt x="5361" y="16666"/>
                    <a:pt x="5277" y="16670"/>
                    <a:pt x="5195" y="16670"/>
                  </a:cubicBezTo>
                  <a:cubicBezTo>
                    <a:pt x="4049" y="16670"/>
                    <a:pt x="3344" y="15825"/>
                    <a:pt x="2443" y="15373"/>
                  </a:cubicBezTo>
                  <a:cubicBezTo>
                    <a:pt x="2140" y="15223"/>
                    <a:pt x="2202" y="14661"/>
                    <a:pt x="2152" y="14344"/>
                  </a:cubicBezTo>
                  <a:cubicBezTo>
                    <a:pt x="1763" y="11855"/>
                    <a:pt x="1449" y="9345"/>
                    <a:pt x="1608" y="6819"/>
                  </a:cubicBezTo>
                  <a:cubicBezTo>
                    <a:pt x="1743" y="4634"/>
                    <a:pt x="2138" y="4469"/>
                    <a:pt x="3748" y="3694"/>
                  </a:cubicBezTo>
                  <a:cubicBezTo>
                    <a:pt x="4916" y="3131"/>
                    <a:pt x="6259" y="3212"/>
                    <a:pt x="7331" y="2437"/>
                  </a:cubicBezTo>
                  <a:cubicBezTo>
                    <a:pt x="7378" y="2403"/>
                    <a:pt x="7423" y="2390"/>
                    <a:pt x="7470" y="2390"/>
                  </a:cubicBezTo>
                  <a:cubicBezTo>
                    <a:pt x="7591" y="2390"/>
                    <a:pt x="7724" y="2476"/>
                    <a:pt x="7927" y="2515"/>
                  </a:cubicBezTo>
                  <a:lnTo>
                    <a:pt x="7927" y="2515"/>
                  </a:lnTo>
                  <a:cubicBezTo>
                    <a:pt x="8470" y="2253"/>
                    <a:pt x="9213" y="2067"/>
                    <a:pt x="9852" y="1997"/>
                  </a:cubicBezTo>
                  <a:cubicBezTo>
                    <a:pt x="10776" y="1893"/>
                    <a:pt x="11742" y="1824"/>
                    <a:pt x="12691" y="1767"/>
                  </a:cubicBezTo>
                  <a:cubicBezTo>
                    <a:pt x="14687" y="1644"/>
                    <a:pt x="16681" y="1367"/>
                    <a:pt x="18679" y="1367"/>
                  </a:cubicBezTo>
                  <a:close/>
                  <a:moveTo>
                    <a:pt x="18263" y="1"/>
                  </a:moveTo>
                  <a:cubicBezTo>
                    <a:pt x="17272" y="1"/>
                    <a:pt x="16290" y="2"/>
                    <a:pt x="15334" y="2"/>
                  </a:cubicBezTo>
                  <a:cubicBezTo>
                    <a:pt x="13916" y="405"/>
                    <a:pt x="12540" y="284"/>
                    <a:pt x="11190" y="592"/>
                  </a:cubicBezTo>
                  <a:cubicBezTo>
                    <a:pt x="9924" y="881"/>
                    <a:pt x="8532" y="744"/>
                    <a:pt x="7343" y="1202"/>
                  </a:cubicBezTo>
                  <a:cubicBezTo>
                    <a:pt x="5660" y="1849"/>
                    <a:pt x="3851" y="2085"/>
                    <a:pt x="2261" y="3086"/>
                  </a:cubicBezTo>
                  <a:cubicBezTo>
                    <a:pt x="1069" y="3835"/>
                    <a:pt x="161" y="4783"/>
                    <a:pt x="200" y="6130"/>
                  </a:cubicBezTo>
                  <a:cubicBezTo>
                    <a:pt x="239" y="7496"/>
                    <a:pt x="1" y="8876"/>
                    <a:pt x="211" y="10204"/>
                  </a:cubicBezTo>
                  <a:cubicBezTo>
                    <a:pt x="523" y="12183"/>
                    <a:pt x="655" y="14230"/>
                    <a:pt x="1632" y="16044"/>
                  </a:cubicBezTo>
                  <a:cubicBezTo>
                    <a:pt x="1984" y="16697"/>
                    <a:pt x="2418" y="17474"/>
                    <a:pt x="3113" y="17533"/>
                  </a:cubicBezTo>
                  <a:cubicBezTo>
                    <a:pt x="4185" y="17621"/>
                    <a:pt x="5137" y="18280"/>
                    <a:pt x="6231" y="18280"/>
                  </a:cubicBezTo>
                  <a:cubicBezTo>
                    <a:pt x="6441" y="18280"/>
                    <a:pt x="6657" y="18256"/>
                    <a:pt x="6880" y="18198"/>
                  </a:cubicBezTo>
                  <a:cubicBezTo>
                    <a:pt x="7098" y="18142"/>
                    <a:pt x="7328" y="18120"/>
                    <a:pt x="7563" y="18120"/>
                  </a:cubicBezTo>
                  <a:cubicBezTo>
                    <a:pt x="8056" y="18120"/>
                    <a:pt x="8571" y="18219"/>
                    <a:pt x="9053" y="18314"/>
                  </a:cubicBezTo>
                  <a:cubicBezTo>
                    <a:pt x="10462" y="18585"/>
                    <a:pt x="11892" y="18721"/>
                    <a:pt x="13325" y="18721"/>
                  </a:cubicBezTo>
                  <a:cubicBezTo>
                    <a:pt x="13722" y="18721"/>
                    <a:pt x="14119" y="18711"/>
                    <a:pt x="14516" y="18690"/>
                  </a:cubicBezTo>
                  <a:cubicBezTo>
                    <a:pt x="15240" y="18652"/>
                    <a:pt x="15964" y="18640"/>
                    <a:pt x="16687" y="18640"/>
                  </a:cubicBezTo>
                  <a:cubicBezTo>
                    <a:pt x="18012" y="18640"/>
                    <a:pt x="19337" y="18681"/>
                    <a:pt x="20661" y="18681"/>
                  </a:cubicBezTo>
                  <a:cubicBezTo>
                    <a:pt x="21237" y="18681"/>
                    <a:pt x="21813" y="18673"/>
                    <a:pt x="22389" y="18651"/>
                  </a:cubicBezTo>
                  <a:cubicBezTo>
                    <a:pt x="23101" y="18624"/>
                    <a:pt x="23815" y="18612"/>
                    <a:pt x="24530" y="18612"/>
                  </a:cubicBezTo>
                  <a:cubicBezTo>
                    <a:pt x="26934" y="18612"/>
                    <a:pt x="29353" y="18743"/>
                    <a:pt x="31759" y="18842"/>
                  </a:cubicBezTo>
                  <a:cubicBezTo>
                    <a:pt x="32388" y="18869"/>
                    <a:pt x="33017" y="18878"/>
                    <a:pt x="33646" y="18878"/>
                  </a:cubicBezTo>
                  <a:cubicBezTo>
                    <a:pt x="34650" y="18878"/>
                    <a:pt x="35653" y="18855"/>
                    <a:pt x="36654" y="18846"/>
                  </a:cubicBezTo>
                  <a:cubicBezTo>
                    <a:pt x="38471" y="18828"/>
                    <a:pt x="40293" y="18740"/>
                    <a:pt x="42111" y="18615"/>
                  </a:cubicBezTo>
                  <a:cubicBezTo>
                    <a:pt x="44681" y="18440"/>
                    <a:pt x="47237" y="18303"/>
                    <a:pt x="49720" y="17519"/>
                  </a:cubicBezTo>
                  <a:cubicBezTo>
                    <a:pt x="50569" y="17250"/>
                    <a:pt x="51392" y="17248"/>
                    <a:pt x="52173" y="16459"/>
                  </a:cubicBezTo>
                  <a:cubicBezTo>
                    <a:pt x="53780" y="14837"/>
                    <a:pt x="54514" y="12937"/>
                    <a:pt x="54746" y="10738"/>
                  </a:cubicBezTo>
                  <a:cubicBezTo>
                    <a:pt x="54821" y="10049"/>
                    <a:pt x="54892" y="9361"/>
                    <a:pt x="54839" y="8652"/>
                  </a:cubicBezTo>
                  <a:cubicBezTo>
                    <a:pt x="54698" y="6777"/>
                    <a:pt x="55174" y="4910"/>
                    <a:pt x="54018" y="3064"/>
                  </a:cubicBezTo>
                  <a:cubicBezTo>
                    <a:pt x="53358" y="2009"/>
                    <a:pt x="52542" y="1426"/>
                    <a:pt x="51627" y="1191"/>
                  </a:cubicBezTo>
                  <a:cubicBezTo>
                    <a:pt x="50043" y="785"/>
                    <a:pt x="48369" y="601"/>
                    <a:pt x="46732" y="601"/>
                  </a:cubicBezTo>
                  <a:cubicBezTo>
                    <a:pt x="46712" y="601"/>
                    <a:pt x="46691" y="601"/>
                    <a:pt x="46671" y="601"/>
                  </a:cubicBezTo>
                  <a:cubicBezTo>
                    <a:pt x="46645" y="601"/>
                    <a:pt x="46619" y="602"/>
                    <a:pt x="46594" y="602"/>
                  </a:cubicBezTo>
                  <a:cubicBezTo>
                    <a:pt x="44033" y="602"/>
                    <a:pt x="41512" y="105"/>
                    <a:pt x="38953" y="105"/>
                  </a:cubicBezTo>
                  <a:cubicBezTo>
                    <a:pt x="38766" y="105"/>
                    <a:pt x="38580" y="107"/>
                    <a:pt x="38393" y="113"/>
                  </a:cubicBezTo>
                  <a:cubicBezTo>
                    <a:pt x="37733" y="133"/>
                    <a:pt x="37072" y="141"/>
                    <a:pt x="36411" y="141"/>
                  </a:cubicBezTo>
                  <a:cubicBezTo>
                    <a:pt x="34487" y="141"/>
                    <a:pt x="32560" y="75"/>
                    <a:pt x="30635" y="60"/>
                  </a:cubicBezTo>
                  <a:cubicBezTo>
                    <a:pt x="28738" y="48"/>
                    <a:pt x="26840" y="51"/>
                    <a:pt x="24942" y="41"/>
                  </a:cubicBezTo>
                  <a:cubicBezTo>
                    <a:pt x="23380" y="34"/>
                    <a:pt x="21818" y="10"/>
                    <a:pt x="20256" y="4"/>
                  </a:cubicBezTo>
                  <a:cubicBezTo>
                    <a:pt x="19590" y="2"/>
                    <a:pt x="18925" y="1"/>
                    <a:pt x="1826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82" name="Google Shape;882;p42"/>
          <p:cNvGrpSpPr/>
          <p:nvPr/>
        </p:nvGrpSpPr>
        <p:grpSpPr>
          <a:xfrm>
            <a:off x="6725500" y="1581638"/>
            <a:ext cx="897379" cy="927296"/>
            <a:chOff x="5209525" y="2438138"/>
            <a:chExt cx="897379" cy="927296"/>
          </a:xfrm>
        </p:grpSpPr>
        <p:grpSp>
          <p:nvGrpSpPr>
            <p:cNvPr id="883" name="Google Shape;883;p42"/>
            <p:cNvGrpSpPr/>
            <p:nvPr/>
          </p:nvGrpSpPr>
          <p:grpSpPr>
            <a:xfrm>
              <a:off x="5209525" y="2438138"/>
              <a:ext cx="897379" cy="927296"/>
              <a:chOff x="5083291" y="2437467"/>
              <a:chExt cx="897379" cy="927296"/>
            </a:xfrm>
          </p:grpSpPr>
          <p:sp>
            <p:nvSpPr>
              <p:cNvPr id="884" name="Google Shape;884;p42"/>
              <p:cNvSpPr/>
              <p:nvPr/>
            </p:nvSpPr>
            <p:spPr>
              <a:xfrm>
                <a:off x="5083291" y="2437467"/>
                <a:ext cx="897379" cy="927296"/>
              </a:xfrm>
              <a:custGeom>
                <a:rect b="b" l="l" r="r" t="t"/>
                <a:pathLst>
                  <a:path extrusionOk="0" h="73522" w="71150">
                    <a:moveTo>
                      <a:pt x="19571" y="0"/>
                    </a:moveTo>
                    <a:cubicBezTo>
                      <a:pt x="19255" y="0"/>
                      <a:pt x="18863" y="173"/>
                      <a:pt x="18327" y="507"/>
                    </a:cubicBezTo>
                    <a:cubicBezTo>
                      <a:pt x="17149" y="1239"/>
                      <a:pt x="15989" y="1995"/>
                      <a:pt x="14892" y="2834"/>
                    </a:cubicBezTo>
                    <a:cubicBezTo>
                      <a:pt x="13889" y="3599"/>
                      <a:pt x="12856" y="4393"/>
                      <a:pt x="12075" y="5365"/>
                    </a:cubicBezTo>
                    <a:cubicBezTo>
                      <a:pt x="11398" y="6210"/>
                      <a:pt x="10670" y="7029"/>
                      <a:pt x="10009" y="7893"/>
                    </a:cubicBezTo>
                    <a:cubicBezTo>
                      <a:pt x="9423" y="8657"/>
                      <a:pt x="8792" y="9411"/>
                      <a:pt x="8253" y="10211"/>
                    </a:cubicBezTo>
                    <a:cubicBezTo>
                      <a:pt x="7332" y="11570"/>
                      <a:pt x="6495" y="12989"/>
                      <a:pt x="5664" y="14409"/>
                    </a:cubicBezTo>
                    <a:cubicBezTo>
                      <a:pt x="5148" y="15291"/>
                      <a:pt x="4555" y="16175"/>
                      <a:pt x="4278" y="17139"/>
                    </a:cubicBezTo>
                    <a:cubicBezTo>
                      <a:pt x="4017" y="18048"/>
                      <a:pt x="3676" y="18939"/>
                      <a:pt x="3323" y="19788"/>
                    </a:cubicBezTo>
                    <a:cubicBezTo>
                      <a:pt x="2811" y="21024"/>
                      <a:pt x="2386" y="22274"/>
                      <a:pt x="1994" y="23545"/>
                    </a:cubicBezTo>
                    <a:cubicBezTo>
                      <a:pt x="1587" y="24866"/>
                      <a:pt x="1420" y="26254"/>
                      <a:pt x="1027" y="27565"/>
                    </a:cubicBezTo>
                    <a:cubicBezTo>
                      <a:pt x="708" y="28632"/>
                      <a:pt x="750" y="29726"/>
                      <a:pt x="517" y="30794"/>
                    </a:cubicBezTo>
                    <a:cubicBezTo>
                      <a:pt x="331" y="31641"/>
                      <a:pt x="345" y="32630"/>
                      <a:pt x="400" y="33565"/>
                    </a:cubicBezTo>
                    <a:cubicBezTo>
                      <a:pt x="462" y="34652"/>
                      <a:pt x="0" y="35730"/>
                      <a:pt x="247" y="36835"/>
                    </a:cubicBezTo>
                    <a:cubicBezTo>
                      <a:pt x="498" y="37958"/>
                      <a:pt x="2" y="39086"/>
                      <a:pt x="277" y="40206"/>
                    </a:cubicBezTo>
                    <a:cubicBezTo>
                      <a:pt x="439" y="40864"/>
                      <a:pt x="302" y="41542"/>
                      <a:pt x="352" y="42178"/>
                    </a:cubicBezTo>
                    <a:cubicBezTo>
                      <a:pt x="456" y="43494"/>
                      <a:pt x="784" y="44817"/>
                      <a:pt x="1207" y="46074"/>
                    </a:cubicBezTo>
                    <a:cubicBezTo>
                      <a:pt x="1397" y="46640"/>
                      <a:pt x="1343" y="47172"/>
                      <a:pt x="1424" y="47713"/>
                    </a:cubicBezTo>
                    <a:cubicBezTo>
                      <a:pt x="1609" y="48976"/>
                      <a:pt x="2167" y="50148"/>
                      <a:pt x="2626" y="51280"/>
                    </a:cubicBezTo>
                    <a:cubicBezTo>
                      <a:pt x="3174" y="52635"/>
                      <a:pt x="3640" y="54046"/>
                      <a:pt x="4238" y="55393"/>
                    </a:cubicBezTo>
                    <a:cubicBezTo>
                      <a:pt x="4883" y="56851"/>
                      <a:pt x="5677" y="58190"/>
                      <a:pt x="6571" y="59458"/>
                    </a:cubicBezTo>
                    <a:cubicBezTo>
                      <a:pt x="7265" y="60443"/>
                      <a:pt x="7980" y="61429"/>
                      <a:pt x="8733" y="62378"/>
                    </a:cubicBezTo>
                    <a:cubicBezTo>
                      <a:pt x="9132" y="62882"/>
                      <a:pt x="9514" y="63671"/>
                      <a:pt x="10012" y="63764"/>
                    </a:cubicBezTo>
                    <a:cubicBezTo>
                      <a:pt x="10984" y="63949"/>
                      <a:pt x="10728" y="65214"/>
                      <a:pt x="11641" y="65284"/>
                    </a:cubicBezTo>
                    <a:cubicBezTo>
                      <a:pt x="11618" y="65501"/>
                      <a:pt x="11674" y="65559"/>
                      <a:pt x="11760" y="65559"/>
                    </a:cubicBezTo>
                    <a:cubicBezTo>
                      <a:pt x="11861" y="65559"/>
                      <a:pt x="12004" y="65476"/>
                      <a:pt x="12106" y="65476"/>
                    </a:cubicBezTo>
                    <a:cubicBezTo>
                      <a:pt x="12161" y="65476"/>
                      <a:pt x="12204" y="65500"/>
                      <a:pt x="12223" y="65575"/>
                    </a:cubicBezTo>
                    <a:cubicBezTo>
                      <a:pt x="12448" y="66494"/>
                      <a:pt x="13361" y="66864"/>
                      <a:pt x="13984" y="67250"/>
                    </a:cubicBezTo>
                    <a:cubicBezTo>
                      <a:pt x="14450" y="67539"/>
                      <a:pt x="14747" y="68315"/>
                      <a:pt x="15419" y="68315"/>
                    </a:cubicBezTo>
                    <a:cubicBezTo>
                      <a:pt x="15527" y="68315"/>
                      <a:pt x="15644" y="68295"/>
                      <a:pt x="15773" y="68250"/>
                    </a:cubicBezTo>
                    <a:cubicBezTo>
                      <a:pt x="15777" y="68249"/>
                      <a:pt x="15781" y="68248"/>
                      <a:pt x="15786" y="68248"/>
                    </a:cubicBezTo>
                    <a:cubicBezTo>
                      <a:pt x="15852" y="68248"/>
                      <a:pt x="15883" y="68423"/>
                      <a:pt x="15841" y="68520"/>
                    </a:cubicBezTo>
                    <a:cubicBezTo>
                      <a:pt x="15743" y="68739"/>
                      <a:pt x="15878" y="68814"/>
                      <a:pt x="16046" y="68852"/>
                    </a:cubicBezTo>
                    <a:cubicBezTo>
                      <a:pt x="16756" y="69017"/>
                      <a:pt x="17257" y="69506"/>
                      <a:pt x="17773" y="69966"/>
                    </a:cubicBezTo>
                    <a:cubicBezTo>
                      <a:pt x="17877" y="70060"/>
                      <a:pt x="17969" y="70148"/>
                      <a:pt x="18100" y="70148"/>
                    </a:cubicBezTo>
                    <a:cubicBezTo>
                      <a:pt x="18128" y="70148"/>
                      <a:pt x="18157" y="70145"/>
                      <a:pt x="18188" y="70136"/>
                    </a:cubicBezTo>
                    <a:cubicBezTo>
                      <a:pt x="18256" y="70117"/>
                      <a:pt x="18319" y="70109"/>
                      <a:pt x="18380" y="70109"/>
                    </a:cubicBezTo>
                    <a:cubicBezTo>
                      <a:pt x="18660" y="70109"/>
                      <a:pt x="18879" y="70284"/>
                      <a:pt x="19125" y="70431"/>
                    </a:cubicBezTo>
                    <a:cubicBezTo>
                      <a:pt x="19696" y="70775"/>
                      <a:pt x="20281" y="71103"/>
                      <a:pt x="20887" y="71376"/>
                    </a:cubicBezTo>
                    <a:cubicBezTo>
                      <a:pt x="21460" y="71632"/>
                      <a:pt x="22109" y="71583"/>
                      <a:pt x="22692" y="71992"/>
                    </a:cubicBezTo>
                    <a:cubicBezTo>
                      <a:pt x="23025" y="72227"/>
                      <a:pt x="23660" y="72203"/>
                      <a:pt x="24136" y="72410"/>
                    </a:cubicBezTo>
                    <a:cubicBezTo>
                      <a:pt x="24181" y="72430"/>
                      <a:pt x="24228" y="72438"/>
                      <a:pt x="24277" y="72438"/>
                    </a:cubicBezTo>
                    <a:cubicBezTo>
                      <a:pt x="24496" y="72438"/>
                      <a:pt x="24746" y="72278"/>
                      <a:pt x="24969" y="72278"/>
                    </a:cubicBezTo>
                    <a:cubicBezTo>
                      <a:pt x="25127" y="72278"/>
                      <a:pt x="25271" y="72358"/>
                      <a:pt x="25380" y="72634"/>
                    </a:cubicBezTo>
                    <a:cubicBezTo>
                      <a:pt x="25518" y="72473"/>
                      <a:pt x="25647" y="72413"/>
                      <a:pt x="25771" y="72413"/>
                    </a:cubicBezTo>
                    <a:cubicBezTo>
                      <a:pt x="26120" y="72413"/>
                      <a:pt x="26429" y="72889"/>
                      <a:pt x="26779" y="72889"/>
                    </a:cubicBezTo>
                    <a:cubicBezTo>
                      <a:pt x="26869" y="72889"/>
                      <a:pt x="26962" y="72858"/>
                      <a:pt x="27059" y="72779"/>
                    </a:cubicBezTo>
                    <a:cubicBezTo>
                      <a:pt x="28017" y="73303"/>
                      <a:pt x="29117" y="73239"/>
                      <a:pt x="30132" y="73339"/>
                    </a:cubicBezTo>
                    <a:cubicBezTo>
                      <a:pt x="31654" y="73488"/>
                      <a:pt x="33203" y="73381"/>
                      <a:pt x="34745" y="73493"/>
                    </a:cubicBezTo>
                    <a:cubicBezTo>
                      <a:pt x="35021" y="73513"/>
                      <a:pt x="35296" y="73521"/>
                      <a:pt x="35571" y="73521"/>
                    </a:cubicBezTo>
                    <a:cubicBezTo>
                      <a:pt x="37230" y="73521"/>
                      <a:pt x="38876" y="73197"/>
                      <a:pt x="40513" y="72964"/>
                    </a:cubicBezTo>
                    <a:cubicBezTo>
                      <a:pt x="40798" y="72923"/>
                      <a:pt x="41182" y="72965"/>
                      <a:pt x="41499" y="72802"/>
                    </a:cubicBezTo>
                    <a:cubicBezTo>
                      <a:pt x="42806" y="72135"/>
                      <a:pt x="44309" y="72146"/>
                      <a:pt x="45662" y="71598"/>
                    </a:cubicBezTo>
                    <a:cubicBezTo>
                      <a:pt x="46792" y="71142"/>
                      <a:pt x="48000" y="70898"/>
                      <a:pt x="49164" y="70525"/>
                    </a:cubicBezTo>
                    <a:cubicBezTo>
                      <a:pt x="50167" y="70201"/>
                      <a:pt x="51051" y="69626"/>
                      <a:pt x="52015" y="69288"/>
                    </a:cubicBezTo>
                    <a:cubicBezTo>
                      <a:pt x="53030" y="68932"/>
                      <a:pt x="53975" y="68428"/>
                      <a:pt x="54829" y="67877"/>
                    </a:cubicBezTo>
                    <a:cubicBezTo>
                      <a:pt x="56878" y="66556"/>
                      <a:pt x="58832" y="65060"/>
                      <a:pt x="60489" y="63244"/>
                    </a:cubicBezTo>
                    <a:cubicBezTo>
                      <a:pt x="61481" y="62160"/>
                      <a:pt x="62346" y="60961"/>
                      <a:pt x="63317" y="59856"/>
                    </a:cubicBezTo>
                    <a:cubicBezTo>
                      <a:pt x="64123" y="58937"/>
                      <a:pt x="64891" y="57980"/>
                      <a:pt x="65431" y="56902"/>
                    </a:cubicBezTo>
                    <a:cubicBezTo>
                      <a:pt x="65706" y="56350"/>
                      <a:pt x="66114" y="55888"/>
                      <a:pt x="66358" y="55305"/>
                    </a:cubicBezTo>
                    <a:cubicBezTo>
                      <a:pt x="66595" y="54742"/>
                      <a:pt x="66654" y="54001"/>
                      <a:pt x="67222" y="53649"/>
                    </a:cubicBezTo>
                    <a:cubicBezTo>
                      <a:pt x="67656" y="53379"/>
                      <a:pt x="67640" y="52940"/>
                      <a:pt x="67772" y="52593"/>
                    </a:cubicBezTo>
                    <a:cubicBezTo>
                      <a:pt x="68105" y="51711"/>
                      <a:pt x="68436" y="50821"/>
                      <a:pt x="68727" y="49922"/>
                    </a:cubicBezTo>
                    <a:cubicBezTo>
                      <a:pt x="68978" y="49157"/>
                      <a:pt x="69398" y="48426"/>
                      <a:pt x="69529" y="47603"/>
                    </a:cubicBezTo>
                    <a:cubicBezTo>
                      <a:pt x="69625" y="47002"/>
                      <a:pt x="70232" y="46517"/>
                      <a:pt x="69924" y="45828"/>
                    </a:cubicBezTo>
                    <a:cubicBezTo>
                      <a:pt x="69917" y="45815"/>
                      <a:pt x="69945" y="45772"/>
                      <a:pt x="69964" y="45767"/>
                    </a:cubicBezTo>
                    <a:cubicBezTo>
                      <a:pt x="70583" y="45585"/>
                      <a:pt x="70414" y="45024"/>
                      <a:pt x="70428" y="44635"/>
                    </a:cubicBezTo>
                    <a:cubicBezTo>
                      <a:pt x="70463" y="43603"/>
                      <a:pt x="70507" y="42538"/>
                      <a:pt x="70680" y="41562"/>
                    </a:cubicBezTo>
                    <a:cubicBezTo>
                      <a:pt x="70866" y="40511"/>
                      <a:pt x="70770" y="39451"/>
                      <a:pt x="70978" y="38398"/>
                    </a:cubicBezTo>
                    <a:cubicBezTo>
                      <a:pt x="71149" y="37541"/>
                      <a:pt x="70703" y="36564"/>
                      <a:pt x="70843" y="35472"/>
                    </a:cubicBezTo>
                    <a:cubicBezTo>
                      <a:pt x="70678" y="34643"/>
                      <a:pt x="70481" y="33685"/>
                      <a:pt x="70297" y="32725"/>
                    </a:cubicBezTo>
                    <a:cubicBezTo>
                      <a:pt x="70207" y="32243"/>
                      <a:pt x="70040" y="31784"/>
                      <a:pt x="69978" y="31289"/>
                    </a:cubicBezTo>
                    <a:cubicBezTo>
                      <a:pt x="69872" y="30440"/>
                      <a:pt x="69686" y="29595"/>
                      <a:pt x="69473" y="28766"/>
                    </a:cubicBezTo>
                    <a:cubicBezTo>
                      <a:pt x="69256" y="27932"/>
                      <a:pt x="68950" y="27122"/>
                      <a:pt x="68709" y="26294"/>
                    </a:cubicBezTo>
                    <a:cubicBezTo>
                      <a:pt x="68570" y="25818"/>
                      <a:pt x="68531" y="25309"/>
                      <a:pt x="68239" y="24888"/>
                    </a:cubicBezTo>
                    <a:cubicBezTo>
                      <a:pt x="67635" y="24015"/>
                      <a:pt x="67399" y="22970"/>
                      <a:pt x="66826" y="22064"/>
                    </a:cubicBezTo>
                    <a:cubicBezTo>
                      <a:pt x="66108" y="20927"/>
                      <a:pt x="65594" y="19672"/>
                      <a:pt x="64781" y="18564"/>
                    </a:cubicBezTo>
                    <a:cubicBezTo>
                      <a:pt x="63832" y="17276"/>
                      <a:pt x="62923" y="15937"/>
                      <a:pt x="61845" y="14779"/>
                    </a:cubicBezTo>
                    <a:cubicBezTo>
                      <a:pt x="60996" y="13869"/>
                      <a:pt x="59949" y="13112"/>
                      <a:pt x="59059" y="12208"/>
                    </a:cubicBezTo>
                    <a:cubicBezTo>
                      <a:pt x="59027" y="12171"/>
                      <a:pt x="58985" y="12143"/>
                      <a:pt x="58938" y="12126"/>
                    </a:cubicBezTo>
                    <a:cubicBezTo>
                      <a:pt x="58191" y="11906"/>
                      <a:pt x="57549" y="11424"/>
                      <a:pt x="57021" y="10939"/>
                    </a:cubicBezTo>
                    <a:cubicBezTo>
                      <a:pt x="56076" y="10067"/>
                      <a:pt x="54873" y="9694"/>
                      <a:pt x="53851" y="8986"/>
                    </a:cubicBezTo>
                    <a:cubicBezTo>
                      <a:pt x="52675" y="8173"/>
                      <a:pt x="51252" y="7857"/>
                      <a:pt x="49926" y="7344"/>
                    </a:cubicBezTo>
                    <a:cubicBezTo>
                      <a:pt x="47840" y="6535"/>
                      <a:pt x="45724" y="6073"/>
                      <a:pt x="43517" y="5965"/>
                    </a:cubicBezTo>
                    <a:cubicBezTo>
                      <a:pt x="41526" y="5869"/>
                      <a:pt x="39530" y="5874"/>
                      <a:pt x="37542" y="5752"/>
                    </a:cubicBezTo>
                    <a:cubicBezTo>
                      <a:pt x="37177" y="5730"/>
                      <a:pt x="36813" y="5720"/>
                      <a:pt x="36450" y="5720"/>
                    </a:cubicBezTo>
                    <a:cubicBezTo>
                      <a:pt x="34722" y="5720"/>
                      <a:pt x="33009" y="5947"/>
                      <a:pt x="31309" y="6169"/>
                    </a:cubicBezTo>
                    <a:cubicBezTo>
                      <a:pt x="29510" y="6404"/>
                      <a:pt x="27799" y="7095"/>
                      <a:pt x="26119" y="7837"/>
                    </a:cubicBezTo>
                    <a:cubicBezTo>
                      <a:pt x="25340" y="8181"/>
                      <a:pt x="24577" y="8593"/>
                      <a:pt x="23754" y="8848"/>
                    </a:cubicBezTo>
                    <a:cubicBezTo>
                      <a:pt x="23648" y="8881"/>
                      <a:pt x="23561" y="8901"/>
                      <a:pt x="23488" y="8901"/>
                    </a:cubicBezTo>
                    <a:cubicBezTo>
                      <a:pt x="23334" y="8901"/>
                      <a:pt x="23237" y="8812"/>
                      <a:pt x="23138" y="8559"/>
                    </a:cubicBezTo>
                    <a:cubicBezTo>
                      <a:pt x="22683" y="7387"/>
                      <a:pt x="22521" y="6119"/>
                      <a:pt x="22034" y="4978"/>
                    </a:cubicBezTo>
                    <a:cubicBezTo>
                      <a:pt x="21524" y="3783"/>
                      <a:pt x="21251" y="2520"/>
                      <a:pt x="20747" y="1320"/>
                    </a:cubicBezTo>
                    <a:cubicBezTo>
                      <a:pt x="20372" y="424"/>
                      <a:pt x="20066" y="0"/>
                      <a:pt x="19571" y="0"/>
                    </a:cubicBezTo>
                    <a:close/>
                  </a:path>
                </a:pathLst>
              </a:custGeom>
              <a:solidFill>
                <a:srgbClr val="FEB8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42"/>
              <p:cNvSpPr/>
              <p:nvPr/>
            </p:nvSpPr>
            <p:spPr>
              <a:xfrm>
                <a:off x="5083291" y="2437467"/>
                <a:ext cx="897379" cy="927296"/>
              </a:xfrm>
              <a:custGeom>
                <a:rect b="b" l="l" r="r" t="t"/>
                <a:pathLst>
                  <a:path extrusionOk="0" h="73522" w="71150">
                    <a:moveTo>
                      <a:pt x="19242" y="1689"/>
                    </a:moveTo>
                    <a:cubicBezTo>
                      <a:pt x="19738" y="3137"/>
                      <a:pt x="20271" y="4561"/>
                      <a:pt x="20654" y="6045"/>
                    </a:cubicBezTo>
                    <a:cubicBezTo>
                      <a:pt x="20853" y="6822"/>
                      <a:pt x="21020" y="7650"/>
                      <a:pt x="21315" y="8364"/>
                    </a:cubicBezTo>
                    <a:cubicBezTo>
                      <a:pt x="21645" y="9161"/>
                      <a:pt x="21749" y="10075"/>
                      <a:pt x="22325" y="10771"/>
                    </a:cubicBezTo>
                    <a:cubicBezTo>
                      <a:pt x="22472" y="10949"/>
                      <a:pt x="22580" y="11090"/>
                      <a:pt x="22755" y="11090"/>
                    </a:cubicBezTo>
                    <a:cubicBezTo>
                      <a:pt x="22861" y="11090"/>
                      <a:pt x="22992" y="11038"/>
                      <a:pt x="23171" y="10914"/>
                    </a:cubicBezTo>
                    <a:cubicBezTo>
                      <a:pt x="23660" y="10576"/>
                      <a:pt x="24335" y="10097"/>
                      <a:pt x="24764" y="10080"/>
                    </a:cubicBezTo>
                    <a:cubicBezTo>
                      <a:pt x="25582" y="10047"/>
                      <a:pt x="26082" y="9464"/>
                      <a:pt x="26785" y="9353"/>
                    </a:cubicBezTo>
                    <a:cubicBezTo>
                      <a:pt x="27561" y="9232"/>
                      <a:pt x="28194" y="8708"/>
                      <a:pt x="28946" y="8573"/>
                    </a:cubicBezTo>
                    <a:cubicBezTo>
                      <a:pt x="29723" y="8433"/>
                      <a:pt x="30503" y="8230"/>
                      <a:pt x="31248" y="8030"/>
                    </a:cubicBezTo>
                    <a:cubicBezTo>
                      <a:pt x="32088" y="7804"/>
                      <a:pt x="32926" y="7714"/>
                      <a:pt x="33759" y="7667"/>
                    </a:cubicBezTo>
                    <a:cubicBezTo>
                      <a:pt x="34651" y="7616"/>
                      <a:pt x="35552" y="7446"/>
                      <a:pt x="36443" y="7446"/>
                    </a:cubicBezTo>
                    <a:cubicBezTo>
                      <a:pt x="36799" y="7446"/>
                      <a:pt x="37153" y="7474"/>
                      <a:pt x="37505" y="7546"/>
                    </a:cubicBezTo>
                    <a:cubicBezTo>
                      <a:pt x="37586" y="7562"/>
                      <a:pt x="37664" y="7569"/>
                      <a:pt x="37739" y="7569"/>
                    </a:cubicBezTo>
                    <a:cubicBezTo>
                      <a:pt x="38074" y="7569"/>
                      <a:pt x="38360" y="7436"/>
                      <a:pt x="38697" y="7436"/>
                    </a:cubicBezTo>
                    <a:cubicBezTo>
                      <a:pt x="38761" y="7436"/>
                      <a:pt x="38827" y="7441"/>
                      <a:pt x="38895" y="7453"/>
                    </a:cubicBezTo>
                    <a:cubicBezTo>
                      <a:pt x="39361" y="7530"/>
                      <a:pt x="39831" y="7552"/>
                      <a:pt x="40303" y="7552"/>
                    </a:cubicBezTo>
                    <a:cubicBezTo>
                      <a:pt x="40907" y="7552"/>
                      <a:pt x="41515" y="7516"/>
                      <a:pt x="42122" y="7516"/>
                    </a:cubicBezTo>
                    <a:cubicBezTo>
                      <a:pt x="42591" y="7516"/>
                      <a:pt x="43059" y="7538"/>
                      <a:pt x="43525" y="7613"/>
                    </a:cubicBezTo>
                    <a:cubicBezTo>
                      <a:pt x="43631" y="7630"/>
                      <a:pt x="43707" y="7649"/>
                      <a:pt x="43792" y="7701"/>
                    </a:cubicBezTo>
                    <a:cubicBezTo>
                      <a:pt x="44352" y="8041"/>
                      <a:pt x="44905" y="8286"/>
                      <a:pt x="45564" y="8286"/>
                    </a:cubicBezTo>
                    <a:cubicBezTo>
                      <a:pt x="45706" y="8286"/>
                      <a:pt x="45853" y="8275"/>
                      <a:pt x="46006" y="8251"/>
                    </a:cubicBezTo>
                    <a:cubicBezTo>
                      <a:pt x="46061" y="8242"/>
                      <a:pt x="46117" y="8238"/>
                      <a:pt x="46174" y="8238"/>
                    </a:cubicBezTo>
                    <a:cubicBezTo>
                      <a:pt x="46645" y="8238"/>
                      <a:pt x="47160" y="8515"/>
                      <a:pt x="47594" y="8784"/>
                    </a:cubicBezTo>
                    <a:cubicBezTo>
                      <a:pt x="47734" y="8870"/>
                      <a:pt x="47878" y="8885"/>
                      <a:pt x="48025" y="8885"/>
                    </a:cubicBezTo>
                    <a:cubicBezTo>
                      <a:pt x="48098" y="8885"/>
                      <a:pt x="48173" y="8881"/>
                      <a:pt x="48247" y="8881"/>
                    </a:cubicBezTo>
                    <a:cubicBezTo>
                      <a:pt x="48361" y="8881"/>
                      <a:pt x="48477" y="8890"/>
                      <a:pt x="48591" y="8933"/>
                    </a:cubicBezTo>
                    <a:cubicBezTo>
                      <a:pt x="49556" y="9302"/>
                      <a:pt x="50547" y="9601"/>
                      <a:pt x="51535" y="9906"/>
                    </a:cubicBezTo>
                    <a:cubicBezTo>
                      <a:pt x="51703" y="9959"/>
                      <a:pt x="51805" y="9921"/>
                      <a:pt x="51899" y="10172"/>
                    </a:cubicBezTo>
                    <a:cubicBezTo>
                      <a:pt x="51985" y="10404"/>
                      <a:pt x="52178" y="10478"/>
                      <a:pt x="52397" y="10478"/>
                    </a:cubicBezTo>
                    <a:cubicBezTo>
                      <a:pt x="52535" y="10478"/>
                      <a:pt x="52683" y="10449"/>
                      <a:pt x="52821" y="10411"/>
                    </a:cubicBezTo>
                    <a:cubicBezTo>
                      <a:pt x="52918" y="10982"/>
                      <a:pt x="54036" y="10366"/>
                      <a:pt x="53859" y="11301"/>
                    </a:cubicBezTo>
                    <a:cubicBezTo>
                      <a:pt x="53846" y="11370"/>
                      <a:pt x="54192" y="11610"/>
                      <a:pt x="54318" y="11610"/>
                    </a:cubicBezTo>
                    <a:cubicBezTo>
                      <a:pt x="54329" y="11610"/>
                      <a:pt x="54338" y="11608"/>
                      <a:pt x="54346" y="11604"/>
                    </a:cubicBezTo>
                    <a:cubicBezTo>
                      <a:pt x="54462" y="11544"/>
                      <a:pt x="54561" y="11519"/>
                      <a:pt x="54650" y="11519"/>
                    </a:cubicBezTo>
                    <a:cubicBezTo>
                      <a:pt x="55125" y="11519"/>
                      <a:pt x="55259" y="12256"/>
                      <a:pt x="55715" y="12256"/>
                    </a:cubicBezTo>
                    <a:cubicBezTo>
                      <a:pt x="55745" y="12256"/>
                      <a:pt x="55777" y="12252"/>
                      <a:pt x="55811" y="12245"/>
                    </a:cubicBezTo>
                    <a:cubicBezTo>
                      <a:pt x="55869" y="12558"/>
                      <a:pt x="55976" y="12673"/>
                      <a:pt x="56138" y="12673"/>
                    </a:cubicBezTo>
                    <a:cubicBezTo>
                      <a:pt x="56257" y="12673"/>
                      <a:pt x="56404" y="12612"/>
                      <a:pt x="56584" y="12521"/>
                    </a:cubicBezTo>
                    <a:cubicBezTo>
                      <a:pt x="56631" y="12497"/>
                      <a:pt x="56673" y="12487"/>
                      <a:pt x="56710" y="12487"/>
                    </a:cubicBezTo>
                    <a:cubicBezTo>
                      <a:pt x="56927" y="12487"/>
                      <a:pt x="56972" y="12846"/>
                      <a:pt x="56936" y="12947"/>
                    </a:cubicBezTo>
                    <a:cubicBezTo>
                      <a:pt x="56797" y="13330"/>
                      <a:pt x="57168" y="13552"/>
                      <a:pt x="57273" y="13558"/>
                    </a:cubicBezTo>
                    <a:cubicBezTo>
                      <a:pt x="58390" y="13630"/>
                      <a:pt x="58642" y="14820"/>
                      <a:pt x="59490" y="15218"/>
                    </a:cubicBezTo>
                    <a:cubicBezTo>
                      <a:pt x="59753" y="15341"/>
                      <a:pt x="59792" y="15832"/>
                      <a:pt x="60157" y="15832"/>
                    </a:cubicBezTo>
                    <a:cubicBezTo>
                      <a:pt x="60241" y="15832"/>
                      <a:pt x="60342" y="15806"/>
                      <a:pt x="60467" y="15744"/>
                    </a:cubicBezTo>
                    <a:cubicBezTo>
                      <a:pt x="60474" y="15740"/>
                      <a:pt x="60481" y="15739"/>
                      <a:pt x="60487" y="15739"/>
                    </a:cubicBezTo>
                    <a:cubicBezTo>
                      <a:pt x="60616" y="15739"/>
                      <a:pt x="60652" y="16392"/>
                      <a:pt x="61108" y="16593"/>
                    </a:cubicBezTo>
                    <a:cubicBezTo>
                      <a:pt x="61427" y="16735"/>
                      <a:pt x="61715" y="17278"/>
                      <a:pt x="61945" y="17674"/>
                    </a:cubicBezTo>
                    <a:cubicBezTo>
                      <a:pt x="62180" y="18080"/>
                      <a:pt x="62240" y="18589"/>
                      <a:pt x="62855" y="18623"/>
                    </a:cubicBezTo>
                    <a:cubicBezTo>
                      <a:pt x="62933" y="18628"/>
                      <a:pt x="63029" y="18746"/>
                      <a:pt x="63074" y="18833"/>
                    </a:cubicBezTo>
                    <a:cubicBezTo>
                      <a:pt x="64236" y="21077"/>
                      <a:pt x="65641" y="23174"/>
                      <a:pt x="66946" y="25331"/>
                    </a:cubicBezTo>
                    <a:cubicBezTo>
                      <a:pt x="67206" y="25760"/>
                      <a:pt x="67355" y="26275"/>
                      <a:pt x="67475" y="26770"/>
                    </a:cubicBezTo>
                    <a:cubicBezTo>
                      <a:pt x="67870" y="28399"/>
                      <a:pt x="68326" y="30012"/>
                      <a:pt x="68693" y="31650"/>
                    </a:cubicBezTo>
                    <a:cubicBezTo>
                      <a:pt x="68972" y="32896"/>
                      <a:pt x="69252" y="34162"/>
                      <a:pt x="69266" y="35394"/>
                    </a:cubicBezTo>
                    <a:cubicBezTo>
                      <a:pt x="69277" y="36424"/>
                      <a:pt x="69384" y="37480"/>
                      <a:pt x="69245" y="38552"/>
                    </a:cubicBezTo>
                    <a:cubicBezTo>
                      <a:pt x="69129" y="39473"/>
                      <a:pt x="68909" y="40511"/>
                      <a:pt x="69177" y="41505"/>
                    </a:cubicBezTo>
                    <a:cubicBezTo>
                      <a:pt x="69247" y="41763"/>
                      <a:pt x="69129" y="42080"/>
                      <a:pt x="69071" y="42367"/>
                    </a:cubicBezTo>
                    <a:cubicBezTo>
                      <a:pt x="68772" y="43872"/>
                      <a:pt x="68589" y="45416"/>
                      <a:pt x="68132" y="46872"/>
                    </a:cubicBezTo>
                    <a:cubicBezTo>
                      <a:pt x="67428" y="49113"/>
                      <a:pt x="66756" y="51363"/>
                      <a:pt x="65471" y="53402"/>
                    </a:cubicBezTo>
                    <a:cubicBezTo>
                      <a:pt x="64683" y="54656"/>
                      <a:pt x="63949" y="55983"/>
                      <a:pt x="63102" y="57179"/>
                    </a:cubicBezTo>
                    <a:cubicBezTo>
                      <a:pt x="62261" y="58369"/>
                      <a:pt x="61548" y="59657"/>
                      <a:pt x="60486" y="60757"/>
                    </a:cubicBezTo>
                    <a:cubicBezTo>
                      <a:pt x="59227" y="62059"/>
                      <a:pt x="57807" y="63143"/>
                      <a:pt x="56466" y="64319"/>
                    </a:cubicBezTo>
                    <a:cubicBezTo>
                      <a:pt x="56077" y="64660"/>
                      <a:pt x="55445" y="64984"/>
                      <a:pt x="54960" y="65279"/>
                    </a:cubicBezTo>
                    <a:cubicBezTo>
                      <a:pt x="54316" y="65670"/>
                      <a:pt x="53643" y="66107"/>
                      <a:pt x="52978" y="66469"/>
                    </a:cubicBezTo>
                    <a:cubicBezTo>
                      <a:pt x="51332" y="67368"/>
                      <a:pt x="49638" y="68188"/>
                      <a:pt x="47800" y="68667"/>
                    </a:cubicBezTo>
                    <a:cubicBezTo>
                      <a:pt x="47420" y="68767"/>
                      <a:pt x="46983" y="68849"/>
                      <a:pt x="46669" y="69265"/>
                    </a:cubicBezTo>
                    <a:cubicBezTo>
                      <a:pt x="46333" y="69708"/>
                      <a:pt x="45690" y="69720"/>
                      <a:pt x="45168" y="69870"/>
                    </a:cubicBezTo>
                    <a:cubicBezTo>
                      <a:pt x="43794" y="70265"/>
                      <a:pt x="42374" y="70492"/>
                      <a:pt x="41047" y="71047"/>
                    </a:cubicBezTo>
                    <a:cubicBezTo>
                      <a:pt x="40976" y="71077"/>
                      <a:pt x="40912" y="71089"/>
                      <a:pt x="40853" y="71089"/>
                    </a:cubicBezTo>
                    <a:cubicBezTo>
                      <a:pt x="40731" y="71089"/>
                      <a:pt x="40629" y="71037"/>
                      <a:pt x="40529" y="70970"/>
                    </a:cubicBezTo>
                    <a:cubicBezTo>
                      <a:pt x="40418" y="70896"/>
                      <a:pt x="40271" y="70847"/>
                      <a:pt x="40158" y="70847"/>
                    </a:cubicBezTo>
                    <a:cubicBezTo>
                      <a:pt x="40091" y="70847"/>
                      <a:pt x="40036" y="70864"/>
                      <a:pt x="40006" y="70903"/>
                    </a:cubicBezTo>
                    <a:cubicBezTo>
                      <a:pt x="39692" y="71325"/>
                      <a:pt x="39188" y="71409"/>
                      <a:pt x="38775" y="71409"/>
                    </a:cubicBezTo>
                    <a:cubicBezTo>
                      <a:pt x="38618" y="71409"/>
                      <a:pt x="38475" y="71397"/>
                      <a:pt x="38360" y="71387"/>
                    </a:cubicBezTo>
                    <a:cubicBezTo>
                      <a:pt x="38324" y="71383"/>
                      <a:pt x="38289" y="71382"/>
                      <a:pt x="38254" y="71382"/>
                    </a:cubicBezTo>
                    <a:cubicBezTo>
                      <a:pt x="37835" y="71382"/>
                      <a:pt x="37455" y="71598"/>
                      <a:pt x="37017" y="71598"/>
                    </a:cubicBezTo>
                    <a:cubicBezTo>
                      <a:pt x="36833" y="71598"/>
                      <a:pt x="36638" y="71560"/>
                      <a:pt x="36425" y="71450"/>
                    </a:cubicBezTo>
                    <a:cubicBezTo>
                      <a:pt x="36205" y="71336"/>
                      <a:pt x="35945" y="71300"/>
                      <a:pt x="35665" y="71300"/>
                    </a:cubicBezTo>
                    <a:cubicBezTo>
                      <a:pt x="35167" y="71300"/>
                      <a:pt x="34605" y="71414"/>
                      <a:pt x="34090" y="71414"/>
                    </a:cubicBezTo>
                    <a:cubicBezTo>
                      <a:pt x="34058" y="71414"/>
                      <a:pt x="34026" y="71414"/>
                      <a:pt x="33994" y="71413"/>
                    </a:cubicBezTo>
                    <a:cubicBezTo>
                      <a:pt x="33921" y="71411"/>
                      <a:pt x="33848" y="71410"/>
                      <a:pt x="33775" y="71410"/>
                    </a:cubicBezTo>
                    <a:cubicBezTo>
                      <a:pt x="33508" y="71410"/>
                      <a:pt x="33241" y="71421"/>
                      <a:pt x="32976" y="71421"/>
                    </a:cubicBezTo>
                    <a:cubicBezTo>
                      <a:pt x="32463" y="71421"/>
                      <a:pt x="31955" y="71379"/>
                      <a:pt x="31466" y="71135"/>
                    </a:cubicBezTo>
                    <a:cubicBezTo>
                      <a:pt x="31374" y="71089"/>
                      <a:pt x="31260" y="71079"/>
                      <a:pt x="31155" y="71066"/>
                    </a:cubicBezTo>
                    <a:cubicBezTo>
                      <a:pt x="31135" y="71064"/>
                      <a:pt x="31116" y="71063"/>
                      <a:pt x="31098" y="71063"/>
                    </a:cubicBezTo>
                    <a:cubicBezTo>
                      <a:pt x="30792" y="71063"/>
                      <a:pt x="30518" y="71342"/>
                      <a:pt x="30208" y="71342"/>
                    </a:cubicBezTo>
                    <a:cubicBezTo>
                      <a:pt x="30090" y="71342"/>
                      <a:pt x="29966" y="71301"/>
                      <a:pt x="29834" y="71189"/>
                    </a:cubicBezTo>
                    <a:cubicBezTo>
                      <a:pt x="29656" y="71037"/>
                      <a:pt x="29459" y="70999"/>
                      <a:pt x="29255" y="70999"/>
                    </a:cubicBezTo>
                    <a:cubicBezTo>
                      <a:pt x="29053" y="70999"/>
                      <a:pt x="28844" y="71036"/>
                      <a:pt x="28638" y="71036"/>
                    </a:cubicBezTo>
                    <a:cubicBezTo>
                      <a:pt x="28515" y="71036"/>
                      <a:pt x="28394" y="71023"/>
                      <a:pt x="28275" y="70982"/>
                    </a:cubicBezTo>
                    <a:cubicBezTo>
                      <a:pt x="27771" y="70809"/>
                      <a:pt x="27217" y="70752"/>
                      <a:pt x="26691" y="70638"/>
                    </a:cubicBezTo>
                    <a:cubicBezTo>
                      <a:pt x="25022" y="70277"/>
                      <a:pt x="23314" y="70016"/>
                      <a:pt x="21752" y="69265"/>
                    </a:cubicBezTo>
                    <a:cubicBezTo>
                      <a:pt x="20525" y="68675"/>
                      <a:pt x="19245" y="68215"/>
                      <a:pt x="18084" y="67459"/>
                    </a:cubicBezTo>
                    <a:cubicBezTo>
                      <a:pt x="17050" y="66785"/>
                      <a:pt x="15937" y="66200"/>
                      <a:pt x="14989" y="65422"/>
                    </a:cubicBezTo>
                    <a:cubicBezTo>
                      <a:pt x="13648" y="64324"/>
                      <a:pt x="12316" y="63202"/>
                      <a:pt x="11194" y="61857"/>
                    </a:cubicBezTo>
                    <a:cubicBezTo>
                      <a:pt x="10529" y="61059"/>
                      <a:pt x="9796" y="60318"/>
                      <a:pt x="9079" y="59564"/>
                    </a:cubicBezTo>
                    <a:cubicBezTo>
                      <a:pt x="8760" y="59228"/>
                      <a:pt x="8533" y="58811"/>
                      <a:pt x="8304" y="58438"/>
                    </a:cubicBezTo>
                    <a:cubicBezTo>
                      <a:pt x="7728" y="57495"/>
                      <a:pt x="7108" y="56574"/>
                      <a:pt x="6585" y="55589"/>
                    </a:cubicBezTo>
                    <a:cubicBezTo>
                      <a:pt x="6148" y="54763"/>
                      <a:pt x="5880" y="53859"/>
                      <a:pt x="5347" y="53074"/>
                    </a:cubicBezTo>
                    <a:cubicBezTo>
                      <a:pt x="5082" y="52683"/>
                      <a:pt x="5073" y="52128"/>
                      <a:pt x="4903" y="51666"/>
                    </a:cubicBezTo>
                    <a:cubicBezTo>
                      <a:pt x="4427" y="50375"/>
                      <a:pt x="3759" y="49127"/>
                      <a:pt x="3486" y="47797"/>
                    </a:cubicBezTo>
                    <a:cubicBezTo>
                      <a:pt x="3256" y="46676"/>
                      <a:pt x="2895" y="45577"/>
                      <a:pt x="2811" y="44401"/>
                    </a:cubicBezTo>
                    <a:cubicBezTo>
                      <a:pt x="2749" y="43498"/>
                      <a:pt x="2674" y="42524"/>
                      <a:pt x="2231" y="41665"/>
                    </a:cubicBezTo>
                    <a:cubicBezTo>
                      <a:pt x="2071" y="41354"/>
                      <a:pt x="2131" y="40893"/>
                      <a:pt x="2178" y="40688"/>
                    </a:cubicBezTo>
                    <a:cubicBezTo>
                      <a:pt x="2368" y="39826"/>
                      <a:pt x="2044" y="39030"/>
                      <a:pt x="2052" y="38204"/>
                    </a:cubicBezTo>
                    <a:cubicBezTo>
                      <a:pt x="2058" y="37480"/>
                      <a:pt x="1760" y="36776"/>
                      <a:pt x="2181" y="36042"/>
                    </a:cubicBezTo>
                    <a:cubicBezTo>
                      <a:pt x="2298" y="35841"/>
                      <a:pt x="2189" y="35270"/>
                      <a:pt x="2064" y="35085"/>
                    </a:cubicBezTo>
                    <a:cubicBezTo>
                      <a:pt x="1688" y="34522"/>
                      <a:pt x="2397" y="34206"/>
                      <a:pt x="2229" y="33651"/>
                    </a:cubicBezTo>
                    <a:cubicBezTo>
                      <a:pt x="2088" y="33184"/>
                      <a:pt x="1840" y="32557"/>
                      <a:pt x="2203" y="32030"/>
                    </a:cubicBezTo>
                    <a:cubicBezTo>
                      <a:pt x="2690" y="31317"/>
                      <a:pt x="2309" y="30476"/>
                      <a:pt x="2575" y="29723"/>
                    </a:cubicBezTo>
                    <a:cubicBezTo>
                      <a:pt x="2684" y="29412"/>
                      <a:pt x="2951" y="28995"/>
                      <a:pt x="2488" y="28682"/>
                    </a:cubicBezTo>
                    <a:cubicBezTo>
                      <a:pt x="2326" y="28573"/>
                      <a:pt x="2391" y="28449"/>
                      <a:pt x="2545" y="28388"/>
                    </a:cubicBezTo>
                    <a:cubicBezTo>
                      <a:pt x="3063" y="28184"/>
                      <a:pt x="2892" y="27735"/>
                      <a:pt x="2993" y="27341"/>
                    </a:cubicBezTo>
                    <a:cubicBezTo>
                      <a:pt x="3354" y="25936"/>
                      <a:pt x="3381" y="24466"/>
                      <a:pt x="4012" y="23097"/>
                    </a:cubicBezTo>
                    <a:cubicBezTo>
                      <a:pt x="4323" y="22422"/>
                      <a:pt x="4497" y="21615"/>
                      <a:pt x="4735" y="20876"/>
                    </a:cubicBezTo>
                    <a:cubicBezTo>
                      <a:pt x="5051" y="19896"/>
                      <a:pt x="5527" y="18962"/>
                      <a:pt x="6016" y="18038"/>
                    </a:cubicBezTo>
                    <a:cubicBezTo>
                      <a:pt x="6798" y="16559"/>
                      <a:pt x="7383" y="14974"/>
                      <a:pt x="8159" y="13490"/>
                    </a:cubicBezTo>
                    <a:cubicBezTo>
                      <a:pt x="8708" y="12440"/>
                      <a:pt x="9437" y="11486"/>
                      <a:pt x="10065" y="10477"/>
                    </a:cubicBezTo>
                    <a:cubicBezTo>
                      <a:pt x="10964" y="9033"/>
                      <a:pt x="12058" y="7739"/>
                      <a:pt x="13207" y="6472"/>
                    </a:cubicBezTo>
                    <a:cubicBezTo>
                      <a:pt x="14242" y="5334"/>
                      <a:pt x="15343" y="4281"/>
                      <a:pt x="16539" y="3339"/>
                    </a:cubicBezTo>
                    <a:cubicBezTo>
                      <a:pt x="17356" y="2697"/>
                      <a:pt x="18318" y="2243"/>
                      <a:pt x="19242" y="1689"/>
                    </a:cubicBezTo>
                    <a:close/>
                    <a:moveTo>
                      <a:pt x="19571" y="0"/>
                    </a:moveTo>
                    <a:cubicBezTo>
                      <a:pt x="19255" y="0"/>
                      <a:pt x="18863" y="173"/>
                      <a:pt x="18327" y="507"/>
                    </a:cubicBezTo>
                    <a:cubicBezTo>
                      <a:pt x="17149" y="1239"/>
                      <a:pt x="15989" y="1995"/>
                      <a:pt x="14892" y="2834"/>
                    </a:cubicBezTo>
                    <a:cubicBezTo>
                      <a:pt x="13889" y="3599"/>
                      <a:pt x="12856" y="4393"/>
                      <a:pt x="12075" y="5365"/>
                    </a:cubicBezTo>
                    <a:cubicBezTo>
                      <a:pt x="11398" y="6210"/>
                      <a:pt x="10670" y="7029"/>
                      <a:pt x="10009" y="7893"/>
                    </a:cubicBezTo>
                    <a:cubicBezTo>
                      <a:pt x="9423" y="8657"/>
                      <a:pt x="8792" y="9411"/>
                      <a:pt x="8253" y="10211"/>
                    </a:cubicBezTo>
                    <a:cubicBezTo>
                      <a:pt x="7332" y="11570"/>
                      <a:pt x="6495" y="12989"/>
                      <a:pt x="5664" y="14409"/>
                    </a:cubicBezTo>
                    <a:cubicBezTo>
                      <a:pt x="5148" y="15291"/>
                      <a:pt x="4555" y="16175"/>
                      <a:pt x="4278" y="17139"/>
                    </a:cubicBezTo>
                    <a:cubicBezTo>
                      <a:pt x="4017" y="18048"/>
                      <a:pt x="3676" y="18939"/>
                      <a:pt x="3323" y="19788"/>
                    </a:cubicBezTo>
                    <a:cubicBezTo>
                      <a:pt x="2811" y="21024"/>
                      <a:pt x="2386" y="22274"/>
                      <a:pt x="1994" y="23545"/>
                    </a:cubicBezTo>
                    <a:cubicBezTo>
                      <a:pt x="1587" y="24866"/>
                      <a:pt x="1420" y="26254"/>
                      <a:pt x="1027" y="27565"/>
                    </a:cubicBezTo>
                    <a:cubicBezTo>
                      <a:pt x="708" y="28632"/>
                      <a:pt x="750" y="29726"/>
                      <a:pt x="517" y="30794"/>
                    </a:cubicBezTo>
                    <a:cubicBezTo>
                      <a:pt x="331" y="31641"/>
                      <a:pt x="345" y="32630"/>
                      <a:pt x="400" y="33565"/>
                    </a:cubicBezTo>
                    <a:cubicBezTo>
                      <a:pt x="462" y="34652"/>
                      <a:pt x="0" y="35730"/>
                      <a:pt x="247" y="36835"/>
                    </a:cubicBezTo>
                    <a:cubicBezTo>
                      <a:pt x="498" y="37958"/>
                      <a:pt x="2" y="39086"/>
                      <a:pt x="277" y="40206"/>
                    </a:cubicBezTo>
                    <a:cubicBezTo>
                      <a:pt x="439" y="40864"/>
                      <a:pt x="302" y="41542"/>
                      <a:pt x="352" y="42178"/>
                    </a:cubicBezTo>
                    <a:cubicBezTo>
                      <a:pt x="456" y="43494"/>
                      <a:pt x="784" y="44817"/>
                      <a:pt x="1207" y="46074"/>
                    </a:cubicBezTo>
                    <a:cubicBezTo>
                      <a:pt x="1397" y="46640"/>
                      <a:pt x="1343" y="47172"/>
                      <a:pt x="1424" y="47713"/>
                    </a:cubicBezTo>
                    <a:cubicBezTo>
                      <a:pt x="1609" y="48976"/>
                      <a:pt x="2167" y="50148"/>
                      <a:pt x="2626" y="51280"/>
                    </a:cubicBezTo>
                    <a:cubicBezTo>
                      <a:pt x="3174" y="52635"/>
                      <a:pt x="3640" y="54046"/>
                      <a:pt x="4238" y="55393"/>
                    </a:cubicBezTo>
                    <a:cubicBezTo>
                      <a:pt x="4883" y="56851"/>
                      <a:pt x="5677" y="58190"/>
                      <a:pt x="6571" y="59458"/>
                    </a:cubicBezTo>
                    <a:cubicBezTo>
                      <a:pt x="7265" y="60443"/>
                      <a:pt x="7980" y="61429"/>
                      <a:pt x="8733" y="62378"/>
                    </a:cubicBezTo>
                    <a:cubicBezTo>
                      <a:pt x="9132" y="62882"/>
                      <a:pt x="9514" y="63671"/>
                      <a:pt x="10012" y="63764"/>
                    </a:cubicBezTo>
                    <a:cubicBezTo>
                      <a:pt x="10984" y="63949"/>
                      <a:pt x="10728" y="65214"/>
                      <a:pt x="11641" y="65284"/>
                    </a:cubicBezTo>
                    <a:cubicBezTo>
                      <a:pt x="11618" y="65501"/>
                      <a:pt x="11674" y="65559"/>
                      <a:pt x="11760" y="65559"/>
                    </a:cubicBezTo>
                    <a:cubicBezTo>
                      <a:pt x="11861" y="65559"/>
                      <a:pt x="12004" y="65476"/>
                      <a:pt x="12106" y="65476"/>
                    </a:cubicBezTo>
                    <a:cubicBezTo>
                      <a:pt x="12161" y="65476"/>
                      <a:pt x="12204" y="65500"/>
                      <a:pt x="12223" y="65575"/>
                    </a:cubicBezTo>
                    <a:cubicBezTo>
                      <a:pt x="12448" y="66494"/>
                      <a:pt x="13361" y="66864"/>
                      <a:pt x="13984" y="67250"/>
                    </a:cubicBezTo>
                    <a:cubicBezTo>
                      <a:pt x="14450" y="67539"/>
                      <a:pt x="14747" y="68315"/>
                      <a:pt x="15419" y="68315"/>
                    </a:cubicBezTo>
                    <a:cubicBezTo>
                      <a:pt x="15527" y="68315"/>
                      <a:pt x="15644" y="68295"/>
                      <a:pt x="15773" y="68250"/>
                    </a:cubicBezTo>
                    <a:cubicBezTo>
                      <a:pt x="15777" y="68249"/>
                      <a:pt x="15781" y="68248"/>
                      <a:pt x="15786" y="68248"/>
                    </a:cubicBezTo>
                    <a:cubicBezTo>
                      <a:pt x="15852" y="68248"/>
                      <a:pt x="15883" y="68423"/>
                      <a:pt x="15841" y="68520"/>
                    </a:cubicBezTo>
                    <a:cubicBezTo>
                      <a:pt x="15743" y="68739"/>
                      <a:pt x="15878" y="68814"/>
                      <a:pt x="16046" y="68852"/>
                    </a:cubicBezTo>
                    <a:cubicBezTo>
                      <a:pt x="16756" y="69017"/>
                      <a:pt x="17257" y="69506"/>
                      <a:pt x="17773" y="69966"/>
                    </a:cubicBezTo>
                    <a:cubicBezTo>
                      <a:pt x="17877" y="70060"/>
                      <a:pt x="17969" y="70148"/>
                      <a:pt x="18100" y="70148"/>
                    </a:cubicBezTo>
                    <a:cubicBezTo>
                      <a:pt x="18128" y="70148"/>
                      <a:pt x="18157" y="70145"/>
                      <a:pt x="18188" y="70136"/>
                    </a:cubicBezTo>
                    <a:cubicBezTo>
                      <a:pt x="18256" y="70117"/>
                      <a:pt x="18319" y="70109"/>
                      <a:pt x="18380" y="70109"/>
                    </a:cubicBezTo>
                    <a:cubicBezTo>
                      <a:pt x="18660" y="70109"/>
                      <a:pt x="18879" y="70284"/>
                      <a:pt x="19125" y="70431"/>
                    </a:cubicBezTo>
                    <a:cubicBezTo>
                      <a:pt x="19696" y="70775"/>
                      <a:pt x="20281" y="71103"/>
                      <a:pt x="20887" y="71376"/>
                    </a:cubicBezTo>
                    <a:cubicBezTo>
                      <a:pt x="21460" y="71632"/>
                      <a:pt x="22109" y="71583"/>
                      <a:pt x="22692" y="71992"/>
                    </a:cubicBezTo>
                    <a:cubicBezTo>
                      <a:pt x="23025" y="72227"/>
                      <a:pt x="23660" y="72203"/>
                      <a:pt x="24136" y="72410"/>
                    </a:cubicBezTo>
                    <a:cubicBezTo>
                      <a:pt x="24181" y="72430"/>
                      <a:pt x="24228" y="72438"/>
                      <a:pt x="24277" y="72438"/>
                    </a:cubicBezTo>
                    <a:cubicBezTo>
                      <a:pt x="24496" y="72438"/>
                      <a:pt x="24746" y="72278"/>
                      <a:pt x="24969" y="72278"/>
                    </a:cubicBezTo>
                    <a:cubicBezTo>
                      <a:pt x="25127" y="72278"/>
                      <a:pt x="25271" y="72358"/>
                      <a:pt x="25380" y="72634"/>
                    </a:cubicBezTo>
                    <a:cubicBezTo>
                      <a:pt x="25518" y="72473"/>
                      <a:pt x="25647" y="72413"/>
                      <a:pt x="25771" y="72413"/>
                    </a:cubicBezTo>
                    <a:cubicBezTo>
                      <a:pt x="26120" y="72413"/>
                      <a:pt x="26429" y="72889"/>
                      <a:pt x="26779" y="72889"/>
                    </a:cubicBezTo>
                    <a:cubicBezTo>
                      <a:pt x="26869" y="72889"/>
                      <a:pt x="26962" y="72858"/>
                      <a:pt x="27059" y="72779"/>
                    </a:cubicBezTo>
                    <a:cubicBezTo>
                      <a:pt x="28017" y="73303"/>
                      <a:pt x="29117" y="73239"/>
                      <a:pt x="30132" y="73339"/>
                    </a:cubicBezTo>
                    <a:cubicBezTo>
                      <a:pt x="31654" y="73488"/>
                      <a:pt x="33203" y="73381"/>
                      <a:pt x="34745" y="73493"/>
                    </a:cubicBezTo>
                    <a:cubicBezTo>
                      <a:pt x="35021" y="73513"/>
                      <a:pt x="35296" y="73521"/>
                      <a:pt x="35571" y="73521"/>
                    </a:cubicBezTo>
                    <a:cubicBezTo>
                      <a:pt x="37230" y="73521"/>
                      <a:pt x="38876" y="73197"/>
                      <a:pt x="40513" y="72964"/>
                    </a:cubicBezTo>
                    <a:cubicBezTo>
                      <a:pt x="40798" y="72923"/>
                      <a:pt x="41182" y="72965"/>
                      <a:pt x="41499" y="72802"/>
                    </a:cubicBezTo>
                    <a:cubicBezTo>
                      <a:pt x="42806" y="72135"/>
                      <a:pt x="44309" y="72146"/>
                      <a:pt x="45662" y="71598"/>
                    </a:cubicBezTo>
                    <a:cubicBezTo>
                      <a:pt x="46792" y="71142"/>
                      <a:pt x="48000" y="70898"/>
                      <a:pt x="49164" y="70525"/>
                    </a:cubicBezTo>
                    <a:cubicBezTo>
                      <a:pt x="50167" y="70201"/>
                      <a:pt x="51051" y="69626"/>
                      <a:pt x="52015" y="69288"/>
                    </a:cubicBezTo>
                    <a:cubicBezTo>
                      <a:pt x="53030" y="68932"/>
                      <a:pt x="53975" y="68428"/>
                      <a:pt x="54829" y="67877"/>
                    </a:cubicBezTo>
                    <a:cubicBezTo>
                      <a:pt x="56878" y="66556"/>
                      <a:pt x="58832" y="65060"/>
                      <a:pt x="60489" y="63244"/>
                    </a:cubicBezTo>
                    <a:cubicBezTo>
                      <a:pt x="61481" y="62160"/>
                      <a:pt x="62346" y="60961"/>
                      <a:pt x="63317" y="59856"/>
                    </a:cubicBezTo>
                    <a:cubicBezTo>
                      <a:pt x="64123" y="58937"/>
                      <a:pt x="64891" y="57980"/>
                      <a:pt x="65431" y="56902"/>
                    </a:cubicBezTo>
                    <a:cubicBezTo>
                      <a:pt x="65706" y="56350"/>
                      <a:pt x="66114" y="55888"/>
                      <a:pt x="66358" y="55305"/>
                    </a:cubicBezTo>
                    <a:cubicBezTo>
                      <a:pt x="66595" y="54742"/>
                      <a:pt x="66654" y="54001"/>
                      <a:pt x="67222" y="53649"/>
                    </a:cubicBezTo>
                    <a:cubicBezTo>
                      <a:pt x="67656" y="53379"/>
                      <a:pt x="67640" y="52940"/>
                      <a:pt x="67772" y="52593"/>
                    </a:cubicBezTo>
                    <a:cubicBezTo>
                      <a:pt x="68105" y="51711"/>
                      <a:pt x="68436" y="50821"/>
                      <a:pt x="68727" y="49922"/>
                    </a:cubicBezTo>
                    <a:cubicBezTo>
                      <a:pt x="68978" y="49157"/>
                      <a:pt x="69398" y="48426"/>
                      <a:pt x="69529" y="47603"/>
                    </a:cubicBezTo>
                    <a:cubicBezTo>
                      <a:pt x="69625" y="47002"/>
                      <a:pt x="70232" y="46517"/>
                      <a:pt x="69924" y="45828"/>
                    </a:cubicBezTo>
                    <a:cubicBezTo>
                      <a:pt x="69917" y="45815"/>
                      <a:pt x="69945" y="45772"/>
                      <a:pt x="69964" y="45767"/>
                    </a:cubicBezTo>
                    <a:cubicBezTo>
                      <a:pt x="70583" y="45585"/>
                      <a:pt x="70414" y="45024"/>
                      <a:pt x="70428" y="44635"/>
                    </a:cubicBezTo>
                    <a:cubicBezTo>
                      <a:pt x="70463" y="43603"/>
                      <a:pt x="70507" y="42538"/>
                      <a:pt x="70680" y="41562"/>
                    </a:cubicBezTo>
                    <a:cubicBezTo>
                      <a:pt x="70866" y="40511"/>
                      <a:pt x="70770" y="39451"/>
                      <a:pt x="70978" y="38398"/>
                    </a:cubicBezTo>
                    <a:cubicBezTo>
                      <a:pt x="71149" y="37541"/>
                      <a:pt x="70703" y="36564"/>
                      <a:pt x="70843" y="35472"/>
                    </a:cubicBezTo>
                    <a:cubicBezTo>
                      <a:pt x="70678" y="34643"/>
                      <a:pt x="70481" y="33685"/>
                      <a:pt x="70297" y="32725"/>
                    </a:cubicBezTo>
                    <a:cubicBezTo>
                      <a:pt x="70207" y="32243"/>
                      <a:pt x="70040" y="31784"/>
                      <a:pt x="69978" y="31289"/>
                    </a:cubicBezTo>
                    <a:cubicBezTo>
                      <a:pt x="69872" y="30440"/>
                      <a:pt x="69686" y="29595"/>
                      <a:pt x="69473" y="28766"/>
                    </a:cubicBezTo>
                    <a:cubicBezTo>
                      <a:pt x="69256" y="27932"/>
                      <a:pt x="68950" y="27122"/>
                      <a:pt x="68709" y="26294"/>
                    </a:cubicBezTo>
                    <a:cubicBezTo>
                      <a:pt x="68570" y="25818"/>
                      <a:pt x="68531" y="25309"/>
                      <a:pt x="68239" y="24888"/>
                    </a:cubicBezTo>
                    <a:cubicBezTo>
                      <a:pt x="67635" y="24015"/>
                      <a:pt x="67399" y="22970"/>
                      <a:pt x="66826" y="22064"/>
                    </a:cubicBezTo>
                    <a:cubicBezTo>
                      <a:pt x="66108" y="20927"/>
                      <a:pt x="65594" y="19672"/>
                      <a:pt x="64781" y="18564"/>
                    </a:cubicBezTo>
                    <a:cubicBezTo>
                      <a:pt x="63832" y="17276"/>
                      <a:pt x="62923" y="15937"/>
                      <a:pt x="61845" y="14779"/>
                    </a:cubicBezTo>
                    <a:cubicBezTo>
                      <a:pt x="60996" y="13869"/>
                      <a:pt x="59949" y="13112"/>
                      <a:pt x="59059" y="12208"/>
                    </a:cubicBezTo>
                    <a:cubicBezTo>
                      <a:pt x="59027" y="12171"/>
                      <a:pt x="58985" y="12143"/>
                      <a:pt x="58938" y="12126"/>
                    </a:cubicBezTo>
                    <a:cubicBezTo>
                      <a:pt x="58191" y="11906"/>
                      <a:pt x="57549" y="11424"/>
                      <a:pt x="57021" y="10939"/>
                    </a:cubicBezTo>
                    <a:cubicBezTo>
                      <a:pt x="56076" y="10067"/>
                      <a:pt x="54873" y="9694"/>
                      <a:pt x="53851" y="8986"/>
                    </a:cubicBezTo>
                    <a:cubicBezTo>
                      <a:pt x="52675" y="8173"/>
                      <a:pt x="51252" y="7857"/>
                      <a:pt x="49926" y="7344"/>
                    </a:cubicBezTo>
                    <a:cubicBezTo>
                      <a:pt x="47840" y="6535"/>
                      <a:pt x="45724" y="6073"/>
                      <a:pt x="43517" y="5965"/>
                    </a:cubicBezTo>
                    <a:cubicBezTo>
                      <a:pt x="41526" y="5869"/>
                      <a:pt x="39530" y="5874"/>
                      <a:pt x="37542" y="5752"/>
                    </a:cubicBezTo>
                    <a:cubicBezTo>
                      <a:pt x="37177" y="5730"/>
                      <a:pt x="36813" y="5720"/>
                      <a:pt x="36450" y="5720"/>
                    </a:cubicBezTo>
                    <a:cubicBezTo>
                      <a:pt x="34722" y="5720"/>
                      <a:pt x="33009" y="5947"/>
                      <a:pt x="31309" y="6169"/>
                    </a:cubicBezTo>
                    <a:cubicBezTo>
                      <a:pt x="29510" y="6404"/>
                      <a:pt x="27799" y="7095"/>
                      <a:pt x="26119" y="7837"/>
                    </a:cubicBezTo>
                    <a:cubicBezTo>
                      <a:pt x="25340" y="8181"/>
                      <a:pt x="24577" y="8593"/>
                      <a:pt x="23754" y="8848"/>
                    </a:cubicBezTo>
                    <a:cubicBezTo>
                      <a:pt x="23648" y="8881"/>
                      <a:pt x="23561" y="8901"/>
                      <a:pt x="23488" y="8901"/>
                    </a:cubicBezTo>
                    <a:cubicBezTo>
                      <a:pt x="23334" y="8901"/>
                      <a:pt x="23237" y="8812"/>
                      <a:pt x="23138" y="8559"/>
                    </a:cubicBezTo>
                    <a:cubicBezTo>
                      <a:pt x="22683" y="7387"/>
                      <a:pt x="22521" y="6119"/>
                      <a:pt x="22034" y="4978"/>
                    </a:cubicBezTo>
                    <a:cubicBezTo>
                      <a:pt x="21524" y="3783"/>
                      <a:pt x="21251" y="2520"/>
                      <a:pt x="20747" y="1320"/>
                    </a:cubicBezTo>
                    <a:cubicBezTo>
                      <a:pt x="20372" y="424"/>
                      <a:pt x="20066" y="0"/>
                      <a:pt x="1957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86" name="Google Shape;886;p42"/>
            <p:cNvGrpSpPr/>
            <p:nvPr/>
          </p:nvGrpSpPr>
          <p:grpSpPr>
            <a:xfrm>
              <a:off x="5422732" y="2608268"/>
              <a:ext cx="449535" cy="641782"/>
              <a:chOff x="5296498" y="2608268"/>
              <a:chExt cx="449535" cy="641782"/>
            </a:xfrm>
          </p:grpSpPr>
          <p:sp>
            <p:nvSpPr>
              <p:cNvPr id="887" name="Google Shape;887;p42"/>
              <p:cNvSpPr/>
              <p:nvPr/>
            </p:nvSpPr>
            <p:spPr>
              <a:xfrm>
                <a:off x="5296498" y="2695175"/>
                <a:ext cx="449535" cy="451490"/>
              </a:xfrm>
              <a:custGeom>
                <a:rect b="b" l="l" r="r" t="t"/>
                <a:pathLst>
                  <a:path extrusionOk="0" h="35797" w="35642">
                    <a:moveTo>
                      <a:pt x="19567" y="869"/>
                    </a:moveTo>
                    <a:cubicBezTo>
                      <a:pt x="20117" y="869"/>
                      <a:pt x="20387" y="1246"/>
                      <a:pt x="20393" y="2075"/>
                    </a:cubicBezTo>
                    <a:cubicBezTo>
                      <a:pt x="20245" y="2531"/>
                      <a:pt x="20384" y="3075"/>
                      <a:pt x="20432" y="3620"/>
                    </a:cubicBezTo>
                    <a:cubicBezTo>
                      <a:pt x="20471" y="4083"/>
                      <a:pt x="20602" y="4511"/>
                      <a:pt x="21144" y="4612"/>
                    </a:cubicBezTo>
                    <a:cubicBezTo>
                      <a:pt x="22602" y="4883"/>
                      <a:pt x="23831" y="5693"/>
                      <a:pt x="25133" y="6322"/>
                    </a:cubicBezTo>
                    <a:cubicBezTo>
                      <a:pt x="25366" y="6434"/>
                      <a:pt x="25554" y="6520"/>
                      <a:pt x="25751" y="6520"/>
                    </a:cubicBezTo>
                    <a:cubicBezTo>
                      <a:pt x="25920" y="6520"/>
                      <a:pt x="26096" y="6458"/>
                      <a:pt x="26314" y="6297"/>
                    </a:cubicBezTo>
                    <a:cubicBezTo>
                      <a:pt x="26920" y="5849"/>
                      <a:pt x="27697" y="5639"/>
                      <a:pt x="28366" y="5266"/>
                    </a:cubicBezTo>
                    <a:cubicBezTo>
                      <a:pt x="28522" y="5179"/>
                      <a:pt x="28664" y="5142"/>
                      <a:pt x="28792" y="5142"/>
                    </a:cubicBezTo>
                    <a:cubicBezTo>
                      <a:pt x="29084" y="5142"/>
                      <a:pt x="29309" y="5332"/>
                      <a:pt x="29486" y="5563"/>
                    </a:cubicBezTo>
                    <a:cubicBezTo>
                      <a:pt x="29929" y="6142"/>
                      <a:pt x="30259" y="6807"/>
                      <a:pt x="30690" y="7398"/>
                    </a:cubicBezTo>
                    <a:cubicBezTo>
                      <a:pt x="31051" y="7893"/>
                      <a:pt x="30911" y="8326"/>
                      <a:pt x="30579" y="8699"/>
                    </a:cubicBezTo>
                    <a:cubicBezTo>
                      <a:pt x="30276" y="9043"/>
                      <a:pt x="29915" y="9377"/>
                      <a:pt x="29511" y="9583"/>
                    </a:cubicBezTo>
                    <a:cubicBezTo>
                      <a:pt x="29021" y="9830"/>
                      <a:pt x="29044" y="10199"/>
                      <a:pt x="29150" y="10575"/>
                    </a:cubicBezTo>
                    <a:cubicBezTo>
                      <a:pt x="29363" y="11329"/>
                      <a:pt x="29612" y="12078"/>
                      <a:pt x="29896" y="12807"/>
                    </a:cubicBezTo>
                    <a:cubicBezTo>
                      <a:pt x="30007" y="13090"/>
                      <a:pt x="30271" y="13293"/>
                      <a:pt x="30575" y="13422"/>
                    </a:cubicBezTo>
                    <a:cubicBezTo>
                      <a:pt x="31534" y="13829"/>
                      <a:pt x="32483" y="14262"/>
                      <a:pt x="33446" y="14662"/>
                    </a:cubicBezTo>
                    <a:cubicBezTo>
                      <a:pt x="33656" y="14749"/>
                      <a:pt x="33681" y="14873"/>
                      <a:pt x="33742" y="15063"/>
                    </a:cubicBezTo>
                    <a:cubicBezTo>
                      <a:pt x="34083" y="16125"/>
                      <a:pt x="33978" y="17252"/>
                      <a:pt x="34255" y="18328"/>
                    </a:cubicBezTo>
                    <a:cubicBezTo>
                      <a:pt x="34344" y="18672"/>
                      <a:pt x="34261" y="19132"/>
                      <a:pt x="33605" y="19314"/>
                    </a:cubicBezTo>
                    <a:cubicBezTo>
                      <a:pt x="32734" y="19556"/>
                      <a:pt x="31945" y="20103"/>
                      <a:pt x="31122" y="20518"/>
                    </a:cubicBezTo>
                    <a:cubicBezTo>
                      <a:pt x="30645" y="20758"/>
                      <a:pt x="30698" y="21274"/>
                      <a:pt x="30508" y="21668"/>
                    </a:cubicBezTo>
                    <a:cubicBezTo>
                      <a:pt x="29694" y="23351"/>
                      <a:pt x="29595" y="24952"/>
                      <a:pt x="30808" y="26532"/>
                    </a:cubicBezTo>
                    <a:cubicBezTo>
                      <a:pt x="31058" y="26859"/>
                      <a:pt x="31096" y="27388"/>
                      <a:pt x="31332" y="27789"/>
                    </a:cubicBezTo>
                    <a:cubicBezTo>
                      <a:pt x="31581" y="28216"/>
                      <a:pt x="31132" y="28317"/>
                      <a:pt x="30936" y="28443"/>
                    </a:cubicBezTo>
                    <a:cubicBezTo>
                      <a:pt x="30156" y="28947"/>
                      <a:pt x="29302" y="29345"/>
                      <a:pt x="28807" y="30199"/>
                    </a:cubicBezTo>
                    <a:cubicBezTo>
                      <a:pt x="28685" y="30410"/>
                      <a:pt x="28532" y="30510"/>
                      <a:pt x="28375" y="30510"/>
                    </a:cubicBezTo>
                    <a:cubicBezTo>
                      <a:pt x="28232" y="30510"/>
                      <a:pt x="28087" y="30428"/>
                      <a:pt x="27958" y="30274"/>
                    </a:cubicBezTo>
                    <a:cubicBezTo>
                      <a:pt x="27526" y="29753"/>
                      <a:pt x="26889" y="29622"/>
                      <a:pt x="26336" y="29345"/>
                    </a:cubicBezTo>
                    <a:cubicBezTo>
                      <a:pt x="26226" y="29290"/>
                      <a:pt x="26124" y="29268"/>
                      <a:pt x="26028" y="29268"/>
                    </a:cubicBezTo>
                    <a:cubicBezTo>
                      <a:pt x="25618" y="29268"/>
                      <a:pt x="25303" y="29678"/>
                      <a:pt x="24926" y="29809"/>
                    </a:cubicBezTo>
                    <a:cubicBezTo>
                      <a:pt x="23770" y="30208"/>
                      <a:pt x="22681" y="30804"/>
                      <a:pt x="21524" y="31201"/>
                    </a:cubicBezTo>
                    <a:cubicBezTo>
                      <a:pt x="20911" y="31409"/>
                      <a:pt x="20600" y="31730"/>
                      <a:pt x="20723" y="32308"/>
                    </a:cubicBezTo>
                    <a:cubicBezTo>
                      <a:pt x="20805" y="32693"/>
                      <a:pt x="20695" y="33041"/>
                      <a:pt x="20710" y="33405"/>
                    </a:cubicBezTo>
                    <a:cubicBezTo>
                      <a:pt x="20739" y="34065"/>
                      <a:pt x="20339" y="34397"/>
                      <a:pt x="19730" y="34397"/>
                    </a:cubicBezTo>
                    <a:cubicBezTo>
                      <a:pt x="19615" y="34397"/>
                      <a:pt x="19493" y="34386"/>
                      <a:pt x="19365" y="34362"/>
                    </a:cubicBezTo>
                    <a:cubicBezTo>
                      <a:pt x="19307" y="34351"/>
                      <a:pt x="19251" y="34346"/>
                      <a:pt x="19195" y="34346"/>
                    </a:cubicBezTo>
                    <a:cubicBezTo>
                      <a:pt x="18749" y="34346"/>
                      <a:pt x="18350" y="34655"/>
                      <a:pt x="17915" y="34763"/>
                    </a:cubicBezTo>
                    <a:cubicBezTo>
                      <a:pt x="17650" y="34830"/>
                      <a:pt x="17416" y="34866"/>
                      <a:pt x="17213" y="34866"/>
                    </a:cubicBezTo>
                    <a:cubicBezTo>
                      <a:pt x="16641" y="34866"/>
                      <a:pt x="16312" y="34573"/>
                      <a:pt x="16201" y="33827"/>
                    </a:cubicBezTo>
                    <a:cubicBezTo>
                      <a:pt x="16093" y="33099"/>
                      <a:pt x="15599" y="32508"/>
                      <a:pt x="15585" y="31747"/>
                    </a:cubicBezTo>
                    <a:cubicBezTo>
                      <a:pt x="15582" y="31633"/>
                      <a:pt x="15386" y="31249"/>
                      <a:pt x="15023" y="31114"/>
                    </a:cubicBezTo>
                    <a:cubicBezTo>
                      <a:pt x="14161" y="30795"/>
                      <a:pt x="13369" y="30283"/>
                      <a:pt x="12528" y="29933"/>
                    </a:cubicBezTo>
                    <a:cubicBezTo>
                      <a:pt x="12180" y="29788"/>
                      <a:pt x="11820" y="29717"/>
                      <a:pt x="11461" y="29717"/>
                    </a:cubicBezTo>
                    <a:cubicBezTo>
                      <a:pt x="10863" y="29717"/>
                      <a:pt x="10265" y="29914"/>
                      <a:pt x="9718" y="30299"/>
                    </a:cubicBezTo>
                    <a:cubicBezTo>
                      <a:pt x="9524" y="30437"/>
                      <a:pt x="9302" y="30540"/>
                      <a:pt x="9112" y="30683"/>
                    </a:cubicBezTo>
                    <a:cubicBezTo>
                      <a:pt x="8605" y="31064"/>
                      <a:pt x="8250" y="31259"/>
                      <a:pt x="7917" y="31259"/>
                    </a:cubicBezTo>
                    <a:cubicBezTo>
                      <a:pt x="7550" y="31259"/>
                      <a:pt x="7209" y="31022"/>
                      <a:pt x="6721" y="30540"/>
                    </a:cubicBezTo>
                    <a:cubicBezTo>
                      <a:pt x="6316" y="30141"/>
                      <a:pt x="5892" y="29762"/>
                      <a:pt x="5461" y="29392"/>
                    </a:cubicBezTo>
                    <a:cubicBezTo>
                      <a:pt x="5192" y="29161"/>
                      <a:pt x="5240" y="28941"/>
                      <a:pt x="5422" y="28706"/>
                    </a:cubicBezTo>
                    <a:cubicBezTo>
                      <a:pt x="5831" y="28174"/>
                      <a:pt x="5851" y="27516"/>
                      <a:pt x="6050" y="26921"/>
                    </a:cubicBezTo>
                    <a:cubicBezTo>
                      <a:pt x="6463" y="25697"/>
                      <a:pt x="5815" y="24793"/>
                      <a:pt x="5562" y="23732"/>
                    </a:cubicBezTo>
                    <a:cubicBezTo>
                      <a:pt x="5358" y="22881"/>
                      <a:pt x="4818" y="22074"/>
                      <a:pt x="4994" y="21119"/>
                    </a:cubicBezTo>
                    <a:cubicBezTo>
                      <a:pt x="5059" y="20761"/>
                      <a:pt x="4772" y="20392"/>
                      <a:pt x="4462" y="20346"/>
                    </a:cubicBezTo>
                    <a:cubicBezTo>
                      <a:pt x="3658" y="20224"/>
                      <a:pt x="3042" y="19664"/>
                      <a:pt x="2245" y="19524"/>
                    </a:cubicBezTo>
                    <a:cubicBezTo>
                      <a:pt x="1544" y="19403"/>
                      <a:pt x="974" y="17963"/>
                      <a:pt x="1268" y="17166"/>
                    </a:cubicBezTo>
                    <a:cubicBezTo>
                      <a:pt x="1346" y="16956"/>
                      <a:pt x="1360" y="16763"/>
                      <a:pt x="1373" y="16559"/>
                    </a:cubicBezTo>
                    <a:cubicBezTo>
                      <a:pt x="1446" y="15203"/>
                      <a:pt x="1447" y="15209"/>
                      <a:pt x="2734" y="14767"/>
                    </a:cubicBezTo>
                    <a:cubicBezTo>
                      <a:pt x="2857" y="14725"/>
                      <a:pt x="2982" y="14712"/>
                      <a:pt x="3108" y="14712"/>
                    </a:cubicBezTo>
                    <a:cubicBezTo>
                      <a:pt x="3302" y="14712"/>
                      <a:pt x="3498" y="14742"/>
                      <a:pt x="3693" y="14742"/>
                    </a:cubicBezTo>
                    <a:cubicBezTo>
                      <a:pt x="3873" y="14742"/>
                      <a:pt x="4053" y="14716"/>
                      <a:pt x="4229" y="14616"/>
                    </a:cubicBezTo>
                    <a:cubicBezTo>
                      <a:pt x="4551" y="14433"/>
                      <a:pt x="4919" y="14347"/>
                      <a:pt x="5311" y="14319"/>
                    </a:cubicBezTo>
                    <a:cubicBezTo>
                      <a:pt x="5909" y="14277"/>
                      <a:pt x="5630" y="13739"/>
                      <a:pt x="5767" y="13425"/>
                    </a:cubicBezTo>
                    <a:cubicBezTo>
                      <a:pt x="6004" y="12876"/>
                      <a:pt x="6033" y="12249"/>
                      <a:pt x="6441" y="11757"/>
                    </a:cubicBezTo>
                    <a:cubicBezTo>
                      <a:pt x="6771" y="11356"/>
                      <a:pt x="6746" y="10927"/>
                      <a:pt x="6442" y="10457"/>
                    </a:cubicBezTo>
                    <a:cubicBezTo>
                      <a:pt x="5971" y="9726"/>
                      <a:pt x="5388" y="9083"/>
                      <a:pt x="4784" y="8487"/>
                    </a:cubicBezTo>
                    <a:cubicBezTo>
                      <a:pt x="4272" y="7979"/>
                      <a:pt x="4428" y="7582"/>
                      <a:pt x="4734" y="7178"/>
                    </a:cubicBezTo>
                    <a:cubicBezTo>
                      <a:pt x="5176" y="6594"/>
                      <a:pt x="5778" y="6162"/>
                      <a:pt x="6232" y="5560"/>
                    </a:cubicBezTo>
                    <a:cubicBezTo>
                      <a:pt x="6374" y="5372"/>
                      <a:pt x="6538" y="5299"/>
                      <a:pt x="6706" y="5299"/>
                    </a:cubicBezTo>
                    <a:cubicBezTo>
                      <a:pt x="7059" y="5299"/>
                      <a:pt x="7435" y="5617"/>
                      <a:pt x="7685" y="5860"/>
                    </a:cubicBezTo>
                    <a:cubicBezTo>
                      <a:pt x="8166" y="6328"/>
                      <a:pt x="8947" y="6319"/>
                      <a:pt x="9292" y="6960"/>
                    </a:cubicBezTo>
                    <a:cubicBezTo>
                      <a:pt x="9307" y="6988"/>
                      <a:pt x="9392" y="7004"/>
                      <a:pt x="9467" y="7004"/>
                    </a:cubicBezTo>
                    <a:cubicBezTo>
                      <a:pt x="9523" y="7004"/>
                      <a:pt x="9573" y="6995"/>
                      <a:pt x="9588" y="6975"/>
                    </a:cubicBezTo>
                    <a:cubicBezTo>
                      <a:pt x="10173" y="6185"/>
                      <a:pt x="11386" y="6446"/>
                      <a:pt x="11915" y="5571"/>
                    </a:cubicBezTo>
                    <a:cubicBezTo>
                      <a:pt x="11952" y="5510"/>
                      <a:pt x="12021" y="5496"/>
                      <a:pt x="12085" y="5496"/>
                    </a:cubicBezTo>
                    <a:cubicBezTo>
                      <a:pt x="12146" y="5496"/>
                      <a:pt x="12202" y="5509"/>
                      <a:pt x="12225" y="5509"/>
                    </a:cubicBezTo>
                    <a:cubicBezTo>
                      <a:pt x="12229" y="5509"/>
                      <a:pt x="12232" y="5508"/>
                      <a:pt x="12234" y="5507"/>
                    </a:cubicBezTo>
                    <a:cubicBezTo>
                      <a:pt x="12741" y="5068"/>
                      <a:pt x="13438" y="5062"/>
                      <a:pt x="14015" y="4745"/>
                    </a:cubicBezTo>
                    <a:cubicBezTo>
                      <a:pt x="14570" y="4441"/>
                      <a:pt x="15339" y="4508"/>
                      <a:pt x="15498" y="3691"/>
                    </a:cubicBezTo>
                    <a:cubicBezTo>
                      <a:pt x="15644" y="2931"/>
                      <a:pt x="15998" y="2263"/>
                      <a:pt x="16264" y="1556"/>
                    </a:cubicBezTo>
                    <a:cubicBezTo>
                      <a:pt x="16447" y="1071"/>
                      <a:pt x="16735" y="931"/>
                      <a:pt x="17039" y="931"/>
                    </a:cubicBezTo>
                    <a:cubicBezTo>
                      <a:pt x="17187" y="931"/>
                      <a:pt x="17340" y="965"/>
                      <a:pt x="17486" y="1008"/>
                    </a:cubicBezTo>
                    <a:cubicBezTo>
                      <a:pt x="17704" y="1072"/>
                      <a:pt x="17913" y="1098"/>
                      <a:pt x="18116" y="1098"/>
                    </a:cubicBezTo>
                    <a:cubicBezTo>
                      <a:pt x="18448" y="1098"/>
                      <a:pt x="18767" y="1029"/>
                      <a:pt x="19093" y="941"/>
                    </a:cubicBezTo>
                    <a:cubicBezTo>
                      <a:pt x="19269" y="893"/>
                      <a:pt x="19427" y="869"/>
                      <a:pt x="19567" y="869"/>
                    </a:cubicBezTo>
                    <a:close/>
                    <a:moveTo>
                      <a:pt x="19696" y="1"/>
                    </a:moveTo>
                    <a:cubicBezTo>
                      <a:pt x="19195" y="1"/>
                      <a:pt x="18694" y="53"/>
                      <a:pt x="18188" y="53"/>
                    </a:cubicBezTo>
                    <a:cubicBezTo>
                      <a:pt x="18034" y="53"/>
                      <a:pt x="17880" y="48"/>
                      <a:pt x="17725" y="36"/>
                    </a:cubicBezTo>
                    <a:cubicBezTo>
                      <a:pt x="17585" y="24"/>
                      <a:pt x="17449" y="19"/>
                      <a:pt x="17317" y="19"/>
                    </a:cubicBezTo>
                    <a:cubicBezTo>
                      <a:pt x="16047" y="19"/>
                      <a:pt x="15151" y="563"/>
                      <a:pt x="14872" y="2094"/>
                    </a:cubicBezTo>
                    <a:cubicBezTo>
                      <a:pt x="14759" y="2718"/>
                      <a:pt x="14667" y="3579"/>
                      <a:pt x="13774" y="3824"/>
                    </a:cubicBezTo>
                    <a:cubicBezTo>
                      <a:pt x="13245" y="3968"/>
                      <a:pt x="12749" y="4256"/>
                      <a:pt x="12256" y="4418"/>
                    </a:cubicBezTo>
                    <a:cubicBezTo>
                      <a:pt x="11470" y="4676"/>
                      <a:pt x="11000" y="5409"/>
                      <a:pt x="10180" y="5555"/>
                    </a:cubicBezTo>
                    <a:cubicBezTo>
                      <a:pt x="9866" y="5611"/>
                      <a:pt x="9771" y="5944"/>
                      <a:pt x="9700" y="6345"/>
                    </a:cubicBezTo>
                    <a:cubicBezTo>
                      <a:pt x="9505" y="6084"/>
                      <a:pt x="9389" y="5941"/>
                      <a:pt x="9288" y="5790"/>
                    </a:cubicBezTo>
                    <a:cubicBezTo>
                      <a:pt x="8847" y="5129"/>
                      <a:pt x="8376" y="4494"/>
                      <a:pt x="7584" y="4231"/>
                    </a:cubicBezTo>
                    <a:cubicBezTo>
                      <a:pt x="7282" y="4131"/>
                      <a:pt x="6902" y="4017"/>
                      <a:pt x="6583" y="4017"/>
                    </a:cubicBezTo>
                    <a:cubicBezTo>
                      <a:pt x="6368" y="4017"/>
                      <a:pt x="6180" y="4069"/>
                      <a:pt x="6064" y="4213"/>
                    </a:cubicBezTo>
                    <a:cubicBezTo>
                      <a:pt x="5490" y="4923"/>
                      <a:pt x="4678" y="5396"/>
                      <a:pt x="4196" y="6163"/>
                    </a:cubicBezTo>
                    <a:cubicBezTo>
                      <a:pt x="3770" y="6843"/>
                      <a:pt x="3087" y="7363"/>
                      <a:pt x="3420" y="8444"/>
                    </a:cubicBezTo>
                    <a:cubicBezTo>
                      <a:pt x="3636" y="9144"/>
                      <a:pt x="4280" y="9268"/>
                      <a:pt x="4521" y="9839"/>
                    </a:cubicBezTo>
                    <a:cubicBezTo>
                      <a:pt x="4730" y="10326"/>
                      <a:pt x="5321" y="10647"/>
                      <a:pt x="5341" y="11228"/>
                    </a:cubicBezTo>
                    <a:cubicBezTo>
                      <a:pt x="5389" y="12679"/>
                      <a:pt x="4431" y="13695"/>
                      <a:pt x="3014" y="13695"/>
                    </a:cubicBezTo>
                    <a:cubicBezTo>
                      <a:pt x="2972" y="13695"/>
                      <a:pt x="2930" y="13694"/>
                      <a:pt x="2888" y="13692"/>
                    </a:cubicBezTo>
                    <a:cubicBezTo>
                      <a:pt x="2838" y="13690"/>
                      <a:pt x="2790" y="13689"/>
                      <a:pt x="2742" y="13689"/>
                    </a:cubicBezTo>
                    <a:cubicBezTo>
                      <a:pt x="1372" y="13689"/>
                      <a:pt x="515" y="14541"/>
                      <a:pt x="363" y="15975"/>
                    </a:cubicBezTo>
                    <a:cubicBezTo>
                      <a:pt x="291" y="16659"/>
                      <a:pt x="511" y="17320"/>
                      <a:pt x="329" y="18031"/>
                    </a:cubicBezTo>
                    <a:cubicBezTo>
                      <a:pt x="223" y="18440"/>
                      <a:pt x="0" y="19089"/>
                      <a:pt x="377" y="19467"/>
                    </a:cubicBezTo>
                    <a:cubicBezTo>
                      <a:pt x="758" y="19848"/>
                      <a:pt x="1215" y="20282"/>
                      <a:pt x="1766" y="20361"/>
                    </a:cubicBezTo>
                    <a:cubicBezTo>
                      <a:pt x="2465" y="20462"/>
                      <a:pt x="3025" y="20819"/>
                      <a:pt x="3599" y="21139"/>
                    </a:cubicBezTo>
                    <a:cubicBezTo>
                      <a:pt x="3894" y="21304"/>
                      <a:pt x="4185" y="21584"/>
                      <a:pt x="4221" y="22007"/>
                    </a:cubicBezTo>
                    <a:cubicBezTo>
                      <a:pt x="4272" y="22597"/>
                      <a:pt x="4464" y="23165"/>
                      <a:pt x="4580" y="23735"/>
                    </a:cubicBezTo>
                    <a:cubicBezTo>
                      <a:pt x="4694" y="24289"/>
                      <a:pt x="5140" y="24551"/>
                      <a:pt x="5311" y="25017"/>
                    </a:cubicBezTo>
                    <a:cubicBezTo>
                      <a:pt x="5668" y="25988"/>
                      <a:pt x="5070" y="26732"/>
                      <a:pt x="4728" y="27522"/>
                    </a:cubicBezTo>
                    <a:cubicBezTo>
                      <a:pt x="4054" y="29087"/>
                      <a:pt x="4011" y="29099"/>
                      <a:pt x="5153" y="30264"/>
                    </a:cubicBezTo>
                    <a:cubicBezTo>
                      <a:pt x="5803" y="30927"/>
                      <a:pt x="6495" y="31571"/>
                      <a:pt x="7254" y="32100"/>
                    </a:cubicBezTo>
                    <a:cubicBezTo>
                      <a:pt x="7452" y="32239"/>
                      <a:pt x="7734" y="32386"/>
                      <a:pt x="8020" y="32386"/>
                    </a:cubicBezTo>
                    <a:cubicBezTo>
                      <a:pt x="8207" y="32386"/>
                      <a:pt x="8396" y="32323"/>
                      <a:pt x="8566" y="32156"/>
                    </a:cubicBezTo>
                    <a:cubicBezTo>
                      <a:pt x="8959" y="31766"/>
                      <a:pt x="9470" y="31644"/>
                      <a:pt x="9933" y="31405"/>
                    </a:cubicBezTo>
                    <a:cubicBezTo>
                      <a:pt x="10510" y="31107"/>
                      <a:pt x="11061" y="30830"/>
                      <a:pt x="11627" y="30830"/>
                    </a:cubicBezTo>
                    <a:cubicBezTo>
                      <a:pt x="12004" y="30830"/>
                      <a:pt x="12387" y="30952"/>
                      <a:pt x="12789" y="31272"/>
                    </a:cubicBezTo>
                    <a:cubicBezTo>
                      <a:pt x="12937" y="31389"/>
                      <a:pt x="13212" y="31328"/>
                      <a:pt x="13394" y="31419"/>
                    </a:cubicBezTo>
                    <a:cubicBezTo>
                      <a:pt x="13877" y="31654"/>
                      <a:pt x="14700" y="31640"/>
                      <a:pt x="14808" y="32080"/>
                    </a:cubicBezTo>
                    <a:cubicBezTo>
                      <a:pt x="15036" y="32991"/>
                      <a:pt x="15328" y="33890"/>
                      <a:pt x="15645" y="34754"/>
                    </a:cubicBezTo>
                    <a:cubicBezTo>
                      <a:pt x="15952" y="35590"/>
                      <a:pt x="16078" y="35796"/>
                      <a:pt x="16600" y="35796"/>
                    </a:cubicBezTo>
                    <a:cubicBezTo>
                      <a:pt x="16785" y="35796"/>
                      <a:pt x="17021" y="35770"/>
                      <a:pt x="17333" y="35737"/>
                    </a:cubicBezTo>
                    <a:cubicBezTo>
                      <a:pt x="17655" y="35702"/>
                      <a:pt x="17937" y="35511"/>
                      <a:pt x="18218" y="35511"/>
                    </a:cubicBezTo>
                    <a:cubicBezTo>
                      <a:pt x="18240" y="35511"/>
                      <a:pt x="18262" y="35512"/>
                      <a:pt x="18284" y="35515"/>
                    </a:cubicBezTo>
                    <a:cubicBezTo>
                      <a:pt x="18387" y="35526"/>
                      <a:pt x="18490" y="35531"/>
                      <a:pt x="18593" y="35531"/>
                    </a:cubicBezTo>
                    <a:cubicBezTo>
                      <a:pt x="19029" y="35531"/>
                      <a:pt x="19460" y="35447"/>
                      <a:pt x="19896" y="35447"/>
                    </a:cubicBezTo>
                    <a:cubicBezTo>
                      <a:pt x="20057" y="35447"/>
                      <a:pt x="20218" y="35459"/>
                      <a:pt x="20381" y="35490"/>
                    </a:cubicBezTo>
                    <a:cubicBezTo>
                      <a:pt x="20438" y="35501"/>
                      <a:pt x="20492" y="35506"/>
                      <a:pt x="20542" y="35506"/>
                    </a:cubicBezTo>
                    <a:cubicBezTo>
                      <a:pt x="20962" y="35506"/>
                      <a:pt x="21172" y="35147"/>
                      <a:pt x="21236" y="34759"/>
                    </a:cubicBezTo>
                    <a:cubicBezTo>
                      <a:pt x="21379" y="33895"/>
                      <a:pt x="21605" y="33036"/>
                      <a:pt x="21535" y="32148"/>
                    </a:cubicBezTo>
                    <a:cubicBezTo>
                      <a:pt x="21518" y="31930"/>
                      <a:pt x="21516" y="31836"/>
                      <a:pt x="21830" y="31755"/>
                    </a:cubicBezTo>
                    <a:cubicBezTo>
                      <a:pt x="22711" y="31531"/>
                      <a:pt x="23521" y="31070"/>
                      <a:pt x="24371" y="30764"/>
                    </a:cubicBezTo>
                    <a:cubicBezTo>
                      <a:pt x="24794" y="30611"/>
                      <a:pt x="25189" y="30204"/>
                      <a:pt x="25669" y="30204"/>
                    </a:cubicBezTo>
                    <a:cubicBezTo>
                      <a:pt x="25796" y="30204"/>
                      <a:pt x="25929" y="30233"/>
                      <a:pt x="26070" y="30302"/>
                    </a:cubicBezTo>
                    <a:cubicBezTo>
                      <a:pt x="26714" y="30617"/>
                      <a:pt x="27404" y="30863"/>
                      <a:pt x="27919" y="31400"/>
                    </a:cubicBezTo>
                    <a:cubicBezTo>
                      <a:pt x="28120" y="31609"/>
                      <a:pt x="28334" y="31706"/>
                      <a:pt x="28537" y="31706"/>
                    </a:cubicBezTo>
                    <a:cubicBezTo>
                      <a:pt x="28768" y="31706"/>
                      <a:pt x="28985" y="31581"/>
                      <a:pt x="29153" y="31355"/>
                    </a:cubicBezTo>
                    <a:cubicBezTo>
                      <a:pt x="29945" y="30292"/>
                      <a:pt x="31368" y="29933"/>
                      <a:pt x="31892" y="28482"/>
                    </a:cubicBezTo>
                    <a:cubicBezTo>
                      <a:pt x="32287" y="27386"/>
                      <a:pt x="32496" y="27215"/>
                      <a:pt x="31880" y="26142"/>
                    </a:cubicBezTo>
                    <a:cubicBezTo>
                      <a:pt x="31530" y="25534"/>
                      <a:pt x="31181" y="24902"/>
                      <a:pt x="31024" y="24159"/>
                    </a:cubicBezTo>
                    <a:cubicBezTo>
                      <a:pt x="30889" y="23522"/>
                      <a:pt x="31346" y="23188"/>
                      <a:pt x="31405" y="22679"/>
                    </a:cubicBezTo>
                    <a:cubicBezTo>
                      <a:pt x="31561" y="21295"/>
                      <a:pt x="32099" y="20732"/>
                      <a:pt x="33400" y="20422"/>
                    </a:cubicBezTo>
                    <a:cubicBezTo>
                      <a:pt x="33706" y="20349"/>
                      <a:pt x="34053" y="20251"/>
                      <a:pt x="34272" y="20047"/>
                    </a:cubicBezTo>
                    <a:cubicBezTo>
                      <a:pt x="34756" y="19591"/>
                      <a:pt x="35641" y="19360"/>
                      <a:pt x="35223" y="18336"/>
                    </a:cubicBezTo>
                    <a:cubicBezTo>
                      <a:pt x="35024" y="17849"/>
                      <a:pt x="35017" y="17275"/>
                      <a:pt x="34899" y="16754"/>
                    </a:cubicBezTo>
                    <a:cubicBezTo>
                      <a:pt x="34770" y="16191"/>
                      <a:pt x="34608" y="15545"/>
                      <a:pt x="34674" y="14914"/>
                    </a:cubicBezTo>
                    <a:cubicBezTo>
                      <a:pt x="34713" y="14540"/>
                      <a:pt x="34513" y="14301"/>
                      <a:pt x="34187" y="14084"/>
                    </a:cubicBezTo>
                    <a:cubicBezTo>
                      <a:pt x="33322" y="13512"/>
                      <a:pt x="32326" y="13204"/>
                      <a:pt x="31399" y="12787"/>
                    </a:cubicBezTo>
                    <a:cubicBezTo>
                      <a:pt x="30474" y="12370"/>
                      <a:pt x="30698" y="11581"/>
                      <a:pt x="30338" y="11006"/>
                    </a:cubicBezTo>
                    <a:cubicBezTo>
                      <a:pt x="29730" y="10034"/>
                      <a:pt x="30544" y="9701"/>
                      <a:pt x="31037" y="9287"/>
                    </a:cubicBezTo>
                    <a:cubicBezTo>
                      <a:pt x="31919" y="8548"/>
                      <a:pt x="32112" y="7868"/>
                      <a:pt x="31545" y="6902"/>
                    </a:cubicBezTo>
                    <a:cubicBezTo>
                      <a:pt x="31256" y="6409"/>
                      <a:pt x="30954" y="5925"/>
                      <a:pt x="30654" y="5438"/>
                    </a:cubicBezTo>
                    <a:cubicBezTo>
                      <a:pt x="30222" y="4744"/>
                      <a:pt x="29267" y="4212"/>
                      <a:pt x="28590" y="4212"/>
                    </a:cubicBezTo>
                    <a:cubicBezTo>
                      <a:pt x="28476" y="4212"/>
                      <a:pt x="28370" y="4227"/>
                      <a:pt x="28275" y="4259"/>
                    </a:cubicBezTo>
                    <a:cubicBezTo>
                      <a:pt x="27610" y="4483"/>
                      <a:pt x="26967" y="4746"/>
                      <a:pt x="26406" y="5182"/>
                    </a:cubicBezTo>
                    <a:cubicBezTo>
                      <a:pt x="26173" y="5363"/>
                      <a:pt x="25894" y="5500"/>
                      <a:pt x="25626" y="5500"/>
                    </a:cubicBezTo>
                    <a:cubicBezTo>
                      <a:pt x="25485" y="5500"/>
                      <a:pt x="25346" y="5461"/>
                      <a:pt x="25220" y="5370"/>
                    </a:cubicBezTo>
                    <a:cubicBezTo>
                      <a:pt x="24223" y="4654"/>
                      <a:pt x="23089" y="4272"/>
                      <a:pt x="21949" y="3919"/>
                    </a:cubicBezTo>
                    <a:cubicBezTo>
                      <a:pt x="21456" y="3765"/>
                      <a:pt x="21277" y="3458"/>
                      <a:pt x="21345" y="3052"/>
                    </a:cubicBezTo>
                    <a:cubicBezTo>
                      <a:pt x="21415" y="2635"/>
                      <a:pt x="21298" y="2251"/>
                      <a:pt x="21277" y="1856"/>
                    </a:cubicBezTo>
                    <a:cubicBezTo>
                      <a:pt x="21204" y="548"/>
                      <a:pt x="20846" y="51"/>
                      <a:pt x="19993" y="8"/>
                    </a:cubicBezTo>
                    <a:cubicBezTo>
                      <a:pt x="19894" y="3"/>
                      <a:pt x="19795" y="1"/>
                      <a:pt x="1969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p42"/>
              <p:cNvSpPr/>
              <p:nvPr/>
            </p:nvSpPr>
            <p:spPr>
              <a:xfrm>
                <a:off x="5411168" y="3147195"/>
                <a:ext cx="49618" cy="102855"/>
              </a:xfrm>
              <a:custGeom>
                <a:rect b="b" l="l" r="r" t="t"/>
                <a:pathLst>
                  <a:path extrusionOk="0" h="8155" w="3934">
                    <a:moveTo>
                      <a:pt x="3595" y="0"/>
                    </a:moveTo>
                    <a:cubicBezTo>
                      <a:pt x="3466" y="0"/>
                      <a:pt x="3332" y="102"/>
                      <a:pt x="3224" y="170"/>
                    </a:cubicBezTo>
                    <a:cubicBezTo>
                      <a:pt x="2762" y="461"/>
                      <a:pt x="2477" y="858"/>
                      <a:pt x="2161" y="1340"/>
                    </a:cubicBezTo>
                    <a:cubicBezTo>
                      <a:pt x="1520" y="2315"/>
                      <a:pt x="1559" y="3499"/>
                      <a:pt x="895" y="4409"/>
                    </a:cubicBezTo>
                    <a:cubicBezTo>
                      <a:pt x="349" y="5157"/>
                      <a:pt x="620" y="6161"/>
                      <a:pt x="109" y="6953"/>
                    </a:cubicBezTo>
                    <a:cubicBezTo>
                      <a:pt x="1" y="7119"/>
                      <a:pt x="108" y="7651"/>
                      <a:pt x="195" y="7993"/>
                    </a:cubicBezTo>
                    <a:cubicBezTo>
                      <a:pt x="222" y="8100"/>
                      <a:pt x="304" y="8155"/>
                      <a:pt x="392" y="8155"/>
                    </a:cubicBezTo>
                    <a:cubicBezTo>
                      <a:pt x="479" y="8155"/>
                      <a:pt x="571" y="8102"/>
                      <a:pt x="623" y="7993"/>
                    </a:cubicBezTo>
                    <a:cubicBezTo>
                      <a:pt x="985" y="7237"/>
                      <a:pt x="1653" y="6651"/>
                      <a:pt x="1856" y="5819"/>
                    </a:cubicBezTo>
                    <a:cubicBezTo>
                      <a:pt x="2087" y="4874"/>
                      <a:pt x="2667" y="4081"/>
                      <a:pt x="2942" y="3162"/>
                    </a:cubicBezTo>
                    <a:cubicBezTo>
                      <a:pt x="3199" y="2308"/>
                      <a:pt x="3816" y="1603"/>
                      <a:pt x="3933" y="517"/>
                    </a:cubicBezTo>
                    <a:cubicBezTo>
                      <a:pt x="3925" y="492"/>
                      <a:pt x="3910" y="257"/>
                      <a:pt x="3790" y="105"/>
                    </a:cubicBezTo>
                    <a:cubicBezTo>
                      <a:pt x="3730" y="29"/>
                      <a:pt x="3663" y="0"/>
                      <a:pt x="3595"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9" name="Google Shape;889;p42"/>
              <p:cNvSpPr/>
              <p:nvPr/>
            </p:nvSpPr>
            <p:spPr>
              <a:xfrm>
                <a:off x="5612468" y="2625712"/>
                <a:ext cx="65875" cy="89183"/>
              </a:xfrm>
              <a:custGeom>
                <a:rect b="b" l="l" r="r" t="t"/>
                <a:pathLst>
                  <a:path extrusionOk="0" h="7071" w="5223">
                    <a:moveTo>
                      <a:pt x="4940" y="0"/>
                    </a:moveTo>
                    <a:cubicBezTo>
                      <a:pt x="4884" y="0"/>
                      <a:pt x="4823" y="39"/>
                      <a:pt x="4755" y="73"/>
                    </a:cubicBezTo>
                    <a:cubicBezTo>
                      <a:pt x="4496" y="199"/>
                      <a:pt x="4176" y="247"/>
                      <a:pt x="3974" y="429"/>
                    </a:cubicBezTo>
                    <a:cubicBezTo>
                      <a:pt x="3201" y="1128"/>
                      <a:pt x="2673" y="2030"/>
                      <a:pt x="2082" y="2870"/>
                    </a:cubicBezTo>
                    <a:cubicBezTo>
                      <a:pt x="1396" y="3847"/>
                      <a:pt x="824" y="4902"/>
                      <a:pt x="186" y="5913"/>
                    </a:cubicBezTo>
                    <a:cubicBezTo>
                      <a:pt x="1" y="6204"/>
                      <a:pt x="83" y="6484"/>
                      <a:pt x="159" y="6756"/>
                    </a:cubicBezTo>
                    <a:cubicBezTo>
                      <a:pt x="226" y="6995"/>
                      <a:pt x="432" y="7070"/>
                      <a:pt x="660" y="7070"/>
                    </a:cubicBezTo>
                    <a:cubicBezTo>
                      <a:pt x="687" y="7070"/>
                      <a:pt x="715" y="7069"/>
                      <a:pt x="743" y="7067"/>
                    </a:cubicBezTo>
                    <a:cubicBezTo>
                      <a:pt x="751" y="7067"/>
                      <a:pt x="759" y="7067"/>
                      <a:pt x="766" y="7067"/>
                    </a:cubicBezTo>
                    <a:cubicBezTo>
                      <a:pt x="1128" y="7067"/>
                      <a:pt x="1364" y="6889"/>
                      <a:pt x="1895" y="6293"/>
                    </a:cubicBezTo>
                    <a:cubicBezTo>
                      <a:pt x="2104" y="6058"/>
                      <a:pt x="1989" y="5899"/>
                      <a:pt x="1867" y="5691"/>
                    </a:cubicBezTo>
                    <a:cubicBezTo>
                      <a:pt x="1814" y="5599"/>
                      <a:pt x="1881" y="5439"/>
                      <a:pt x="1894" y="5309"/>
                    </a:cubicBezTo>
                    <a:cubicBezTo>
                      <a:pt x="1939" y="5316"/>
                      <a:pt x="1980" y="5320"/>
                      <a:pt x="2017" y="5320"/>
                    </a:cubicBezTo>
                    <a:cubicBezTo>
                      <a:pt x="2525" y="5320"/>
                      <a:pt x="2391" y="4712"/>
                      <a:pt x="2630" y="4538"/>
                    </a:cubicBezTo>
                    <a:cubicBezTo>
                      <a:pt x="3305" y="4043"/>
                      <a:pt x="2931" y="2782"/>
                      <a:pt x="4055" y="2679"/>
                    </a:cubicBezTo>
                    <a:cubicBezTo>
                      <a:pt x="4173" y="1823"/>
                      <a:pt x="4770" y="1201"/>
                      <a:pt x="5142" y="470"/>
                    </a:cubicBezTo>
                    <a:cubicBezTo>
                      <a:pt x="5223" y="313"/>
                      <a:pt x="5136" y="229"/>
                      <a:pt x="5077" y="114"/>
                    </a:cubicBezTo>
                    <a:cubicBezTo>
                      <a:pt x="5033" y="29"/>
                      <a:pt x="4988" y="0"/>
                      <a:pt x="494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0" name="Google Shape;890;p42"/>
              <p:cNvSpPr/>
              <p:nvPr/>
            </p:nvSpPr>
            <p:spPr>
              <a:xfrm>
                <a:off x="5651621" y="2672168"/>
                <a:ext cx="82650" cy="54625"/>
              </a:xfrm>
              <a:custGeom>
                <a:rect b="b" l="l" r="r" t="t"/>
                <a:pathLst>
                  <a:path extrusionOk="0" h="4331" w="6553">
                    <a:moveTo>
                      <a:pt x="6270" y="1"/>
                    </a:moveTo>
                    <a:cubicBezTo>
                      <a:pt x="6232" y="1"/>
                      <a:pt x="6194" y="9"/>
                      <a:pt x="6159" y="26"/>
                    </a:cubicBezTo>
                    <a:cubicBezTo>
                      <a:pt x="5373" y="393"/>
                      <a:pt x="4589" y="765"/>
                      <a:pt x="3825" y="1174"/>
                    </a:cubicBezTo>
                    <a:cubicBezTo>
                      <a:pt x="2763" y="1742"/>
                      <a:pt x="1892" y="2616"/>
                      <a:pt x="767" y="3082"/>
                    </a:cubicBezTo>
                    <a:cubicBezTo>
                      <a:pt x="495" y="3194"/>
                      <a:pt x="235" y="3387"/>
                      <a:pt x="145" y="3641"/>
                    </a:cubicBezTo>
                    <a:cubicBezTo>
                      <a:pt x="0" y="4038"/>
                      <a:pt x="515" y="3910"/>
                      <a:pt x="625" y="4118"/>
                    </a:cubicBezTo>
                    <a:cubicBezTo>
                      <a:pt x="706" y="4272"/>
                      <a:pt x="783" y="4331"/>
                      <a:pt x="863" y="4331"/>
                    </a:cubicBezTo>
                    <a:cubicBezTo>
                      <a:pt x="957" y="4331"/>
                      <a:pt x="1056" y="4250"/>
                      <a:pt x="1170" y="4150"/>
                    </a:cubicBezTo>
                    <a:cubicBezTo>
                      <a:pt x="1598" y="3775"/>
                      <a:pt x="2133" y="3507"/>
                      <a:pt x="2610" y="3264"/>
                    </a:cubicBezTo>
                    <a:cubicBezTo>
                      <a:pt x="4015" y="2550"/>
                      <a:pt x="5098" y="1452"/>
                      <a:pt x="6319" y="523"/>
                    </a:cubicBezTo>
                    <a:cubicBezTo>
                      <a:pt x="6419" y="447"/>
                      <a:pt x="6484" y="329"/>
                      <a:pt x="6552" y="245"/>
                    </a:cubicBezTo>
                    <a:cubicBezTo>
                      <a:pt x="6494" y="71"/>
                      <a:pt x="6380" y="1"/>
                      <a:pt x="627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1" name="Google Shape;891;p42"/>
              <p:cNvSpPr/>
              <p:nvPr/>
            </p:nvSpPr>
            <p:spPr>
              <a:xfrm>
                <a:off x="5476961" y="3165459"/>
                <a:ext cx="21189" cy="80367"/>
              </a:xfrm>
              <a:custGeom>
                <a:rect b="b" l="l" r="r" t="t"/>
                <a:pathLst>
                  <a:path extrusionOk="0" h="6372" w="1680">
                    <a:moveTo>
                      <a:pt x="928" y="1"/>
                    </a:moveTo>
                    <a:cubicBezTo>
                      <a:pt x="899" y="1"/>
                      <a:pt x="867" y="2"/>
                      <a:pt x="833" y="5"/>
                    </a:cubicBezTo>
                    <a:cubicBezTo>
                      <a:pt x="351" y="49"/>
                      <a:pt x="375" y="365"/>
                      <a:pt x="285" y="698"/>
                    </a:cubicBezTo>
                    <a:cubicBezTo>
                      <a:pt x="1" y="1735"/>
                      <a:pt x="316" y="2742"/>
                      <a:pt x="379" y="3762"/>
                    </a:cubicBezTo>
                    <a:cubicBezTo>
                      <a:pt x="433" y="4665"/>
                      <a:pt x="501" y="5562"/>
                      <a:pt x="1275" y="6371"/>
                    </a:cubicBezTo>
                    <a:cubicBezTo>
                      <a:pt x="1447" y="5906"/>
                      <a:pt x="1587" y="5494"/>
                      <a:pt x="1593" y="5164"/>
                    </a:cubicBezTo>
                    <a:cubicBezTo>
                      <a:pt x="1623" y="3646"/>
                      <a:pt x="1679" y="2115"/>
                      <a:pt x="1278" y="620"/>
                    </a:cubicBezTo>
                    <a:cubicBezTo>
                      <a:pt x="1208" y="358"/>
                      <a:pt x="1379" y="1"/>
                      <a:pt x="928"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 name="Google Shape;892;p42"/>
              <p:cNvSpPr/>
              <p:nvPr/>
            </p:nvSpPr>
            <p:spPr>
              <a:xfrm>
                <a:off x="5581704" y="2608268"/>
                <a:ext cx="21353" cy="80190"/>
              </a:xfrm>
              <a:custGeom>
                <a:rect b="b" l="l" r="r" t="t"/>
                <a:pathLst>
                  <a:path extrusionOk="0" h="6358" w="1693">
                    <a:moveTo>
                      <a:pt x="1369" y="0"/>
                    </a:moveTo>
                    <a:cubicBezTo>
                      <a:pt x="623" y="671"/>
                      <a:pt x="618" y="1556"/>
                      <a:pt x="456" y="2321"/>
                    </a:cubicBezTo>
                    <a:cubicBezTo>
                      <a:pt x="200" y="3530"/>
                      <a:pt x="176" y="4787"/>
                      <a:pt x="28" y="6020"/>
                    </a:cubicBezTo>
                    <a:cubicBezTo>
                      <a:pt x="3" y="6223"/>
                      <a:pt x="1" y="6357"/>
                      <a:pt x="164" y="6357"/>
                    </a:cubicBezTo>
                    <a:cubicBezTo>
                      <a:pt x="194" y="6357"/>
                      <a:pt x="229" y="6353"/>
                      <a:pt x="270" y="6344"/>
                    </a:cubicBezTo>
                    <a:cubicBezTo>
                      <a:pt x="672" y="6255"/>
                      <a:pt x="1130" y="6358"/>
                      <a:pt x="1254" y="5687"/>
                    </a:cubicBezTo>
                    <a:cubicBezTo>
                      <a:pt x="1598" y="3824"/>
                      <a:pt x="1693" y="1971"/>
                      <a:pt x="136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3" name="Google Shape;893;p42"/>
              <p:cNvSpPr/>
              <p:nvPr/>
            </p:nvSpPr>
            <p:spPr>
              <a:xfrm>
                <a:off x="5373302" y="3135389"/>
                <a:ext cx="56441" cy="65308"/>
              </a:xfrm>
              <a:custGeom>
                <a:rect b="b" l="l" r="r" t="t"/>
                <a:pathLst>
                  <a:path extrusionOk="0" h="5178" w="4475">
                    <a:moveTo>
                      <a:pt x="3870" y="1"/>
                    </a:moveTo>
                    <a:cubicBezTo>
                      <a:pt x="3600" y="1"/>
                      <a:pt x="3418" y="343"/>
                      <a:pt x="3237" y="498"/>
                    </a:cubicBezTo>
                    <a:cubicBezTo>
                      <a:pt x="2089" y="1479"/>
                      <a:pt x="1318" y="2782"/>
                      <a:pt x="428" y="3978"/>
                    </a:cubicBezTo>
                    <a:cubicBezTo>
                      <a:pt x="204" y="4278"/>
                      <a:pt x="0" y="4690"/>
                      <a:pt x="136" y="5177"/>
                    </a:cubicBezTo>
                    <a:cubicBezTo>
                      <a:pt x="839" y="4812"/>
                      <a:pt x="1310" y="4286"/>
                      <a:pt x="1830" y="3752"/>
                    </a:cubicBezTo>
                    <a:cubicBezTo>
                      <a:pt x="2752" y="2800"/>
                      <a:pt x="3471" y="1705"/>
                      <a:pt x="4319" y="706"/>
                    </a:cubicBezTo>
                    <a:cubicBezTo>
                      <a:pt x="4474" y="523"/>
                      <a:pt x="4421" y="392"/>
                      <a:pt x="4270" y="229"/>
                    </a:cubicBezTo>
                    <a:cubicBezTo>
                      <a:pt x="4116" y="63"/>
                      <a:pt x="3985" y="1"/>
                      <a:pt x="387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42"/>
              <p:cNvSpPr/>
              <p:nvPr/>
            </p:nvSpPr>
            <p:spPr>
              <a:xfrm>
                <a:off x="5385235" y="2825890"/>
                <a:ext cx="102477" cy="219420"/>
              </a:xfrm>
              <a:custGeom>
                <a:rect b="b" l="l" r="r" t="t"/>
                <a:pathLst>
                  <a:path extrusionOk="0" h="17397" w="8125">
                    <a:moveTo>
                      <a:pt x="3387" y="0"/>
                    </a:moveTo>
                    <a:cubicBezTo>
                      <a:pt x="2435" y="252"/>
                      <a:pt x="1895" y="965"/>
                      <a:pt x="1626" y="1707"/>
                    </a:cubicBezTo>
                    <a:cubicBezTo>
                      <a:pt x="1126" y="3088"/>
                      <a:pt x="493" y="4443"/>
                      <a:pt x="347" y="5949"/>
                    </a:cubicBezTo>
                    <a:cubicBezTo>
                      <a:pt x="316" y="6268"/>
                      <a:pt x="429" y="6574"/>
                      <a:pt x="366" y="6828"/>
                    </a:cubicBezTo>
                    <a:cubicBezTo>
                      <a:pt x="0" y="8297"/>
                      <a:pt x="255" y="9693"/>
                      <a:pt x="745" y="11073"/>
                    </a:cubicBezTo>
                    <a:cubicBezTo>
                      <a:pt x="908" y="11531"/>
                      <a:pt x="1241" y="11955"/>
                      <a:pt x="1290" y="12417"/>
                    </a:cubicBezTo>
                    <a:cubicBezTo>
                      <a:pt x="1394" y="13405"/>
                      <a:pt x="2077" y="14100"/>
                      <a:pt x="2626" y="14718"/>
                    </a:cubicBezTo>
                    <a:cubicBezTo>
                      <a:pt x="3855" y="16101"/>
                      <a:pt x="5275" y="17325"/>
                      <a:pt x="7347" y="17386"/>
                    </a:cubicBezTo>
                    <a:cubicBezTo>
                      <a:pt x="7447" y="17389"/>
                      <a:pt x="7525" y="17396"/>
                      <a:pt x="7591" y="17396"/>
                    </a:cubicBezTo>
                    <a:cubicBezTo>
                      <a:pt x="7727" y="17396"/>
                      <a:pt x="7807" y="17364"/>
                      <a:pt x="7898" y="17193"/>
                    </a:cubicBezTo>
                    <a:cubicBezTo>
                      <a:pt x="8125" y="16771"/>
                      <a:pt x="7786" y="16725"/>
                      <a:pt x="7531" y="16582"/>
                    </a:cubicBezTo>
                    <a:cubicBezTo>
                      <a:pt x="6404" y="15953"/>
                      <a:pt x="5152" y="15522"/>
                      <a:pt x="4253" y="14531"/>
                    </a:cubicBezTo>
                    <a:cubicBezTo>
                      <a:pt x="3687" y="13908"/>
                      <a:pt x="2940" y="13360"/>
                      <a:pt x="2613" y="12627"/>
                    </a:cubicBezTo>
                    <a:cubicBezTo>
                      <a:pt x="2184" y="11660"/>
                      <a:pt x="1787" y="10656"/>
                      <a:pt x="1537" y="9589"/>
                    </a:cubicBezTo>
                    <a:cubicBezTo>
                      <a:pt x="1069" y="7595"/>
                      <a:pt x="1391" y="5702"/>
                      <a:pt x="1931" y="3815"/>
                    </a:cubicBezTo>
                    <a:cubicBezTo>
                      <a:pt x="2262" y="2657"/>
                      <a:pt x="2750" y="1550"/>
                      <a:pt x="3514" y="587"/>
                    </a:cubicBezTo>
                    <a:cubicBezTo>
                      <a:pt x="3718" y="330"/>
                      <a:pt x="3653" y="109"/>
                      <a:pt x="3387"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5" name="Google Shape;895;p42"/>
              <p:cNvSpPr/>
              <p:nvPr/>
            </p:nvSpPr>
            <p:spPr>
              <a:xfrm>
                <a:off x="5480492" y="2866934"/>
                <a:ext cx="103511" cy="101695"/>
              </a:xfrm>
              <a:custGeom>
                <a:rect b="b" l="l" r="r" t="t"/>
                <a:pathLst>
                  <a:path extrusionOk="0" h="8063" w="8207">
                    <a:moveTo>
                      <a:pt x="3609" y="1381"/>
                    </a:moveTo>
                    <a:cubicBezTo>
                      <a:pt x="3612" y="1381"/>
                      <a:pt x="3614" y="1381"/>
                      <a:pt x="3617" y="1381"/>
                    </a:cubicBezTo>
                    <a:cubicBezTo>
                      <a:pt x="5834" y="1401"/>
                      <a:pt x="7035" y="2869"/>
                      <a:pt x="7111" y="4730"/>
                    </a:cubicBezTo>
                    <a:cubicBezTo>
                      <a:pt x="7145" y="5556"/>
                      <a:pt x="4993" y="7186"/>
                      <a:pt x="3916" y="7195"/>
                    </a:cubicBezTo>
                    <a:cubicBezTo>
                      <a:pt x="2748" y="7057"/>
                      <a:pt x="1245" y="6248"/>
                      <a:pt x="1259" y="5095"/>
                    </a:cubicBezTo>
                    <a:cubicBezTo>
                      <a:pt x="1282" y="3173"/>
                      <a:pt x="2500" y="1381"/>
                      <a:pt x="3609" y="1381"/>
                    </a:cubicBezTo>
                    <a:close/>
                    <a:moveTo>
                      <a:pt x="3452" y="1"/>
                    </a:moveTo>
                    <a:cubicBezTo>
                      <a:pt x="1592" y="1"/>
                      <a:pt x="176" y="2345"/>
                      <a:pt x="100" y="3765"/>
                    </a:cubicBezTo>
                    <a:cubicBezTo>
                      <a:pt x="1" y="5648"/>
                      <a:pt x="682" y="6911"/>
                      <a:pt x="2715" y="7853"/>
                    </a:cubicBezTo>
                    <a:cubicBezTo>
                      <a:pt x="3044" y="8006"/>
                      <a:pt x="3343" y="8063"/>
                      <a:pt x="3625" y="8063"/>
                    </a:cubicBezTo>
                    <a:cubicBezTo>
                      <a:pt x="4430" y="8063"/>
                      <a:pt x="5090" y="7597"/>
                      <a:pt x="5861" y="7542"/>
                    </a:cubicBezTo>
                    <a:cubicBezTo>
                      <a:pt x="6585" y="7493"/>
                      <a:pt x="6873" y="6727"/>
                      <a:pt x="7298" y="6276"/>
                    </a:cubicBezTo>
                    <a:cubicBezTo>
                      <a:pt x="7993" y="5537"/>
                      <a:pt x="8206" y="4436"/>
                      <a:pt x="7811" y="3524"/>
                    </a:cubicBezTo>
                    <a:cubicBezTo>
                      <a:pt x="7469" y="2734"/>
                      <a:pt x="7158" y="1878"/>
                      <a:pt x="6439" y="1223"/>
                    </a:cubicBezTo>
                    <a:cubicBezTo>
                      <a:pt x="5688" y="541"/>
                      <a:pt x="4954" y="13"/>
                      <a:pt x="3900" y="13"/>
                    </a:cubicBezTo>
                    <a:cubicBezTo>
                      <a:pt x="3843" y="13"/>
                      <a:pt x="3786" y="15"/>
                      <a:pt x="3728" y="18"/>
                    </a:cubicBezTo>
                    <a:cubicBezTo>
                      <a:pt x="3635" y="6"/>
                      <a:pt x="3543" y="1"/>
                      <a:pt x="345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6" name="Google Shape;896;p42"/>
              <p:cNvSpPr/>
              <p:nvPr/>
            </p:nvSpPr>
            <p:spPr>
              <a:xfrm>
                <a:off x="5601772" y="2821765"/>
                <a:ext cx="63781" cy="207022"/>
              </a:xfrm>
              <a:custGeom>
                <a:rect b="b" l="l" r="r" t="t"/>
                <a:pathLst>
                  <a:path extrusionOk="0" h="16414" w="5057">
                    <a:moveTo>
                      <a:pt x="1371" y="1"/>
                    </a:moveTo>
                    <a:cubicBezTo>
                      <a:pt x="1406" y="765"/>
                      <a:pt x="2096" y="1001"/>
                      <a:pt x="2373" y="1513"/>
                    </a:cubicBezTo>
                    <a:cubicBezTo>
                      <a:pt x="3100" y="2854"/>
                      <a:pt x="3548" y="4240"/>
                      <a:pt x="3647" y="5806"/>
                    </a:cubicBezTo>
                    <a:cubicBezTo>
                      <a:pt x="3748" y="7385"/>
                      <a:pt x="3615" y="8938"/>
                      <a:pt x="3512" y="10492"/>
                    </a:cubicBezTo>
                    <a:cubicBezTo>
                      <a:pt x="3423" y="11822"/>
                      <a:pt x="2776" y="12982"/>
                      <a:pt x="1868" y="13978"/>
                    </a:cubicBezTo>
                    <a:cubicBezTo>
                      <a:pt x="1592" y="14280"/>
                      <a:pt x="1446" y="14757"/>
                      <a:pt x="1121" y="14939"/>
                    </a:cubicBezTo>
                    <a:cubicBezTo>
                      <a:pt x="497" y="15289"/>
                      <a:pt x="427" y="15968"/>
                      <a:pt x="1" y="16414"/>
                    </a:cubicBezTo>
                    <a:cubicBezTo>
                      <a:pt x="713" y="16330"/>
                      <a:pt x="1152" y="15888"/>
                      <a:pt x="1661" y="15541"/>
                    </a:cubicBezTo>
                    <a:cubicBezTo>
                      <a:pt x="3072" y="14578"/>
                      <a:pt x="3901" y="13278"/>
                      <a:pt x="4321" y="11631"/>
                    </a:cubicBezTo>
                    <a:cubicBezTo>
                      <a:pt x="4654" y="10328"/>
                      <a:pt x="4663" y="8992"/>
                      <a:pt x="4896" y="7681"/>
                    </a:cubicBezTo>
                    <a:cubicBezTo>
                      <a:pt x="5057" y="6777"/>
                      <a:pt x="5027" y="5738"/>
                      <a:pt x="4735" y="4879"/>
                    </a:cubicBezTo>
                    <a:cubicBezTo>
                      <a:pt x="4378" y="3837"/>
                      <a:pt x="4248" y="2701"/>
                      <a:pt x="3636" y="1748"/>
                    </a:cubicBezTo>
                    <a:cubicBezTo>
                      <a:pt x="3101" y="917"/>
                      <a:pt x="2496" y="170"/>
                      <a:pt x="137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42"/>
              <p:cNvSpPr/>
              <p:nvPr/>
            </p:nvSpPr>
            <p:spPr>
              <a:xfrm>
                <a:off x="5447268" y="2777025"/>
                <a:ext cx="167885" cy="42592"/>
              </a:xfrm>
              <a:custGeom>
                <a:rect b="b" l="l" r="r" t="t"/>
                <a:pathLst>
                  <a:path extrusionOk="0" h="3377" w="13311">
                    <a:moveTo>
                      <a:pt x="6464" y="1"/>
                    </a:moveTo>
                    <a:cubicBezTo>
                      <a:pt x="6117" y="1"/>
                      <a:pt x="5773" y="25"/>
                      <a:pt x="5439" y="82"/>
                    </a:cubicBezTo>
                    <a:cubicBezTo>
                      <a:pt x="3865" y="351"/>
                      <a:pt x="2313" y="625"/>
                      <a:pt x="986" y="1781"/>
                    </a:cubicBezTo>
                    <a:cubicBezTo>
                      <a:pt x="435" y="2263"/>
                      <a:pt x="44" y="2596"/>
                      <a:pt x="1" y="3377"/>
                    </a:cubicBezTo>
                    <a:cubicBezTo>
                      <a:pt x="877" y="3136"/>
                      <a:pt x="1452" y="2493"/>
                      <a:pt x="2137" y="2081"/>
                    </a:cubicBezTo>
                    <a:cubicBezTo>
                      <a:pt x="2711" y="1734"/>
                      <a:pt x="3293" y="1544"/>
                      <a:pt x="3885" y="1359"/>
                    </a:cubicBezTo>
                    <a:cubicBezTo>
                      <a:pt x="4541" y="1154"/>
                      <a:pt x="5205" y="1078"/>
                      <a:pt x="5873" y="1078"/>
                    </a:cubicBezTo>
                    <a:cubicBezTo>
                      <a:pt x="6535" y="1078"/>
                      <a:pt x="7202" y="1153"/>
                      <a:pt x="7869" y="1255"/>
                    </a:cubicBezTo>
                    <a:cubicBezTo>
                      <a:pt x="8838" y="1403"/>
                      <a:pt x="9800" y="1490"/>
                      <a:pt x="10691" y="2003"/>
                    </a:cubicBezTo>
                    <a:cubicBezTo>
                      <a:pt x="11104" y="2240"/>
                      <a:pt x="11512" y="2632"/>
                      <a:pt x="12021" y="2632"/>
                    </a:cubicBezTo>
                    <a:cubicBezTo>
                      <a:pt x="12080" y="2632"/>
                      <a:pt x="12140" y="2627"/>
                      <a:pt x="12202" y="2616"/>
                    </a:cubicBezTo>
                    <a:cubicBezTo>
                      <a:pt x="12492" y="2562"/>
                      <a:pt x="12928" y="2658"/>
                      <a:pt x="13070" y="2339"/>
                    </a:cubicBezTo>
                    <a:cubicBezTo>
                      <a:pt x="13311" y="1795"/>
                      <a:pt x="12735" y="1824"/>
                      <a:pt x="12469" y="1639"/>
                    </a:cubicBezTo>
                    <a:cubicBezTo>
                      <a:pt x="11152" y="721"/>
                      <a:pt x="9627" y="377"/>
                      <a:pt x="8089" y="141"/>
                    </a:cubicBezTo>
                    <a:cubicBezTo>
                      <a:pt x="7558" y="59"/>
                      <a:pt x="7007" y="1"/>
                      <a:pt x="6464"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42"/>
              <p:cNvSpPr/>
              <p:nvPr/>
            </p:nvSpPr>
            <p:spPr>
              <a:xfrm>
                <a:off x="5529219" y="3041708"/>
                <a:ext cx="39666" cy="17922"/>
              </a:xfrm>
              <a:custGeom>
                <a:rect b="b" l="l" r="r" t="t"/>
                <a:pathLst>
                  <a:path extrusionOk="0" h="1421" w="3145">
                    <a:moveTo>
                      <a:pt x="2880" y="0"/>
                    </a:moveTo>
                    <a:cubicBezTo>
                      <a:pt x="2827" y="0"/>
                      <a:pt x="2783" y="8"/>
                      <a:pt x="2783" y="8"/>
                    </a:cubicBezTo>
                    <a:cubicBezTo>
                      <a:pt x="2775" y="8"/>
                      <a:pt x="2766" y="8"/>
                      <a:pt x="2758" y="8"/>
                    </a:cubicBezTo>
                    <a:cubicBezTo>
                      <a:pt x="1843" y="8"/>
                      <a:pt x="1126" y="346"/>
                      <a:pt x="367" y="491"/>
                    </a:cubicBezTo>
                    <a:cubicBezTo>
                      <a:pt x="0" y="561"/>
                      <a:pt x="233" y="946"/>
                      <a:pt x="140" y="1177"/>
                    </a:cubicBezTo>
                    <a:cubicBezTo>
                      <a:pt x="65" y="1360"/>
                      <a:pt x="255" y="1362"/>
                      <a:pt x="383" y="1391"/>
                    </a:cubicBezTo>
                    <a:cubicBezTo>
                      <a:pt x="466" y="1411"/>
                      <a:pt x="559" y="1420"/>
                      <a:pt x="659" y="1420"/>
                    </a:cubicBezTo>
                    <a:cubicBezTo>
                      <a:pt x="1404" y="1420"/>
                      <a:pt x="2540" y="906"/>
                      <a:pt x="2873" y="358"/>
                    </a:cubicBezTo>
                    <a:cubicBezTo>
                      <a:pt x="2936" y="256"/>
                      <a:pt x="3144" y="184"/>
                      <a:pt x="3027" y="46"/>
                    </a:cubicBezTo>
                    <a:cubicBezTo>
                      <a:pt x="2997" y="9"/>
                      <a:pt x="2934" y="0"/>
                      <a:pt x="288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899" name="Google Shape;899;p42"/>
          <p:cNvGrpSpPr/>
          <p:nvPr/>
        </p:nvGrpSpPr>
        <p:grpSpPr>
          <a:xfrm>
            <a:off x="4127475" y="3341583"/>
            <a:ext cx="1089155" cy="357231"/>
            <a:chOff x="2954475" y="3458158"/>
            <a:chExt cx="1089155" cy="357231"/>
          </a:xfrm>
        </p:grpSpPr>
        <p:sp>
          <p:nvSpPr>
            <p:cNvPr id="900" name="Google Shape;900;p42"/>
            <p:cNvSpPr/>
            <p:nvPr/>
          </p:nvSpPr>
          <p:spPr>
            <a:xfrm>
              <a:off x="2954475" y="3458158"/>
              <a:ext cx="1089155" cy="357231"/>
            </a:xfrm>
            <a:custGeom>
              <a:rect b="b" l="l" r="r" t="t"/>
              <a:pathLst>
                <a:path extrusionOk="0" h="18584" w="45372">
                  <a:moveTo>
                    <a:pt x="27344" y="23"/>
                  </a:moveTo>
                  <a:cubicBezTo>
                    <a:pt x="26604" y="23"/>
                    <a:pt x="25865" y="37"/>
                    <a:pt x="25130" y="49"/>
                  </a:cubicBezTo>
                  <a:cubicBezTo>
                    <a:pt x="24837" y="53"/>
                    <a:pt x="24544" y="55"/>
                    <a:pt x="24251" y="55"/>
                  </a:cubicBezTo>
                  <a:cubicBezTo>
                    <a:pt x="23558" y="55"/>
                    <a:pt x="22864" y="46"/>
                    <a:pt x="22171" y="46"/>
                  </a:cubicBezTo>
                  <a:cubicBezTo>
                    <a:pt x="21462" y="46"/>
                    <a:pt x="20752" y="55"/>
                    <a:pt x="20043" y="91"/>
                  </a:cubicBezTo>
                  <a:cubicBezTo>
                    <a:pt x="19329" y="126"/>
                    <a:pt x="18614" y="138"/>
                    <a:pt x="17899" y="138"/>
                  </a:cubicBezTo>
                  <a:cubicBezTo>
                    <a:pt x="16530" y="138"/>
                    <a:pt x="15159" y="95"/>
                    <a:pt x="13791" y="95"/>
                  </a:cubicBezTo>
                  <a:cubicBezTo>
                    <a:pt x="13446" y="95"/>
                    <a:pt x="13101" y="98"/>
                    <a:pt x="12757" y="105"/>
                  </a:cubicBezTo>
                  <a:cubicBezTo>
                    <a:pt x="11073" y="137"/>
                    <a:pt x="9389" y="559"/>
                    <a:pt x="7695" y="579"/>
                  </a:cubicBezTo>
                  <a:cubicBezTo>
                    <a:pt x="6747" y="590"/>
                    <a:pt x="5818" y="808"/>
                    <a:pt x="4873" y="845"/>
                  </a:cubicBezTo>
                  <a:cubicBezTo>
                    <a:pt x="3983" y="879"/>
                    <a:pt x="3043" y="1016"/>
                    <a:pt x="2155" y="1581"/>
                  </a:cubicBezTo>
                  <a:cubicBezTo>
                    <a:pt x="1466" y="2018"/>
                    <a:pt x="1155" y="2654"/>
                    <a:pt x="724" y="3316"/>
                  </a:cubicBezTo>
                  <a:cubicBezTo>
                    <a:pt x="240" y="4059"/>
                    <a:pt x="206" y="4854"/>
                    <a:pt x="193" y="5683"/>
                  </a:cubicBezTo>
                  <a:cubicBezTo>
                    <a:pt x="170" y="7285"/>
                    <a:pt x="0" y="8896"/>
                    <a:pt x="282" y="10408"/>
                  </a:cubicBezTo>
                  <a:cubicBezTo>
                    <a:pt x="200" y="11949"/>
                    <a:pt x="730" y="13214"/>
                    <a:pt x="1197" y="14472"/>
                  </a:cubicBezTo>
                  <a:cubicBezTo>
                    <a:pt x="1348" y="14878"/>
                    <a:pt x="1604" y="15362"/>
                    <a:pt x="1906" y="15645"/>
                  </a:cubicBezTo>
                  <a:cubicBezTo>
                    <a:pt x="2395" y="16101"/>
                    <a:pt x="2710" y="16980"/>
                    <a:pt x="3339" y="17024"/>
                  </a:cubicBezTo>
                  <a:cubicBezTo>
                    <a:pt x="4828" y="17126"/>
                    <a:pt x="6196" y="17864"/>
                    <a:pt x="7695" y="18019"/>
                  </a:cubicBezTo>
                  <a:cubicBezTo>
                    <a:pt x="9434" y="18200"/>
                    <a:pt x="11184" y="18382"/>
                    <a:pt x="12921" y="18459"/>
                  </a:cubicBezTo>
                  <a:cubicBezTo>
                    <a:pt x="14344" y="18523"/>
                    <a:pt x="15771" y="18584"/>
                    <a:pt x="17199" y="18584"/>
                  </a:cubicBezTo>
                  <a:cubicBezTo>
                    <a:pt x="17895" y="18584"/>
                    <a:pt x="18591" y="18569"/>
                    <a:pt x="19287" y="18534"/>
                  </a:cubicBezTo>
                  <a:cubicBezTo>
                    <a:pt x="20699" y="18464"/>
                    <a:pt x="22123" y="18478"/>
                    <a:pt x="23539" y="18458"/>
                  </a:cubicBezTo>
                  <a:cubicBezTo>
                    <a:pt x="24474" y="18445"/>
                    <a:pt x="25435" y="18274"/>
                    <a:pt x="26368" y="18274"/>
                  </a:cubicBezTo>
                  <a:cubicBezTo>
                    <a:pt x="26641" y="18274"/>
                    <a:pt x="26911" y="18288"/>
                    <a:pt x="27177" y="18326"/>
                  </a:cubicBezTo>
                  <a:cubicBezTo>
                    <a:pt x="27679" y="18396"/>
                    <a:pt x="28179" y="18420"/>
                    <a:pt x="28678" y="18420"/>
                  </a:cubicBezTo>
                  <a:cubicBezTo>
                    <a:pt x="29780" y="18420"/>
                    <a:pt x="30876" y="18302"/>
                    <a:pt x="31975" y="18302"/>
                  </a:cubicBezTo>
                  <a:cubicBezTo>
                    <a:pt x="32302" y="18302"/>
                    <a:pt x="32629" y="18313"/>
                    <a:pt x="32956" y="18340"/>
                  </a:cubicBezTo>
                  <a:cubicBezTo>
                    <a:pt x="33116" y="18353"/>
                    <a:pt x="33276" y="18358"/>
                    <a:pt x="33437" y="18358"/>
                  </a:cubicBezTo>
                  <a:cubicBezTo>
                    <a:pt x="34248" y="18358"/>
                    <a:pt x="35075" y="18218"/>
                    <a:pt x="35875" y="18211"/>
                  </a:cubicBezTo>
                  <a:cubicBezTo>
                    <a:pt x="36876" y="18201"/>
                    <a:pt x="37883" y="18049"/>
                    <a:pt x="38868" y="17976"/>
                  </a:cubicBezTo>
                  <a:cubicBezTo>
                    <a:pt x="39960" y="17896"/>
                    <a:pt x="41086" y="17840"/>
                    <a:pt x="42206" y="17464"/>
                  </a:cubicBezTo>
                  <a:cubicBezTo>
                    <a:pt x="43309" y="17094"/>
                    <a:pt x="43939" y="16372"/>
                    <a:pt x="44298" y="15291"/>
                  </a:cubicBezTo>
                  <a:cubicBezTo>
                    <a:pt x="44866" y="13584"/>
                    <a:pt x="45076" y="11739"/>
                    <a:pt x="45250" y="9907"/>
                  </a:cubicBezTo>
                  <a:cubicBezTo>
                    <a:pt x="45372" y="8645"/>
                    <a:pt x="45213" y="7379"/>
                    <a:pt x="45272" y="6103"/>
                  </a:cubicBezTo>
                  <a:cubicBezTo>
                    <a:pt x="45330" y="4792"/>
                    <a:pt x="44623" y="3782"/>
                    <a:pt x="43600" y="3109"/>
                  </a:cubicBezTo>
                  <a:cubicBezTo>
                    <a:pt x="42453" y="2354"/>
                    <a:pt x="41184" y="2105"/>
                    <a:pt x="40011" y="1534"/>
                  </a:cubicBezTo>
                  <a:cubicBezTo>
                    <a:pt x="38524" y="811"/>
                    <a:pt x="36963" y="841"/>
                    <a:pt x="35453" y="478"/>
                  </a:cubicBezTo>
                  <a:cubicBezTo>
                    <a:pt x="33457" y="1"/>
                    <a:pt x="31376" y="173"/>
                    <a:pt x="29332" y="69"/>
                  </a:cubicBezTo>
                  <a:cubicBezTo>
                    <a:pt x="28670" y="34"/>
                    <a:pt x="28006" y="23"/>
                    <a:pt x="27344" y="23"/>
                  </a:cubicBezTo>
                  <a:close/>
                </a:path>
              </a:pathLst>
            </a:custGeom>
            <a:solidFill>
              <a:srgbClr val="A6DFD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1" name="Google Shape;901;p42"/>
            <p:cNvSpPr/>
            <p:nvPr/>
          </p:nvSpPr>
          <p:spPr>
            <a:xfrm>
              <a:off x="2954475" y="3458158"/>
              <a:ext cx="1089155" cy="357231"/>
            </a:xfrm>
            <a:custGeom>
              <a:rect b="b" l="l" r="r" t="t"/>
              <a:pathLst>
                <a:path extrusionOk="0" h="18584" w="45372">
                  <a:moveTo>
                    <a:pt x="27834" y="1293"/>
                  </a:moveTo>
                  <a:cubicBezTo>
                    <a:pt x="28087" y="1495"/>
                    <a:pt x="28350" y="1558"/>
                    <a:pt x="28614" y="1558"/>
                  </a:cubicBezTo>
                  <a:cubicBezTo>
                    <a:pt x="29000" y="1558"/>
                    <a:pt x="29389" y="1426"/>
                    <a:pt x="29763" y="1402"/>
                  </a:cubicBezTo>
                  <a:cubicBezTo>
                    <a:pt x="29985" y="1388"/>
                    <a:pt x="30207" y="1382"/>
                    <a:pt x="30429" y="1382"/>
                  </a:cubicBezTo>
                  <a:cubicBezTo>
                    <a:pt x="32271" y="1382"/>
                    <a:pt x="34088" y="1821"/>
                    <a:pt x="35931" y="1852"/>
                  </a:cubicBezTo>
                  <a:cubicBezTo>
                    <a:pt x="36743" y="1866"/>
                    <a:pt x="37628" y="2248"/>
                    <a:pt x="38446" y="2354"/>
                  </a:cubicBezTo>
                  <a:cubicBezTo>
                    <a:pt x="39423" y="2480"/>
                    <a:pt x="40350" y="2891"/>
                    <a:pt x="41255" y="3162"/>
                  </a:cubicBezTo>
                  <a:cubicBezTo>
                    <a:pt x="42022" y="3390"/>
                    <a:pt x="43062" y="3625"/>
                    <a:pt x="43622" y="4593"/>
                  </a:cubicBezTo>
                  <a:cubicBezTo>
                    <a:pt x="44183" y="5565"/>
                    <a:pt x="44186" y="6711"/>
                    <a:pt x="44110" y="7648"/>
                  </a:cubicBezTo>
                  <a:cubicBezTo>
                    <a:pt x="44138" y="10204"/>
                    <a:pt x="43869" y="12515"/>
                    <a:pt x="43536" y="14827"/>
                  </a:cubicBezTo>
                  <a:cubicBezTo>
                    <a:pt x="43469" y="15283"/>
                    <a:pt x="43189" y="15051"/>
                    <a:pt x="43086" y="15222"/>
                  </a:cubicBezTo>
                  <a:cubicBezTo>
                    <a:pt x="42309" y="16516"/>
                    <a:pt x="41136" y="16372"/>
                    <a:pt x="40047" y="16474"/>
                  </a:cubicBezTo>
                  <a:cubicBezTo>
                    <a:pt x="38998" y="16573"/>
                    <a:pt x="37945" y="16698"/>
                    <a:pt x="36896" y="16698"/>
                  </a:cubicBezTo>
                  <a:cubicBezTo>
                    <a:pt x="36691" y="16698"/>
                    <a:pt x="36487" y="16694"/>
                    <a:pt x="36282" y="16683"/>
                  </a:cubicBezTo>
                  <a:cubicBezTo>
                    <a:pt x="36143" y="16675"/>
                    <a:pt x="36003" y="16672"/>
                    <a:pt x="35864" y="16672"/>
                  </a:cubicBezTo>
                  <a:cubicBezTo>
                    <a:pt x="35019" y="16672"/>
                    <a:pt x="34180" y="16794"/>
                    <a:pt x="33351" y="16848"/>
                  </a:cubicBezTo>
                  <a:cubicBezTo>
                    <a:pt x="33044" y="16868"/>
                    <a:pt x="32736" y="16875"/>
                    <a:pt x="32429" y="16875"/>
                  </a:cubicBezTo>
                  <a:cubicBezTo>
                    <a:pt x="31559" y="16875"/>
                    <a:pt x="30691" y="16816"/>
                    <a:pt x="29822" y="16816"/>
                  </a:cubicBezTo>
                  <a:cubicBezTo>
                    <a:pt x="29434" y="16816"/>
                    <a:pt x="29045" y="16828"/>
                    <a:pt x="28656" y="16862"/>
                  </a:cubicBezTo>
                  <a:cubicBezTo>
                    <a:pt x="28378" y="16886"/>
                    <a:pt x="28098" y="16896"/>
                    <a:pt x="27817" y="16896"/>
                  </a:cubicBezTo>
                  <a:cubicBezTo>
                    <a:pt x="26867" y="16896"/>
                    <a:pt x="25910" y="16787"/>
                    <a:pt x="24957" y="16787"/>
                  </a:cubicBezTo>
                  <a:cubicBezTo>
                    <a:pt x="24941" y="16787"/>
                    <a:pt x="24926" y="16787"/>
                    <a:pt x="24911" y="16787"/>
                  </a:cubicBezTo>
                  <a:cubicBezTo>
                    <a:pt x="24053" y="16792"/>
                    <a:pt x="23193" y="16934"/>
                    <a:pt x="22339" y="16934"/>
                  </a:cubicBezTo>
                  <a:cubicBezTo>
                    <a:pt x="22189" y="16934"/>
                    <a:pt x="22039" y="16930"/>
                    <a:pt x="21890" y="16919"/>
                  </a:cubicBezTo>
                  <a:cubicBezTo>
                    <a:pt x="21782" y="16912"/>
                    <a:pt x="21676" y="16909"/>
                    <a:pt x="21569" y="16909"/>
                  </a:cubicBezTo>
                  <a:cubicBezTo>
                    <a:pt x="20875" y="16909"/>
                    <a:pt x="20189" y="17042"/>
                    <a:pt x="19492" y="17042"/>
                  </a:cubicBezTo>
                  <a:cubicBezTo>
                    <a:pt x="19263" y="17042"/>
                    <a:pt x="19032" y="17028"/>
                    <a:pt x="18800" y="16989"/>
                  </a:cubicBezTo>
                  <a:cubicBezTo>
                    <a:pt x="18681" y="16970"/>
                    <a:pt x="18561" y="16962"/>
                    <a:pt x="18440" y="16962"/>
                  </a:cubicBezTo>
                  <a:cubicBezTo>
                    <a:pt x="17939" y="16962"/>
                    <a:pt x="17423" y="17098"/>
                    <a:pt x="16910" y="17098"/>
                  </a:cubicBezTo>
                  <a:cubicBezTo>
                    <a:pt x="16741" y="17098"/>
                    <a:pt x="16572" y="17083"/>
                    <a:pt x="16404" y="17044"/>
                  </a:cubicBezTo>
                  <a:cubicBezTo>
                    <a:pt x="16275" y="17014"/>
                    <a:pt x="16142" y="17003"/>
                    <a:pt x="16009" y="17003"/>
                  </a:cubicBezTo>
                  <a:cubicBezTo>
                    <a:pt x="15722" y="17003"/>
                    <a:pt x="15436" y="17052"/>
                    <a:pt x="15187" y="17052"/>
                  </a:cubicBezTo>
                  <a:cubicBezTo>
                    <a:pt x="15100" y="17052"/>
                    <a:pt x="15017" y="17046"/>
                    <a:pt x="14941" y="17030"/>
                  </a:cubicBezTo>
                  <a:cubicBezTo>
                    <a:pt x="14771" y="16994"/>
                    <a:pt x="14601" y="16982"/>
                    <a:pt x="14432" y="16982"/>
                  </a:cubicBezTo>
                  <a:cubicBezTo>
                    <a:pt x="14032" y="16982"/>
                    <a:pt x="13635" y="17052"/>
                    <a:pt x="13247" y="17052"/>
                  </a:cubicBezTo>
                  <a:cubicBezTo>
                    <a:pt x="12983" y="17052"/>
                    <a:pt x="12723" y="17019"/>
                    <a:pt x="12469" y="16910"/>
                  </a:cubicBezTo>
                  <a:cubicBezTo>
                    <a:pt x="12311" y="16842"/>
                    <a:pt x="12171" y="16812"/>
                    <a:pt x="12038" y="16812"/>
                  </a:cubicBezTo>
                  <a:cubicBezTo>
                    <a:pt x="11868" y="16812"/>
                    <a:pt x="11708" y="16860"/>
                    <a:pt x="11534" y="16940"/>
                  </a:cubicBezTo>
                  <a:cubicBezTo>
                    <a:pt x="11404" y="16999"/>
                    <a:pt x="11279" y="17022"/>
                    <a:pt x="11156" y="17022"/>
                  </a:cubicBezTo>
                  <a:cubicBezTo>
                    <a:pt x="10630" y="17022"/>
                    <a:pt x="10155" y="16582"/>
                    <a:pt x="9602" y="16582"/>
                  </a:cubicBezTo>
                  <a:cubicBezTo>
                    <a:pt x="9570" y="16582"/>
                    <a:pt x="9538" y="16583"/>
                    <a:pt x="9505" y="16586"/>
                  </a:cubicBezTo>
                  <a:cubicBezTo>
                    <a:pt x="9350" y="16601"/>
                    <a:pt x="9195" y="16607"/>
                    <a:pt x="9039" y="16607"/>
                  </a:cubicBezTo>
                  <a:cubicBezTo>
                    <a:pt x="8323" y="16607"/>
                    <a:pt x="7597" y="16479"/>
                    <a:pt x="6873" y="16471"/>
                  </a:cubicBezTo>
                  <a:cubicBezTo>
                    <a:pt x="6179" y="16462"/>
                    <a:pt x="5487" y="16145"/>
                    <a:pt x="4845" y="15732"/>
                  </a:cubicBezTo>
                  <a:cubicBezTo>
                    <a:pt x="4583" y="15564"/>
                    <a:pt x="4257" y="15549"/>
                    <a:pt x="3975" y="15446"/>
                  </a:cubicBezTo>
                  <a:cubicBezTo>
                    <a:pt x="2713" y="14986"/>
                    <a:pt x="2143" y="13842"/>
                    <a:pt x="1867" y="12478"/>
                  </a:cubicBezTo>
                  <a:cubicBezTo>
                    <a:pt x="1569" y="10994"/>
                    <a:pt x="1439" y="9456"/>
                    <a:pt x="1271" y="7936"/>
                  </a:cubicBezTo>
                  <a:cubicBezTo>
                    <a:pt x="1178" y="7094"/>
                    <a:pt x="1108" y="6240"/>
                    <a:pt x="1113" y="5392"/>
                  </a:cubicBezTo>
                  <a:cubicBezTo>
                    <a:pt x="1119" y="4342"/>
                    <a:pt x="2195" y="3090"/>
                    <a:pt x="3037" y="2927"/>
                  </a:cubicBezTo>
                  <a:cubicBezTo>
                    <a:pt x="3884" y="2762"/>
                    <a:pt x="4721" y="2441"/>
                    <a:pt x="5577" y="2441"/>
                  </a:cubicBezTo>
                  <a:cubicBezTo>
                    <a:pt x="5635" y="2441"/>
                    <a:pt x="5692" y="2443"/>
                    <a:pt x="5750" y="2446"/>
                  </a:cubicBezTo>
                  <a:cubicBezTo>
                    <a:pt x="5843" y="2451"/>
                    <a:pt x="5936" y="2453"/>
                    <a:pt x="6028" y="2453"/>
                  </a:cubicBezTo>
                  <a:cubicBezTo>
                    <a:pt x="7170" y="2453"/>
                    <a:pt x="8259" y="2092"/>
                    <a:pt x="9375" y="1902"/>
                  </a:cubicBezTo>
                  <a:cubicBezTo>
                    <a:pt x="9924" y="1807"/>
                    <a:pt x="10521" y="1789"/>
                    <a:pt x="11112" y="1789"/>
                  </a:cubicBezTo>
                  <a:cubicBezTo>
                    <a:pt x="11294" y="1789"/>
                    <a:pt x="11476" y="1791"/>
                    <a:pt x="11655" y="1793"/>
                  </a:cubicBezTo>
                  <a:cubicBezTo>
                    <a:pt x="11687" y="1793"/>
                    <a:pt x="11719" y="1793"/>
                    <a:pt x="11751" y="1793"/>
                  </a:cubicBezTo>
                  <a:cubicBezTo>
                    <a:pt x="12841" y="1793"/>
                    <a:pt x="13943" y="1598"/>
                    <a:pt x="15027" y="1598"/>
                  </a:cubicBezTo>
                  <a:cubicBezTo>
                    <a:pt x="15346" y="1598"/>
                    <a:pt x="15663" y="1615"/>
                    <a:pt x="15978" y="1659"/>
                  </a:cubicBezTo>
                  <a:cubicBezTo>
                    <a:pt x="16233" y="1694"/>
                    <a:pt x="16486" y="1708"/>
                    <a:pt x="16739" y="1708"/>
                  </a:cubicBezTo>
                  <a:cubicBezTo>
                    <a:pt x="17677" y="1708"/>
                    <a:pt x="18601" y="1517"/>
                    <a:pt x="19540" y="1517"/>
                  </a:cubicBezTo>
                  <a:cubicBezTo>
                    <a:pt x="19793" y="1517"/>
                    <a:pt x="20046" y="1530"/>
                    <a:pt x="20301" y="1565"/>
                  </a:cubicBezTo>
                  <a:cubicBezTo>
                    <a:pt x="20467" y="1588"/>
                    <a:pt x="20643" y="1596"/>
                    <a:pt x="20826" y="1596"/>
                  </a:cubicBezTo>
                  <a:cubicBezTo>
                    <a:pt x="21255" y="1596"/>
                    <a:pt x="21716" y="1552"/>
                    <a:pt x="22139" y="1552"/>
                  </a:cubicBezTo>
                  <a:cubicBezTo>
                    <a:pt x="22281" y="1552"/>
                    <a:pt x="22418" y="1557"/>
                    <a:pt x="22549" y="1570"/>
                  </a:cubicBezTo>
                  <a:cubicBezTo>
                    <a:pt x="22721" y="1588"/>
                    <a:pt x="22893" y="1594"/>
                    <a:pt x="23065" y="1594"/>
                  </a:cubicBezTo>
                  <a:cubicBezTo>
                    <a:pt x="23641" y="1594"/>
                    <a:pt x="24215" y="1519"/>
                    <a:pt x="24795" y="1519"/>
                  </a:cubicBezTo>
                  <a:cubicBezTo>
                    <a:pt x="25039" y="1519"/>
                    <a:pt x="25284" y="1532"/>
                    <a:pt x="25530" y="1570"/>
                  </a:cubicBezTo>
                  <a:cubicBezTo>
                    <a:pt x="25876" y="1624"/>
                    <a:pt x="26315" y="1770"/>
                    <a:pt x="26754" y="1770"/>
                  </a:cubicBezTo>
                  <a:cubicBezTo>
                    <a:pt x="27133" y="1770"/>
                    <a:pt x="27512" y="1662"/>
                    <a:pt x="27834" y="1293"/>
                  </a:cubicBezTo>
                  <a:close/>
                  <a:moveTo>
                    <a:pt x="27344" y="23"/>
                  </a:moveTo>
                  <a:cubicBezTo>
                    <a:pt x="26604" y="23"/>
                    <a:pt x="25865" y="37"/>
                    <a:pt x="25130" y="49"/>
                  </a:cubicBezTo>
                  <a:cubicBezTo>
                    <a:pt x="24837" y="53"/>
                    <a:pt x="24544" y="55"/>
                    <a:pt x="24251" y="55"/>
                  </a:cubicBezTo>
                  <a:cubicBezTo>
                    <a:pt x="23558" y="55"/>
                    <a:pt x="22864" y="46"/>
                    <a:pt x="22171" y="46"/>
                  </a:cubicBezTo>
                  <a:cubicBezTo>
                    <a:pt x="21462" y="46"/>
                    <a:pt x="20752" y="55"/>
                    <a:pt x="20043" y="91"/>
                  </a:cubicBezTo>
                  <a:cubicBezTo>
                    <a:pt x="19329" y="126"/>
                    <a:pt x="18614" y="138"/>
                    <a:pt x="17899" y="138"/>
                  </a:cubicBezTo>
                  <a:cubicBezTo>
                    <a:pt x="16530" y="138"/>
                    <a:pt x="15159" y="95"/>
                    <a:pt x="13791" y="95"/>
                  </a:cubicBezTo>
                  <a:cubicBezTo>
                    <a:pt x="13446" y="95"/>
                    <a:pt x="13101" y="98"/>
                    <a:pt x="12757" y="105"/>
                  </a:cubicBezTo>
                  <a:cubicBezTo>
                    <a:pt x="11073" y="137"/>
                    <a:pt x="9389" y="559"/>
                    <a:pt x="7695" y="579"/>
                  </a:cubicBezTo>
                  <a:cubicBezTo>
                    <a:pt x="6747" y="590"/>
                    <a:pt x="5818" y="808"/>
                    <a:pt x="4873" y="845"/>
                  </a:cubicBezTo>
                  <a:cubicBezTo>
                    <a:pt x="3983" y="879"/>
                    <a:pt x="3043" y="1016"/>
                    <a:pt x="2155" y="1581"/>
                  </a:cubicBezTo>
                  <a:cubicBezTo>
                    <a:pt x="1466" y="2018"/>
                    <a:pt x="1155" y="2654"/>
                    <a:pt x="724" y="3316"/>
                  </a:cubicBezTo>
                  <a:cubicBezTo>
                    <a:pt x="240" y="4059"/>
                    <a:pt x="206" y="4854"/>
                    <a:pt x="193" y="5683"/>
                  </a:cubicBezTo>
                  <a:cubicBezTo>
                    <a:pt x="170" y="7285"/>
                    <a:pt x="0" y="8896"/>
                    <a:pt x="282" y="10408"/>
                  </a:cubicBezTo>
                  <a:cubicBezTo>
                    <a:pt x="200" y="11949"/>
                    <a:pt x="730" y="13214"/>
                    <a:pt x="1197" y="14472"/>
                  </a:cubicBezTo>
                  <a:cubicBezTo>
                    <a:pt x="1348" y="14878"/>
                    <a:pt x="1604" y="15362"/>
                    <a:pt x="1906" y="15645"/>
                  </a:cubicBezTo>
                  <a:cubicBezTo>
                    <a:pt x="2395" y="16101"/>
                    <a:pt x="2710" y="16980"/>
                    <a:pt x="3339" y="17024"/>
                  </a:cubicBezTo>
                  <a:cubicBezTo>
                    <a:pt x="4828" y="17126"/>
                    <a:pt x="6196" y="17864"/>
                    <a:pt x="7695" y="18019"/>
                  </a:cubicBezTo>
                  <a:cubicBezTo>
                    <a:pt x="9434" y="18200"/>
                    <a:pt x="11184" y="18382"/>
                    <a:pt x="12921" y="18459"/>
                  </a:cubicBezTo>
                  <a:cubicBezTo>
                    <a:pt x="14344" y="18523"/>
                    <a:pt x="15771" y="18584"/>
                    <a:pt x="17199" y="18584"/>
                  </a:cubicBezTo>
                  <a:cubicBezTo>
                    <a:pt x="17895" y="18584"/>
                    <a:pt x="18591" y="18569"/>
                    <a:pt x="19287" y="18534"/>
                  </a:cubicBezTo>
                  <a:cubicBezTo>
                    <a:pt x="20699" y="18464"/>
                    <a:pt x="22123" y="18478"/>
                    <a:pt x="23539" y="18458"/>
                  </a:cubicBezTo>
                  <a:cubicBezTo>
                    <a:pt x="24474" y="18445"/>
                    <a:pt x="25435" y="18274"/>
                    <a:pt x="26368" y="18274"/>
                  </a:cubicBezTo>
                  <a:cubicBezTo>
                    <a:pt x="26641" y="18274"/>
                    <a:pt x="26911" y="18288"/>
                    <a:pt x="27177" y="18326"/>
                  </a:cubicBezTo>
                  <a:cubicBezTo>
                    <a:pt x="27679" y="18396"/>
                    <a:pt x="28179" y="18420"/>
                    <a:pt x="28678" y="18420"/>
                  </a:cubicBezTo>
                  <a:cubicBezTo>
                    <a:pt x="29780" y="18420"/>
                    <a:pt x="30876" y="18302"/>
                    <a:pt x="31975" y="18302"/>
                  </a:cubicBezTo>
                  <a:cubicBezTo>
                    <a:pt x="32302" y="18302"/>
                    <a:pt x="32629" y="18313"/>
                    <a:pt x="32956" y="18340"/>
                  </a:cubicBezTo>
                  <a:cubicBezTo>
                    <a:pt x="33116" y="18353"/>
                    <a:pt x="33276" y="18358"/>
                    <a:pt x="33437" y="18358"/>
                  </a:cubicBezTo>
                  <a:cubicBezTo>
                    <a:pt x="34248" y="18358"/>
                    <a:pt x="35075" y="18218"/>
                    <a:pt x="35875" y="18211"/>
                  </a:cubicBezTo>
                  <a:cubicBezTo>
                    <a:pt x="36876" y="18201"/>
                    <a:pt x="37883" y="18049"/>
                    <a:pt x="38868" y="17976"/>
                  </a:cubicBezTo>
                  <a:cubicBezTo>
                    <a:pt x="39960" y="17896"/>
                    <a:pt x="41086" y="17840"/>
                    <a:pt x="42206" y="17464"/>
                  </a:cubicBezTo>
                  <a:cubicBezTo>
                    <a:pt x="43309" y="17094"/>
                    <a:pt x="43939" y="16372"/>
                    <a:pt x="44298" y="15291"/>
                  </a:cubicBezTo>
                  <a:cubicBezTo>
                    <a:pt x="44866" y="13584"/>
                    <a:pt x="45076" y="11739"/>
                    <a:pt x="45250" y="9907"/>
                  </a:cubicBezTo>
                  <a:cubicBezTo>
                    <a:pt x="45372" y="8645"/>
                    <a:pt x="45213" y="7379"/>
                    <a:pt x="45272" y="6103"/>
                  </a:cubicBezTo>
                  <a:cubicBezTo>
                    <a:pt x="45330" y="4792"/>
                    <a:pt x="44623" y="3782"/>
                    <a:pt x="43600" y="3109"/>
                  </a:cubicBezTo>
                  <a:cubicBezTo>
                    <a:pt x="42453" y="2354"/>
                    <a:pt x="41184" y="2105"/>
                    <a:pt x="40011" y="1534"/>
                  </a:cubicBezTo>
                  <a:cubicBezTo>
                    <a:pt x="38524" y="811"/>
                    <a:pt x="36963" y="841"/>
                    <a:pt x="35453" y="478"/>
                  </a:cubicBezTo>
                  <a:cubicBezTo>
                    <a:pt x="33457" y="1"/>
                    <a:pt x="31376" y="173"/>
                    <a:pt x="29332" y="69"/>
                  </a:cubicBezTo>
                  <a:cubicBezTo>
                    <a:pt x="28670" y="34"/>
                    <a:pt x="28006" y="23"/>
                    <a:pt x="27344" y="23"/>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02" name="Google Shape;902;p42"/>
          <p:cNvGrpSpPr/>
          <p:nvPr/>
        </p:nvGrpSpPr>
        <p:grpSpPr>
          <a:xfrm>
            <a:off x="4610141" y="1722131"/>
            <a:ext cx="246101" cy="388799"/>
            <a:chOff x="3497766" y="2048168"/>
            <a:chExt cx="246101" cy="388799"/>
          </a:xfrm>
        </p:grpSpPr>
        <p:sp>
          <p:nvSpPr>
            <p:cNvPr id="903" name="Google Shape;903;p42"/>
            <p:cNvSpPr/>
            <p:nvPr/>
          </p:nvSpPr>
          <p:spPr>
            <a:xfrm>
              <a:off x="3511003" y="2062499"/>
              <a:ext cx="218646" cy="357255"/>
            </a:xfrm>
            <a:custGeom>
              <a:rect b="b" l="l" r="r" t="t"/>
              <a:pathLst>
                <a:path extrusionOk="0" h="28393" w="17377">
                  <a:moveTo>
                    <a:pt x="13572" y="0"/>
                  </a:moveTo>
                  <a:cubicBezTo>
                    <a:pt x="13074" y="0"/>
                    <a:pt x="12546" y="262"/>
                    <a:pt x="12228" y="646"/>
                  </a:cubicBezTo>
                  <a:cubicBezTo>
                    <a:pt x="11377" y="1676"/>
                    <a:pt x="10457" y="2667"/>
                    <a:pt x="9854" y="3861"/>
                  </a:cubicBezTo>
                  <a:cubicBezTo>
                    <a:pt x="9344" y="4874"/>
                    <a:pt x="8650" y="5775"/>
                    <a:pt x="8119" y="6780"/>
                  </a:cubicBezTo>
                  <a:cubicBezTo>
                    <a:pt x="7687" y="7599"/>
                    <a:pt x="7541" y="8639"/>
                    <a:pt x="6744" y="9275"/>
                  </a:cubicBezTo>
                  <a:cubicBezTo>
                    <a:pt x="6445" y="9514"/>
                    <a:pt x="6427" y="9944"/>
                    <a:pt x="6324" y="10250"/>
                  </a:cubicBezTo>
                  <a:cubicBezTo>
                    <a:pt x="5649" y="12269"/>
                    <a:pt x="4684" y="14191"/>
                    <a:pt x="4380" y="16337"/>
                  </a:cubicBezTo>
                  <a:cubicBezTo>
                    <a:pt x="4235" y="17348"/>
                    <a:pt x="3928" y="18343"/>
                    <a:pt x="3760" y="19358"/>
                  </a:cubicBezTo>
                  <a:cubicBezTo>
                    <a:pt x="3732" y="19534"/>
                    <a:pt x="3712" y="19652"/>
                    <a:pt x="3591" y="19652"/>
                  </a:cubicBezTo>
                  <a:cubicBezTo>
                    <a:pt x="3521" y="19652"/>
                    <a:pt x="3418" y="19613"/>
                    <a:pt x="3259" y="19525"/>
                  </a:cubicBezTo>
                  <a:cubicBezTo>
                    <a:pt x="2586" y="19151"/>
                    <a:pt x="1869" y="18744"/>
                    <a:pt x="1051" y="18744"/>
                  </a:cubicBezTo>
                  <a:cubicBezTo>
                    <a:pt x="888" y="18744"/>
                    <a:pt x="722" y="18760"/>
                    <a:pt x="551" y="18795"/>
                  </a:cubicBezTo>
                  <a:cubicBezTo>
                    <a:pt x="0" y="18909"/>
                    <a:pt x="385" y="19235"/>
                    <a:pt x="358" y="19483"/>
                  </a:cubicBezTo>
                  <a:cubicBezTo>
                    <a:pt x="153" y="19774"/>
                    <a:pt x="235" y="19996"/>
                    <a:pt x="520" y="20211"/>
                  </a:cubicBezTo>
                  <a:cubicBezTo>
                    <a:pt x="682" y="20332"/>
                    <a:pt x="746" y="20514"/>
                    <a:pt x="452" y="20617"/>
                  </a:cubicBezTo>
                  <a:cubicBezTo>
                    <a:pt x="276" y="20679"/>
                    <a:pt x="424" y="20859"/>
                    <a:pt x="450" y="20870"/>
                  </a:cubicBezTo>
                  <a:cubicBezTo>
                    <a:pt x="1100" y="21124"/>
                    <a:pt x="1002" y="21827"/>
                    <a:pt x="1164" y="22288"/>
                  </a:cubicBezTo>
                  <a:cubicBezTo>
                    <a:pt x="1340" y="22788"/>
                    <a:pt x="1802" y="23310"/>
                    <a:pt x="1533" y="23935"/>
                  </a:cubicBezTo>
                  <a:cubicBezTo>
                    <a:pt x="1517" y="23980"/>
                    <a:pt x="1505" y="24025"/>
                    <a:pt x="1495" y="24072"/>
                  </a:cubicBezTo>
                  <a:cubicBezTo>
                    <a:pt x="2286" y="24182"/>
                    <a:pt x="1805" y="25106"/>
                    <a:pt x="2351" y="25410"/>
                  </a:cubicBezTo>
                  <a:cubicBezTo>
                    <a:pt x="2547" y="25519"/>
                    <a:pt x="2682" y="25777"/>
                    <a:pt x="2704" y="26086"/>
                  </a:cubicBezTo>
                  <a:cubicBezTo>
                    <a:pt x="2726" y="26396"/>
                    <a:pt x="2900" y="26693"/>
                    <a:pt x="3133" y="26961"/>
                  </a:cubicBezTo>
                  <a:cubicBezTo>
                    <a:pt x="3417" y="27284"/>
                    <a:pt x="3966" y="27452"/>
                    <a:pt x="3818" y="28099"/>
                  </a:cubicBezTo>
                  <a:cubicBezTo>
                    <a:pt x="3781" y="28262"/>
                    <a:pt x="4223" y="28393"/>
                    <a:pt x="4628" y="28393"/>
                  </a:cubicBezTo>
                  <a:cubicBezTo>
                    <a:pt x="4859" y="28393"/>
                    <a:pt x="5077" y="28350"/>
                    <a:pt x="5188" y="28247"/>
                  </a:cubicBezTo>
                  <a:cubicBezTo>
                    <a:pt x="5515" y="27945"/>
                    <a:pt x="5856" y="27625"/>
                    <a:pt x="6186" y="27359"/>
                  </a:cubicBezTo>
                  <a:cubicBezTo>
                    <a:pt x="7318" y="26438"/>
                    <a:pt x="8261" y="25326"/>
                    <a:pt x="9049" y="24156"/>
                  </a:cubicBezTo>
                  <a:cubicBezTo>
                    <a:pt x="9554" y="23409"/>
                    <a:pt x="10185" y="22650"/>
                    <a:pt x="10418" y="21715"/>
                  </a:cubicBezTo>
                  <a:cubicBezTo>
                    <a:pt x="10436" y="21639"/>
                    <a:pt x="10459" y="21563"/>
                    <a:pt x="10490" y="21490"/>
                  </a:cubicBezTo>
                  <a:cubicBezTo>
                    <a:pt x="11053" y="20239"/>
                    <a:pt x="10956" y="19872"/>
                    <a:pt x="9816" y="19872"/>
                  </a:cubicBezTo>
                  <a:cubicBezTo>
                    <a:pt x="9665" y="19872"/>
                    <a:pt x="9496" y="19879"/>
                    <a:pt x="9308" y="19890"/>
                  </a:cubicBezTo>
                  <a:cubicBezTo>
                    <a:pt x="9256" y="19894"/>
                    <a:pt x="9204" y="19895"/>
                    <a:pt x="9152" y="19895"/>
                  </a:cubicBezTo>
                  <a:cubicBezTo>
                    <a:pt x="9018" y="19895"/>
                    <a:pt x="8882" y="19887"/>
                    <a:pt x="8748" y="19887"/>
                  </a:cubicBezTo>
                  <a:cubicBezTo>
                    <a:pt x="8475" y="19887"/>
                    <a:pt x="8207" y="19920"/>
                    <a:pt x="7965" y="20121"/>
                  </a:cubicBezTo>
                  <a:cubicBezTo>
                    <a:pt x="7918" y="20160"/>
                    <a:pt x="7874" y="20177"/>
                    <a:pt x="7834" y="20177"/>
                  </a:cubicBezTo>
                  <a:cubicBezTo>
                    <a:pt x="7755" y="20177"/>
                    <a:pt x="7690" y="20112"/>
                    <a:pt x="7648" y="20023"/>
                  </a:cubicBezTo>
                  <a:cubicBezTo>
                    <a:pt x="7503" y="19721"/>
                    <a:pt x="7337" y="19416"/>
                    <a:pt x="7466" y="19066"/>
                  </a:cubicBezTo>
                  <a:cubicBezTo>
                    <a:pt x="8060" y="17471"/>
                    <a:pt x="8689" y="15885"/>
                    <a:pt x="9477" y="14379"/>
                  </a:cubicBezTo>
                  <a:cubicBezTo>
                    <a:pt x="9860" y="13648"/>
                    <a:pt x="10327" y="12929"/>
                    <a:pt x="10700" y="12207"/>
                  </a:cubicBezTo>
                  <a:cubicBezTo>
                    <a:pt x="11423" y="10813"/>
                    <a:pt x="12416" y="9650"/>
                    <a:pt x="13335" y="8415"/>
                  </a:cubicBezTo>
                  <a:cubicBezTo>
                    <a:pt x="14080" y="7416"/>
                    <a:pt x="14928" y="6509"/>
                    <a:pt x="15774" y="5597"/>
                  </a:cubicBezTo>
                  <a:cubicBezTo>
                    <a:pt x="16154" y="5187"/>
                    <a:pt x="16384" y="4673"/>
                    <a:pt x="16913" y="4353"/>
                  </a:cubicBezTo>
                  <a:cubicBezTo>
                    <a:pt x="17198" y="4179"/>
                    <a:pt x="17377" y="3659"/>
                    <a:pt x="17165" y="3202"/>
                  </a:cubicBezTo>
                  <a:cubicBezTo>
                    <a:pt x="16524" y="1809"/>
                    <a:pt x="15474" y="820"/>
                    <a:pt x="14132" y="129"/>
                  </a:cubicBezTo>
                  <a:cubicBezTo>
                    <a:pt x="13959" y="40"/>
                    <a:pt x="13768" y="0"/>
                    <a:pt x="13572" y="0"/>
                  </a:cubicBezTo>
                  <a:close/>
                </a:path>
              </a:pathLst>
            </a:custGeom>
            <a:solidFill>
              <a:srgbClr val="A6DFD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4" name="Google Shape;904;p42"/>
            <p:cNvSpPr/>
            <p:nvPr/>
          </p:nvSpPr>
          <p:spPr>
            <a:xfrm>
              <a:off x="3497766" y="2048168"/>
              <a:ext cx="246101" cy="388799"/>
            </a:xfrm>
            <a:custGeom>
              <a:rect b="b" l="l" r="r" t="t"/>
              <a:pathLst>
                <a:path extrusionOk="0" h="30900" w="19559">
                  <a:moveTo>
                    <a:pt x="14624" y="1139"/>
                  </a:moveTo>
                  <a:cubicBezTo>
                    <a:pt x="14820" y="1139"/>
                    <a:pt x="15011" y="1179"/>
                    <a:pt x="15184" y="1268"/>
                  </a:cubicBezTo>
                  <a:cubicBezTo>
                    <a:pt x="16526" y="1959"/>
                    <a:pt x="17576" y="2948"/>
                    <a:pt x="18217" y="4341"/>
                  </a:cubicBezTo>
                  <a:cubicBezTo>
                    <a:pt x="18429" y="4798"/>
                    <a:pt x="18250" y="5318"/>
                    <a:pt x="17965" y="5492"/>
                  </a:cubicBezTo>
                  <a:cubicBezTo>
                    <a:pt x="17436" y="5812"/>
                    <a:pt x="17206" y="6326"/>
                    <a:pt x="16826" y="6736"/>
                  </a:cubicBezTo>
                  <a:cubicBezTo>
                    <a:pt x="15980" y="7648"/>
                    <a:pt x="15132" y="8555"/>
                    <a:pt x="14387" y="9554"/>
                  </a:cubicBezTo>
                  <a:cubicBezTo>
                    <a:pt x="13468" y="10789"/>
                    <a:pt x="12475" y="11952"/>
                    <a:pt x="11752" y="13346"/>
                  </a:cubicBezTo>
                  <a:cubicBezTo>
                    <a:pt x="11379" y="14068"/>
                    <a:pt x="10912" y="14787"/>
                    <a:pt x="10529" y="15518"/>
                  </a:cubicBezTo>
                  <a:cubicBezTo>
                    <a:pt x="9741" y="17024"/>
                    <a:pt x="9112" y="18610"/>
                    <a:pt x="8518" y="20205"/>
                  </a:cubicBezTo>
                  <a:cubicBezTo>
                    <a:pt x="8389" y="20555"/>
                    <a:pt x="8555" y="20860"/>
                    <a:pt x="8700" y="21162"/>
                  </a:cubicBezTo>
                  <a:cubicBezTo>
                    <a:pt x="8742" y="21251"/>
                    <a:pt x="8807" y="21316"/>
                    <a:pt x="8886" y="21316"/>
                  </a:cubicBezTo>
                  <a:cubicBezTo>
                    <a:pt x="8926" y="21316"/>
                    <a:pt x="8970" y="21299"/>
                    <a:pt x="9017" y="21260"/>
                  </a:cubicBezTo>
                  <a:cubicBezTo>
                    <a:pt x="9259" y="21059"/>
                    <a:pt x="9527" y="21026"/>
                    <a:pt x="9800" y="21026"/>
                  </a:cubicBezTo>
                  <a:cubicBezTo>
                    <a:pt x="9934" y="21026"/>
                    <a:pt x="10070" y="21034"/>
                    <a:pt x="10204" y="21034"/>
                  </a:cubicBezTo>
                  <a:cubicBezTo>
                    <a:pt x="10256" y="21034"/>
                    <a:pt x="10308" y="21033"/>
                    <a:pt x="10360" y="21029"/>
                  </a:cubicBezTo>
                  <a:cubicBezTo>
                    <a:pt x="10548" y="21018"/>
                    <a:pt x="10717" y="21011"/>
                    <a:pt x="10868" y="21011"/>
                  </a:cubicBezTo>
                  <a:cubicBezTo>
                    <a:pt x="12008" y="21011"/>
                    <a:pt x="12105" y="21378"/>
                    <a:pt x="11542" y="22629"/>
                  </a:cubicBezTo>
                  <a:cubicBezTo>
                    <a:pt x="11511" y="22702"/>
                    <a:pt x="11488" y="22778"/>
                    <a:pt x="11470" y="22854"/>
                  </a:cubicBezTo>
                  <a:cubicBezTo>
                    <a:pt x="11237" y="23789"/>
                    <a:pt x="10606" y="24548"/>
                    <a:pt x="10101" y="25295"/>
                  </a:cubicBezTo>
                  <a:cubicBezTo>
                    <a:pt x="9313" y="26465"/>
                    <a:pt x="8370" y="27577"/>
                    <a:pt x="7238" y="28498"/>
                  </a:cubicBezTo>
                  <a:cubicBezTo>
                    <a:pt x="6908" y="28764"/>
                    <a:pt x="6567" y="29084"/>
                    <a:pt x="6240" y="29386"/>
                  </a:cubicBezTo>
                  <a:cubicBezTo>
                    <a:pt x="6129" y="29489"/>
                    <a:pt x="5911" y="29532"/>
                    <a:pt x="5680" y="29532"/>
                  </a:cubicBezTo>
                  <a:cubicBezTo>
                    <a:pt x="5275" y="29532"/>
                    <a:pt x="4833" y="29401"/>
                    <a:pt x="4870" y="29238"/>
                  </a:cubicBezTo>
                  <a:cubicBezTo>
                    <a:pt x="5018" y="28591"/>
                    <a:pt x="4469" y="28423"/>
                    <a:pt x="4185" y="28100"/>
                  </a:cubicBezTo>
                  <a:cubicBezTo>
                    <a:pt x="3952" y="27832"/>
                    <a:pt x="3778" y="27535"/>
                    <a:pt x="3756" y="27225"/>
                  </a:cubicBezTo>
                  <a:cubicBezTo>
                    <a:pt x="3734" y="26916"/>
                    <a:pt x="3599" y="26658"/>
                    <a:pt x="3403" y="26549"/>
                  </a:cubicBezTo>
                  <a:cubicBezTo>
                    <a:pt x="2857" y="26245"/>
                    <a:pt x="3338" y="25321"/>
                    <a:pt x="2547" y="25211"/>
                  </a:cubicBezTo>
                  <a:cubicBezTo>
                    <a:pt x="2557" y="25164"/>
                    <a:pt x="2569" y="25119"/>
                    <a:pt x="2585" y="25074"/>
                  </a:cubicBezTo>
                  <a:cubicBezTo>
                    <a:pt x="2854" y="24449"/>
                    <a:pt x="2392" y="23927"/>
                    <a:pt x="2216" y="23427"/>
                  </a:cubicBezTo>
                  <a:cubicBezTo>
                    <a:pt x="2054" y="22966"/>
                    <a:pt x="2152" y="22263"/>
                    <a:pt x="1502" y="22009"/>
                  </a:cubicBezTo>
                  <a:cubicBezTo>
                    <a:pt x="1476" y="21998"/>
                    <a:pt x="1328" y="21818"/>
                    <a:pt x="1504" y="21756"/>
                  </a:cubicBezTo>
                  <a:cubicBezTo>
                    <a:pt x="1798" y="21653"/>
                    <a:pt x="1734" y="21471"/>
                    <a:pt x="1572" y="21350"/>
                  </a:cubicBezTo>
                  <a:cubicBezTo>
                    <a:pt x="1287" y="21135"/>
                    <a:pt x="1205" y="20913"/>
                    <a:pt x="1410" y="20622"/>
                  </a:cubicBezTo>
                  <a:cubicBezTo>
                    <a:pt x="1437" y="20374"/>
                    <a:pt x="1052" y="20048"/>
                    <a:pt x="1603" y="19934"/>
                  </a:cubicBezTo>
                  <a:cubicBezTo>
                    <a:pt x="1774" y="19899"/>
                    <a:pt x="1940" y="19883"/>
                    <a:pt x="2103" y="19883"/>
                  </a:cubicBezTo>
                  <a:cubicBezTo>
                    <a:pt x="2921" y="19883"/>
                    <a:pt x="3638" y="20290"/>
                    <a:pt x="4311" y="20664"/>
                  </a:cubicBezTo>
                  <a:cubicBezTo>
                    <a:pt x="4470" y="20752"/>
                    <a:pt x="4573" y="20791"/>
                    <a:pt x="4643" y="20791"/>
                  </a:cubicBezTo>
                  <a:cubicBezTo>
                    <a:pt x="4764" y="20791"/>
                    <a:pt x="4784" y="20673"/>
                    <a:pt x="4812" y="20497"/>
                  </a:cubicBezTo>
                  <a:cubicBezTo>
                    <a:pt x="4980" y="19482"/>
                    <a:pt x="5287" y="18487"/>
                    <a:pt x="5432" y="17476"/>
                  </a:cubicBezTo>
                  <a:cubicBezTo>
                    <a:pt x="5736" y="15330"/>
                    <a:pt x="6701" y="13408"/>
                    <a:pt x="7376" y="11389"/>
                  </a:cubicBezTo>
                  <a:cubicBezTo>
                    <a:pt x="7479" y="11083"/>
                    <a:pt x="7497" y="10653"/>
                    <a:pt x="7796" y="10414"/>
                  </a:cubicBezTo>
                  <a:cubicBezTo>
                    <a:pt x="8593" y="9778"/>
                    <a:pt x="8739" y="8738"/>
                    <a:pt x="9171" y="7919"/>
                  </a:cubicBezTo>
                  <a:cubicBezTo>
                    <a:pt x="9702" y="6914"/>
                    <a:pt x="10396" y="6013"/>
                    <a:pt x="10906" y="5000"/>
                  </a:cubicBezTo>
                  <a:cubicBezTo>
                    <a:pt x="11509" y="3806"/>
                    <a:pt x="12429" y="2815"/>
                    <a:pt x="13280" y="1785"/>
                  </a:cubicBezTo>
                  <a:cubicBezTo>
                    <a:pt x="13598" y="1401"/>
                    <a:pt x="14126" y="1139"/>
                    <a:pt x="14624" y="1139"/>
                  </a:cubicBezTo>
                  <a:close/>
                  <a:moveTo>
                    <a:pt x="14269" y="0"/>
                  </a:moveTo>
                  <a:cubicBezTo>
                    <a:pt x="13583" y="0"/>
                    <a:pt x="13165" y="545"/>
                    <a:pt x="12757" y="978"/>
                  </a:cubicBezTo>
                  <a:cubicBezTo>
                    <a:pt x="10164" y="3729"/>
                    <a:pt x="8519" y="7100"/>
                    <a:pt x="6917" y="10464"/>
                  </a:cubicBezTo>
                  <a:cubicBezTo>
                    <a:pt x="6065" y="12253"/>
                    <a:pt x="5257" y="14096"/>
                    <a:pt x="4887" y="16075"/>
                  </a:cubicBezTo>
                  <a:cubicBezTo>
                    <a:pt x="4725" y="16946"/>
                    <a:pt x="4341" y="17759"/>
                    <a:pt x="4355" y="18679"/>
                  </a:cubicBezTo>
                  <a:cubicBezTo>
                    <a:pt x="4360" y="19079"/>
                    <a:pt x="4161" y="19295"/>
                    <a:pt x="3877" y="19295"/>
                  </a:cubicBezTo>
                  <a:cubicBezTo>
                    <a:pt x="3747" y="19295"/>
                    <a:pt x="3600" y="19250"/>
                    <a:pt x="3447" y="19156"/>
                  </a:cubicBezTo>
                  <a:cubicBezTo>
                    <a:pt x="3000" y="18885"/>
                    <a:pt x="2549" y="18777"/>
                    <a:pt x="2102" y="18777"/>
                  </a:cubicBezTo>
                  <a:cubicBezTo>
                    <a:pt x="1532" y="18777"/>
                    <a:pt x="969" y="18952"/>
                    <a:pt x="429" y="19184"/>
                  </a:cubicBezTo>
                  <a:cubicBezTo>
                    <a:pt x="1" y="19370"/>
                    <a:pt x="6" y="19995"/>
                    <a:pt x="82" y="20480"/>
                  </a:cubicBezTo>
                  <a:cubicBezTo>
                    <a:pt x="198" y="21211"/>
                    <a:pt x="430" y="21908"/>
                    <a:pt x="698" y="22601"/>
                  </a:cubicBezTo>
                  <a:cubicBezTo>
                    <a:pt x="1189" y="23870"/>
                    <a:pt x="1563" y="25194"/>
                    <a:pt x="2149" y="26416"/>
                  </a:cubicBezTo>
                  <a:cubicBezTo>
                    <a:pt x="2428" y="26997"/>
                    <a:pt x="2591" y="27638"/>
                    <a:pt x="2964" y="28174"/>
                  </a:cubicBezTo>
                  <a:cubicBezTo>
                    <a:pt x="3565" y="29038"/>
                    <a:pt x="4128" y="29929"/>
                    <a:pt x="4862" y="30690"/>
                  </a:cubicBezTo>
                  <a:cubicBezTo>
                    <a:pt x="5001" y="30833"/>
                    <a:pt x="5239" y="30900"/>
                    <a:pt x="5498" y="30900"/>
                  </a:cubicBezTo>
                  <a:cubicBezTo>
                    <a:pt x="5902" y="30900"/>
                    <a:pt x="6355" y="30736"/>
                    <a:pt x="6556" y="30447"/>
                  </a:cubicBezTo>
                  <a:cubicBezTo>
                    <a:pt x="6968" y="29857"/>
                    <a:pt x="7555" y="29487"/>
                    <a:pt x="8126" y="29089"/>
                  </a:cubicBezTo>
                  <a:cubicBezTo>
                    <a:pt x="8745" y="28657"/>
                    <a:pt x="9093" y="27972"/>
                    <a:pt x="9633" y="27449"/>
                  </a:cubicBezTo>
                  <a:cubicBezTo>
                    <a:pt x="10946" y="26182"/>
                    <a:pt x="11750" y="24533"/>
                    <a:pt x="12653" y="22972"/>
                  </a:cubicBezTo>
                  <a:cubicBezTo>
                    <a:pt x="12989" y="22391"/>
                    <a:pt x="13625" y="21093"/>
                    <a:pt x="13007" y="20511"/>
                  </a:cubicBezTo>
                  <a:cubicBezTo>
                    <a:pt x="12723" y="20243"/>
                    <a:pt x="12184" y="20055"/>
                    <a:pt x="11746" y="20055"/>
                  </a:cubicBezTo>
                  <a:cubicBezTo>
                    <a:pt x="11640" y="20055"/>
                    <a:pt x="11539" y="20066"/>
                    <a:pt x="11450" y="20090"/>
                  </a:cubicBezTo>
                  <a:cubicBezTo>
                    <a:pt x="11432" y="20094"/>
                    <a:pt x="11414" y="20096"/>
                    <a:pt x="11395" y="20096"/>
                  </a:cubicBezTo>
                  <a:cubicBezTo>
                    <a:pt x="11315" y="20096"/>
                    <a:pt x="11225" y="20061"/>
                    <a:pt x="11139" y="20060"/>
                  </a:cubicBezTo>
                  <a:cubicBezTo>
                    <a:pt x="10938" y="20040"/>
                    <a:pt x="10736" y="19999"/>
                    <a:pt x="10535" y="19999"/>
                  </a:cubicBezTo>
                  <a:cubicBezTo>
                    <a:pt x="10524" y="19999"/>
                    <a:pt x="10513" y="19999"/>
                    <a:pt x="10503" y="20000"/>
                  </a:cubicBezTo>
                  <a:cubicBezTo>
                    <a:pt x="10281" y="20004"/>
                    <a:pt x="10018" y="20142"/>
                    <a:pt x="9809" y="20142"/>
                  </a:cubicBezTo>
                  <a:cubicBezTo>
                    <a:pt x="9708" y="20142"/>
                    <a:pt x="9621" y="20110"/>
                    <a:pt x="9555" y="20017"/>
                  </a:cubicBezTo>
                  <a:cubicBezTo>
                    <a:pt x="9447" y="19861"/>
                    <a:pt x="9716" y="19405"/>
                    <a:pt x="9867" y="19113"/>
                  </a:cubicBezTo>
                  <a:cubicBezTo>
                    <a:pt x="10397" y="18080"/>
                    <a:pt x="10861" y="17014"/>
                    <a:pt x="11402" y="15983"/>
                  </a:cubicBezTo>
                  <a:cubicBezTo>
                    <a:pt x="11850" y="15129"/>
                    <a:pt x="12270" y="14267"/>
                    <a:pt x="12802" y="13455"/>
                  </a:cubicBezTo>
                  <a:cubicBezTo>
                    <a:pt x="13642" y="12175"/>
                    <a:pt x="14370" y="10840"/>
                    <a:pt x="15498" y="9742"/>
                  </a:cubicBezTo>
                  <a:cubicBezTo>
                    <a:pt x="16447" y="8818"/>
                    <a:pt x="17215" y="7701"/>
                    <a:pt x="18088" y="6690"/>
                  </a:cubicBezTo>
                  <a:cubicBezTo>
                    <a:pt x="18323" y="6418"/>
                    <a:pt x="18623" y="6207"/>
                    <a:pt x="18864" y="5963"/>
                  </a:cubicBezTo>
                  <a:cubicBezTo>
                    <a:pt x="19558" y="5263"/>
                    <a:pt x="19331" y="4604"/>
                    <a:pt x="19079" y="3865"/>
                  </a:cubicBezTo>
                  <a:cubicBezTo>
                    <a:pt x="18661" y="2636"/>
                    <a:pt x="17858" y="1814"/>
                    <a:pt x="16690" y="1233"/>
                  </a:cubicBezTo>
                  <a:cubicBezTo>
                    <a:pt x="16108" y="942"/>
                    <a:pt x="15636" y="475"/>
                    <a:pt x="14997" y="180"/>
                  </a:cubicBezTo>
                  <a:cubicBezTo>
                    <a:pt x="14723" y="53"/>
                    <a:pt x="14483" y="0"/>
                    <a:pt x="1426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05" name="Google Shape;905;p42"/>
          <p:cNvGrpSpPr/>
          <p:nvPr/>
        </p:nvGrpSpPr>
        <p:grpSpPr>
          <a:xfrm>
            <a:off x="4216014" y="2254945"/>
            <a:ext cx="897459" cy="928614"/>
            <a:chOff x="3053464" y="2436820"/>
            <a:chExt cx="897459" cy="928614"/>
          </a:xfrm>
        </p:grpSpPr>
        <p:grpSp>
          <p:nvGrpSpPr>
            <p:cNvPr id="906" name="Google Shape;906;p42"/>
            <p:cNvGrpSpPr/>
            <p:nvPr/>
          </p:nvGrpSpPr>
          <p:grpSpPr>
            <a:xfrm>
              <a:off x="3053464" y="2436820"/>
              <a:ext cx="897459" cy="928614"/>
              <a:chOff x="3050314" y="2465320"/>
              <a:chExt cx="897459" cy="928614"/>
            </a:xfrm>
          </p:grpSpPr>
          <p:sp>
            <p:nvSpPr>
              <p:cNvPr id="907" name="Google Shape;907;p42"/>
              <p:cNvSpPr/>
              <p:nvPr/>
            </p:nvSpPr>
            <p:spPr>
              <a:xfrm>
                <a:off x="3050314" y="2465320"/>
                <a:ext cx="897459" cy="928614"/>
              </a:xfrm>
              <a:custGeom>
                <a:rect b="b" l="l" r="r" t="t"/>
                <a:pathLst>
                  <a:path extrusionOk="0" h="73802" w="71326">
                    <a:moveTo>
                      <a:pt x="43237" y="0"/>
                    </a:moveTo>
                    <a:cubicBezTo>
                      <a:pt x="41868" y="0"/>
                      <a:pt x="40497" y="154"/>
                      <a:pt x="39144" y="270"/>
                    </a:cubicBezTo>
                    <a:cubicBezTo>
                      <a:pt x="37706" y="393"/>
                      <a:pt x="36234" y="617"/>
                      <a:pt x="34798" y="1045"/>
                    </a:cubicBezTo>
                    <a:cubicBezTo>
                      <a:pt x="33851" y="1326"/>
                      <a:pt x="32841" y="1563"/>
                      <a:pt x="31842" y="1752"/>
                    </a:cubicBezTo>
                    <a:cubicBezTo>
                      <a:pt x="29554" y="2186"/>
                      <a:pt x="27449" y="3210"/>
                      <a:pt x="25295" y="4045"/>
                    </a:cubicBezTo>
                    <a:cubicBezTo>
                      <a:pt x="24909" y="4195"/>
                      <a:pt x="24445" y="4431"/>
                      <a:pt x="24050" y="4618"/>
                    </a:cubicBezTo>
                    <a:cubicBezTo>
                      <a:pt x="23370" y="4937"/>
                      <a:pt x="22736" y="5369"/>
                      <a:pt x="22106" y="5729"/>
                    </a:cubicBezTo>
                    <a:cubicBezTo>
                      <a:pt x="21653" y="5987"/>
                      <a:pt x="21007" y="5981"/>
                      <a:pt x="20662" y="6545"/>
                    </a:cubicBezTo>
                    <a:cubicBezTo>
                      <a:pt x="20458" y="6878"/>
                      <a:pt x="19979" y="7043"/>
                      <a:pt x="19621" y="7283"/>
                    </a:cubicBezTo>
                    <a:cubicBezTo>
                      <a:pt x="18601" y="7967"/>
                      <a:pt x="17486" y="8473"/>
                      <a:pt x="16543" y="9325"/>
                    </a:cubicBezTo>
                    <a:cubicBezTo>
                      <a:pt x="15627" y="10153"/>
                      <a:pt x="14489" y="10745"/>
                      <a:pt x="13573" y="11607"/>
                    </a:cubicBezTo>
                    <a:cubicBezTo>
                      <a:pt x="12943" y="12200"/>
                      <a:pt x="12193" y="12621"/>
                      <a:pt x="11587" y="13286"/>
                    </a:cubicBezTo>
                    <a:cubicBezTo>
                      <a:pt x="11159" y="13752"/>
                      <a:pt x="10842" y="14289"/>
                      <a:pt x="10420" y="14742"/>
                    </a:cubicBezTo>
                    <a:cubicBezTo>
                      <a:pt x="9877" y="15325"/>
                      <a:pt x="9264" y="15845"/>
                      <a:pt x="8684" y="16395"/>
                    </a:cubicBezTo>
                    <a:cubicBezTo>
                      <a:pt x="8003" y="17041"/>
                      <a:pt x="7645" y="17920"/>
                      <a:pt x="7075" y="18646"/>
                    </a:cubicBezTo>
                    <a:cubicBezTo>
                      <a:pt x="6170" y="19801"/>
                      <a:pt x="5266" y="21000"/>
                      <a:pt x="4560" y="22243"/>
                    </a:cubicBezTo>
                    <a:cubicBezTo>
                      <a:pt x="3703" y="23752"/>
                      <a:pt x="2631" y="25199"/>
                      <a:pt x="2360" y="27062"/>
                    </a:cubicBezTo>
                    <a:cubicBezTo>
                      <a:pt x="2217" y="28050"/>
                      <a:pt x="1606" y="28983"/>
                      <a:pt x="1494" y="30066"/>
                    </a:cubicBezTo>
                    <a:cubicBezTo>
                      <a:pt x="1461" y="30374"/>
                      <a:pt x="1366" y="30886"/>
                      <a:pt x="1089" y="31228"/>
                    </a:cubicBezTo>
                    <a:cubicBezTo>
                      <a:pt x="761" y="31636"/>
                      <a:pt x="442" y="32065"/>
                      <a:pt x="1091" y="32480"/>
                    </a:cubicBezTo>
                    <a:cubicBezTo>
                      <a:pt x="1022" y="32552"/>
                      <a:pt x="960" y="32572"/>
                      <a:pt x="898" y="32572"/>
                    </a:cubicBezTo>
                    <a:cubicBezTo>
                      <a:pt x="810" y="32572"/>
                      <a:pt x="725" y="32531"/>
                      <a:pt x="628" y="32531"/>
                    </a:cubicBezTo>
                    <a:cubicBezTo>
                      <a:pt x="600" y="32531"/>
                      <a:pt x="570" y="32534"/>
                      <a:pt x="539" y="32544"/>
                    </a:cubicBezTo>
                    <a:cubicBezTo>
                      <a:pt x="878" y="33222"/>
                      <a:pt x="876" y="33221"/>
                      <a:pt x="430" y="33754"/>
                    </a:cubicBezTo>
                    <a:cubicBezTo>
                      <a:pt x="346" y="33854"/>
                      <a:pt x="231" y="33950"/>
                      <a:pt x="279" y="34104"/>
                    </a:cubicBezTo>
                    <a:cubicBezTo>
                      <a:pt x="495" y="34790"/>
                      <a:pt x="335" y="35469"/>
                      <a:pt x="232" y="36147"/>
                    </a:cubicBezTo>
                    <a:cubicBezTo>
                      <a:pt x="8" y="37640"/>
                      <a:pt x="270" y="39154"/>
                      <a:pt x="58" y="40649"/>
                    </a:cubicBezTo>
                    <a:cubicBezTo>
                      <a:pt x="49" y="40728"/>
                      <a:pt x="58" y="40809"/>
                      <a:pt x="88" y="40884"/>
                    </a:cubicBezTo>
                    <a:cubicBezTo>
                      <a:pt x="246" y="41307"/>
                      <a:pt x="357" y="41699"/>
                      <a:pt x="145" y="42173"/>
                    </a:cubicBezTo>
                    <a:cubicBezTo>
                      <a:pt x="69" y="42344"/>
                      <a:pt x="0" y="42942"/>
                      <a:pt x="207" y="42951"/>
                    </a:cubicBezTo>
                    <a:cubicBezTo>
                      <a:pt x="982" y="42992"/>
                      <a:pt x="526" y="43438"/>
                      <a:pt x="543" y="43734"/>
                    </a:cubicBezTo>
                    <a:cubicBezTo>
                      <a:pt x="595" y="44603"/>
                      <a:pt x="735" y="45457"/>
                      <a:pt x="993" y="46294"/>
                    </a:cubicBezTo>
                    <a:cubicBezTo>
                      <a:pt x="1278" y="47220"/>
                      <a:pt x="1474" y="48180"/>
                      <a:pt x="1839" y="49071"/>
                    </a:cubicBezTo>
                    <a:cubicBezTo>
                      <a:pt x="2160" y="49850"/>
                      <a:pt x="2763" y="50434"/>
                      <a:pt x="2962" y="51367"/>
                    </a:cubicBezTo>
                    <a:cubicBezTo>
                      <a:pt x="3208" y="52510"/>
                      <a:pt x="3914" y="53595"/>
                      <a:pt x="4588" y="54593"/>
                    </a:cubicBezTo>
                    <a:cubicBezTo>
                      <a:pt x="5470" y="55902"/>
                      <a:pt x="6402" y="57174"/>
                      <a:pt x="7236" y="58518"/>
                    </a:cubicBezTo>
                    <a:cubicBezTo>
                      <a:pt x="8239" y="60134"/>
                      <a:pt x="9620" y="61443"/>
                      <a:pt x="10943" y="62782"/>
                    </a:cubicBezTo>
                    <a:cubicBezTo>
                      <a:pt x="11215" y="63057"/>
                      <a:pt x="11384" y="63481"/>
                      <a:pt x="11778" y="63641"/>
                    </a:cubicBezTo>
                    <a:cubicBezTo>
                      <a:pt x="13038" y="64156"/>
                      <a:pt x="13794" y="65326"/>
                      <a:pt x="14922" y="66047"/>
                    </a:cubicBezTo>
                    <a:cubicBezTo>
                      <a:pt x="15995" y="66735"/>
                      <a:pt x="16977" y="67623"/>
                      <a:pt x="17980" y="68446"/>
                    </a:cubicBezTo>
                    <a:cubicBezTo>
                      <a:pt x="18817" y="69135"/>
                      <a:pt x="19836" y="69488"/>
                      <a:pt x="20731" y="70061"/>
                    </a:cubicBezTo>
                    <a:cubicBezTo>
                      <a:pt x="21782" y="70731"/>
                      <a:pt x="22860" y="71316"/>
                      <a:pt x="24058" y="71672"/>
                    </a:cubicBezTo>
                    <a:cubicBezTo>
                      <a:pt x="24617" y="71837"/>
                      <a:pt x="25208" y="71946"/>
                      <a:pt x="25715" y="72212"/>
                    </a:cubicBezTo>
                    <a:cubicBezTo>
                      <a:pt x="27252" y="73018"/>
                      <a:pt x="28975" y="73004"/>
                      <a:pt x="30609" y="73354"/>
                    </a:cubicBezTo>
                    <a:cubicBezTo>
                      <a:pt x="32046" y="73664"/>
                      <a:pt x="33564" y="73589"/>
                      <a:pt x="35044" y="73723"/>
                    </a:cubicBezTo>
                    <a:cubicBezTo>
                      <a:pt x="35633" y="73776"/>
                      <a:pt x="36221" y="73801"/>
                      <a:pt x="36808" y="73801"/>
                    </a:cubicBezTo>
                    <a:cubicBezTo>
                      <a:pt x="38145" y="73801"/>
                      <a:pt x="39475" y="73673"/>
                      <a:pt x="40790" y="73463"/>
                    </a:cubicBezTo>
                    <a:cubicBezTo>
                      <a:pt x="41185" y="73400"/>
                      <a:pt x="41599" y="73276"/>
                      <a:pt x="42001" y="73276"/>
                    </a:cubicBezTo>
                    <a:cubicBezTo>
                      <a:pt x="42059" y="73276"/>
                      <a:pt x="42116" y="73278"/>
                      <a:pt x="42173" y="73284"/>
                    </a:cubicBezTo>
                    <a:cubicBezTo>
                      <a:pt x="42246" y="73291"/>
                      <a:pt x="42318" y="73295"/>
                      <a:pt x="42389" y="73295"/>
                    </a:cubicBezTo>
                    <a:cubicBezTo>
                      <a:pt x="42800" y="73295"/>
                      <a:pt x="43170" y="73180"/>
                      <a:pt x="43561" y="73065"/>
                    </a:cubicBezTo>
                    <a:cubicBezTo>
                      <a:pt x="44424" y="72810"/>
                      <a:pt x="45291" y="72559"/>
                      <a:pt x="46149" y="72299"/>
                    </a:cubicBezTo>
                    <a:cubicBezTo>
                      <a:pt x="46885" y="72077"/>
                      <a:pt x="47668" y="71985"/>
                      <a:pt x="48389" y="71649"/>
                    </a:cubicBezTo>
                    <a:cubicBezTo>
                      <a:pt x="48960" y="71383"/>
                      <a:pt x="49581" y="71226"/>
                      <a:pt x="50160" y="70979"/>
                    </a:cubicBezTo>
                    <a:cubicBezTo>
                      <a:pt x="50507" y="70831"/>
                      <a:pt x="51045" y="70826"/>
                      <a:pt x="51462" y="70571"/>
                    </a:cubicBezTo>
                    <a:cubicBezTo>
                      <a:pt x="52339" y="70033"/>
                      <a:pt x="53260" y="69580"/>
                      <a:pt x="54106" y="68972"/>
                    </a:cubicBezTo>
                    <a:cubicBezTo>
                      <a:pt x="54573" y="68636"/>
                      <a:pt x="55189" y="68471"/>
                      <a:pt x="55665" y="68079"/>
                    </a:cubicBezTo>
                    <a:cubicBezTo>
                      <a:pt x="56057" y="67757"/>
                      <a:pt x="56485" y="67342"/>
                      <a:pt x="56880" y="67183"/>
                    </a:cubicBezTo>
                    <a:cubicBezTo>
                      <a:pt x="57812" y="66806"/>
                      <a:pt x="58266" y="65873"/>
                      <a:pt x="59157" y="65514"/>
                    </a:cubicBezTo>
                    <a:cubicBezTo>
                      <a:pt x="59363" y="65431"/>
                      <a:pt x="59486" y="65276"/>
                      <a:pt x="59624" y="65105"/>
                    </a:cubicBezTo>
                    <a:cubicBezTo>
                      <a:pt x="60320" y="64254"/>
                      <a:pt x="60957" y="63325"/>
                      <a:pt x="61783" y="62620"/>
                    </a:cubicBezTo>
                    <a:cubicBezTo>
                      <a:pt x="62449" y="62053"/>
                      <a:pt x="63141" y="61441"/>
                      <a:pt x="63583" y="60774"/>
                    </a:cubicBezTo>
                    <a:cubicBezTo>
                      <a:pt x="64475" y="59428"/>
                      <a:pt x="65620" y="58282"/>
                      <a:pt x="66400" y="56832"/>
                    </a:cubicBezTo>
                    <a:cubicBezTo>
                      <a:pt x="67071" y="55586"/>
                      <a:pt x="67631" y="54273"/>
                      <a:pt x="68384" y="53081"/>
                    </a:cubicBezTo>
                    <a:cubicBezTo>
                      <a:pt x="69073" y="51988"/>
                      <a:pt x="69355" y="50743"/>
                      <a:pt x="69745" y="49578"/>
                    </a:cubicBezTo>
                    <a:cubicBezTo>
                      <a:pt x="70240" y="48102"/>
                      <a:pt x="70692" y="46557"/>
                      <a:pt x="70759" y="44938"/>
                    </a:cubicBezTo>
                    <a:cubicBezTo>
                      <a:pt x="70781" y="44432"/>
                      <a:pt x="70692" y="43777"/>
                      <a:pt x="70896" y="43412"/>
                    </a:cubicBezTo>
                    <a:cubicBezTo>
                      <a:pt x="71326" y="42642"/>
                      <a:pt x="71100" y="41803"/>
                      <a:pt x="71014" y="41181"/>
                    </a:cubicBezTo>
                    <a:cubicBezTo>
                      <a:pt x="70868" y="40128"/>
                      <a:pt x="71033" y="39095"/>
                      <a:pt x="70923" y="38051"/>
                    </a:cubicBezTo>
                    <a:cubicBezTo>
                      <a:pt x="70686" y="35823"/>
                      <a:pt x="70285" y="33660"/>
                      <a:pt x="69574" y="31539"/>
                    </a:cubicBezTo>
                    <a:cubicBezTo>
                      <a:pt x="69008" y="29848"/>
                      <a:pt x="68303" y="28263"/>
                      <a:pt x="67394" y="26701"/>
                    </a:cubicBezTo>
                    <a:cubicBezTo>
                      <a:pt x="66480" y="25127"/>
                      <a:pt x="65375" y="23680"/>
                      <a:pt x="64478" y="22095"/>
                    </a:cubicBezTo>
                    <a:cubicBezTo>
                      <a:pt x="63624" y="20583"/>
                      <a:pt x="62468" y="19216"/>
                      <a:pt x="61298" y="17915"/>
                    </a:cubicBezTo>
                    <a:cubicBezTo>
                      <a:pt x="59554" y="15974"/>
                      <a:pt x="57577" y="14291"/>
                      <a:pt x="55265" y="13015"/>
                    </a:cubicBezTo>
                    <a:cubicBezTo>
                      <a:pt x="54589" y="12640"/>
                      <a:pt x="53848" y="12345"/>
                      <a:pt x="53259" y="11809"/>
                    </a:cubicBezTo>
                    <a:cubicBezTo>
                      <a:pt x="53039" y="11612"/>
                      <a:pt x="52935" y="11484"/>
                      <a:pt x="53156" y="11176"/>
                    </a:cubicBezTo>
                    <a:cubicBezTo>
                      <a:pt x="53811" y="10268"/>
                      <a:pt x="54562" y="9422"/>
                      <a:pt x="55189" y="8516"/>
                    </a:cubicBezTo>
                    <a:cubicBezTo>
                      <a:pt x="56040" y="7284"/>
                      <a:pt x="56978" y="6113"/>
                      <a:pt x="57793" y="4851"/>
                    </a:cubicBezTo>
                    <a:cubicBezTo>
                      <a:pt x="58447" y="3838"/>
                      <a:pt x="58419" y="3317"/>
                      <a:pt x="57323" y="2774"/>
                    </a:cubicBezTo>
                    <a:cubicBezTo>
                      <a:pt x="56325" y="2280"/>
                      <a:pt x="55309" y="1742"/>
                      <a:pt x="54239" y="1489"/>
                    </a:cubicBezTo>
                    <a:cubicBezTo>
                      <a:pt x="52423" y="1060"/>
                      <a:pt x="50665" y="429"/>
                      <a:pt x="48747" y="327"/>
                    </a:cubicBezTo>
                    <a:cubicBezTo>
                      <a:pt x="47030" y="237"/>
                      <a:pt x="45311" y="40"/>
                      <a:pt x="43584" y="4"/>
                    </a:cubicBezTo>
                    <a:cubicBezTo>
                      <a:pt x="43469" y="2"/>
                      <a:pt x="43353" y="0"/>
                      <a:pt x="43237" y="0"/>
                    </a:cubicBezTo>
                    <a:close/>
                  </a:path>
                </a:pathLst>
              </a:custGeom>
              <a:solidFill>
                <a:srgbClr val="A6DFD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8" name="Google Shape;908;p42"/>
              <p:cNvSpPr/>
              <p:nvPr/>
            </p:nvSpPr>
            <p:spPr>
              <a:xfrm>
                <a:off x="3050314" y="2465320"/>
                <a:ext cx="897459" cy="928614"/>
              </a:xfrm>
              <a:custGeom>
                <a:rect b="b" l="l" r="r" t="t"/>
                <a:pathLst>
                  <a:path extrusionOk="0" h="73802" w="71326">
                    <a:moveTo>
                      <a:pt x="45467" y="1554"/>
                    </a:moveTo>
                    <a:cubicBezTo>
                      <a:pt x="46650" y="1554"/>
                      <a:pt x="47855" y="1751"/>
                      <a:pt x="49044" y="1854"/>
                    </a:cubicBezTo>
                    <a:cubicBezTo>
                      <a:pt x="51397" y="2056"/>
                      <a:pt x="53657" y="2614"/>
                      <a:pt x="55768" y="3708"/>
                    </a:cubicBezTo>
                    <a:cubicBezTo>
                      <a:pt x="55973" y="3814"/>
                      <a:pt x="56220" y="3837"/>
                      <a:pt x="56521" y="3918"/>
                    </a:cubicBezTo>
                    <a:cubicBezTo>
                      <a:pt x="55681" y="5169"/>
                      <a:pt x="54892" y="6376"/>
                      <a:pt x="53952" y="7475"/>
                    </a:cubicBezTo>
                    <a:cubicBezTo>
                      <a:pt x="52965" y="8625"/>
                      <a:pt x="52198" y="9941"/>
                      <a:pt x="51188" y="11081"/>
                    </a:cubicBezTo>
                    <a:cubicBezTo>
                      <a:pt x="50628" y="11713"/>
                      <a:pt x="51283" y="12964"/>
                      <a:pt x="52249" y="13206"/>
                    </a:cubicBezTo>
                    <a:cubicBezTo>
                      <a:pt x="52582" y="13292"/>
                      <a:pt x="53114" y="13073"/>
                      <a:pt x="52982" y="13760"/>
                    </a:cubicBezTo>
                    <a:cubicBezTo>
                      <a:pt x="53518" y="13760"/>
                      <a:pt x="53870" y="14140"/>
                      <a:pt x="54253" y="14420"/>
                    </a:cubicBezTo>
                    <a:cubicBezTo>
                      <a:pt x="55247" y="15145"/>
                      <a:pt x="56412" y="15594"/>
                      <a:pt x="57286" y="16543"/>
                    </a:cubicBezTo>
                    <a:cubicBezTo>
                      <a:pt x="57686" y="16977"/>
                      <a:pt x="58347" y="17308"/>
                      <a:pt x="58739" y="17755"/>
                    </a:cubicBezTo>
                    <a:cubicBezTo>
                      <a:pt x="59346" y="18449"/>
                      <a:pt x="60200" y="18953"/>
                      <a:pt x="60534" y="19875"/>
                    </a:cubicBezTo>
                    <a:cubicBezTo>
                      <a:pt x="60632" y="20144"/>
                      <a:pt x="60889" y="20253"/>
                      <a:pt x="61062" y="20443"/>
                    </a:cubicBezTo>
                    <a:cubicBezTo>
                      <a:pt x="62031" y="21515"/>
                      <a:pt x="62907" y="22666"/>
                      <a:pt x="63681" y="23884"/>
                    </a:cubicBezTo>
                    <a:cubicBezTo>
                      <a:pt x="64476" y="25136"/>
                      <a:pt x="65677" y="26199"/>
                      <a:pt x="65921" y="27767"/>
                    </a:cubicBezTo>
                    <a:cubicBezTo>
                      <a:pt x="66029" y="28465"/>
                      <a:pt x="66397" y="28993"/>
                      <a:pt x="66743" y="29584"/>
                    </a:cubicBezTo>
                    <a:cubicBezTo>
                      <a:pt x="67202" y="30363"/>
                      <a:pt x="67398" y="31295"/>
                      <a:pt x="67717" y="32158"/>
                    </a:cubicBezTo>
                    <a:cubicBezTo>
                      <a:pt x="68043" y="33040"/>
                      <a:pt x="68261" y="33960"/>
                      <a:pt x="68527" y="34857"/>
                    </a:cubicBezTo>
                    <a:cubicBezTo>
                      <a:pt x="68767" y="35666"/>
                      <a:pt x="69221" y="36598"/>
                      <a:pt x="69050" y="37335"/>
                    </a:cubicBezTo>
                    <a:cubicBezTo>
                      <a:pt x="68821" y="38319"/>
                      <a:pt x="69499" y="39233"/>
                      <a:pt x="69011" y="40146"/>
                    </a:cubicBezTo>
                    <a:cubicBezTo>
                      <a:pt x="69659" y="40702"/>
                      <a:pt x="68941" y="41343"/>
                      <a:pt x="69064" y="41770"/>
                    </a:cubicBezTo>
                    <a:cubicBezTo>
                      <a:pt x="69339" y="42730"/>
                      <a:pt x="68893" y="43553"/>
                      <a:pt x="68936" y="44418"/>
                    </a:cubicBezTo>
                    <a:cubicBezTo>
                      <a:pt x="68975" y="45230"/>
                      <a:pt x="68955" y="46050"/>
                      <a:pt x="68770" y="46794"/>
                    </a:cubicBezTo>
                    <a:cubicBezTo>
                      <a:pt x="68656" y="47251"/>
                      <a:pt x="68676" y="47823"/>
                      <a:pt x="68280" y="48240"/>
                    </a:cubicBezTo>
                    <a:cubicBezTo>
                      <a:pt x="68045" y="48486"/>
                      <a:pt x="68011" y="48827"/>
                      <a:pt x="68082" y="49233"/>
                    </a:cubicBezTo>
                    <a:cubicBezTo>
                      <a:pt x="68185" y="49821"/>
                      <a:pt x="67679" y="50303"/>
                      <a:pt x="67485" y="50852"/>
                    </a:cubicBezTo>
                    <a:cubicBezTo>
                      <a:pt x="66968" y="52303"/>
                      <a:pt x="66279" y="53696"/>
                      <a:pt x="65654" y="55108"/>
                    </a:cubicBezTo>
                    <a:cubicBezTo>
                      <a:pt x="65095" y="56370"/>
                      <a:pt x="64378" y="57504"/>
                      <a:pt x="63523" y="58616"/>
                    </a:cubicBezTo>
                    <a:cubicBezTo>
                      <a:pt x="62569" y="59854"/>
                      <a:pt x="61522" y="61018"/>
                      <a:pt x="60508" y="62188"/>
                    </a:cubicBezTo>
                    <a:cubicBezTo>
                      <a:pt x="59733" y="63082"/>
                      <a:pt x="58727" y="63848"/>
                      <a:pt x="57798" y="64638"/>
                    </a:cubicBezTo>
                    <a:cubicBezTo>
                      <a:pt x="56331" y="65884"/>
                      <a:pt x="54610" y="66702"/>
                      <a:pt x="53092" y="67846"/>
                    </a:cubicBezTo>
                    <a:cubicBezTo>
                      <a:pt x="52195" y="68522"/>
                      <a:pt x="51040" y="68879"/>
                      <a:pt x="50003" y="69381"/>
                    </a:cubicBezTo>
                    <a:cubicBezTo>
                      <a:pt x="48436" y="70139"/>
                      <a:pt x="46747" y="70583"/>
                      <a:pt x="45081" y="71066"/>
                    </a:cubicBezTo>
                    <a:cubicBezTo>
                      <a:pt x="43186" y="71613"/>
                      <a:pt x="41240" y="71826"/>
                      <a:pt x="39267" y="71826"/>
                    </a:cubicBezTo>
                    <a:cubicBezTo>
                      <a:pt x="39170" y="71826"/>
                      <a:pt x="39072" y="71826"/>
                      <a:pt x="38975" y="71825"/>
                    </a:cubicBezTo>
                    <a:cubicBezTo>
                      <a:pt x="38966" y="71825"/>
                      <a:pt x="38957" y="71825"/>
                      <a:pt x="38948" y="71825"/>
                    </a:cubicBezTo>
                    <a:cubicBezTo>
                      <a:pt x="38300" y="71825"/>
                      <a:pt x="37632" y="72055"/>
                      <a:pt x="36997" y="72055"/>
                    </a:cubicBezTo>
                    <a:cubicBezTo>
                      <a:pt x="36882" y="72055"/>
                      <a:pt x="36769" y="72048"/>
                      <a:pt x="36657" y="72030"/>
                    </a:cubicBezTo>
                    <a:cubicBezTo>
                      <a:pt x="36287" y="71972"/>
                      <a:pt x="35918" y="71954"/>
                      <a:pt x="35550" y="71954"/>
                    </a:cubicBezTo>
                    <a:cubicBezTo>
                      <a:pt x="34891" y="71954"/>
                      <a:pt x="34232" y="72013"/>
                      <a:pt x="33565" y="72013"/>
                    </a:cubicBezTo>
                    <a:cubicBezTo>
                      <a:pt x="33207" y="72013"/>
                      <a:pt x="32846" y="71996"/>
                      <a:pt x="32482" y="71943"/>
                    </a:cubicBezTo>
                    <a:cubicBezTo>
                      <a:pt x="30682" y="71682"/>
                      <a:pt x="28960" y="71187"/>
                      <a:pt x="27230" y="70734"/>
                    </a:cubicBezTo>
                    <a:cubicBezTo>
                      <a:pt x="26734" y="70605"/>
                      <a:pt x="26085" y="70226"/>
                      <a:pt x="25607" y="70079"/>
                    </a:cubicBezTo>
                    <a:cubicBezTo>
                      <a:pt x="24869" y="69855"/>
                      <a:pt x="24200" y="69479"/>
                      <a:pt x="23524" y="69185"/>
                    </a:cubicBezTo>
                    <a:cubicBezTo>
                      <a:pt x="21890" y="68476"/>
                      <a:pt x="20365" y="67514"/>
                      <a:pt x="18901" y="66491"/>
                    </a:cubicBezTo>
                    <a:cubicBezTo>
                      <a:pt x="18439" y="66166"/>
                      <a:pt x="17951" y="65879"/>
                      <a:pt x="17442" y="65634"/>
                    </a:cubicBezTo>
                    <a:cubicBezTo>
                      <a:pt x="16562" y="65204"/>
                      <a:pt x="15625" y="64737"/>
                      <a:pt x="15127" y="63776"/>
                    </a:cubicBezTo>
                    <a:cubicBezTo>
                      <a:pt x="15073" y="63672"/>
                      <a:pt x="14937" y="63572"/>
                      <a:pt x="14821" y="63543"/>
                    </a:cubicBezTo>
                    <a:cubicBezTo>
                      <a:pt x="13985" y="63330"/>
                      <a:pt x="13601" y="62491"/>
                      <a:pt x="12869" y="62149"/>
                    </a:cubicBezTo>
                    <a:cubicBezTo>
                      <a:pt x="12646" y="62045"/>
                      <a:pt x="12663" y="61861"/>
                      <a:pt x="12615" y="61690"/>
                    </a:cubicBezTo>
                    <a:cubicBezTo>
                      <a:pt x="12548" y="61450"/>
                      <a:pt x="12441" y="61217"/>
                      <a:pt x="12207" y="61124"/>
                    </a:cubicBezTo>
                    <a:cubicBezTo>
                      <a:pt x="11493" y="60839"/>
                      <a:pt x="11094" y="60246"/>
                      <a:pt x="10608" y="59696"/>
                    </a:cubicBezTo>
                    <a:cubicBezTo>
                      <a:pt x="9420" y="58345"/>
                      <a:pt x="8612" y="56732"/>
                      <a:pt x="7467" y="55363"/>
                    </a:cubicBezTo>
                    <a:cubicBezTo>
                      <a:pt x="7166" y="55001"/>
                      <a:pt x="7245" y="54553"/>
                      <a:pt x="7069" y="54164"/>
                    </a:cubicBezTo>
                    <a:cubicBezTo>
                      <a:pt x="6856" y="53690"/>
                      <a:pt x="5991" y="53842"/>
                      <a:pt x="6116" y="52926"/>
                    </a:cubicBezTo>
                    <a:cubicBezTo>
                      <a:pt x="6170" y="52512"/>
                      <a:pt x="5535" y="51874"/>
                      <a:pt x="5269" y="51306"/>
                    </a:cubicBezTo>
                    <a:cubicBezTo>
                      <a:pt x="4781" y="50263"/>
                      <a:pt x="4224" y="49242"/>
                      <a:pt x="3835" y="48161"/>
                    </a:cubicBezTo>
                    <a:cubicBezTo>
                      <a:pt x="3418" y="47007"/>
                      <a:pt x="3107" y="45815"/>
                      <a:pt x="2833" y="44608"/>
                    </a:cubicBezTo>
                    <a:cubicBezTo>
                      <a:pt x="2566" y="43430"/>
                      <a:pt x="2385" y="42232"/>
                      <a:pt x="2234" y="41055"/>
                    </a:cubicBezTo>
                    <a:cubicBezTo>
                      <a:pt x="2155" y="40431"/>
                      <a:pt x="2205" y="39716"/>
                      <a:pt x="2172" y="39042"/>
                    </a:cubicBezTo>
                    <a:cubicBezTo>
                      <a:pt x="2127" y="38056"/>
                      <a:pt x="2194" y="37074"/>
                      <a:pt x="2325" y="36100"/>
                    </a:cubicBezTo>
                    <a:cubicBezTo>
                      <a:pt x="2525" y="34616"/>
                      <a:pt x="2752" y="33137"/>
                      <a:pt x="3007" y="31661"/>
                    </a:cubicBezTo>
                    <a:cubicBezTo>
                      <a:pt x="3116" y="31023"/>
                      <a:pt x="3404" y="30410"/>
                      <a:pt x="3466" y="29770"/>
                    </a:cubicBezTo>
                    <a:cubicBezTo>
                      <a:pt x="3525" y="29145"/>
                      <a:pt x="3819" y="28594"/>
                      <a:pt x="4026" y="28058"/>
                    </a:cubicBezTo>
                    <a:cubicBezTo>
                      <a:pt x="4411" y="27058"/>
                      <a:pt x="4891" y="26068"/>
                      <a:pt x="5327" y="25085"/>
                    </a:cubicBezTo>
                    <a:cubicBezTo>
                      <a:pt x="6182" y="23150"/>
                      <a:pt x="7478" y="21513"/>
                      <a:pt x="8603" y="19769"/>
                    </a:cubicBezTo>
                    <a:cubicBezTo>
                      <a:pt x="9595" y="18231"/>
                      <a:pt x="10835" y="16856"/>
                      <a:pt x="12150" y="15543"/>
                    </a:cubicBezTo>
                    <a:cubicBezTo>
                      <a:pt x="12749" y="14947"/>
                      <a:pt x="13653" y="14515"/>
                      <a:pt x="13875" y="13527"/>
                    </a:cubicBezTo>
                    <a:cubicBezTo>
                      <a:pt x="13945" y="13217"/>
                      <a:pt x="14427" y="13228"/>
                      <a:pt x="14699" y="13020"/>
                    </a:cubicBezTo>
                    <a:cubicBezTo>
                      <a:pt x="15669" y="12276"/>
                      <a:pt x="16566" y="11455"/>
                      <a:pt x="17490" y="10660"/>
                    </a:cubicBezTo>
                    <a:cubicBezTo>
                      <a:pt x="18140" y="10100"/>
                      <a:pt x="19194" y="10047"/>
                      <a:pt x="19548" y="9081"/>
                    </a:cubicBezTo>
                    <a:cubicBezTo>
                      <a:pt x="19638" y="9099"/>
                      <a:pt x="19722" y="9108"/>
                      <a:pt x="19802" y="9108"/>
                    </a:cubicBezTo>
                    <a:cubicBezTo>
                      <a:pt x="20809" y="9108"/>
                      <a:pt x="21113" y="7759"/>
                      <a:pt x="22030" y="7745"/>
                    </a:cubicBezTo>
                    <a:cubicBezTo>
                      <a:pt x="22985" y="7729"/>
                      <a:pt x="23375" y="6807"/>
                      <a:pt x="24211" y="6667"/>
                    </a:cubicBezTo>
                    <a:cubicBezTo>
                      <a:pt x="24711" y="6583"/>
                      <a:pt x="24920" y="5979"/>
                      <a:pt x="25579" y="5979"/>
                    </a:cubicBezTo>
                    <a:cubicBezTo>
                      <a:pt x="25617" y="5979"/>
                      <a:pt x="25656" y="5981"/>
                      <a:pt x="25698" y="5985"/>
                    </a:cubicBezTo>
                    <a:cubicBezTo>
                      <a:pt x="25717" y="5987"/>
                      <a:pt x="25738" y="5988"/>
                      <a:pt x="25759" y="5988"/>
                    </a:cubicBezTo>
                    <a:cubicBezTo>
                      <a:pt x="26189" y="5988"/>
                      <a:pt x="26832" y="5556"/>
                      <a:pt x="27278" y="5273"/>
                    </a:cubicBezTo>
                    <a:cubicBezTo>
                      <a:pt x="28941" y="4218"/>
                      <a:pt x="30853" y="3960"/>
                      <a:pt x="32651" y="3352"/>
                    </a:cubicBezTo>
                    <a:cubicBezTo>
                      <a:pt x="34297" y="2795"/>
                      <a:pt x="36069" y="2815"/>
                      <a:pt x="37726" y="2348"/>
                    </a:cubicBezTo>
                    <a:cubicBezTo>
                      <a:pt x="39974" y="1717"/>
                      <a:pt x="42288" y="1829"/>
                      <a:pt x="44567" y="1597"/>
                    </a:cubicBezTo>
                    <a:cubicBezTo>
                      <a:pt x="44865" y="1567"/>
                      <a:pt x="45165" y="1554"/>
                      <a:pt x="45467" y="1554"/>
                    </a:cubicBezTo>
                    <a:close/>
                    <a:moveTo>
                      <a:pt x="43237" y="0"/>
                    </a:moveTo>
                    <a:cubicBezTo>
                      <a:pt x="41868" y="0"/>
                      <a:pt x="40497" y="154"/>
                      <a:pt x="39144" y="270"/>
                    </a:cubicBezTo>
                    <a:cubicBezTo>
                      <a:pt x="37706" y="393"/>
                      <a:pt x="36234" y="617"/>
                      <a:pt x="34798" y="1045"/>
                    </a:cubicBezTo>
                    <a:cubicBezTo>
                      <a:pt x="33851" y="1326"/>
                      <a:pt x="32841" y="1563"/>
                      <a:pt x="31842" y="1752"/>
                    </a:cubicBezTo>
                    <a:cubicBezTo>
                      <a:pt x="29554" y="2186"/>
                      <a:pt x="27449" y="3210"/>
                      <a:pt x="25295" y="4045"/>
                    </a:cubicBezTo>
                    <a:cubicBezTo>
                      <a:pt x="24909" y="4195"/>
                      <a:pt x="24445" y="4431"/>
                      <a:pt x="24050" y="4618"/>
                    </a:cubicBezTo>
                    <a:cubicBezTo>
                      <a:pt x="23370" y="4937"/>
                      <a:pt x="22736" y="5369"/>
                      <a:pt x="22106" y="5729"/>
                    </a:cubicBezTo>
                    <a:cubicBezTo>
                      <a:pt x="21653" y="5987"/>
                      <a:pt x="21007" y="5981"/>
                      <a:pt x="20662" y="6545"/>
                    </a:cubicBezTo>
                    <a:cubicBezTo>
                      <a:pt x="20458" y="6878"/>
                      <a:pt x="19979" y="7043"/>
                      <a:pt x="19621" y="7283"/>
                    </a:cubicBezTo>
                    <a:cubicBezTo>
                      <a:pt x="18601" y="7967"/>
                      <a:pt x="17486" y="8473"/>
                      <a:pt x="16543" y="9325"/>
                    </a:cubicBezTo>
                    <a:cubicBezTo>
                      <a:pt x="15627" y="10153"/>
                      <a:pt x="14489" y="10745"/>
                      <a:pt x="13573" y="11607"/>
                    </a:cubicBezTo>
                    <a:cubicBezTo>
                      <a:pt x="12943" y="12200"/>
                      <a:pt x="12193" y="12621"/>
                      <a:pt x="11587" y="13286"/>
                    </a:cubicBezTo>
                    <a:cubicBezTo>
                      <a:pt x="11159" y="13752"/>
                      <a:pt x="10842" y="14289"/>
                      <a:pt x="10420" y="14742"/>
                    </a:cubicBezTo>
                    <a:cubicBezTo>
                      <a:pt x="9877" y="15325"/>
                      <a:pt x="9264" y="15845"/>
                      <a:pt x="8684" y="16395"/>
                    </a:cubicBezTo>
                    <a:cubicBezTo>
                      <a:pt x="8003" y="17041"/>
                      <a:pt x="7645" y="17920"/>
                      <a:pt x="7075" y="18646"/>
                    </a:cubicBezTo>
                    <a:cubicBezTo>
                      <a:pt x="6170" y="19801"/>
                      <a:pt x="5266" y="21000"/>
                      <a:pt x="4560" y="22243"/>
                    </a:cubicBezTo>
                    <a:cubicBezTo>
                      <a:pt x="3703" y="23752"/>
                      <a:pt x="2631" y="25199"/>
                      <a:pt x="2360" y="27062"/>
                    </a:cubicBezTo>
                    <a:cubicBezTo>
                      <a:pt x="2217" y="28050"/>
                      <a:pt x="1606" y="28983"/>
                      <a:pt x="1494" y="30066"/>
                    </a:cubicBezTo>
                    <a:cubicBezTo>
                      <a:pt x="1461" y="30374"/>
                      <a:pt x="1366" y="30886"/>
                      <a:pt x="1089" y="31228"/>
                    </a:cubicBezTo>
                    <a:cubicBezTo>
                      <a:pt x="761" y="31636"/>
                      <a:pt x="442" y="32065"/>
                      <a:pt x="1091" y="32480"/>
                    </a:cubicBezTo>
                    <a:cubicBezTo>
                      <a:pt x="1022" y="32552"/>
                      <a:pt x="960" y="32572"/>
                      <a:pt x="898" y="32572"/>
                    </a:cubicBezTo>
                    <a:cubicBezTo>
                      <a:pt x="810" y="32572"/>
                      <a:pt x="725" y="32531"/>
                      <a:pt x="628" y="32531"/>
                    </a:cubicBezTo>
                    <a:cubicBezTo>
                      <a:pt x="600" y="32531"/>
                      <a:pt x="570" y="32534"/>
                      <a:pt x="539" y="32544"/>
                    </a:cubicBezTo>
                    <a:cubicBezTo>
                      <a:pt x="878" y="33222"/>
                      <a:pt x="876" y="33221"/>
                      <a:pt x="430" y="33754"/>
                    </a:cubicBezTo>
                    <a:cubicBezTo>
                      <a:pt x="346" y="33854"/>
                      <a:pt x="231" y="33950"/>
                      <a:pt x="279" y="34104"/>
                    </a:cubicBezTo>
                    <a:cubicBezTo>
                      <a:pt x="495" y="34790"/>
                      <a:pt x="335" y="35469"/>
                      <a:pt x="232" y="36147"/>
                    </a:cubicBezTo>
                    <a:cubicBezTo>
                      <a:pt x="8" y="37640"/>
                      <a:pt x="270" y="39154"/>
                      <a:pt x="58" y="40649"/>
                    </a:cubicBezTo>
                    <a:cubicBezTo>
                      <a:pt x="49" y="40728"/>
                      <a:pt x="58" y="40809"/>
                      <a:pt x="88" y="40884"/>
                    </a:cubicBezTo>
                    <a:cubicBezTo>
                      <a:pt x="246" y="41307"/>
                      <a:pt x="357" y="41699"/>
                      <a:pt x="145" y="42173"/>
                    </a:cubicBezTo>
                    <a:cubicBezTo>
                      <a:pt x="69" y="42344"/>
                      <a:pt x="0" y="42942"/>
                      <a:pt x="207" y="42951"/>
                    </a:cubicBezTo>
                    <a:cubicBezTo>
                      <a:pt x="982" y="42992"/>
                      <a:pt x="526" y="43438"/>
                      <a:pt x="543" y="43734"/>
                    </a:cubicBezTo>
                    <a:cubicBezTo>
                      <a:pt x="595" y="44603"/>
                      <a:pt x="735" y="45457"/>
                      <a:pt x="993" y="46294"/>
                    </a:cubicBezTo>
                    <a:cubicBezTo>
                      <a:pt x="1278" y="47220"/>
                      <a:pt x="1474" y="48180"/>
                      <a:pt x="1839" y="49071"/>
                    </a:cubicBezTo>
                    <a:cubicBezTo>
                      <a:pt x="2160" y="49850"/>
                      <a:pt x="2763" y="50434"/>
                      <a:pt x="2962" y="51367"/>
                    </a:cubicBezTo>
                    <a:cubicBezTo>
                      <a:pt x="3208" y="52510"/>
                      <a:pt x="3914" y="53595"/>
                      <a:pt x="4588" y="54593"/>
                    </a:cubicBezTo>
                    <a:cubicBezTo>
                      <a:pt x="5470" y="55902"/>
                      <a:pt x="6402" y="57174"/>
                      <a:pt x="7236" y="58518"/>
                    </a:cubicBezTo>
                    <a:cubicBezTo>
                      <a:pt x="8239" y="60134"/>
                      <a:pt x="9620" y="61443"/>
                      <a:pt x="10943" y="62782"/>
                    </a:cubicBezTo>
                    <a:cubicBezTo>
                      <a:pt x="11215" y="63057"/>
                      <a:pt x="11384" y="63481"/>
                      <a:pt x="11778" y="63641"/>
                    </a:cubicBezTo>
                    <a:cubicBezTo>
                      <a:pt x="13038" y="64156"/>
                      <a:pt x="13794" y="65326"/>
                      <a:pt x="14922" y="66047"/>
                    </a:cubicBezTo>
                    <a:cubicBezTo>
                      <a:pt x="15995" y="66735"/>
                      <a:pt x="16977" y="67623"/>
                      <a:pt x="17980" y="68446"/>
                    </a:cubicBezTo>
                    <a:cubicBezTo>
                      <a:pt x="18817" y="69135"/>
                      <a:pt x="19836" y="69488"/>
                      <a:pt x="20731" y="70061"/>
                    </a:cubicBezTo>
                    <a:cubicBezTo>
                      <a:pt x="21782" y="70731"/>
                      <a:pt x="22860" y="71316"/>
                      <a:pt x="24058" y="71672"/>
                    </a:cubicBezTo>
                    <a:cubicBezTo>
                      <a:pt x="24617" y="71837"/>
                      <a:pt x="25208" y="71946"/>
                      <a:pt x="25715" y="72212"/>
                    </a:cubicBezTo>
                    <a:cubicBezTo>
                      <a:pt x="27252" y="73018"/>
                      <a:pt x="28975" y="73004"/>
                      <a:pt x="30609" y="73354"/>
                    </a:cubicBezTo>
                    <a:cubicBezTo>
                      <a:pt x="32046" y="73664"/>
                      <a:pt x="33564" y="73589"/>
                      <a:pt x="35044" y="73723"/>
                    </a:cubicBezTo>
                    <a:cubicBezTo>
                      <a:pt x="35633" y="73776"/>
                      <a:pt x="36221" y="73801"/>
                      <a:pt x="36808" y="73801"/>
                    </a:cubicBezTo>
                    <a:cubicBezTo>
                      <a:pt x="38145" y="73801"/>
                      <a:pt x="39475" y="73673"/>
                      <a:pt x="40790" y="73463"/>
                    </a:cubicBezTo>
                    <a:cubicBezTo>
                      <a:pt x="41185" y="73400"/>
                      <a:pt x="41599" y="73276"/>
                      <a:pt x="42001" y="73276"/>
                    </a:cubicBezTo>
                    <a:cubicBezTo>
                      <a:pt x="42059" y="73276"/>
                      <a:pt x="42116" y="73278"/>
                      <a:pt x="42173" y="73284"/>
                    </a:cubicBezTo>
                    <a:cubicBezTo>
                      <a:pt x="42246" y="73291"/>
                      <a:pt x="42318" y="73295"/>
                      <a:pt x="42389" y="73295"/>
                    </a:cubicBezTo>
                    <a:cubicBezTo>
                      <a:pt x="42800" y="73295"/>
                      <a:pt x="43170" y="73180"/>
                      <a:pt x="43561" y="73065"/>
                    </a:cubicBezTo>
                    <a:cubicBezTo>
                      <a:pt x="44424" y="72810"/>
                      <a:pt x="45291" y="72559"/>
                      <a:pt x="46149" y="72299"/>
                    </a:cubicBezTo>
                    <a:cubicBezTo>
                      <a:pt x="46885" y="72077"/>
                      <a:pt x="47668" y="71985"/>
                      <a:pt x="48389" y="71649"/>
                    </a:cubicBezTo>
                    <a:cubicBezTo>
                      <a:pt x="48960" y="71383"/>
                      <a:pt x="49581" y="71226"/>
                      <a:pt x="50160" y="70979"/>
                    </a:cubicBezTo>
                    <a:cubicBezTo>
                      <a:pt x="50507" y="70831"/>
                      <a:pt x="51045" y="70826"/>
                      <a:pt x="51462" y="70571"/>
                    </a:cubicBezTo>
                    <a:cubicBezTo>
                      <a:pt x="52339" y="70033"/>
                      <a:pt x="53260" y="69580"/>
                      <a:pt x="54106" y="68972"/>
                    </a:cubicBezTo>
                    <a:cubicBezTo>
                      <a:pt x="54573" y="68636"/>
                      <a:pt x="55189" y="68471"/>
                      <a:pt x="55665" y="68079"/>
                    </a:cubicBezTo>
                    <a:cubicBezTo>
                      <a:pt x="56057" y="67757"/>
                      <a:pt x="56485" y="67342"/>
                      <a:pt x="56880" y="67183"/>
                    </a:cubicBezTo>
                    <a:cubicBezTo>
                      <a:pt x="57812" y="66806"/>
                      <a:pt x="58266" y="65873"/>
                      <a:pt x="59157" y="65514"/>
                    </a:cubicBezTo>
                    <a:cubicBezTo>
                      <a:pt x="59363" y="65431"/>
                      <a:pt x="59486" y="65276"/>
                      <a:pt x="59624" y="65105"/>
                    </a:cubicBezTo>
                    <a:cubicBezTo>
                      <a:pt x="60320" y="64254"/>
                      <a:pt x="60957" y="63325"/>
                      <a:pt x="61783" y="62620"/>
                    </a:cubicBezTo>
                    <a:cubicBezTo>
                      <a:pt x="62449" y="62053"/>
                      <a:pt x="63141" y="61441"/>
                      <a:pt x="63583" y="60774"/>
                    </a:cubicBezTo>
                    <a:cubicBezTo>
                      <a:pt x="64475" y="59428"/>
                      <a:pt x="65620" y="58282"/>
                      <a:pt x="66400" y="56832"/>
                    </a:cubicBezTo>
                    <a:cubicBezTo>
                      <a:pt x="67071" y="55586"/>
                      <a:pt x="67631" y="54273"/>
                      <a:pt x="68384" y="53081"/>
                    </a:cubicBezTo>
                    <a:cubicBezTo>
                      <a:pt x="69073" y="51988"/>
                      <a:pt x="69355" y="50743"/>
                      <a:pt x="69745" y="49578"/>
                    </a:cubicBezTo>
                    <a:cubicBezTo>
                      <a:pt x="70240" y="48102"/>
                      <a:pt x="70692" y="46557"/>
                      <a:pt x="70759" y="44938"/>
                    </a:cubicBezTo>
                    <a:cubicBezTo>
                      <a:pt x="70781" y="44432"/>
                      <a:pt x="70692" y="43777"/>
                      <a:pt x="70896" y="43412"/>
                    </a:cubicBezTo>
                    <a:cubicBezTo>
                      <a:pt x="71326" y="42642"/>
                      <a:pt x="71100" y="41803"/>
                      <a:pt x="71014" y="41181"/>
                    </a:cubicBezTo>
                    <a:cubicBezTo>
                      <a:pt x="70868" y="40128"/>
                      <a:pt x="71033" y="39095"/>
                      <a:pt x="70923" y="38051"/>
                    </a:cubicBezTo>
                    <a:cubicBezTo>
                      <a:pt x="70686" y="35823"/>
                      <a:pt x="70285" y="33660"/>
                      <a:pt x="69574" y="31539"/>
                    </a:cubicBezTo>
                    <a:cubicBezTo>
                      <a:pt x="69008" y="29848"/>
                      <a:pt x="68303" y="28263"/>
                      <a:pt x="67394" y="26701"/>
                    </a:cubicBezTo>
                    <a:cubicBezTo>
                      <a:pt x="66480" y="25127"/>
                      <a:pt x="65375" y="23680"/>
                      <a:pt x="64478" y="22095"/>
                    </a:cubicBezTo>
                    <a:cubicBezTo>
                      <a:pt x="63624" y="20583"/>
                      <a:pt x="62468" y="19216"/>
                      <a:pt x="61298" y="17915"/>
                    </a:cubicBezTo>
                    <a:cubicBezTo>
                      <a:pt x="59554" y="15974"/>
                      <a:pt x="57577" y="14291"/>
                      <a:pt x="55265" y="13015"/>
                    </a:cubicBezTo>
                    <a:cubicBezTo>
                      <a:pt x="54589" y="12640"/>
                      <a:pt x="53848" y="12345"/>
                      <a:pt x="53259" y="11809"/>
                    </a:cubicBezTo>
                    <a:cubicBezTo>
                      <a:pt x="53039" y="11612"/>
                      <a:pt x="52935" y="11484"/>
                      <a:pt x="53156" y="11176"/>
                    </a:cubicBezTo>
                    <a:cubicBezTo>
                      <a:pt x="53811" y="10268"/>
                      <a:pt x="54562" y="9422"/>
                      <a:pt x="55189" y="8516"/>
                    </a:cubicBezTo>
                    <a:cubicBezTo>
                      <a:pt x="56040" y="7284"/>
                      <a:pt x="56978" y="6113"/>
                      <a:pt x="57793" y="4851"/>
                    </a:cubicBezTo>
                    <a:cubicBezTo>
                      <a:pt x="58447" y="3838"/>
                      <a:pt x="58419" y="3317"/>
                      <a:pt x="57323" y="2774"/>
                    </a:cubicBezTo>
                    <a:cubicBezTo>
                      <a:pt x="56325" y="2280"/>
                      <a:pt x="55309" y="1742"/>
                      <a:pt x="54239" y="1489"/>
                    </a:cubicBezTo>
                    <a:cubicBezTo>
                      <a:pt x="52423" y="1060"/>
                      <a:pt x="50665" y="429"/>
                      <a:pt x="48747" y="327"/>
                    </a:cubicBezTo>
                    <a:cubicBezTo>
                      <a:pt x="47030" y="237"/>
                      <a:pt x="45311" y="40"/>
                      <a:pt x="43584" y="4"/>
                    </a:cubicBezTo>
                    <a:cubicBezTo>
                      <a:pt x="43469" y="2"/>
                      <a:pt x="43353" y="0"/>
                      <a:pt x="43237"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09" name="Google Shape;909;p42"/>
            <p:cNvGrpSpPr/>
            <p:nvPr/>
          </p:nvGrpSpPr>
          <p:grpSpPr>
            <a:xfrm>
              <a:off x="3303729" y="2660792"/>
              <a:ext cx="502689" cy="564679"/>
              <a:chOff x="3303729" y="2660792"/>
              <a:chExt cx="502689" cy="564679"/>
            </a:xfrm>
          </p:grpSpPr>
          <p:sp>
            <p:nvSpPr>
              <p:cNvPr id="910" name="Google Shape;910;p42"/>
              <p:cNvSpPr/>
              <p:nvPr/>
            </p:nvSpPr>
            <p:spPr>
              <a:xfrm>
                <a:off x="3333802" y="2748065"/>
                <a:ext cx="315871" cy="477405"/>
              </a:xfrm>
              <a:custGeom>
                <a:rect b="b" l="l" r="r" t="t"/>
                <a:pathLst>
                  <a:path extrusionOk="0" h="37942" w="25104">
                    <a:moveTo>
                      <a:pt x="12374" y="11363"/>
                    </a:moveTo>
                    <a:cubicBezTo>
                      <a:pt x="12484" y="11363"/>
                      <a:pt x="12593" y="11368"/>
                      <a:pt x="12702" y="11380"/>
                    </a:cubicBezTo>
                    <a:cubicBezTo>
                      <a:pt x="12807" y="11391"/>
                      <a:pt x="12914" y="11393"/>
                      <a:pt x="13021" y="11393"/>
                    </a:cubicBezTo>
                    <a:cubicBezTo>
                      <a:pt x="13095" y="11393"/>
                      <a:pt x="13170" y="11392"/>
                      <a:pt x="13244" y="11392"/>
                    </a:cubicBezTo>
                    <a:cubicBezTo>
                      <a:pt x="13602" y="11392"/>
                      <a:pt x="13963" y="11417"/>
                      <a:pt x="14287" y="11707"/>
                    </a:cubicBezTo>
                    <a:cubicBezTo>
                      <a:pt x="14737" y="12108"/>
                      <a:pt x="14539" y="12567"/>
                      <a:pt x="14458" y="12946"/>
                    </a:cubicBezTo>
                    <a:cubicBezTo>
                      <a:pt x="14003" y="15074"/>
                      <a:pt x="13581" y="17209"/>
                      <a:pt x="13522" y="19391"/>
                    </a:cubicBezTo>
                    <a:cubicBezTo>
                      <a:pt x="13478" y="21037"/>
                      <a:pt x="13250" y="22669"/>
                      <a:pt x="13463" y="24340"/>
                    </a:cubicBezTo>
                    <a:cubicBezTo>
                      <a:pt x="13548" y="25016"/>
                      <a:pt x="13771" y="25695"/>
                      <a:pt x="13758" y="26402"/>
                    </a:cubicBezTo>
                    <a:cubicBezTo>
                      <a:pt x="13752" y="26685"/>
                      <a:pt x="13782" y="26752"/>
                      <a:pt x="13494" y="26762"/>
                    </a:cubicBezTo>
                    <a:cubicBezTo>
                      <a:pt x="12881" y="26780"/>
                      <a:pt x="12268" y="26734"/>
                      <a:pt x="11654" y="26871"/>
                    </a:cubicBezTo>
                    <a:cubicBezTo>
                      <a:pt x="11610" y="26880"/>
                      <a:pt x="11547" y="26889"/>
                      <a:pt x="11477" y="26889"/>
                    </a:cubicBezTo>
                    <a:cubicBezTo>
                      <a:pt x="11318" y="26889"/>
                      <a:pt x="11121" y="26842"/>
                      <a:pt x="11033" y="26643"/>
                    </a:cubicBezTo>
                    <a:cubicBezTo>
                      <a:pt x="10921" y="26388"/>
                      <a:pt x="11010" y="26328"/>
                      <a:pt x="11160" y="26328"/>
                    </a:cubicBezTo>
                    <a:cubicBezTo>
                      <a:pt x="11210" y="26328"/>
                      <a:pt x="11267" y="26335"/>
                      <a:pt x="11325" y="26343"/>
                    </a:cubicBezTo>
                    <a:cubicBezTo>
                      <a:pt x="11322" y="26216"/>
                      <a:pt x="11350" y="26076"/>
                      <a:pt x="11310" y="25961"/>
                    </a:cubicBezTo>
                    <a:cubicBezTo>
                      <a:pt x="11193" y="25632"/>
                      <a:pt x="11277" y="25212"/>
                      <a:pt x="11216" y="24995"/>
                    </a:cubicBezTo>
                    <a:cubicBezTo>
                      <a:pt x="10826" y="23571"/>
                      <a:pt x="11434" y="22016"/>
                      <a:pt x="10723" y="20698"/>
                    </a:cubicBezTo>
                    <a:cubicBezTo>
                      <a:pt x="10275" y="19867"/>
                      <a:pt x="10754" y="19024"/>
                      <a:pt x="10408" y="18242"/>
                    </a:cubicBezTo>
                    <a:cubicBezTo>
                      <a:pt x="10103" y="17557"/>
                      <a:pt x="10319" y="16726"/>
                      <a:pt x="9680" y="15904"/>
                    </a:cubicBezTo>
                    <a:lnTo>
                      <a:pt x="9680" y="15904"/>
                    </a:lnTo>
                    <a:lnTo>
                      <a:pt x="10170" y="16176"/>
                    </a:lnTo>
                    <a:cubicBezTo>
                      <a:pt x="9787" y="15728"/>
                      <a:pt x="9628" y="15074"/>
                      <a:pt x="9540" y="14630"/>
                    </a:cubicBezTo>
                    <a:cubicBezTo>
                      <a:pt x="9373" y="13780"/>
                      <a:pt x="9032" y="12805"/>
                      <a:pt x="9454" y="11940"/>
                    </a:cubicBezTo>
                    <a:cubicBezTo>
                      <a:pt x="9626" y="11588"/>
                      <a:pt x="9946" y="11538"/>
                      <a:pt x="10287" y="11538"/>
                    </a:cubicBezTo>
                    <a:cubicBezTo>
                      <a:pt x="10423" y="11538"/>
                      <a:pt x="10563" y="11546"/>
                      <a:pt x="10698" y="11546"/>
                    </a:cubicBezTo>
                    <a:cubicBezTo>
                      <a:pt x="10794" y="11546"/>
                      <a:pt x="10888" y="11542"/>
                      <a:pt x="10977" y="11528"/>
                    </a:cubicBezTo>
                    <a:cubicBezTo>
                      <a:pt x="11438" y="11455"/>
                      <a:pt x="11911" y="11363"/>
                      <a:pt x="12374" y="11363"/>
                    </a:cubicBezTo>
                    <a:close/>
                    <a:moveTo>
                      <a:pt x="11873" y="1316"/>
                    </a:moveTo>
                    <a:cubicBezTo>
                      <a:pt x="13102" y="1316"/>
                      <a:pt x="14303" y="1559"/>
                      <a:pt x="15504" y="1959"/>
                    </a:cubicBezTo>
                    <a:cubicBezTo>
                      <a:pt x="17422" y="2598"/>
                      <a:pt x="19032" y="3745"/>
                      <a:pt x="20309" y="5343"/>
                    </a:cubicBezTo>
                    <a:cubicBezTo>
                      <a:pt x="20790" y="5943"/>
                      <a:pt x="21062" y="6683"/>
                      <a:pt x="21723" y="7181"/>
                    </a:cubicBezTo>
                    <a:cubicBezTo>
                      <a:pt x="21994" y="7385"/>
                      <a:pt x="22126" y="8057"/>
                      <a:pt x="22118" y="8343"/>
                    </a:cubicBezTo>
                    <a:cubicBezTo>
                      <a:pt x="22096" y="9087"/>
                      <a:pt x="22569" y="9591"/>
                      <a:pt x="22758" y="10207"/>
                    </a:cubicBezTo>
                    <a:cubicBezTo>
                      <a:pt x="23055" y="11179"/>
                      <a:pt x="23066" y="12198"/>
                      <a:pt x="23369" y="13136"/>
                    </a:cubicBezTo>
                    <a:cubicBezTo>
                      <a:pt x="23607" y="13875"/>
                      <a:pt x="23476" y="14633"/>
                      <a:pt x="23492" y="15312"/>
                    </a:cubicBezTo>
                    <a:cubicBezTo>
                      <a:pt x="23506" y="15991"/>
                      <a:pt x="23201" y="16896"/>
                      <a:pt x="22759" y="17573"/>
                    </a:cubicBezTo>
                    <a:cubicBezTo>
                      <a:pt x="22460" y="18029"/>
                      <a:pt x="22198" y="18505"/>
                      <a:pt x="21902" y="18959"/>
                    </a:cubicBezTo>
                    <a:cubicBezTo>
                      <a:pt x="21358" y="19796"/>
                      <a:pt x="20802" y="20626"/>
                      <a:pt x="20281" y="21477"/>
                    </a:cubicBezTo>
                    <a:cubicBezTo>
                      <a:pt x="19772" y="22305"/>
                      <a:pt x="19088" y="23073"/>
                      <a:pt x="18878" y="24022"/>
                    </a:cubicBezTo>
                    <a:cubicBezTo>
                      <a:pt x="18702" y="24809"/>
                      <a:pt x="18394" y="25509"/>
                      <a:pt x="18074" y="26227"/>
                    </a:cubicBezTo>
                    <a:cubicBezTo>
                      <a:pt x="17971" y="26457"/>
                      <a:pt x="17920" y="26494"/>
                      <a:pt x="17657" y="26517"/>
                    </a:cubicBezTo>
                    <a:cubicBezTo>
                      <a:pt x="17418" y="26539"/>
                      <a:pt x="17180" y="26546"/>
                      <a:pt x="16940" y="26546"/>
                    </a:cubicBezTo>
                    <a:cubicBezTo>
                      <a:pt x="16595" y="26546"/>
                      <a:pt x="16248" y="26532"/>
                      <a:pt x="15899" y="26532"/>
                    </a:cubicBezTo>
                    <a:cubicBezTo>
                      <a:pt x="15483" y="26532"/>
                      <a:pt x="15063" y="26551"/>
                      <a:pt x="14639" y="26634"/>
                    </a:cubicBezTo>
                    <a:cubicBezTo>
                      <a:pt x="15347" y="25931"/>
                      <a:pt x="14969" y="25072"/>
                      <a:pt x="14832" y="24452"/>
                    </a:cubicBezTo>
                    <a:cubicBezTo>
                      <a:pt x="14656" y="23649"/>
                      <a:pt x="14696" y="22884"/>
                      <a:pt x="14717" y="22112"/>
                    </a:cubicBezTo>
                    <a:cubicBezTo>
                      <a:pt x="14734" y="21438"/>
                      <a:pt x="14899" y="20695"/>
                      <a:pt x="14869" y="20093"/>
                    </a:cubicBezTo>
                    <a:cubicBezTo>
                      <a:pt x="14811" y="18881"/>
                      <a:pt x="15129" y="17742"/>
                      <a:pt x="15166" y="16563"/>
                    </a:cubicBezTo>
                    <a:cubicBezTo>
                      <a:pt x="15208" y="15202"/>
                      <a:pt x="15784" y="13906"/>
                      <a:pt x="15821" y="12531"/>
                    </a:cubicBezTo>
                    <a:cubicBezTo>
                      <a:pt x="16549" y="12119"/>
                      <a:pt x="15787" y="11269"/>
                      <a:pt x="16362" y="10754"/>
                    </a:cubicBezTo>
                    <a:cubicBezTo>
                      <a:pt x="16630" y="10515"/>
                      <a:pt x="16204" y="10392"/>
                      <a:pt x="16003" y="10355"/>
                    </a:cubicBezTo>
                    <a:cubicBezTo>
                      <a:pt x="15546" y="10271"/>
                      <a:pt x="15078" y="10172"/>
                      <a:pt x="14616" y="10172"/>
                    </a:cubicBezTo>
                    <a:cubicBezTo>
                      <a:pt x="14595" y="10172"/>
                      <a:pt x="14575" y="10172"/>
                      <a:pt x="14555" y="10173"/>
                    </a:cubicBezTo>
                    <a:cubicBezTo>
                      <a:pt x="13292" y="10196"/>
                      <a:pt x="12024" y="10117"/>
                      <a:pt x="10770" y="10390"/>
                    </a:cubicBezTo>
                    <a:cubicBezTo>
                      <a:pt x="10536" y="10442"/>
                      <a:pt x="10300" y="10456"/>
                      <a:pt x="10062" y="10456"/>
                    </a:cubicBezTo>
                    <a:cubicBezTo>
                      <a:pt x="9757" y="10456"/>
                      <a:pt x="9450" y="10432"/>
                      <a:pt x="9142" y="10432"/>
                    </a:cubicBezTo>
                    <a:cubicBezTo>
                      <a:pt x="8863" y="10432"/>
                      <a:pt x="8582" y="10452"/>
                      <a:pt x="8303" y="10526"/>
                    </a:cubicBezTo>
                    <a:cubicBezTo>
                      <a:pt x="7646" y="10702"/>
                      <a:pt x="7418" y="10979"/>
                      <a:pt x="7648" y="11633"/>
                    </a:cubicBezTo>
                    <a:cubicBezTo>
                      <a:pt x="8167" y="13105"/>
                      <a:pt x="8444" y="14633"/>
                      <a:pt x="8743" y="16162"/>
                    </a:cubicBezTo>
                    <a:cubicBezTo>
                      <a:pt x="9054" y="17755"/>
                      <a:pt x="9493" y="19324"/>
                      <a:pt x="9698" y="20938"/>
                    </a:cubicBezTo>
                    <a:cubicBezTo>
                      <a:pt x="9922" y="22708"/>
                      <a:pt x="10059" y="24491"/>
                      <a:pt x="10263" y="26265"/>
                    </a:cubicBezTo>
                    <a:cubicBezTo>
                      <a:pt x="10314" y="26701"/>
                      <a:pt x="10140" y="26891"/>
                      <a:pt x="9819" y="26891"/>
                    </a:cubicBezTo>
                    <a:cubicBezTo>
                      <a:pt x="9778" y="26891"/>
                      <a:pt x="9734" y="26888"/>
                      <a:pt x="9687" y="26882"/>
                    </a:cubicBezTo>
                    <a:cubicBezTo>
                      <a:pt x="9461" y="26851"/>
                      <a:pt x="9237" y="26840"/>
                      <a:pt x="9013" y="26840"/>
                    </a:cubicBezTo>
                    <a:cubicBezTo>
                      <a:pt x="8559" y="26840"/>
                      <a:pt x="8107" y="26887"/>
                      <a:pt x="7654" y="26916"/>
                    </a:cubicBezTo>
                    <a:cubicBezTo>
                      <a:pt x="7637" y="26917"/>
                      <a:pt x="7620" y="26917"/>
                      <a:pt x="7604" y="26917"/>
                    </a:cubicBezTo>
                    <a:cubicBezTo>
                      <a:pt x="7320" y="26917"/>
                      <a:pt x="7078" y="26756"/>
                      <a:pt x="7088" y="26475"/>
                    </a:cubicBezTo>
                    <a:cubicBezTo>
                      <a:pt x="7114" y="25772"/>
                      <a:pt x="6827" y="25158"/>
                      <a:pt x="6574" y="24551"/>
                    </a:cubicBezTo>
                    <a:cubicBezTo>
                      <a:pt x="6125" y="23475"/>
                      <a:pt x="5745" y="22344"/>
                      <a:pt x="4894" y="21484"/>
                    </a:cubicBezTo>
                    <a:cubicBezTo>
                      <a:pt x="4748" y="21334"/>
                      <a:pt x="4807" y="21200"/>
                      <a:pt x="4798" y="21025"/>
                    </a:cubicBezTo>
                    <a:cubicBezTo>
                      <a:pt x="4773" y="20528"/>
                      <a:pt x="4333" y="20199"/>
                      <a:pt x="4100" y="19789"/>
                    </a:cubicBezTo>
                    <a:cubicBezTo>
                      <a:pt x="3504" y="18741"/>
                      <a:pt x="3011" y="17626"/>
                      <a:pt x="2545" y="16518"/>
                    </a:cubicBezTo>
                    <a:cubicBezTo>
                      <a:pt x="2223" y="15748"/>
                      <a:pt x="2057" y="14850"/>
                      <a:pt x="1807" y="14046"/>
                    </a:cubicBezTo>
                    <a:cubicBezTo>
                      <a:pt x="1430" y="12831"/>
                      <a:pt x="1273" y="11672"/>
                      <a:pt x="1407" y="10437"/>
                    </a:cubicBezTo>
                    <a:cubicBezTo>
                      <a:pt x="1693" y="7791"/>
                      <a:pt x="2822" y="5517"/>
                      <a:pt x="4849" y="3855"/>
                    </a:cubicBezTo>
                    <a:cubicBezTo>
                      <a:pt x="6100" y="2829"/>
                      <a:pt x="7629" y="2180"/>
                      <a:pt x="9258" y="1698"/>
                    </a:cubicBezTo>
                    <a:cubicBezTo>
                      <a:pt x="10149" y="1434"/>
                      <a:pt x="11018" y="1316"/>
                      <a:pt x="11873" y="1316"/>
                    </a:cubicBezTo>
                    <a:close/>
                    <a:moveTo>
                      <a:pt x="17809" y="27426"/>
                    </a:moveTo>
                    <a:cubicBezTo>
                      <a:pt x="17916" y="27426"/>
                      <a:pt x="17996" y="27527"/>
                      <a:pt x="17968" y="27670"/>
                    </a:cubicBezTo>
                    <a:cubicBezTo>
                      <a:pt x="17954" y="27742"/>
                      <a:pt x="17839" y="27820"/>
                      <a:pt x="17854" y="27869"/>
                    </a:cubicBezTo>
                    <a:cubicBezTo>
                      <a:pt x="17969" y="28250"/>
                      <a:pt x="18022" y="28843"/>
                      <a:pt x="17815" y="28954"/>
                    </a:cubicBezTo>
                    <a:cubicBezTo>
                      <a:pt x="17677" y="29028"/>
                      <a:pt x="17510" y="29050"/>
                      <a:pt x="17332" y="29050"/>
                    </a:cubicBezTo>
                    <a:cubicBezTo>
                      <a:pt x="17073" y="29050"/>
                      <a:pt x="16789" y="29003"/>
                      <a:pt x="16530" y="29003"/>
                    </a:cubicBezTo>
                    <a:cubicBezTo>
                      <a:pt x="16426" y="28997"/>
                      <a:pt x="16322" y="28994"/>
                      <a:pt x="16218" y="28994"/>
                    </a:cubicBezTo>
                    <a:cubicBezTo>
                      <a:pt x="15253" y="28994"/>
                      <a:pt x="14304" y="29240"/>
                      <a:pt x="13340" y="29240"/>
                    </a:cubicBezTo>
                    <a:cubicBezTo>
                      <a:pt x="13206" y="29240"/>
                      <a:pt x="13073" y="29235"/>
                      <a:pt x="12939" y="29224"/>
                    </a:cubicBezTo>
                    <a:cubicBezTo>
                      <a:pt x="11272" y="29094"/>
                      <a:pt x="9605" y="28989"/>
                      <a:pt x="7937" y="28873"/>
                    </a:cubicBezTo>
                    <a:cubicBezTo>
                      <a:pt x="7904" y="28870"/>
                      <a:pt x="7868" y="28870"/>
                      <a:pt x="7833" y="28870"/>
                    </a:cubicBezTo>
                    <a:cubicBezTo>
                      <a:pt x="7814" y="28870"/>
                      <a:pt x="7795" y="28870"/>
                      <a:pt x="7776" y="28870"/>
                    </a:cubicBezTo>
                    <a:cubicBezTo>
                      <a:pt x="7561" y="28870"/>
                      <a:pt x="7350" y="28856"/>
                      <a:pt x="7390" y="28513"/>
                    </a:cubicBezTo>
                    <a:cubicBezTo>
                      <a:pt x="7429" y="28187"/>
                      <a:pt x="7593" y="27961"/>
                      <a:pt x="7956" y="27841"/>
                    </a:cubicBezTo>
                    <a:cubicBezTo>
                      <a:pt x="8175" y="27770"/>
                      <a:pt x="8394" y="27747"/>
                      <a:pt x="8611" y="27747"/>
                    </a:cubicBezTo>
                    <a:cubicBezTo>
                      <a:pt x="8951" y="27747"/>
                      <a:pt x="9289" y="27803"/>
                      <a:pt x="9622" y="27813"/>
                    </a:cubicBezTo>
                    <a:cubicBezTo>
                      <a:pt x="10381" y="27837"/>
                      <a:pt x="11140" y="27859"/>
                      <a:pt x="11898" y="27859"/>
                    </a:cubicBezTo>
                    <a:cubicBezTo>
                      <a:pt x="13007" y="27859"/>
                      <a:pt x="14114" y="27812"/>
                      <a:pt x="15214" y="27655"/>
                    </a:cubicBezTo>
                    <a:cubicBezTo>
                      <a:pt x="15454" y="27620"/>
                      <a:pt x="15696" y="27613"/>
                      <a:pt x="15938" y="27613"/>
                    </a:cubicBezTo>
                    <a:cubicBezTo>
                      <a:pt x="16115" y="27613"/>
                      <a:pt x="16292" y="27617"/>
                      <a:pt x="16469" y="27617"/>
                    </a:cubicBezTo>
                    <a:cubicBezTo>
                      <a:pt x="16898" y="27617"/>
                      <a:pt x="17326" y="27594"/>
                      <a:pt x="17742" y="27438"/>
                    </a:cubicBezTo>
                    <a:cubicBezTo>
                      <a:pt x="17765" y="27430"/>
                      <a:pt x="17787" y="27426"/>
                      <a:pt x="17809" y="27426"/>
                    </a:cubicBezTo>
                    <a:close/>
                    <a:moveTo>
                      <a:pt x="17336" y="29586"/>
                    </a:moveTo>
                    <a:cubicBezTo>
                      <a:pt x="17613" y="29586"/>
                      <a:pt x="17601" y="29747"/>
                      <a:pt x="17587" y="30360"/>
                    </a:cubicBezTo>
                    <a:cubicBezTo>
                      <a:pt x="17584" y="30536"/>
                      <a:pt x="17601" y="30724"/>
                      <a:pt x="17658" y="30887"/>
                    </a:cubicBezTo>
                    <a:cubicBezTo>
                      <a:pt x="17782" y="31233"/>
                      <a:pt x="17667" y="31318"/>
                      <a:pt x="17365" y="31318"/>
                    </a:cubicBezTo>
                    <a:cubicBezTo>
                      <a:pt x="17345" y="31318"/>
                      <a:pt x="17325" y="31317"/>
                      <a:pt x="17304" y="31317"/>
                    </a:cubicBezTo>
                    <a:cubicBezTo>
                      <a:pt x="17223" y="31314"/>
                      <a:pt x="17142" y="31313"/>
                      <a:pt x="17061" y="31313"/>
                    </a:cubicBezTo>
                    <a:cubicBezTo>
                      <a:pt x="16015" y="31313"/>
                      <a:pt x="14967" y="31513"/>
                      <a:pt x="13938" y="31513"/>
                    </a:cubicBezTo>
                    <a:cubicBezTo>
                      <a:pt x="13847" y="31513"/>
                      <a:pt x="13756" y="31511"/>
                      <a:pt x="13665" y="31508"/>
                    </a:cubicBezTo>
                    <a:cubicBezTo>
                      <a:pt x="13506" y="31502"/>
                      <a:pt x="13347" y="31499"/>
                      <a:pt x="13188" y="31499"/>
                    </a:cubicBezTo>
                    <a:cubicBezTo>
                      <a:pt x="12035" y="31499"/>
                      <a:pt x="10890" y="31640"/>
                      <a:pt x="9742" y="31640"/>
                    </a:cubicBezTo>
                    <a:cubicBezTo>
                      <a:pt x="9429" y="31640"/>
                      <a:pt x="9115" y="31630"/>
                      <a:pt x="8801" y="31603"/>
                    </a:cubicBezTo>
                    <a:cubicBezTo>
                      <a:pt x="8130" y="31545"/>
                      <a:pt x="7712" y="31166"/>
                      <a:pt x="7709" y="30615"/>
                    </a:cubicBezTo>
                    <a:cubicBezTo>
                      <a:pt x="7591" y="29970"/>
                      <a:pt x="7874" y="29710"/>
                      <a:pt x="8381" y="29710"/>
                    </a:cubicBezTo>
                    <a:cubicBezTo>
                      <a:pt x="8437" y="29710"/>
                      <a:pt x="8495" y="29713"/>
                      <a:pt x="8556" y="29719"/>
                    </a:cubicBezTo>
                    <a:cubicBezTo>
                      <a:pt x="9918" y="29854"/>
                      <a:pt x="11286" y="29926"/>
                      <a:pt x="12640" y="30052"/>
                    </a:cubicBezTo>
                    <a:cubicBezTo>
                      <a:pt x="12867" y="30073"/>
                      <a:pt x="13092" y="30082"/>
                      <a:pt x="13314" y="30082"/>
                    </a:cubicBezTo>
                    <a:cubicBezTo>
                      <a:pt x="14480" y="30082"/>
                      <a:pt x="15582" y="29825"/>
                      <a:pt x="16712" y="29664"/>
                    </a:cubicBezTo>
                    <a:cubicBezTo>
                      <a:pt x="17006" y="29623"/>
                      <a:pt x="17204" y="29586"/>
                      <a:pt x="17336" y="29586"/>
                    </a:cubicBezTo>
                    <a:close/>
                    <a:moveTo>
                      <a:pt x="17494" y="31925"/>
                    </a:moveTo>
                    <a:cubicBezTo>
                      <a:pt x="17779" y="31925"/>
                      <a:pt x="17592" y="32390"/>
                      <a:pt x="17588" y="32752"/>
                    </a:cubicBezTo>
                    <a:lnTo>
                      <a:pt x="17587" y="32752"/>
                    </a:lnTo>
                    <a:cubicBezTo>
                      <a:pt x="17682" y="33109"/>
                      <a:pt x="17716" y="33659"/>
                      <a:pt x="17419" y="33904"/>
                    </a:cubicBezTo>
                    <a:cubicBezTo>
                      <a:pt x="17350" y="33960"/>
                      <a:pt x="17254" y="33979"/>
                      <a:pt x="17143" y="33979"/>
                    </a:cubicBezTo>
                    <a:cubicBezTo>
                      <a:pt x="16909" y="33979"/>
                      <a:pt x="16606" y="33894"/>
                      <a:pt x="16347" y="33894"/>
                    </a:cubicBezTo>
                    <a:cubicBezTo>
                      <a:pt x="16314" y="33894"/>
                      <a:pt x="16282" y="33896"/>
                      <a:pt x="16250" y="33899"/>
                    </a:cubicBezTo>
                    <a:cubicBezTo>
                      <a:pt x="15691" y="33955"/>
                      <a:pt x="15133" y="33978"/>
                      <a:pt x="14577" y="33978"/>
                    </a:cubicBezTo>
                    <a:cubicBezTo>
                      <a:pt x="12615" y="33978"/>
                      <a:pt x="10671" y="33687"/>
                      <a:pt x="8721" y="33505"/>
                    </a:cubicBezTo>
                    <a:cubicBezTo>
                      <a:pt x="8460" y="33480"/>
                      <a:pt x="8118" y="33555"/>
                      <a:pt x="8147" y="33057"/>
                    </a:cubicBezTo>
                    <a:cubicBezTo>
                      <a:pt x="8171" y="32663"/>
                      <a:pt x="8361" y="32614"/>
                      <a:pt x="8605" y="32614"/>
                    </a:cubicBezTo>
                    <a:cubicBezTo>
                      <a:pt x="8664" y="32614"/>
                      <a:pt x="8727" y="32617"/>
                      <a:pt x="8791" y="32619"/>
                    </a:cubicBezTo>
                    <a:cubicBezTo>
                      <a:pt x="9918" y="32647"/>
                      <a:pt x="11047" y="32692"/>
                      <a:pt x="12174" y="32692"/>
                    </a:cubicBezTo>
                    <a:cubicBezTo>
                      <a:pt x="12354" y="32692"/>
                      <a:pt x="12533" y="32691"/>
                      <a:pt x="12713" y="32689"/>
                    </a:cubicBezTo>
                    <a:cubicBezTo>
                      <a:pt x="13889" y="32671"/>
                      <a:pt x="15062" y="32566"/>
                      <a:pt x="16236" y="32502"/>
                    </a:cubicBezTo>
                    <a:cubicBezTo>
                      <a:pt x="16538" y="32486"/>
                      <a:pt x="16761" y="32251"/>
                      <a:pt x="16986" y="32124"/>
                    </a:cubicBezTo>
                    <a:cubicBezTo>
                      <a:pt x="17233" y="31983"/>
                      <a:pt x="17393" y="31925"/>
                      <a:pt x="17494" y="31925"/>
                    </a:cubicBezTo>
                    <a:close/>
                    <a:moveTo>
                      <a:pt x="11410" y="34923"/>
                    </a:moveTo>
                    <a:cubicBezTo>
                      <a:pt x="11492" y="34923"/>
                      <a:pt x="11570" y="35105"/>
                      <a:pt x="11654" y="35109"/>
                    </a:cubicBezTo>
                    <a:cubicBezTo>
                      <a:pt x="12411" y="35151"/>
                      <a:pt x="13161" y="35376"/>
                      <a:pt x="13927" y="35376"/>
                    </a:cubicBezTo>
                    <a:cubicBezTo>
                      <a:pt x="14242" y="35376"/>
                      <a:pt x="14559" y="35338"/>
                      <a:pt x="14881" y="35234"/>
                    </a:cubicBezTo>
                    <a:lnTo>
                      <a:pt x="14881" y="35234"/>
                    </a:lnTo>
                    <a:cubicBezTo>
                      <a:pt x="14541" y="35472"/>
                      <a:pt x="14500" y="35896"/>
                      <a:pt x="14119" y="36120"/>
                    </a:cubicBezTo>
                    <a:cubicBezTo>
                      <a:pt x="13703" y="36366"/>
                      <a:pt x="13276" y="36490"/>
                      <a:pt x="12864" y="36490"/>
                    </a:cubicBezTo>
                    <a:cubicBezTo>
                      <a:pt x="12260" y="36490"/>
                      <a:pt x="11686" y="36225"/>
                      <a:pt x="11221" y="35694"/>
                    </a:cubicBezTo>
                    <a:cubicBezTo>
                      <a:pt x="10941" y="35374"/>
                      <a:pt x="11230" y="35266"/>
                      <a:pt x="11293" y="35083"/>
                    </a:cubicBezTo>
                    <a:cubicBezTo>
                      <a:pt x="11333" y="34963"/>
                      <a:pt x="11372" y="34923"/>
                      <a:pt x="11410" y="34923"/>
                    </a:cubicBezTo>
                    <a:close/>
                    <a:moveTo>
                      <a:pt x="11219" y="60"/>
                    </a:moveTo>
                    <a:cubicBezTo>
                      <a:pt x="10143" y="60"/>
                      <a:pt x="9112" y="387"/>
                      <a:pt x="8144" y="743"/>
                    </a:cubicBezTo>
                    <a:cubicBezTo>
                      <a:pt x="6865" y="1212"/>
                      <a:pt x="5635" y="1799"/>
                      <a:pt x="4496" y="2681"/>
                    </a:cubicBezTo>
                    <a:cubicBezTo>
                      <a:pt x="3186" y="3695"/>
                      <a:pt x="2136" y="4809"/>
                      <a:pt x="1572" y="6313"/>
                    </a:cubicBezTo>
                    <a:cubicBezTo>
                      <a:pt x="1366" y="6861"/>
                      <a:pt x="943" y="7234"/>
                      <a:pt x="777" y="7822"/>
                    </a:cubicBezTo>
                    <a:cubicBezTo>
                      <a:pt x="540" y="8653"/>
                      <a:pt x="585" y="9502"/>
                      <a:pt x="371" y="10319"/>
                    </a:cubicBezTo>
                    <a:cubicBezTo>
                      <a:pt x="324" y="10495"/>
                      <a:pt x="41" y="10551"/>
                      <a:pt x="126" y="10786"/>
                    </a:cubicBezTo>
                    <a:cubicBezTo>
                      <a:pt x="343" y="11385"/>
                      <a:pt x="288" y="12043"/>
                      <a:pt x="480" y="12626"/>
                    </a:cubicBezTo>
                    <a:cubicBezTo>
                      <a:pt x="646" y="13139"/>
                      <a:pt x="0" y="13715"/>
                      <a:pt x="652" y="14135"/>
                    </a:cubicBezTo>
                    <a:cubicBezTo>
                      <a:pt x="307" y="15409"/>
                      <a:pt x="1831" y="16246"/>
                      <a:pt x="1446" y="17529"/>
                    </a:cubicBezTo>
                    <a:cubicBezTo>
                      <a:pt x="2152" y="17864"/>
                      <a:pt x="2082" y="18683"/>
                      <a:pt x="2332" y="19229"/>
                    </a:cubicBezTo>
                    <a:cubicBezTo>
                      <a:pt x="3090" y="20885"/>
                      <a:pt x="4204" y="22317"/>
                      <a:pt x="5056" y="23907"/>
                    </a:cubicBezTo>
                    <a:cubicBezTo>
                      <a:pt x="5775" y="25245"/>
                      <a:pt x="5641" y="26684"/>
                      <a:pt x="6098" y="28033"/>
                    </a:cubicBezTo>
                    <a:cubicBezTo>
                      <a:pt x="6360" y="28806"/>
                      <a:pt x="6480" y="29730"/>
                      <a:pt x="6436" y="30592"/>
                    </a:cubicBezTo>
                    <a:cubicBezTo>
                      <a:pt x="6392" y="31435"/>
                      <a:pt x="6859" y="32174"/>
                      <a:pt x="6704" y="33064"/>
                    </a:cubicBezTo>
                    <a:cubicBezTo>
                      <a:pt x="6529" y="34065"/>
                      <a:pt x="7463" y="34880"/>
                      <a:pt x="8343" y="34891"/>
                    </a:cubicBezTo>
                    <a:cubicBezTo>
                      <a:pt x="8345" y="34891"/>
                      <a:pt x="8346" y="34891"/>
                      <a:pt x="8348" y="34891"/>
                    </a:cubicBezTo>
                    <a:cubicBezTo>
                      <a:pt x="8591" y="34891"/>
                      <a:pt x="8915" y="34721"/>
                      <a:pt x="9185" y="34721"/>
                    </a:cubicBezTo>
                    <a:cubicBezTo>
                      <a:pt x="9460" y="34721"/>
                      <a:pt x="9679" y="34897"/>
                      <a:pt x="9701" y="35605"/>
                    </a:cubicBezTo>
                    <a:cubicBezTo>
                      <a:pt x="9734" y="36682"/>
                      <a:pt x="11630" y="37743"/>
                      <a:pt x="12732" y="37906"/>
                    </a:cubicBezTo>
                    <a:cubicBezTo>
                      <a:pt x="12892" y="37930"/>
                      <a:pt x="13045" y="37941"/>
                      <a:pt x="13191" y="37941"/>
                    </a:cubicBezTo>
                    <a:cubicBezTo>
                      <a:pt x="14529" y="37941"/>
                      <a:pt x="15282" y="36995"/>
                      <a:pt x="15961" y="36018"/>
                    </a:cubicBezTo>
                    <a:cubicBezTo>
                      <a:pt x="16261" y="35585"/>
                      <a:pt x="16493" y="35370"/>
                      <a:pt x="16986" y="35280"/>
                    </a:cubicBezTo>
                    <a:cubicBezTo>
                      <a:pt x="18301" y="35039"/>
                      <a:pt x="18753" y="34684"/>
                      <a:pt x="18845" y="33518"/>
                    </a:cubicBezTo>
                    <a:cubicBezTo>
                      <a:pt x="18897" y="32881"/>
                      <a:pt x="18864" y="32213"/>
                      <a:pt x="18886" y="31562"/>
                    </a:cubicBezTo>
                    <a:cubicBezTo>
                      <a:pt x="18926" y="30452"/>
                      <a:pt x="19136" y="29325"/>
                      <a:pt x="19133" y="28241"/>
                    </a:cubicBezTo>
                    <a:cubicBezTo>
                      <a:pt x="19131" y="27316"/>
                      <a:pt x="19533" y="26497"/>
                      <a:pt x="19466" y="25569"/>
                    </a:cubicBezTo>
                    <a:cubicBezTo>
                      <a:pt x="19404" y="24732"/>
                      <a:pt x="20231" y="24206"/>
                      <a:pt x="20639" y="23528"/>
                    </a:cubicBezTo>
                    <a:cubicBezTo>
                      <a:pt x="21681" y="21787"/>
                      <a:pt x="22957" y="20202"/>
                      <a:pt x="23837" y="18346"/>
                    </a:cubicBezTo>
                    <a:cubicBezTo>
                      <a:pt x="24589" y="16761"/>
                      <a:pt x="25103" y="15194"/>
                      <a:pt x="24883" y="13438"/>
                    </a:cubicBezTo>
                    <a:cubicBezTo>
                      <a:pt x="24828" y="13009"/>
                      <a:pt x="24579" y="12531"/>
                      <a:pt x="24699" y="12169"/>
                    </a:cubicBezTo>
                    <a:cubicBezTo>
                      <a:pt x="24956" y="11389"/>
                      <a:pt x="24528" y="10753"/>
                      <a:pt x="24282" y="10168"/>
                    </a:cubicBezTo>
                    <a:cubicBezTo>
                      <a:pt x="24183" y="9930"/>
                      <a:pt x="24407" y="9286"/>
                      <a:pt x="23806" y="9258"/>
                    </a:cubicBezTo>
                    <a:cubicBezTo>
                      <a:pt x="24022" y="8359"/>
                      <a:pt x="23391" y="7723"/>
                      <a:pt x="23128" y="6967"/>
                    </a:cubicBezTo>
                    <a:cubicBezTo>
                      <a:pt x="22992" y="6576"/>
                      <a:pt x="22772" y="6251"/>
                      <a:pt x="22579" y="5909"/>
                    </a:cubicBezTo>
                    <a:cubicBezTo>
                      <a:pt x="21997" y="4876"/>
                      <a:pt x="21193" y="3970"/>
                      <a:pt x="20286" y="3270"/>
                    </a:cubicBezTo>
                    <a:cubicBezTo>
                      <a:pt x="19589" y="2731"/>
                      <a:pt x="18831" y="2191"/>
                      <a:pt x="18055" y="1715"/>
                    </a:cubicBezTo>
                    <a:cubicBezTo>
                      <a:pt x="17112" y="1136"/>
                      <a:pt x="16118" y="803"/>
                      <a:pt x="15126" y="431"/>
                    </a:cubicBezTo>
                    <a:cubicBezTo>
                      <a:pt x="13979" y="1"/>
                      <a:pt x="12736" y="251"/>
                      <a:pt x="11548" y="71"/>
                    </a:cubicBezTo>
                    <a:cubicBezTo>
                      <a:pt x="11438" y="64"/>
                      <a:pt x="11328" y="60"/>
                      <a:pt x="11219" y="6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1" name="Google Shape;911;p42"/>
              <p:cNvSpPr/>
              <p:nvPr/>
            </p:nvSpPr>
            <p:spPr>
              <a:xfrm>
                <a:off x="3661643" y="2996585"/>
                <a:ext cx="100975" cy="88040"/>
              </a:xfrm>
              <a:custGeom>
                <a:rect b="b" l="l" r="r" t="t"/>
                <a:pathLst>
                  <a:path extrusionOk="0" h="6997" w="8025">
                    <a:moveTo>
                      <a:pt x="616" y="1"/>
                    </a:moveTo>
                    <a:cubicBezTo>
                      <a:pt x="1" y="1"/>
                      <a:pt x="154" y="1119"/>
                      <a:pt x="515" y="1583"/>
                    </a:cubicBezTo>
                    <a:cubicBezTo>
                      <a:pt x="792" y="1939"/>
                      <a:pt x="928" y="2226"/>
                      <a:pt x="1155" y="2590"/>
                    </a:cubicBezTo>
                    <a:cubicBezTo>
                      <a:pt x="1617" y="3335"/>
                      <a:pt x="2692" y="3719"/>
                      <a:pt x="3362" y="4332"/>
                    </a:cubicBezTo>
                    <a:cubicBezTo>
                      <a:pt x="4106" y="5009"/>
                      <a:pt x="4958" y="6082"/>
                      <a:pt x="5884" y="6480"/>
                    </a:cubicBezTo>
                    <a:cubicBezTo>
                      <a:pt x="6225" y="6627"/>
                      <a:pt x="7059" y="6996"/>
                      <a:pt x="7573" y="6996"/>
                    </a:cubicBezTo>
                    <a:cubicBezTo>
                      <a:pt x="7833" y="6996"/>
                      <a:pt x="8010" y="6902"/>
                      <a:pt x="8003" y="6639"/>
                    </a:cubicBezTo>
                    <a:cubicBezTo>
                      <a:pt x="8024" y="6471"/>
                      <a:pt x="7866" y="6273"/>
                      <a:pt x="7737" y="6079"/>
                    </a:cubicBezTo>
                    <a:cubicBezTo>
                      <a:pt x="7113" y="5147"/>
                      <a:pt x="6217" y="4486"/>
                      <a:pt x="5330" y="3848"/>
                    </a:cubicBezTo>
                    <a:cubicBezTo>
                      <a:pt x="4989" y="3604"/>
                      <a:pt x="4988" y="3072"/>
                      <a:pt x="4481" y="3021"/>
                    </a:cubicBezTo>
                    <a:cubicBezTo>
                      <a:pt x="3924" y="2965"/>
                      <a:pt x="3684" y="2431"/>
                      <a:pt x="3292" y="2132"/>
                    </a:cubicBezTo>
                    <a:cubicBezTo>
                      <a:pt x="2587" y="1596"/>
                      <a:pt x="1660" y="311"/>
                      <a:pt x="836" y="40"/>
                    </a:cubicBezTo>
                    <a:cubicBezTo>
                      <a:pt x="754" y="13"/>
                      <a:pt x="680" y="1"/>
                      <a:pt x="61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2" name="Google Shape;912;p42"/>
              <p:cNvSpPr/>
              <p:nvPr/>
            </p:nvSpPr>
            <p:spPr>
              <a:xfrm>
                <a:off x="3681775" y="2965707"/>
                <a:ext cx="124642" cy="47310"/>
              </a:xfrm>
              <a:custGeom>
                <a:rect b="b" l="l" r="r" t="t"/>
                <a:pathLst>
                  <a:path extrusionOk="0" h="3760" w="9906">
                    <a:moveTo>
                      <a:pt x="1238" y="1"/>
                    </a:moveTo>
                    <a:cubicBezTo>
                      <a:pt x="874" y="1"/>
                      <a:pt x="0" y="452"/>
                      <a:pt x="74" y="643"/>
                    </a:cubicBezTo>
                    <a:cubicBezTo>
                      <a:pt x="233" y="1052"/>
                      <a:pt x="589" y="1366"/>
                      <a:pt x="1000" y="1511"/>
                    </a:cubicBezTo>
                    <a:cubicBezTo>
                      <a:pt x="2577" y="2072"/>
                      <a:pt x="4121" y="2738"/>
                      <a:pt x="5774" y="3081"/>
                    </a:cubicBezTo>
                    <a:cubicBezTo>
                      <a:pt x="6801" y="3293"/>
                      <a:pt x="7777" y="3759"/>
                      <a:pt x="8849" y="3759"/>
                    </a:cubicBezTo>
                    <a:cubicBezTo>
                      <a:pt x="8980" y="3759"/>
                      <a:pt x="9112" y="3752"/>
                      <a:pt x="9246" y="3737"/>
                    </a:cubicBezTo>
                    <a:cubicBezTo>
                      <a:pt x="9264" y="3738"/>
                      <a:pt x="9281" y="3739"/>
                      <a:pt x="9298" y="3739"/>
                    </a:cubicBezTo>
                    <a:cubicBezTo>
                      <a:pt x="9537" y="3739"/>
                      <a:pt x="9740" y="3627"/>
                      <a:pt x="9906" y="3438"/>
                    </a:cubicBezTo>
                    <a:cubicBezTo>
                      <a:pt x="9682" y="3333"/>
                      <a:pt x="9716" y="2883"/>
                      <a:pt x="9406" y="2883"/>
                    </a:cubicBezTo>
                    <a:cubicBezTo>
                      <a:pt x="9351" y="2883"/>
                      <a:pt x="9284" y="2898"/>
                      <a:pt x="9203" y="2931"/>
                    </a:cubicBezTo>
                    <a:cubicBezTo>
                      <a:pt x="9146" y="2954"/>
                      <a:pt x="9094" y="2965"/>
                      <a:pt x="9045" y="2965"/>
                    </a:cubicBezTo>
                    <a:cubicBezTo>
                      <a:pt x="8806" y="2965"/>
                      <a:pt x="8644" y="2726"/>
                      <a:pt x="8451" y="2611"/>
                    </a:cubicBezTo>
                    <a:cubicBezTo>
                      <a:pt x="7697" y="2167"/>
                      <a:pt x="6880" y="1574"/>
                      <a:pt x="6081" y="1574"/>
                    </a:cubicBezTo>
                    <a:cubicBezTo>
                      <a:pt x="6051" y="1574"/>
                      <a:pt x="6022" y="1575"/>
                      <a:pt x="5992" y="1576"/>
                    </a:cubicBezTo>
                    <a:cubicBezTo>
                      <a:pt x="5956" y="1578"/>
                      <a:pt x="5920" y="1579"/>
                      <a:pt x="5885" y="1579"/>
                    </a:cubicBezTo>
                    <a:cubicBezTo>
                      <a:pt x="4991" y="1579"/>
                      <a:pt x="4354" y="960"/>
                      <a:pt x="3468" y="960"/>
                    </a:cubicBezTo>
                    <a:cubicBezTo>
                      <a:pt x="3438" y="960"/>
                      <a:pt x="3408" y="960"/>
                      <a:pt x="3377" y="962"/>
                    </a:cubicBezTo>
                    <a:cubicBezTo>
                      <a:pt x="3361" y="963"/>
                      <a:pt x="3344" y="963"/>
                      <a:pt x="3328" y="963"/>
                    </a:cubicBezTo>
                    <a:cubicBezTo>
                      <a:pt x="2682" y="963"/>
                      <a:pt x="2005" y="344"/>
                      <a:pt x="1341" y="19"/>
                    </a:cubicBezTo>
                    <a:cubicBezTo>
                      <a:pt x="1315" y="6"/>
                      <a:pt x="1280" y="1"/>
                      <a:pt x="1238"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3" name="Google Shape;913;p42"/>
              <p:cNvSpPr/>
              <p:nvPr/>
            </p:nvSpPr>
            <p:spPr>
              <a:xfrm>
                <a:off x="3637396" y="3039807"/>
                <a:ext cx="64058" cy="93765"/>
              </a:xfrm>
              <a:custGeom>
                <a:rect b="b" l="l" r="r" t="t"/>
                <a:pathLst>
                  <a:path extrusionOk="0" h="7452" w="5091">
                    <a:moveTo>
                      <a:pt x="991" y="1"/>
                    </a:moveTo>
                    <a:cubicBezTo>
                      <a:pt x="521" y="1"/>
                      <a:pt x="1" y="536"/>
                      <a:pt x="195" y="804"/>
                    </a:cubicBezTo>
                    <a:cubicBezTo>
                      <a:pt x="711" y="1515"/>
                      <a:pt x="909" y="2384"/>
                      <a:pt x="1406" y="3098"/>
                    </a:cubicBezTo>
                    <a:cubicBezTo>
                      <a:pt x="1714" y="3540"/>
                      <a:pt x="2148" y="4053"/>
                      <a:pt x="2189" y="4478"/>
                    </a:cubicBezTo>
                    <a:cubicBezTo>
                      <a:pt x="2271" y="5318"/>
                      <a:pt x="3408" y="5391"/>
                      <a:pt x="3267" y="6259"/>
                    </a:cubicBezTo>
                    <a:cubicBezTo>
                      <a:pt x="3269" y="6259"/>
                      <a:pt x="3271" y="6259"/>
                      <a:pt x="3273" y="6259"/>
                    </a:cubicBezTo>
                    <a:cubicBezTo>
                      <a:pt x="3922" y="6259"/>
                      <a:pt x="4015" y="6952"/>
                      <a:pt x="4455" y="7217"/>
                    </a:cubicBezTo>
                    <a:cubicBezTo>
                      <a:pt x="4558" y="7278"/>
                      <a:pt x="4622" y="7452"/>
                      <a:pt x="4737" y="7452"/>
                    </a:cubicBezTo>
                    <a:cubicBezTo>
                      <a:pt x="4778" y="7452"/>
                      <a:pt x="4826" y="7430"/>
                      <a:pt x="4883" y="7373"/>
                    </a:cubicBezTo>
                    <a:cubicBezTo>
                      <a:pt x="5015" y="7242"/>
                      <a:pt x="5090" y="7053"/>
                      <a:pt x="4992" y="6857"/>
                    </a:cubicBezTo>
                    <a:cubicBezTo>
                      <a:pt x="4628" y="6113"/>
                      <a:pt x="4252" y="5377"/>
                      <a:pt x="3898" y="4629"/>
                    </a:cubicBezTo>
                    <a:cubicBezTo>
                      <a:pt x="3645" y="4088"/>
                      <a:pt x="3376" y="3568"/>
                      <a:pt x="3041" y="3059"/>
                    </a:cubicBezTo>
                    <a:cubicBezTo>
                      <a:pt x="2505" y="2243"/>
                      <a:pt x="2141" y="1309"/>
                      <a:pt x="1730" y="415"/>
                    </a:cubicBezTo>
                    <a:cubicBezTo>
                      <a:pt x="1562" y="49"/>
                      <a:pt x="1184" y="174"/>
                      <a:pt x="997" y="1"/>
                    </a:cubicBezTo>
                    <a:cubicBezTo>
                      <a:pt x="995" y="1"/>
                      <a:pt x="993" y="1"/>
                      <a:pt x="99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4" name="Google Shape;914;p42"/>
              <p:cNvSpPr/>
              <p:nvPr/>
            </p:nvSpPr>
            <p:spPr>
              <a:xfrm>
                <a:off x="3328554" y="2699093"/>
                <a:ext cx="84240" cy="80264"/>
              </a:xfrm>
              <a:custGeom>
                <a:rect b="b" l="l" r="r" t="t"/>
                <a:pathLst>
                  <a:path extrusionOk="0" h="6379" w="6695">
                    <a:moveTo>
                      <a:pt x="1" y="0"/>
                    </a:moveTo>
                    <a:lnTo>
                      <a:pt x="1" y="0"/>
                    </a:lnTo>
                    <a:cubicBezTo>
                      <a:pt x="150" y="1491"/>
                      <a:pt x="1366" y="2267"/>
                      <a:pt x="2225" y="3269"/>
                    </a:cubicBezTo>
                    <a:cubicBezTo>
                      <a:pt x="2818" y="3959"/>
                      <a:pt x="3487" y="4597"/>
                      <a:pt x="4184" y="5185"/>
                    </a:cubicBezTo>
                    <a:cubicBezTo>
                      <a:pt x="4769" y="5679"/>
                      <a:pt x="5293" y="6379"/>
                      <a:pt x="6110" y="6379"/>
                    </a:cubicBezTo>
                    <a:cubicBezTo>
                      <a:pt x="6289" y="6379"/>
                      <a:pt x="6483" y="6345"/>
                      <a:pt x="6694" y="6268"/>
                    </a:cubicBezTo>
                    <a:cubicBezTo>
                      <a:pt x="6519" y="5303"/>
                      <a:pt x="1247" y="363"/>
                      <a:pt x="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5" name="Google Shape;915;p42"/>
              <p:cNvSpPr/>
              <p:nvPr/>
            </p:nvSpPr>
            <p:spPr>
              <a:xfrm>
                <a:off x="3385264" y="2660792"/>
                <a:ext cx="57439" cy="102824"/>
              </a:xfrm>
              <a:custGeom>
                <a:rect b="b" l="l" r="r" t="t"/>
                <a:pathLst>
                  <a:path extrusionOk="0" h="8172" w="4565">
                    <a:moveTo>
                      <a:pt x="465" y="1"/>
                    </a:moveTo>
                    <a:cubicBezTo>
                      <a:pt x="452" y="1"/>
                      <a:pt x="440" y="2"/>
                      <a:pt x="426" y="5"/>
                    </a:cubicBezTo>
                    <a:cubicBezTo>
                      <a:pt x="0" y="97"/>
                      <a:pt x="475" y="462"/>
                      <a:pt x="395" y="708"/>
                    </a:cubicBezTo>
                    <a:cubicBezTo>
                      <a:pt x="386" y="733"/>
                      <a:pt x="387" y="761"/>
                      <a:pt x="359" y="1003"/>
                    </a:cubicBezTo>
                    <a:cubicBezTo>
                      <a:pt x="719" y="1761"/>
                      <a:pt x="884" y="2760"/>
                      <a:pt x="1329" y="3737"/>
                    </a:cubicBezTo>
                    <a:cubicBezTo>
                      <a:pt x="1845" y="4866"/>
                      <a:pt x="2503" y="5941"/>
                      <a:pt x="2922" y="7112"/>
                    </a:cubicBezTo>
                    <a:cubicBezTo>
                      <a:pt x="3090" y="7581"/>
                      <a:pt x="3556" y="7697"/>
                      <a:pt x="3773" y="8094"/>
                    </a:cubicBezTo>
                    <a:cubicBezTo>
                      <a:pt x="3803" y="8150"/>
                      <a:pt x="3844" y="8171"/>
                      <a:pt x="3890" y="8171"/>
                    </a:cubicBezTo>
                    <a:cubicBezTo>
                      <a:pt x="4019" y="8171"/>
                      <a:pt x="4193" y="8007"/>
                      <a:pt x="4328" y="7951"/>
                    </a:cubicBezTo>
                    <a:cubicBezTo>
                      <a:pt x="4564" y="7853"/>
                      <a:pt x="4518" y="7655"/>
                      <a:pt x="4434" y="7481"/>
                    </a:cubicBezTo>
                    <a:cubicBezTo>
                      <a:pt x="3751" y="6041"/>
                      <a:pt x="3069" y="4597"/>
                      <a:pt x="2371" y="3163"/>
                    </a:cubicBezTo>
                    <a:cubicBezTo>
                      <a:pt x="1960" y="2318"/>
                      <a:pt x="1592" y="1456"/>
                      <a:pt x="1038" y="680"/>
                    </a:cubicBezTo>
                    <a:cubicBezTo>
                      <a:pt x="858" y="430"/>
                      <a:pt x="692" y="1"/>
                      <a:pt x="46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6" name="Google Shape;916;p42"/>
              <p:cNvSpPr/>
              <p:nvPr/>
            </p:nvSpPr>
            <p:spPr>
              <a:xfrm>
                <a:off x="3303729" y="2787235"/>
                <a:ext cx="96281" cy="36728"/>
              </a:xfrm>
              <a:custGeom>
                <a:rect b="b" l="l" r="r" t="t"/>
                <a:pathLst>
                  <a:path extrusionOk="0" h="2919" w="7652">
                    <a:moveTo>
                      <a:pt x="1158" y="0"/>
                    </a:moveTo>
                    <a:cubicBezTo>
                      <a:pt x="927" y="0"/>
                      <a:pt x="700" y="29"/>
                      <a:pt x="550" y="108"/>
                    </a:cubicBezTo>
                    <a:cubicBezTo>
                      <a:pt x="443" y="164"/>
                      <a:pt x="368" y="220"/>
                      <a:pt x="323" y="274"/>
                    </a:cubicBezTo>
                    <a:cubicBezTo>
                      <a:pt x="1" y="652"/>
                      <a:pt x="1073" y="948"/>
                      <a:pt x="1490" y="1165"/>
                    </a:cubicBezTo>
                    <a:cubicBezTo>
                      <a:pt x="2697" y="1796"/>
                      <a:pt x="3986" y="2272"/>
                      <a:pt x="5257" y="2768"/>
                    </a:cubicBezTo>
                    <a:cubicBezTo>
                      <a:pt x="5498" y="2861"/>
                      <a:pt x="5747" y="2919"/>
                      <a:pt x="5992" y="2919"/>
                    </a:cubicBezTo>
                    <a:cubicBezTo>
                      <a:pt x="6302" y="2919"/>
                      <a:pt x="6606" y="2827"/>
                      <a:pt x="6881" y="2601"/>
                    </a:cubicBezTo>
                    <a:cubicBezTo>
                      <a:pt x="7652" y="1970"/>
                      <a:pt x="6113" y="1349"/>
                      <a:pt x="5565" y="1217"/>
                    </a:cubicBezTo>
                    <a:cubicBezTo>
                      <a:pt x="5068" y="1099"/>
                      <a:pt x="4576" y="1179"/>
                      <a:pt x="4126" y="990"/>
                    </a:cubicBezTo>
                    <a:cubicBezTo>
                      <a:pt x="3807" y="855"/>
                      <a:pt x="3604" y="543"/>
                      <a:pt x="3308" y="543"/>
                    </a:cubicBezTo>
                    <a:cubicBezTo>
                      <a:pt x="3206" y="543"/>
                      <a:pt x="3093" y="580"/>
                      <a:pt x="2961" y="672"/>
                    </a:cubicBezTo>
                    <a:cubicBezTo>
                      <a:pt x="2960" y="674"/>
                      <a:pt x="2957" y="674"/>
                      <a:pt x="2954" y="674"/>
                    </a:cubicBezTo>
                    <a:cubicBezTo>
                      <a:pt x="2851" y="674"/>
                      <a:pt x="1997" y="109"/>
                      <a:pt x="1801" y="66"/>
                    </a:cubicBezTo>
                    <a:cubicBezTo>
                      <a:pt x="1637" y="30"/>
                      <a:pt x="1396" y="0"/>
                      <a:pt x="1158"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917" name="Google Shape;917;p42"/>
          <p:cNvGrpSpPr/>
          <p:nvPr/>
        </p:nvGrpSpPr>
        <p:grpSpPr>
          <a:xfrm>
            <a:off x="1504631" y="2469324"/>
            <a:ext cx="1089168" cy="357250"/>
            <a:chOff x="1504631" y="2469324"/>
            <a:chExt cx="1089168" cy="357250"/>
          </a:xfrm>
        </p:grpSpPr>
        <p:sp>
          <p:nvSpPr>
            <p:cNvPr id="918" name="Google Shape;918;p42"/>
            <p:cNvSpPr/>
            <p:nvPr/>
          </p:nvSpPr>
          <p:spPr>
            <a:xfrm>
              <a:off x="1504631" y="2469324"/>
              <a:ext cx="1089168" cy="357250"/>
            </a:xfrm>
            <a:custGeom>
              <a:rect b="b" l="l" r="r" t="t"/>
              <a:pathLst>
                <a:path extrusionOk="0" h="19238" w="58652">
                  <a:moveTo>
                    <a:pt x="21978" y="50"/>
                  </a:moveTo>
                  <a:cubicBezTo>
                    <a:pt x="20367" y="50"/>
                    <a:pt x="18752" y="83"/>
                    <a:pt x="17140" y="94"/>
                  </a:cubicBezTo>
                  <a:cubicBezTo>
                    <a:pt x="14998" y="111"/>
                    <a:pt x="12843" y="438"/>
                    <a:pt x="10721" y="793"/>
                  </a:cubicBezTo>
                  <a:cubicBezTo>
                    <a:pt x="8687" y="1132"/>
                    <a:pt x="6627" y="1154"/>
                    <a:pt x="4588" y="1432"/>
                  </a:cubicBezTo>
                  <a:cubicBezTo>
                    <a:pt x="3111" y="1634"/>
                    <a:pt x="1100" y="2547"/>
                    <a:pt x="618" y="4161"/>
                  </a:cubicBezTo>
                  <a:cubicBezTo>
                    <a:pt x="499" y="4553"/>
                    <a:pt x="165" y="4973"/>
                    <a:pt x="241" y="5313"/>
                  </a:cubicBezTo>
                  <a:cubicBezTo>
                    <a:pt x="482" y="6390"/>
                    <a:pt x="16" y="7401"/>
                    <a:pt x="160" y="8507"/>
                  </a:cubicBezTo>
                  <a:cubicBezTo>
                    <a:pt x="443" y="10679"/>
                    <a:pt x="0" y="12902"/>
                    <a:pt x="1259" y="14975"/>
                  </a:cubicBezTo>
                  <a:cubicBezTo>
                    <a:pt x="1965" y="16140"/>
                    <a:pt x="3965" y="17774"/>
                    <a:pt x="5381" y="17778"/>
                  </a:cubicBezTo>
                  <a:cubicBezTo>
                    <a:pt x="5382" y="17778"/>
                    <a:pt x="5382" y="17778"/>
                    <a:pt x="5383" y="17778"/>
                  </a:cubicBezTo>
                  <a:cubicBezTo>
                    <a:pt x="5705" y="17778"/>
                    <a:pt x="6095" y="17565"/>
                    <a:pt x="6423" y="17565"/>
                  </a:cubicBezTo>
                  <a:cubicBezTo>
                    <a:pt x="6695" y="17565"/>
                    <a:pt x="6924" y="17713"/>
                    <a:pt x="7033" y="18254"/>
                  </a:cubicBezTo>
                  <a:cubicBezTo>
                    <a:pt x="7037" y="18274"/>
                    <a:pt x="7120" y="18299"/>
                    <a:pt x="7179" y="18299"/>
                  </a:cubicBezTo>
                  <a:cubicBezTo>
                    <a:pt x="7196" y="18299"/>
                    <a:pt x="7211" y="18297"/>
                    <a:pt x="7221" y="18292"/>
                  </a:cubicBezTo>
                  <a:cubicBezTo>
                    <a:pt x="7517" y="18141"/>
                    <a:pt x="7805" y="18084"/>
                    <a:pt x="8088" y="18084"/>
                  </a:cubicBezTo>
                  <a:cubicBezTo>
                    <a:pt x="8948" y="18084"/>
                    <a:pt x="9763" y="18605"/>
                    <a:pt x="10609" y="18605"/>
                  </a:cubicBezTo>
                  <a:cubicBezTo>
                    <a:pt x="10713" y="18605"/>
                    <a:pt x="10818" y="18597"/>
                    <a:pt x="10924" y="18580"/>
                  </a:cubicBezTo>
                  <a:cubicBezTo>
                    <a:pt x="11119" y="18546"/>
                    <a:pt x="11315" y="18533"/>
                    <a:pt x="11510" y="18533"/>
                  </a:cubicBezTo>
                  <a:cubicBezTo>
                    <a:pt x="12401" y="18533"/>
                    <a:pt x="13292" y="18815"/>
                    <a:pt x="14178" y="18815"/>
                  </a:cubicBezTo>
                  <a:cubicBezTo>
                    <a:pt x="14632" y="18815"/>
                    <a:pt x="15084" y="18741"/>
                    <a:pt x="15535" y="18517"/>
                  </a:cubicBezTo>
                  <a:cubicBezTo>
                    <a:pt x="15599" y="18485"/>
                    <a:pt x="15667" y="18462"/>
                    <a:pt x="15726" y="18462"/>
                  </a:cubicBezTo>
                  <a:cubicBezTo>
                    <a:pt x="15797" y="18462"/>
                    <a:pt x="15855" y="18495"/>
                    <a:pt x="15877" y="18587"/>
                  </a:cubicBezTo>
                  <a:cubicBezTo>
                    <a:pt x="15958" y="18939"/>
                    <a:pt x="16144" y="19041"/>
                    <a:pt x="16345" y="19041"/>
                  </a:cubicBezTo>
                  <a:cubicBezTo>
                    <a:pt x="16542" y="19041"/>
                    <a:pt x="16755" y="18943"/>
                    <a:pt x="16897" y="18888"/>
                  </a:cubicBezTo>
                  <a:cubicBezTo>
                    <a:pt x="17240" y="18754"/>
                    <a:pt x="17583" y="18711"/>
                    <a:pt x="17927" y="18711"/>
                  </a:cubicBezTo>
                  <a:cubicBezTo>
                    <a:pt x="18567" y="18711"/>
                    <a:pt x="19210" y="18861"/>
                    <a:pt x="19866" y="18861"/>
                  </a:cubicBezTo>
                  <a:cubicBezTo>
                    <a:pt x="20105" y="18861"/>
                    <a:pt x="20347" y="18841"/>
                    <a:pt x="20590" y="18786"/>
                  </a:cubicBezTo>
                  <a:cubicBezTo>
                    <a:pt x="20778" y="18744"/>
                    <a:pt x="20991" y="18726"/>
                    <a:pt x="21217" y="18726"/>
                  </a:cubicBezTo>
                  <a:cubicBezTo>
                    <a:pt x="21836" y="18726"/>
                    <a:pt x="22559" y="18861"/>
                    <a:pt x="23180" y="19006"/>
                  </a:cubicBezTo>
                  <a:cubicBezTo>
                    <a:pt x="23239" y="19019"/>
                    <a:pt x="23295" y="19026"/>
                    <a:pt x="23350" y="19026"/>
                  </a:cubicBezTo>
                  <a:cubicBezTo>
                    <a:pt x="23855" y="19026"/>
                    <a:pt x="24176" y="18494"/>
                    <a:pt x="24291" y="18494"/>
                  </a:cubicBezTo>
                  <a:cubicBezTo>
                    <a:pt x="24298" y="18494"/>
                    <a:pt x="24304" y="18496"/>
                    <a:pt x="24310" y="18500"/>
                  </a:cubicBezTo>
                  <a:cubicBezTo>
                    <a:pt x="24736" y="18822"/>
                    <a:pt x="25182" y="18903"/>
                    <a:pt x="25633" y="18903"/>
                  </a:cubicBezTo>
                  <a:cubicBezTo>
                    <a:pt x="26084" y="18903"/>
                    <a:pt x="26541" y="18822"/>
                    <a:pt x="26986" y="18822"/>
                  </a:cubicBezTo>
                  <a:cubicBezTo>
                    <a:pt x="27134" y="18822"/>
                    <a:pt x="27282" y="18831"/>
                    <a:pt x="27427" y="18855"/>
                  </a:cubicBezTo>
                  <a:cubicBezTo>
                    <a:pt x="29621" y="19219"/>
                    <a:pt x="31834" y="19110"/>
                    <a:pt x="34034" y="19206"/>
                  </a:cubicBezTo>
                  <a:cubicBezTo>
                    <a:pt x="34555" y="19229"/>
                    <a:pt x="35079" y="19238"/>
                    <a:pt x="35604" y="19238"/>
                  </a:cubicBezTo>
                  <a:cubicBezTo>
                    <a:pt x="36927" y="19238"/>
                    <a:pt x="38258" y="19185"/>
                    <a:pt x="39577" y="19182"/>
                  </a:cubicBezTo>
                  <a:cubicBezTo>
                    <a:pt x="42487" y="19175"/>
                    <a:pt x="45396" y="19112"/>
                    <a:pt x="48291" y="18905"/>
                  </a:cubicBezTo>
                  <a:cubicBezTo>
                    <a:pt x="50239" y="18766"/>
                    <a:pt x="52182" y="18642"/>
                    <a:pt x="54139" y="18180"/>
                  </a:cubicBezTo>
                  <a:cubicBezTo>
                    <a:pt x="56402" y="17645"/>
                    <a:pt x="56950" y="15958"/>
                    <a:pt x="57494" y="14417"/>
                  </a:cubicBezTo>
                  <a:cubicBezTo>
                    <a:pt x="58339" y="12020"/>
                    <a:pt x="58652" y="9456"/>
                    <a:pt x="58541" y="6864"/>
                  </a:cubicBezTo>
                  <a:cubicBezTo>
                    <a:pt x="58414" y="6009"/>
                    <a:pt x="58278" y="5299"/>
                    <a:pt x="57625" y="4475"/>
                  </a:cubicBezTo>
                  <a:cubicBezTo>
                    <a:pt x="56086" y="2533"/>
                    <a:pt x="53828" y="2244"/>
                    <a:pt x="51784" y="1483"/>
                  </a:cubicBezTo>
                  <a:cubicBezTo>
                    <a:pt x="51171" y="1256"/>
                    <a:pt x="50537" y="1087"/>
                    <a:pt x="49893" y="979"/>
                  </a:cubicBezTo>
                  <a:cubicBezTo>
                    <a:pt x="48854" y="813"/>
                    <a:pt x="47812" y="902"/>
                    <a:pt x="46751" y="640"/>
                  </a:cubicBezTo>
                  <a:cubicBezTo>
                    <a:pt x="44156" y="1"/>
                    <a:pt x="41432" y="138"/>
                    <a:pt x="38777" y="79"/>
                  </a:cubicBezTo>
                  <a:cubicBezTo>
                    <a:pt x="37839" y="59"/>
                    <a:pt x="36898" y="50"/>
                    <a:pt x="35957" y="50"/>
                  </a:cubicBezTo>
                  <a:cubicBezTo>
                    <a:pt x="34045" y="50"/>
                    <a:pt x="32128" y="85"/>
                    <a:pt x="30216" y="125"/>
                  </a:cubicBezTo>
                  <a:cubicBezTo>
                    <a:pt x="29648" y="138"/>
                    <a:pt x="29076" y="143"/>
                    <a:pt x="28503" y="143"/>
                  </a:cubicBezTo>
                  <a:cubicBezTo>
                    <a:pt x="26998" y="143"/>
                    <a:pt x="25482" y="107"/>
                    <a:pt x="23977" y="71"/>
                  </a:cubicBezTo>
                  <a:cubicBezTo>
                    <a:pt x="23312" y="55"/>
                    <a:pt x="22645" y="50"/>
                    <a:pt x="21978" y="50"/>
                  </a:cubicBezTo>
                  <a:close/>
                </a:path>
              </a:pathLst>
            </a:custGeom>
            <a:solidFill>
              <a:srgbClr val="FED5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9" name="Google Shape;919;p42"/>
            <p:cNvSpPr/>
            <p:nvPr/>
          </p:nvSpPr>
          <p:spPr>
            <a:xfrm>
              <a:off x="1504631" y="2469324"/>
              <a:ext cx="1089168" cy="357250"/>
            </a:xfrm>
            <a:custGeom>
              <a:rect b="b" l="l" r="r" t="t"/>
              <a:pathLst>
                <a:path extrusionOk="0" h="19238" w="58652">
                  <a:moveTo>
                    <a:pt x="36191" y="1426"/>
                  </a:moveTo>
                  <a:cubicBezTo>
                    <a:pt x="36787" y="1426"/>
                    <a:pt x="37414" y="1496"/>
                    <a:pt x="38002" y="1633"/>
                  </a:cubicBezTo>
                  <a:cubicBezTo>
                    <a:pt x="38112" y="1658"/>
                    <a:pt x="38227" y="1686"/>
                    <a:pt x="38337" y="1686"/>
                  </a:cubicBezTo>
                  <a:cubicBezTo>
                    <a:pt x="38364" y="1686"/>
                    <a:pt x="38389" y="1685"/>
                    <a:pt x="38415" y="1681"/>
                  </a:cubicBezTo>
                  <a:cubicBezTo>
                    <a:pt x="39149" y="1573"/>
                    <a:pt x="39880" y="1529"/>
                    <a:pt x="40608" y="1529"/>
                  </a:cubicBezTo>
                  <a:cubicBezTo>
                    <a:pt x="42771" y="1529"/>
                    <a:pt x="44911" y="1917"/>
                    <a:pt x="47054" y="2176"/>
                  </a:cubicBezTo>
                  <a:cubicBezTo>
                    <a:pt x="48556" y="2356"/>
                    <a:pt x="50069" y="2428"/>
                    <a:pt x="51532" y="2964"/>
                  </a:cubicBezTo>
                  <a:cubicBezTo>
                    <a:pt x="52852" y="3450"/>
                    <a:pt x="54294" y="3697"/>
                    <a:pt x="55489" y="4420"/>
                  </a:cubicBezTo>
                  <a:cubicBezTo>
                    <a:pt x="56060" y="4767"/>
                    <a:pt x="56534" y="5576"/>
                    <a:pt x="56656" y="6245"/>
                  </a:cubicBezTo>
                  <a:cubicBezTo>
                    <a:pt x="56937" y="7785"/>
                    <a:pt x="56902" y="9338"/>
                    <a:pt x="56681" y="10932"/>
                  </a:cubicBezTo>
                  <a:cubicBezTo>
                    <a:pt x="56519" y="12100"/>
                    <a:pt x="56461" y="13267"/>
                    <a:pt x="56136" y="14431"/>
                  </a:cubicBezTo>
                  <a:cubicBezTo>
                    <a:pt x="55632" y="16232"/>
                    <a:pt x="55145" y="16721"/>
                    <a:pt x="53278" y="16837"/>
                  </a:cubicBezTo>
                  <a:cubicBezTo>
                    <a:pt x="52826" y="16866"/>
                    <a:pt x="52386" y="17022"/>
                    <a:pt x="51904" y="17022"/>
                  </a:cubicBezTo>
                  <a:cubicBezTo>
                    <a:pt x="51712" y="17022"/>
                    <a:pt x="51512" y="16997"/>
                    <a:pt x="51303" y="16929"/>
                  </a:cubicBezTo>
                  <a:cubicBezTo>
                    <a:pt x="50278" y="17277"/>
                    <a:pt x="49136" y="17262"/>
                    <a:pt x="48013" y="17271"/>
                  </a:cubicBezTo>
                  <a:cubicBezTo>
                    <a:pt x="46508" y="17282"/>
                    <a:pt x="45033" y="17565"/>
                    <a:pt x="43514" y="17565"/>
                  </a:cubicBezTo>
                  <a:cubicBezTo>
                    <a:pt x="43425" y="17565"/>
                    <a:pt x="43336" y="17564"/>
                    <a:pt x="43246" y="17562"/>
                  </a:cubicBezTo>
                  <a:cubicBezTo>
                    <a:pt x="43017" y="17557"/>
                    <a:pt x="42788" y="17555"/>
                    <a:pt x="42557" y="17555"/>
                  </a:cubicBezTo>
                  <a:cubicBezTo>
                    <a:pt x="41510" y="17555"/>
                    <a:pt x="40453" y="17599"/>
                    <a:pt x="39404" y="17599"/>
                  </a:cubicBezTo>
                  <a:cubicBezTo>
                    <a:pt x="39173" y="17599"/>
                    <a:pt x="38943" y="17597"/>
                    <a:pt x="38713" y="17592"/>
                  </a:cubicBezTo>
                  <a:cubicBezTo>
                    <a:pt x="38507" y="17587"/>
                    <a:pt x="38301" y="17585"/>
                    <a:pt x="38096" y="17585"/>
                  </a:cubicBezTo>
                  <a:cubicBezTo>
                    <a:pt x="37118" y="17585"/>
                    <a:pt x="36142" y="17631"/>
                    <a:pt x="35161" y="17631"/>
                  </a:cubicBezTo>
                  <a:cubicBezTo>
                    <a:pt x="34414" y="17631"/>
                    <a:pt x="33664" y="17604"/>
                    <a:pt x="32908" y="17509"/>
                  </a:cubicBezTo>
                  <a:cubicBezTo>
                    <a:pt x="31617" y="17346"/>
                    <a:pt x="30275" y="17250"/>
                    <a:pt x="28939" y="17250"/>
                  </a:cubicBezTo>
                  <a:cubicBezTo>
                    <a:pt x="28633" y="17250"/>
                    <a:pt x="28328" y="17255"/>
                    <a:pt x="28025" y="17265"/>
                  </a:cubicBezTo>
                  <a:cubicBezTo>
                    <a:pt x="27905" y="17269"/>
                    <a:pt x="27785" y="17271"/>
                    <a:pt x="27666" y="17271"/>
                  </a:cubicBezTo>
                  <a:cubicBezTo>
                    <a:pt x="26781" y="17271"/>
                    <a:pt x="25888" y="17174"/>
                    <a:pt x="25020" y="17174"/>
                  </a:cubicBezTo>
                  <a:cubicBezTo>
                    <a:pt x="24688" y="17174"/>
                    <a:pt x="24359" y="17188"/>
                    <a:pt x="24036" y="17228"/>
                  </a:cubicBezTo>
                  <a:cubicBezTo>
                    <a:pt x="23815" y="17255"/>
                    <a:pt x="23597" y="17265"/>
                    <a:pt x="23379" y="17265"/>
                  </a:cubicBezTo>
                  <a:cubicBezTo>
                    <a:pt x="22423" y="17265"/>
                    <a:pt x="21493" y="17054"/>
                    <a:pt x="20551" y="17054"/>
                  </a:cubicBezTo>
                  <a:cubicBezTo>
                    <a:pt x="20245" y="17054"/>
                    <a:pt x="19936" y="17076"/>
                    <a:pt x="19626" y="17136"/>
                  </a:cubicBezTo>
                  <a:cubicBezTo>
                    <a:pt x="19208" y="17216"/>
                    <a:pt x="18791" y="17246"/>
                    <a:pt x="18373" y="17246"/>
                  </a:cubicBezTo>
                  <a:cubicBezTo>
                    <a:pt x="17174" y="17246"/>
                    <a:pt x="15973" y="17000"/>
                    <a:pt x="14765" y="17000"/>
                  </a:cubicBezTo>
                  <a:cubicBezTo>
                    <a:pt x="14707" y="17000"/>
                    <a:pt x="14649" y="17001"/>
                    <a:pt x="14592" y="17002"/>
                  </a:cubicBezTo>
                  <a:cubicBezTo>
                    <a:pt x="14433" y="17005"/>
                    <a:pt x="14274" y="17007"/>
                    <a:pt x="14115" y="17007"/>
                  </a:cubicBezTo>
                  <a:cubicBezTo>
                    <a:pt x="12169" y="17007"/>
                    <a:pt x="10223" y="16777"/>
                    <a:pt x="8287" y="16517"/>
                  </a:cubicBezTo>
                  <a:cubicBezTo>
                    <a:pt x="7888" y="16463"/>
                    <a:pt x="7497" y="16156"/>
                    <a:pt x="7091" y="16156"/>
                  </a:cubicBezTo>
                  <a:cubicBezTo>
                    <a:pt x="6897" y="16156"/>
                    <a:pt x="6701" y="16225"/>
                    <a:pt x="6498" y="16425"/>
                  </a:cubicBezTo>
                  <a:cubicBezTo>
                    <a:pt x="6097" y="15431"/>
                    <a:pt x="5022" y="15947"/>
                    <a:pt x="4298" y="15543"/>
                  </a:cubicBezTo>
                  <a:cubicBezTo>
                    <a:pt x="3492" y="15093"/>
                    <a:pt x="3016" y="14382"/>
                    <a:pt x="2349" y="13860"/>
                  </a:cubicBezTo>
                  <a:cubicBezTo>
                    <a:pt x="1775" y="13410"/>
                    <a:pt x="2189" y="12399"/>
                    <a:pt x="2102" y="11638"/>
                  </a:cubicBezTo>
                  <a:cubicBezTo>
                    <a:pt x="1929" y="10147"/>
                    <a:pt x="2035" y="8616"/>
                    <a:pt x="1783" y="7143"/>
                  </a:cubicBezTo>
                  <a:cubicBezTo>
                    <a:pt x="1630" y="6262"/>
                    <a:pt x="1780" y="5480"/>
                    <a:pt x="1945" y="4674"/>
                  </a:cubicBezTo>
                  <a:cubicBezTo>
                    <a:pt x="2155" y="3655"/>
                    <a:pt x="3212" y="3338"/>
                    <a:pt x="3948" y="3104"/>
                  </a:cubicBezTo>
                  <a:cubicBezTo>
                    <a:pt x="5066" y="2749"/>
                    <a:pt x="6329" y="2556"/>
                    <a:pt x="7497" y="2556"/>
                  </a:cubicBezTo>
                  <a:cubicBezTo>
                    <a:pt x="7546" y="2556"/>
                    <a:pt x="7595" y="2556"/>
                    <a:pt x="7644" y="2557"/>
                  </a:cubicBezTo>
                  <a:cubicBezTo>
                    <a:pt x="8106" y="2563"/>
                    <a:pt x="8567" y="2567"/>
                    <a:pt x="9028" y="2567"/>
                  </a:cubicBezTo>
                  <a:cubicBezTo>
                    <a:pt x="10147" y="2567"/>
                    <a:pt x="11264" y="2540"/>
                    <a:pt x="12369" y="2434"/>
                  </a:cubicBezTo>
                  <a:cubicBezTo>
                    <a:pt x="14536" y="2227"/>
                    <a:pt x="16684" y="1894"/>
                    <a:pt x="18876" y="1889"/>
                  </a:cubicBezTo>
                  <a:cubicBezTo>
                    <a:pt x="18970" y="1889"/>
                    <a:pt x="19065" y="1889"/>
                    <a:pt x="19160" y="1889"/>
                  </a:cubicBezTo>
                  <a:cubicBezTo>
                    <a:pt x="19659" y="1889"/>
                    <a:pt x="20160" y="1893"/>
                    <a:pt x="20661" y="1893"/>
                  </a:cubicBezTo>
                  <a:cubicBezTo>
                    <a:pt x="21952" y="1893"/>
                    <a:pt x="23242" y="1868"/>
                    <a:pt x="24492" y="1695"/>
                  </a:cubicBezTo>
                  <a:cubicBezTo>
                    <a:pt x="24728" y="1662"/>
                    <a:pt x="24964" y="1650"/>
                    <a:pt x="25200" y="1650"/>
                  </a:cubicBezTo>
                  <a:cubicBezTo>
                    <a:pt x="25797" y="1650"/>
                    <a:pt x="26393" y="1726"/>
                    <a:pt x="26988" y="1726"/>
                  </a:cubicBezTo>
                  <a:cubicBezTo>
                    <a:pt x="27482" y="1726"/>
                    <a:pt x="27976" y="1674"/>
                    <a:pt x="28469" y="1483"/>
                  </a:cubicBezTo>
                  <a:cubicBezTo>
                    <a:pt x="28563" y="1448"/>
                    <a:pt x="28682" y="1433"/>
                    <a:pt x="28816" y="1433"/>
                  </a:cubicBezTo>
                  <a:cubicBezTo>
                    <a:pt x="29192" y="1433"/>
                    <a:pt x="29688" y="1549"/>
                    <a:pt x="30069" y="1656"/>
                  </a:cubicBezTo>
                  <a:cubicBezTo>
                    <a:pt x="30293" y="1718"/>
                    <a:pt x="30513" y="1776"/>
                    <a:pt x="30722" y="1776"/>
                  </a:cubicBezTo>
                  <a:cubicBezTo>
                    <a:pt x="30809" y="1776"/>
                    <a:pt x="30895" y="1766"/>
                    <a:pt x="30979" y="1742"/>
                  </a:cubicBezTo>
                  <a:cubicBezTo>
                    <a:pt x="31604" y="1561"/>
                    <a:pt x="32238" y="1524"/>
                    <a:pt x="32875" y="1524"/>
                  </a:cubicBezTo>
                  <a:cubicBezTo>
                    <a:pt x="33310" y="1524"/>
                    <a:pt x="33746" y="1541"/>
                    <a:pt x="34182" y="1541"/>
                  </a:cubicBezTo>
                  <a:cubicBezTo>
                    <a:pt x="34565" y="1541"/>
                    <a:pt x="34948" y="1528"/>
                    <a:pt x="35330" y="1479"/>
                  </a:cubicBezTo>
                  <a:cubicBezTo>
                    <a:pt x="35603" y="1443"/>
                    <a:pt x="35893" y="1426"/>
                    <a:pt x="36191" y="1426"/>
                  </a:cubicBezTo>
                  <a:close/>
                  <a:moveTo>
                    <a:pt x="21978" y="50"/>
                  </a:moveTo>
                  <a:cubicBezTo>
                    <a:pt x="20367" y="50"/>
                    <a:pt x="18752" y="83"/>
                    <a:pt x="17140" y="94"/>
                  </a:cubicBezTo>
                  <a:cubicBezTo>
                    <a:pt x="14998" y="111"/>
                    <a:pt x="12843" y="438"/>
                    <a:pt x="10721" y="793"/>
                  </a:cubicBezTo>
                  <a:cubicBezTo>
                    <a:pt x="8687" y="1132"/>
                    <a:pt x="6627" y="1154"/>
                    <a:pt x="4588" y="1432"/>
                  </a:cubicBezTo>
                  <a:cubicBezTo>
                    <a:pt x="3111" y="1634"/>
                    <a:pt x="1100" y="2547"/>
                    <a:pt x="618" y="4161"/>
                  </a:cubicBezTo>
                  <a:cubicBezTo>
                    <a:pt x="499" y="4553"/>
                    <a:pt x="165" y="4973"/>
                    <a:pt x="241" y="5313"/>
                  </a:cubicBezTo>
                  <a:cubicBezTo>
                    <a:pt x="482" y="6390"/>
                    <a:pt x="16" y="7401"/>
                    <a:pt x="160" y="8507"/>
                  </a:cubicBezTo>
                  <a:cubicBezTo>
                    <a:pt x="443" y="10679"/>
                    <a:pt x="0" y="12902"/>
                    <a:pt x="1259" y="14975"/>
                  </a:cubicBezTo>
                  <a:cubicBezTo>
                    <a:pt x="1965" y="16140"/>
                    <a:pt x="3965" y="17774"/>
                    <a:pt x="5381" y="17778"/>
                  </a:cubicBezTo>
                  <a:cubicBezTo>
                    <a:pt x="5382" y="17778"/>
                    <a:pt x="5382" y="17778"/>
                    <a:pt x="5383" y="17778"/>
                  </a:cubicBezTo>
                  <a:cubicBezTo>
                    <a:pt x="5705" y="17778"/>
                    <a:pt x="6095" y="17565"/>
                    <a:pt x="6423" y="17565"/>
                  </a:cubicBezTo>
                  <a:cubicBezTo>
                    <a:pt x="6695" y="17565"/>
                    <a:pt x="6924" y="17713"/>
                    <a:pt x="7033" y="18254"/>
                  </a:cubicBezTo>
                  <a:cubicBezTo>
                    <a:pt x="7037" y="18274"/>
                    <a:pt x="7120" y="18299"/>
                    <a:pt x="7179" y="18299"/>
                  </a:cubicBezTo>
                  <a:cubicBezTo>
                    <a:pt x="7196" y="18299"/>
                    <a:pt x="7211" y="18297"/>
                    <a:pt x="7221" y="18292"/>
                  </a:cubicBezTo>
                  <a:cubicBezTo>
                    <a:pt x="7517" y="18141"/>
                    <a:pt x="7805" y="18084"/>
                    <a:pt x="8088" y="18084"/>
                  </a:cubicBezTo>
                  <a:cubicBezTo>
                    <a:pt x="8948" y="18084"/>
                    <a:pt x="9763" y="18605"/>
                    <a:pt x="10609" y="18605"/>
                  </a:cubicBezTo>
                  <a:cubicBezTo>
                    <a:pt x="10713" y="18605"/>
                    <a:pt x="10818" y="18597"/>
                    <a:pt x="10924" y="18580"/>
                  </a:cubicBezTo>
                  <a:cubicBezTo>
                    <a:pt x="11119" y="18546"/>
                    <a:pt x="11315" y="18533"/>
                    <a:pt x="11510" y="18533"/>
                  </a:cubicBezTo>
                  <a:cubicBezTo>
                    <a:pt x="12401" y="18533"/>
                    <a:pt x="13292" y="18815"/>
                    <a:pt x="14178" y="18815"/>
                  </a:cubicBezTo>
                  <a:cubicBezTo>
                    <a:pt x="14632" y="18815"/>
                    <a:pt x="15084" y="18741"/>
                    <a:pt x="15535" y="18517"/>
                  </a:cubicBezTo>
                  <a:cubicBezTo>
                    <a:pt x="15599" y="18485"/>
                    <a:pt x="15667" y="18462"/>
                    <a:pt x="15726" y="18462"/>
                  </a:cubicBezTo>
                  <a:cubicBezTo>
                    <a:pt x="15797" y="18462"/>
                    <a:pt x="15855" y="18495"/>
                    <a:pt x="15877" y="18587"/>
                  </a:cubicBezTo>
                  <a:cubicBezTo>
                    <a:pt x="15958" y="18939"/>
                    <a:pt x="16144" y="19041"/>
                    <a:pt x="16345" y="19041"/>
                  </a:cubicBezTo>
                  <a:cubicBezTo>
                    <a:pt x="16542" y="19041"/>
                    <a:pt x="16755" y="18943"/>
                    <a:pt x="16897" y="18888"/>
                  </a:cubicBezTo>
                  <a:cubicBezTo>
                    <a:pt x="17240" y="18754"/>
                    <a:pt x="17583" y="18711"/>
                    <a:pt x="17927" y="18711"/>
                  </a:cubicBezTo>
                  <a:cubicBezTo>
                    <a:pt x="18567" y="18711"/>
                    <a:pt x="19210" y="18861"/>
                    <a:pt x="19866" y="18861"/>
                  </a:cubicBezTo>
                  <a:cubicBezTo>
                    <a:pt x="20105" y="18861"/>
                    <a:pt x="20347" y="18841"/>
                    <a:pt x="20590" y="18786"/>
                  </a:cubicBezTo>
                  <a:cubicBezTo>
                    <a:pt x="20778" y="18744"/>
                    <a:pt x="20991" y="18726"/>
                    <a:pt x="21217" y="18726"/>
                  </a:cubicBezTo>
                  <a:cubicBezTo>
                    <a:pt x="21836" y="18726"/>
                    <a:pt x="22559" y="18861"/>
                    <a:pt x="23180" y="19006"/>
                  </a:cubicBezTo>
                  <a:cubicBezTo>
                    <a:pt x="23239" y="19019"/>
                    <a:pt x="23295" y="19026"/>
                    <a:pt x="23350" y="19026"/>
                  </a:cubicBezTo>
                  <a:cubicBezTo>
                    <a:pt x="23855" y="19026"/>
                    <a:pt x="24176" y="18494"/>
                    <a:pt x="24291" y="18494"/>
                  </a:cubicBezTo>
                  <a:cubicBezTo>
                    <a:pt x="24298" y="18494"/>
                    <a:pt x="24304" y="18496"/>
                    <a:pt x="24310" y="18500"/>
                  </a:cubicBezTo>
                  <a:cubicBezTo>
                    <a:pt x="24736" y="18822"/>
                    <a:pt x="25182" y="18903"/>
                    <a:pt x="25633" y="18903"/>
                  </a:cubicBezTo>
                  <a:cubicBezTo>
                    <a:pt x="26084" y="18903"/>
                    <a:pt x="26541" y="18822"/>
                    <a:pt x="26986" y="18822"/>
                  </a:cubicBezTo>
                  <a:cubicBezTo>
                    <a:pt x="27134" y="18822"/>
                    <a:pt x="27282" y="18831"/>
                    <a:pt x="27427" y="18855"/>
                  </a:cubicBezTo>
                  <a:cubicBezTo>
                    <a:pt x="29621" y="19219"/>
                    <a:pt x="31834" y="19110"/>
                    <a:pt x="34034" y="19206"/>
                  </a:cubicBezTo>
                  <a:cubicBezTo>
                    <a:pt x="34555" y="19229"/>
                    <a:pt x="35079" y="19238"/>
                    <a:pt x="35604" y="19238"/>
                  </a:cubicBezTo>
                  <a:cubicBezTo>
                    <a:pt x="36927" y="19238"/>
                    <a:pt x="38258" y="19185"/>
                    <a:pt x="39577" y="19182"/>
                  </a:cubicBezTo>
                  <a:cubicBezTo>
                    <a:pt x="42487" y="19175"/>
                    <a:pt x="45396" y="19112"/>
                    <a:pt x="48291" y="18905"/>
                  </a:cubicBezTo>
                  <a:cubicBezTo>
                    <a:pt x="50239" y="18766"/>
                    <a:pt x="52182" y="18642"/>
                    <a:pt x="54139" y="18180"/>
                  </a:cubicBezTo>
                  <a:cubicBezTo>
                    <a:pt x="56402" y="17645"/>
                    <a:pt x="56950" y="15958"/>
                    <a:pt x="57494" y="14417"/>
                  </a:cubicBezTo>
                  <a:cubicBezTo>
                    <a:pt x="58339" y="12020"/>
                    <a:pt x="58652" y="9456"/>
                    <a:pt x="58541" y="6864"/>
                  </a:cubicBezTo>
                  <a:cubicBezTo>
                    <a:pt x="58414" y="6009"/>
                    <a:pt x="58278" y="5299"/>
                    <a:pt x="57625" y="4475"/>
                  </a:cubicBezTo>
                  <a:cubicBezTo>
                    <a:pt x="56086" y="2533"/>
                    <a:pt x="53828" y="2244"/>
                    <a:pt x="51784" y="1483"/>
                  </a:cubicBezTo>
                  <a:cubicBezTo>
                    <a:pt x="51171" y="1256"/>
                    <a:pt x="50537" y="1087"/>
                    <a:pt x="49893" y="979"/>
                  </a:cubicBezTo>
                  <a:cubicBezTo>
                    <a:pt x="48854" y="813"/>
                    <a:pt x="47812" y="902"/>
                    <a:pt x="46751" y="640"/>
                  </a:cubicBezTo>
                  <a:cubicBezTo>
                    <a:pt x="44156" y="1"/>
                    <a:pt x="41432" y="138"/>
                    <a:pt x="38777" y="79"/>
                  </a:cubicBezTo>
                  <a:cubicBezTo>
                    <a:pt x="37839" y="59"/>
                    <a:pt x="36898" y="50"/>
                    <a:pt x="35957" y="50"/>
                  </a:cubicBezTo>
                  <a:cubicBezTo>
                    <a:pt x="34045" y="50"/>
                    <a:pt x="32128" y="85"/>
                    <a:pt x="30216" y="125"/>
                  </a:cubicBezTo>
                  <a:cubicBezTo>
                    <a:pt x="29648" y="138"/>
                    <a:pt x="29076" y="143"/>
                    <a:pt x="28503" y="143"/>
                  </a:cubicBezTo>
                  <a:cubicBezTo>
                    <a:pt x="26998" y="143"/>
                    <a:pt x="25482" y="107"/>
                    <a:pt x="23977" y="71"/>
                  </a:cubicBezTo>
                  <a:cubicBezTo>
                    <a:pt x="23312" y="55"/>
                    <a:pt x="22645" y="50"/>
                    <a:pt x="21978" y="5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20" name="Google Shape;920;p42"/>
          <p:cNvGrpSpPr/>
          <p:nvPr/>
        </p:nvGrpSpPr>
        <p:grpSpPr>
          <a:xfrm>
            <a:off x="2509330" y="1371995"/>
            <a:ext cx="393094" cy="209646"/>
            <a:chOff x="2509330" y="1371995"/>
            <a:chExt cx="393094" cy="209646"/>
          </a:xfrm>
        </p:grpSpPr>
        <p:sp>
          <p:nvSpPr>
            <p:cNvPr id="921" name="Google Shape;921;p42"/>
            <p:cNvSpPr/>
            <p:nvPr/>
          </p:nvSpPr>
          <p:spPr>
            <a:xfrm>
              <a:off x="2509330" y="1371995"/>
              <a:ext cx="393094" cy="209646"/>
            </a:xfrm>
            <a:custGeom>
              <a:rect b="b" l="l" r="r" t="t"/>
              <a:pathLst>
                <a:path extrusionOk="0" h="15973" w="29950">
                  <a:moveTo>
                    <a:pt x="27452" y="1"/>
                  </a:moveTo>
                  <a:cubicBezTo>
                    <a:pt x="27319" y="1"/>
                    <a:pt x="27186" y="4"/>
                    <a:pt x="27057" y="4"/>
                  </a:cubicBezTo>
                  <a:cubicBezTo>
                    <a:pt x="23277" y="6"/>
                    <a:pt x="19696" y="1121"/>
                    <a:pt x="16149" y="2263"/>
                  </a:cubicBezTo>
                  <a:cubicBezTo>
                    <a:pt x="14263" y="2870"/>
                    <a:pt x="12368" y="3546"/>
                    <a:pt x="10674" y="4635"/>
                  </a:cubicBezTo>
                  <a:cubicBezTo>
                    <a:pt x="9930" y="5113"/>
                    <a:pt x="9073" y="5393"/>
                    <a:pt x="8413" y="6032"/>
                  </a:cubicBezTo>
                  <a:cubicBezTo>
                    <a:pt x="8259" y="6183"/>
                    <a:pt x="8102" y="6253"/>
                    <a:pt x="7959" y="6253"/>
                  </a:cubicBezTo>
                  <a:cubicBezTo>
                    <a:pt x="7718" y="6253"/>
                    <a:pt x="7518" y="6051"/>
                    <a:pt x="7443" y="5699"/>
                  </a:cubicBezTo>
                  <a:cubicBezTo>
                    <a:pt x="7195" y="4536"/>
                    <a:pt x="6316" y="3940"/>
                    <a:pt x="5352" y="3521"/>
                  </a:cubicBezTo>
                  <a:cubicBezTo>
                    <a:pt x="5282" y="3491"/>
                    <a:pt x="5211" y="3477"/>
                    <a:pt x="5140" y="3477"/>
                  </a:cubicBezTo>
                  <a:cubicBezTo>
                    <a:pt x="4780" y="3477"/>
                    <a:pt x="4424" y="3834"/>
                    <a:pt x="4173" y="4158"/>
                  </a:cubicBezTo>
                  <a:cubicBezTo>
                    <a:pt x="3720" y="4744"/>
                    <a:pt x="3372" y="5391"/>
                    <a:pt x="3053" y="6060"/>
                  </a:cubicBezTo>
                  <a:cubicBezTo>
                    <a:pt x="2466" y="7289"/>
                    <a:pt x="1758" y="8468"/>
                    <a:pt x="1272" y="9733"/>
                  </a:cubicBezTo>
                  <a:cubicBezTo>
                    <a:pt x="1040" y="10335"/>
                    <a:pt x="687" y="10893"/>
                    <a:pt x="551" y="11533"/>
                  </a:cubicBezTo>
                  <a:cubicBezTo>
                    <a:pt x="335" y="12561"/>
                    <a:pt x="72" y="13583"/>
                    <a:pt x="22" y="14641"/>
                  </a:cubicBezTo>
                  <a:cubicBezTo>
                    <a:pt x="0" y="15120"/>
                    <a:pt x="697" y="15714"/>
                    <a:pt x="1256" y="15714"/>
                  </a:cubicBezTo>
                  <a:cubicBezTo>
                    <a:pt x="1292" y="15714"/>
                    <a:pt x="1327" y="15711"/>
                    <a:pt x="1362" y="15706"/>
                  </a:cubicBezTo>
                  <a:cubicBezTo>
                    <a:pt x="1514" y="15684"/>
                    <a:pt x="1665" y="15674"/>
                    <a:pt x="1815" y="15674"/>
                  </a:cubicBezTo>
                  <a:cubicBezTo>
                    <a:pt x="2362" y="15674"/>
                    <a:pt x="2891" y="15805"/>
                    <a:pt x="3426" y="15916"/>
                  </a:cubicBezTo>
                  <a:cubicBezTo>
                    <a:pt x="3624" y="15958"/>
                    <a:pt x="3823" y="15972"/>
                    <a:pt x="4021" y="15972"/>
                  </a:cubicBezTo>
                  <a:cubicBezTo>
                    <a:pt x="4506" y="15972"/>
                    <a:pt x="4992" y="15885"/>
                    <a:pt x="5483" y="15885"/>
                  </a:cubicBezTo>
                  <a:cubicBezTo>
                    <a:pt x="5539" y="15885"/>
                    <a:pt x="5596" y="15886"/>
                    <a:pt x="5652" y="15888"/>
                  </a:cubicBezTo>
                  <a:cubicBezTo>
                    <a:pt x="5782" y="15895"/>
                    <a:pt x="5911" y="15897"/>
                    <a:pt x="6039" y="15897"/>
                  </a:cubicBezTo>
                  <a:cubicBezTo>
                    <a:pt x="7725" y="15897"/>
                    <a:pt x="9351" y="15400"/>
                    <a:pt x="10982" y="15014"/>
                  </a:cubicBezTo>
                  <a:cubicBezTo>
                    <a:pt x="11635" y="14860"/>
                    <a:pt x="13016" y="14434"/>
                    <a:pt x="13016" y="13583"/>
                  </a:cubicBezTo>
                  <a:cubicBezTo>
                    <a:pt x="13016" y="13099"/>
                    <a:pt x="12656" y="12412"/>
                    <a:pt x="12254" y="12161"/>
                  </a:cubicBezTo>
                  <a:cubicBezTo>
                    <a:pt x="12173" y="12113"/>
                    <a:pt x="12134" y="11996"/>
                    <a:pt x="12064" y="11919"/>
                  </a:cubicBezTo>
                  <a:cubicBezTo>
                    <a:pt x="11935" y="11749"/>
                    <a:pt x="11822" y="11564"/>
                    <a:pt x="11672" y="11413"/>
                  </a:cubicBezTo>
                  <a:cubicBezTo>
                    <a:pt x="11442" y="11178"/>
                    <a:pt x="10938" y="11079"/>
                    <a:pt x="11010" y="10736"/>
                  </a:cubicBezTo>
                  <a:cubicBezTo>
                    <a:pt x="11049" y="10550"/>
                    <a:pt x="11564" y="10433"/>
                    <a:pt x="11881" y="10341"/>
                  </a:cubicBezTo>
                  <a:cubicBezTo>
                    <a:pt x="12996" y="10021"/>
                    <a:pt x="14090" y="9626"/>
                    <a:pt x="15211" y="9313"/>
                  </a:cubicBezTo>
                  <a:cubicBezTo>
                    <a:pt x="16140" y="9053"/>
                    <a:pt x="17055" y="8767"/>
                    <a:pt x="18012" y="8597"/>
                  </a:cubicBezTo>
                  <a:cubicBezTo>
                    <a:pt x="19399" y="8350"/>
                    <a:pt x="20756" y="8003"/>
                    <a:pt x="22191" y="8003"/>
                  </a:cubicBezTo>
                  <a:cubicBezTo>
                    <a:pt x="22314" y="8003"/>
                    <a:pt x="22438" y="8005"/>
                    <a:pt x="22563" y="8011"/>
                  </a:cubicBezTo>
                  <a:cubicBezTo>
                    <a:pt x="22721" y="8018"/>
                    <a:pt x="22879" y="8021"/>
                    <a:pt x="23037" y="8021"/>
                  </a:cubicBezTo>
                  <a:cubicBezTo>
                    <a:pt x="24205" y="8021"/>
                    <a:pt x="25384" y="7853"/>
                    <a:pt x="26560" y="7802"/>
                  </a:cubicBezTo>
                  <a:cubicBezTo>
                    <a:pt x="26594" y="7801"/>
                    <a:pt x="26628" y="7800"/>
                    <a:pt x="26663" y="7800"/>
                  </a:cubicBezTo>
                  <a:cubicBezTo>
                    <a:pt x="26988" y="7800"/>
                    <a:pt x="27311" y="7861"/>
                    <a:pt x="27621" y="7869"/>
                  </a:cubicBezTo>
                  <a:cubicBezTo>
                    <a:pt x="27639" y="7870"/>
                    <a:pt x="27657" y="7870"/>
                    <a:pt x="27674" y="7870"/>
                  </a:cubicBezTo>
                  <a:cubicBezTo>
                    <a:pt x="28619" y="7870"/>
                    <a:pt x="28937" y="7264"/>
                    <a:pt x="29296" y="6586"/>
                  </a:cubicBezTo>
                  <a:cubicBezTo>
                    <a:pt x="29903" y="5436"/>
                    <a:pt x="29949" y="4291"/>
                    <a:pt x="29571" y="3039"/>
                  </a:cubicBezTo>
                  <a:cubicBezTo>
                    <a:pt x="29385" y="2417"/>
                    <a:pt x="29400" y="1754"/>
                    <a:pt x="29176" y="1087"/>
                  </a:cubicBezTo>
                  <a:cubicBezTo>
                    <a:pt x="28840" y="83"/>
                    <a:pt x="28132" y="1"/>
                    <a:pt x="27452" y="1"/>
                  </a:cubicBezTo>
                  <a:close/>
                </a:path>
              </a:pathLst>
            </a:custGeom>
            <a:solidFill>
              <a:srgbClr val="FED5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2" name="Google Shape;922;p42"/>
            <p:cNvSpPr/>
            <p:nvPr/>
          </p:nvSpPr>
          <p:spPr>
            <a:xfrm>
              <a:off x="2509330" y="1371995"/>
              <a:ext cx="393094" cy="209646"/>
            </a:xfrm>
            <a:custGeom>
              <a:rect b="b" l="l" r="r" t="t"/>
              <a:pathLst>
                <a:path extrusionOk="0" h="15973" w="29950">
                  <a:moveTo>
                    <a:pt x="26933" y="937"/>
                  </a:moveTo>
                  <a:cubicBezTo>
                    <a:pt x="27600" y="937"/>
                    <a:pt x="28332" y="1344"/>
                    <a:pt x="28512" y="1972"/>
                  </a:cubicBezTo>
                  <a:cubicBezTo>
                    <a:pt x="28929" y="3422"/>
                    <a:pt x="28929" y="4865"/>
                    <a:pt x="28356" y="6287"/>
                  </a:cubicBezTo>
                  <a:cubicBezTo>
                    <a:pt x="28195" y="6687"/>
                    <a:pt x="27805" y="6911"/>
                    <a:pt x="27493" y="6911"/>
                  </a:cubicBezTo>
                  <a:cubicBezTo>
                    <a:pt x="27441" y="6911"/>
                    <a:pt x="27391" y="6905"/>
                    <a:pt x="27345" y="6892"/>
                  </a:cubicBezTo>
                  <a:cubicBezTo>
                    <a:pt x="27162" y="6842"/>
                    <a:pt x="26986" y="6824"/>
                    <a:pt x="26812" y="6824"/>
                  </a:cubicBezTo>
                  <a:cubicBezTo>
                    <a:pt x="26420" y="6824"/>
                    <a:pt x="26046" y="6914"/>
                    <a:pt x="25657" y="6917"/>
                  </a:cubicBezTo>
                  <a:cubicBezTo>
                    <a:pt x="24414" y="6927"/>
                    <a:pt x="23173" y="6931"/>
                    <a:pt x="21935" y="7076"/>
                  </a:cubicBezTo>
                  <a:cubicBezTo>
                    <a:pt x="20406" y="7253"/>
                    <a:pt x="18878" y="7328"/>
                    <a:pt x="17368" y="7759"/>
                  </a:cubicBezTo>
                  <a:cubicBezTo>
                    <a:pt x="16587" y="7981"/>
                    <a:pt x="15743" y="8137"/>
                    <a:pt x="14949" y="8359"/>
                  </a:cubicBezTo>
                  <a:cubicBezTo>
                    <a:pt x="13312" y="8818"/>
                    <a:pt x="11727" y="9448"/>
                    <a:pt x="10160" y="10109"/>
                  </a:cubicBezTo>
                  <a:cubicBezTo>
                    <a:pt x="9817" y="10254"/>
                    <a:pt x="9708" y="10587"/>
                    <a:pt x="9586" y="10898"/>
                  </a:cubicBezTo>
                  <a:cubicBezTo>
                    <a:pt x="9533" y="11036"/>
                    <a:pt x="9554" y="11175"/>
                    <a:pt x="9734" y="11197"/>
                  </a:cubicBezTo>
                  <a:cubicBezTo>
                    <a:pt x="10258" y="11261"/>
                    <a:pt x="10489" y="11705"/>
                    <a:pt x="10823" y="12017"/>
                  </a:cubicBezTo>
                  <a:cubicBezTo>
                    <a:pt x="12001" y="13119"/>
                    <a:pt x="11938" y="13466"/>
                    <a:pt x="10470" y="13973"/>
                  </a:cubicBezTo>
                  <a:cubicBezTo>
                    <a:pt x="10395" y="14001"/>
                    <a:pt x="10324" y="14036"/>
                    <a:pt x="10257" y="14076"/>
                  </a:cubicBezTo>
                  <a:cubicBezTo>
                    <a:pt x="9417" y="14548"/>
                    <a:pt x="8432" y="14610"/>
                    <a:pt x="7541" y="14754"/>
                  </a:cubicBezTo>
                  <a:cubicBezTo>
                    <a:pt x="6693" y="14894"/>
                    <a:pt x="5823" y="14977"/>
                    <a:pt x="4945" y="14977"/>
                  </a:cubicBezTo>
                  <a:cubicBezTo>
                    <a:pt x="4381" y="14977"/>
                    <a:pt x="3814" y="14942"/>
                    <a:pt x="3247" y="14866"/>
                  </a:cubicBezTo>
                  <a:cubicBezTo>
                    <a:pt x="2827" y="14810"/>
                    <a:pt x="2360" y="14782"/>
                    <a:pt x="1917" y="14751"/>
                  </a:cubicBezTo>
                  <a:cubicBezTo>
                    <a:pt x="1500" y="14723"/>
                    <a:pt x="858" y="13785"/>
                    <a:pt x="1083" y="13653"/>
                  </a:cubicBezTo>
                  <a:cubicBezTo>
                    <a:pt x="1657" y="13317"/>
                    <a:pt x="1401" y="12802"/>
                    <a:pt x="1443" y="12374"/>
                  </a:cubicBezTo>
                  <a:cubicBezTo>
                    <a:pt x="1477" y="12020"/>
                    <a:pt x="1573" y="11688"/>
                    <a:pt x="1785" y="11460"/>
                  </a:cubicBezTo>
                  <a:cubicBezTo>
                    <a:pt x="1995" y="11231"/>
                    <a:pt x="2090" y="10957"/>
                    <a:pt x="2034" y="10741"/>
                  </a:cubicBezTo>
                  <a:cubicBezTo>
                    <a:pt x="1881" y="10134"/>
                    <a:pt x="2883" y="9851"/>
                    <a:pt x="2421" y="9199"/>
                  </a:cubicBezTo>
                  <a:cubicBezTo>
                    <a:pt x="2462" y="9174"/>
                    <a:pt x="2504" y="9151"/>
                    <a:pt x="2547" y="9132"/>
                  </a:cubicBezTo>
                  <a:cubicBezTo>
                    <a:pt x="3187" y="8899"/>
                    <a:pt x="3249" y="8207"/>
                    <a:pt x="3493" y="7735"/>
                  </a:cubicBezTo>
                  <a:cubicBezTo>
                    <a:pt x="3717" y="7301"/>
                    <a:pt x="4296" y="6891"/>
                    <a:pt x="4034" y="6242"/>
                  </a:cubicBezTo>
                  <a:cubicBezTo>
                    <a:pt x="4025" y="6220"/>
                    <a:pt x="4046" y="6052"/>
                    <a:pt x="4151" y="6052"/>
                  </a:cubicBezTo>
                  <a:cubicBezTo>
                    <a:pt x="4171" y="6052"/>
                    <a:pt x="4194" y="6057"/>
                    <a:pt x="4219" y="6071"/>
                  </a:cubicBezTo>
                  <a:cubicBezTo>
                    <a:pt x="4291" y="6108"/>
                    <a:pt x="4349" y="6124"/>
                    <a:pt x="4397" y="6124"/>
                  </a:cubicBezTo>
                  <a:cubicBezTo>
                    <a:pt x="4535" y="6124"/>
                    <a:pt x="4579" y="5990"/>
                    <a:pt x="4563" y="5841"/>
                  </a:cubicBezTo>
                  <a:cubicBezTo>
                    <a:pt x="4524" y="5488"/>
                    <a:pt x="4629" y="5275"/>
                    <a:pt x="4983" y="5225"/>
                  </a:cubicBezTo>
                  <a:cubicBezTo>
                    <a:pt x="5134" y="5109"/>
                    <a:pt x="5154" y="4788"/>
                    <a:pt x="5362" y="4788"/>
                  </a:cubicBezTo>
                  <a:cubicBezTo>
                    <a:pt x="5426" y="4788"/>
                    <a:pt x="5507" y="4818"/>
                    <a:pt x="5615" y="4893"/>
                  </a:cubicBezTo>
                  <a:cubicBezTo>
                    <a:pt x="6477" y="5497"/>
                    <a:pt x="6715" y="6469"/>
                    <a:pt x="6942" y="7365"/>
                  </a:cubicBezTo>
                  <a:cubicBezTo>
                    <a:pt x="7011" y="7641"/>
                    <a:pt x="7078" y="7735"/>
                    <a:pt x="7165" y="7735"/>
                  </a:cubicBezTo>
                  <a:cubicBezTo>
                    <a:pt x="7231" y="7735"/>
                    <a:pt x="7308" y="7683"/>
                    <a:pt x="7407" y="7616"/>
                  </a:cubicBezTo>
                  <a:cubicBezTo>
                    <a:pt x="8263" y="7040"/>
                    <a:pt x="9196" y="6583"/>
                    <a:pt x="10030" y="5993"/>
                  </a:cubicBezTo>
                  <a:cubicBezTo>
                    <a:pt x="11800" y="4743"/>
                    <a:pt x="13860" y="4126"/>
                    <a:pt x="15792" y="3234"/>
                  </a:cubicBezTo>
                  <a:cubicBezTo>
                    <a:pt x="16061" y="3108"/>
                    <a:pt x="16356" y="2863"/>
                    <a:pt x="16695" y="2863"/>
                  </a:cubicBezTo>
                  <a:cubicBezTo>
                    <a:pt x="16727" y="2863"/>
                    <a:pt x="16758" y="2865"/>
                    <a:pt x="16790" y="2870"/>
                  </a:cubicBezTo>
                  <a:cubicBezTo>
                    <a:pt x="16895" y="2884"/>
                    <a:pt x="16998" y="2891"/>
                    <a:pt x="17099" y="2891"/>
                  </a:cubicBezTo>
                  <a:cubicBezTo>
                    <a:pt x="17978" y="2891"/>
                    <a:pt x="18748" y="2382"/>
                    <a:pt x="19549" y="2159"/>
                  </a:cubicBezTo>
                  <a:cubicBezTo>
                    <a:pt x="20645" y="1855"/>
                    <a:pt x="21775" y="1743"/>
                    <a:pt x="22862" y="1420"/>
                  </a:cubicBezTo>
                  <a:cubicBezTo>
                    <a:pt x="24144" y="1039"/>
                    <a:pt x="25497" y="1028"/>
                    <a:pt x="26829" y="941"/>
                  </a:cubicBezTo>
                  <a:cubicBezTo>
                    <a:pt x="26863" y="938"/>
                    <a:pt x="26898" y="937"/>
                    <a:pt x="26933" y="937"/>
                  </a:cubicBezTo>
                  <a:close/>
                  <a:moveTo>
                    <a:pt x="27452" y="1"/>
                  </a:moveTo>
                  <a:cubicBezTo>
                    <a:pt x="27319" y="1"/>
                    <a:pt x="27186" y="4"/>
                    <a:pt x="27057" y="4"/>
                  </a:cubicBezTo>
                  <a:cubicBezTo>
                    <a:pt x="23277" y="6"/>
                    <a:pt x="19696" y="1121"/>
                    <a:pt x="16149" y="2263"/>
                  </a:cubicBezTo>
                  <a:cubicBezTo>
                    <a:pt x="14263" y="2870"/>
                    <a:pt x="12368" y="3546"/>
                    <a:pt x="10674" y="4635"/>
                  </a:cubicBezTo>
                  <a:cubicBezTo>
                    <a:pt x="9930" y="5113"/>
                    <a:pt x="9073" y="5393"/>
                    <a:pt x="8413" y="6032"/>
                  </a:cubicBezTo>
                  <a:cubicBezTo>
                    <a:pt x="8259" y="6183"/>
                    <a:pt x="8102" y="6253"/>
                    <a:pt x="7959" y="6253"/>
                  </a:cubicBezTo>
                  <a:cubicBezTo>
                    <a:pt x="7718" y="6253"/>
                    <a:pt x="7518" y="6051"/>
                    <a:pt x="7443" y="5699"/>
                  </a:cubicBezTo>
                  <a:cubicBezTo>
                    <a:pt x="7195" y="4536"/>
                    <a:pt x="6316" y="3940"/>
                    <a:pt x="5352" y="3521"/>
                  </a:cubicBezTo>
                  <a:cubicBezTo>
                    <a:pt x="5282" y="3491"/>
                    <a:pt x="5211" y="3477"/>
                    <a:pt x="5140" y="3477"/>
                  </a:cubicBezTo>
                  <a:cubicBezTo>
                    <a:pt x="4780" y="3477"/>
                    <a:pt x="4424" y="3834"/>
                    <a:pt x="4173" y="4158"/>
                  </a:cubicBezTo>
                  <a:cubicBezTo>
                    <a:pt x="3720" y="4744"/>
                    <a:pt x="3372" y="5391"/>
                    <a:pt x="3053" y="6060"/>
                  </a:cubicBezTo>
                  <a:cubicBezTo>
                    <a:pt x="2466" y="7289"/>
                    <a:pt x="1758" y="8468"/>
                    <a:pt x="1272" y="9733"/>
                  </a:cubicBezTo>
                  <a:cubicBezTo>
                    <a:pt x="1040" y="10335"/>
                    <a:pt x="687" y="10893"/>
                    <a:pt x="551" y="11533"/>
                  </a:cubicBezTo>
                  <a:cubicBezTo>
                    <a:pt x="335" y="12561"/>
                    <a:pt x="72" y="13583"/>
                    <a:pt x="22" y="14641"/>
                  </a:cubicBezTo>
                  <a:cubicBezTo>
                    <a:pt x="0" y="15120"/>
                    <a:pt x="697" y="15714"/>
                    <a:pt x="1256" y="15714"/>
                  </a:cubicBezTo>
                  <a:cubicBezTo>
                    <a:pt x="1292" y="15714"/>
                    <a:pt x="1327" y="15711"/>
                    <a:pt x="1362" y="15706"/>
                  </a:cubicBezTo>
                  <a:cubicBezTo>
                    <a:pt x="1514" y="15684"/>
                    <a:pt x="1665" y="15674"/>
                    <a:pt x="1815" y="15674"/>
                  </a:cubicBezTo>
                  <a:cubicBezTo>
                    <a:pt x="2362" y="15674"/>
                    <a:pt x="2891" y="15805"/>
                    <a:pt x="3426" y="15916"/>
                  </a:cubicBezTo>
                  <a:cubicBezTo>
                    <a:pt x="3624" y="15958"/>
                    <a:pt x="3823" y="15972"/>
                    <a:pt x="4021" y="15972"/>
                  </a:cubicBezTo>
                  <a:cubicBezTo>
                    <a:pt x="4506" y="15972"/>
                    <a:pt x="4992" y="15885"/>
                    <a:pt x="5483" y="15885"/>
                  </a:cubicBezTo>
                  <a:cubicBezTo>
                    <a:pt x="5539" y="15885"/>
                    <a:pt x="5596" y="15886"/>
                    <a:pt x="5652" y="15888"/>
                  </a:cubicBezTo>
                  <a:cubicBezTo>
                    <a:pt x="5782" y="15895"/>
                    <a:pt x="5911" y="15897"/>
                    <a:pt x="6039" y="15897"/>
                  </a:cubicBezTo>
                  <a:cubicBezTo>
                    <a:pt x="7725" y="15897"/>
                    <a:pt x="9351" y="15400"/>
                    <a:pt x="10982" y="15014"/>
                  </a:cubicBezTo>
                  <a:cubicBezTo>
                    <a:pt x="11635" y="14860"/>
                    <a:pt x="13016" y="14434"/>
                    <a:pt x="13016" y="13583"/>
                  </a:cubicBezTo>
                  <a:cubicBezTo>
                    <a:pt x="13016" y="13099"/>
                    <a:pt x="12656" y="12412"/>
                    <a:pt x="12254" y="12161"/>
                  </a:cubicBezTo>
                  <a:cubicBezTo>
                    <a:pt x="12173" y="12113"/>
                    <a:pt x="12134" y="11996"/>
                    <a:pt x="12064" y="11919"/>
                  </a:cubicBezTo>
                  <a:cubicBezTo>
                    <a:pt x="11935" y="11749"/>
                    <a:pt x="11822" y="11564"/>
                    <a:pt x="11672" y="11413"/>
                  </a:cubicBezTo>
                  <a:cubicBezTo>
                    <a:pt x="11442" y="11178"/>
                    <a:pt x="10938" y="11079"/>
                    <a:pt x="11010" y="10736"/>
                  </a:cubicBezTo>
                  <a:cubicBezTo>
                    <a:pt x="11049" y="10550"/>
                    <a:pt x="11564" y="10433"/>
                    <a:pt x="11881" y="10341"/>
                  </a:cubicBezTo>
                  <a:cubicBezTo>
                    <a:pt x="12996" y="10021"/>
                    <a:pt x="14090" y="9626"/>
                    <a:pt x="15211" y="9313"/>
                  </a:cubicBezTo>
                  <a:cubicBezTo>
                    <a:pt x="16140" y="9053"/>
                    <a:pt x="17055" y="8767"/>
                    <a:pt x="18012" y="8597"/>
                  </a:cubicBezTo>
                  <a:cubicBezTo>
                    <a:pt x="19399" y="8350"/>
                    <a:pt x="20756" y="8003"/>
                    <a:pt x="22191" y="8003"/>
                  </a:cubicBezTo>
                  <a:cubicBezTo>
                    <a:pt x="22314" y="8003"/>
                    <a:pt x="22438" y="8005"/>
                    <a:pt x="22563" y="8011"/>
                  </a:cubicBezTo>
                  <a:cubicBezTo>
                    <a:pt x="22721" y="8018"/>
                    <a:pt x="22879" y="8021"/>
                    <a:pt x="23037" y="8021"/>
                  </a:cubicBezTo>
                  <a:cubicBezTo>
                    <a:pt x="24205" y="8021"/>
                    <a:pt x="25384" y="7853"/>
                    <a:pt x="26560" y="7802"/>
                  </a:cubicBezTo>
                  <a:cubicBezTo>
                    <a:pt x="26594" y="7801"/>
                    <a:pt x="26628" y="7800"/>
                    <a:pt x="26663" y="7800"/>
                  </a:cubicBezTo>
                  <a:cubicBezTo>
                    <a:pt x="26988" y="7800"/>
                    <a:pt x="27311" y="7861"/>
                    <a:pt x="27621" y="7869"/>
                  </a:cubicBezTo>
                  <a:cubicBezTo>
                    <a:pt x="27639" y="7870"/>
                    <a:pt x="27657" y="7870"/>
                    <a:pt x="27674" y="7870"/>
                  </a:cubicBezTo>
                  <a:cubicBezTo>
                    <a:pt x="28619" y="7870"/>
                    <a:pt x="28937" y="7264"/>
                    <a:pt x="29296" y="6586"/>
                  </a:cubicBezTo>
                  <a:cubicBezTo>
                    <a:pt x="29903" y="5436"/>
                    <a:pt x="29949" y="4291"/>
                    <a:pt x="29571" y="3039"/>
                  </a:cubicBezTo>
                  <a:cubicBezTo>
                    <a:pt x="29385" y="2417"/>
                    <a:pt x="29400" y="1754"/>
                    <a:pt x="29176" y="1087"/>
                  </a:cubicBezTo>
                  <a:cubicBezTo>
                    <a:pt x="28840" y="83"/>
                    <a:pt x="28132" y="1"/>
                    <a:pt x="2745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23" name="Google Shape;923;p42"/>
          <p:cNvGrpSpPr/>
          <p:nvPr/>
        </p:nvGrpSpPr>
        <p:grpSpPr>
          <a:xfrm>
            <a:off x="1625824" y="1453020"/>
            <a:ext cx="997658" cy="927032"/>
            <a:chOff x="1625824" y="1453020"/>
            <a:chExt cx="997658" cy="927032"/>
          </a:xfrm>
        </p:grpSpPr>
        <p:grpSp>
          <p:nvGrpSpPr>
            <p:cNvPr id="924" name="Google Shape;924;p42"/>
            <p:cNvGrpSpPr/>
            <p:nvPr/>
          </p:nvGrpSpPr>
          <p:grpSpPr>
            <a:xfrm>
              <a:off x="1625824" y="1453020"/>
              <a:ext cx="997658" cy="927032"/>
              <a:chOff x="1535763" y="1453020"/>
              <a:chExt cx="997658" cy="927032"/>
            </a:xfrm>
          </p:grpSpPr>
          <p:sp>
            <p:nvSpPr>
              <p:cNvPr id="925" name="Google Shape;925;p42"/>
              <p:cNvSpPr/>
              <p:nvPr/>
            </p:nvSpPr>
            <p:spPr>
              <a:xfrm>
                <a:off x="1535763" y="1453020"/>
                <a:ext cx="997658" cy="927032"/>
              </a:xfrm>
              <a:custGeom>
                <a:rect b="b" l="l" r="r" t="t"/>
                <a:pathLst>
                  <a:path extrusionOk="0" h="70631" w="76012">
                    <a:moveTo>
                      <a:pt x="39031" y="2012"/>
                    </a:moveTo>
                    <a:cubicBezTo>
                      <a:pt x="39295" y="2012"/>
                      <a:pt x="39588" y="2238"/>
                      <a:pt x="39874" y="2298"/>
                    </a:cubicBezTo>
                    <a:cubicBezTo>
                      <a:pt x="41032" y="2544"/>
                      <a:pt x="42203" y="2631"/>
                      <a:pt x="43365" y="2805"/>
                    </a:cubicBezTo>
                    <a:cubicBezTo>
                      <a:pt x="44029" y="2903"/>
                      <a:pt x="44649" y="3409"/>
                      <a:pt x="45305" y="3409"/>
                    </a:cubicBezTo>
                    <a:cubicBezTo>
                      <a:pt x="45358" y="3409"/>
                      <a:pt x="45412" y="3405"/>
                      <a:pt x="45465" y="3398"/>
                    </a:cubicBezTo>
                    <a:cubicBezTo>
                      <a:pt x="45504" y="3393"/>
                      <a:pt x="45542" y="3390"/>
                      <a:pt x="45578" y="3390"/>
                    </a:cubicBezTo>
                    <a:cubicBezTo>
                      <a:pt x="46098" y="3390"/>
                      <a:pt x="46337" y="3898"/>
                      <a:pt x="46842" y="3898"/>
                    </a:cubicBezTo>
                    <a:cubicBezTo>
                      <a:pt x="46874" y="3898"/>
                      <a:pt x="46908" y="3896"/>
                      <a:pt x="46943" y="3891"/>
                    </a:cubicBezTo>
                    <a:cubicBezTo>
                      <a:pt x="47054" y="3877"/>
                      <a:pt x="47168" y="3869"/>
                      <a:pt x="47284" y="3869"/>
                    </a:cubicBezTo>
                    <a:cubicBezTo>
                      <a:pt x="47739" y="3869"/>
                      <a:pt x="48214" y="3991"/>
                      <a:pt x="48606" y="4324"/>
                    </a:cubicBezTo>
                    <a:cubicBezTo>
                      <a:pt x="49345" y="4952"/>
                      <a:pt x="50348" y="4943"/>
                      <a:pt x="51212" y="5240"/>
                    </a:cubicBezTo>
                    <a:cubicBezTo>
                      <a:pt x="51689" y="5406"/>
                      <a:pt x="52002" y="5761"/>
                      <a:pt x="52439" y="5878"/>
                    </a:cubicBezTo>
                    <a:cubicBezTo>
                      <a:pt x="52938" y="6013"/>
                      <a:pt x="53383" y="6195"/>
                      <a:pt x="53833" y="6469"/>
                    </a:cubicBezTo>
                    <a:cubicBezTo>
                      <a:pt x="54356" y="6788"/>
                      <a:pt x="54998" y="6850"/>
                      <a:pt x="55557" y="7191"/>
                    </a:cubicBezTo>
                    <a:cubicBezTo>
                      <a:pt x="56877" y="7995"/>
                      <a:pt x="58175" y="8835"/>
                      <a:pt x="59486" y="9647"/>
                    </a:cubicBezTo>
                    <a:cubicBezTo>
                      <a:pt x="61099" y="10646"/>
                      <a:pt x="62432" y="11979"/>
                      <a:pt x="64007" y="13024"/>
                    </a:cubicBezTo>
                    <a:cubicBezTo>
                      <a:pt x="65607" y="14087"/>
                      <a:pt x="66844" y="15642"/>
                      <a:pt x="68224" y="16991"/>
                    </a:cubicBezTo>
                    <a:cubicBezTo>
                      <a:pt x="69265" y="18007"/>
                      <a:pt x="70111" y="19250"/>
                      <a:pt x="70991" y="20438"/>
                    </a:cubicBezTo>
                    <a:cubicBezTo>
                      <a:pt x="72510" y="22487"/>
                      <a:pt x="73494" y="24775"/>
                      <a:pt x="74324" y="27154"/>
                    </a:cubicBezTo>
                    <a:cubicBezTo>
                      <a:pt x="74381" y="27322"/>
                      <a:pt x="74405" y="27501"/>
                      <a:pt x="74218" y="27501"/>
                    </a:cubicBezTo>
                    <a:cubicBezTo>
                      <a:pt x="74208" y="27501"/>
                      <a:pt x="74198" y="27500"/>
                      <a:pt x="74187" y="27499"/>
                    </a:cubicBezTo>
                    <a:cubicBezTo>
                      <a:pt x="74115" y="27492"/>
                      <a:pt x="74043" y="27489"/>
                      <a:pt x="73972" y="27489"/>
                    </a:cubicBezTo>
                    <a:cubicBezTo>
                      <a:pt x="73258" y="27489"/>
                      <a:pt x="72573" y="27799"/>
                      <a:pt x="71665" y="27799"/>
                    </a:cubicBezTo>
                    <a:cubicBezTo>
                      <a:pt x="71629" y="27799"/>
                      <a:pt x="71592" y="27799"/>
                      <a:pt x="71555" y="27798"/>
                    </a:cubicBezTo>
                    <a:cubicBezTo>
                      <a:pt x="71390" y="27838"/>
                      <a:pt x="71203" y="27847"/>
                      <a:pt x="71001" y="27847"/>
                    </a:cubicBezTo>
                    <a:cubicBezTo>
                      <a:pt x="70823" y="27847"/>
                      <a:pt x="70633" y="27840"/>
                      <a:pt x="70436" y="27840"/>
                    </a:cubicBezTo>
                    <a:cubicBezTo>
                      <a:pt x="70075" y="27840"/>
                      <a:pt x="69688" y="27864"/>
                      <a:pt x="69304" y="28003"/>
                    </a:cubicBezTo>
                    <a:cubicBezTo>
                      <a:pt x="69114" y="28072"/>
                      <a:pt x="68883" y="28098"/>
                      <a:pt x="68652" y="28098"/>
                    </a:cubicBezTo>
                    <a:cubicBezTo>
                      <a:pt x="68447" y="28098"/>
                      <a:pt x="68243" y="28078"/>
                      <a:pt x="68072" y="28048"/>
                    </a:cubicBezTo>
                    <a:cubicBezTo>
                      <a:pt x="67958" y="28029"/>
                      <a:pt x="67846" y="28021"/>
                      <a:pt x="67735" y="28021"/>
                    </a:cubicBezTo>
                    <a:cubicBezTo>
                      <a:pt x="67112" y="28021"/>
                      <a:pt x="66526" y="28280"/>
                      <a:pt x="65909" y="28280"/>
                    </a:cubicBezTo>
                    <a:cubicBezTo>
                      <a:pt x="65780" y="28280"/>
                      <a:pt x="65650" y="28268"/>
                      <a:pt x="65519" y="28241"/>
                    </a:cubicBezTo>
                    <a:cubicBezTo>
                      <a:pt x="65491" y="28235"/>
                      <a:pt x="65460" y="28233"/>
                      <a:pt x="65427" y="28233"/>
                    </a:cubicBezTo>
                    <a:cubicBezTo>
                      <a:pt x="65199" y="28233"/>
                      <a:pt x="64851" y="28363"/>
                      <a:pt x="64671" y="28601"/>
                    </a:cubicBezTo>
                    <a:cubicBezTo>
                      <a:pt x="64532" y="28784"/>
                      <a:pt x="64290" y="28868"/>
                      <a:pt x="64501" y="29277"/>
                    </a:cubicBezTo>
                    <a:cubicBezTo>
                      <a:pt x="64755" y="29764"/>
                      <a:pt x="64456" y="30481"/>
                      <a:pt x="65015" y="30925"/>
                    </a:cubicBezTo>
                    <a:cubicBezTo>
                      <a:pt x="64526" y="31790"/>
                      <a:pt x="65321" y="32561"/>
                      <a:pt x="65197" y="33432"/>
                    </a:cubicBezTo>
                    <a:cubicBezTo>
                      <a:pt x="65130" y="33891"/>
                      <a:pt x="65387" y="34420"/>
                      <a:pt x="65464" y="34930"/>
                    </a:cubicBezTo>
                    <a:cubicBezTo>
                      <a:pt x="65648" y="36123"/>
                      <a:pt x="65576" y="37328"/>
                      <a:pt x="65639" y="38519"/>
                    </a:cubicBezTo>
                    <a:cubicBezTo>
                      <a:pt x="65695" y="39619"/>
                      <a:pt x="65326" y="40742"/>
                      <a:pt x="65124" y="41851"/>
                    </a:cubicBezTo>
                    <a:cubicBezTo>
                      <a:pt x="64861" y="43286"/>
                      <a:pt x="64680" y="44746"/>
                      <a:pt x="64273" y="46139"/>
                    </a:cubicBezTo>
                    <a:cubicBezTo>
                      <a:pt x="63929" y="47307"/>
                      <a:pt x="63898" y="48562"/>
                      <a:pt x="63302" y="49657"/>
                    </a:cubicBezTo>
                    <a:cubicBezTo>
                      <a:pt x="63251" y="49751"/>
                      <a:pt x="63263" y="49894"/>
                      <a:pt x="63195" y="49956"/>
                    </a:cubicBezTo>
                    <a:cubicBezTo>
                      <a:pt x="62428" y="50642"/>
                      <a:pt x="62302" y="51636"/>
                      <a:pt x="61922" y="52512"/>
                    </a:cubicBezTo>
                    <a:cubicBezTo>
                      <a:pt x="61435" y="53632"/>
                      <a:pt x="60852" y="54713"/>
                      <a:pt x="60085" y="55667"/>
                    </a:cubicBezTo>
                    <a:cubicBezTo>
                      <a:pt x="59881" y="55919"/>
                      <a:pt x="59915" y="56199"/>
                      <a:pt x="59760" y="56449"/>
                    </a:cubicBezTo>
                    <a:cubicBezTo>
                      <a:pt x="59212" y="57331"/>
                      <a:pt x="58380" y="58023"/>
                      <a:pt x="58002" y="59007"/>
                    </a:cubicBezTo>
                    <a:cubicBezTo>
                      <a:pt x="57947" y="59148"/>
                      <a:pt x="57866" y="59183"/>
                      <a:pt x="57777" y="59183"/>
                    </a:cubicBezTo>
                    <a:cubicBezTo>
                      <a:pt x="57692" y="59183"/>
                      <a:pt x="57599" y="59151"/>
                      <a:pt x="57515" y="59151"/>
                    </a:cubicBezTo>
                    <a:cubicBezTo>
                      <a:pt x="57437" y="59151"/>
                      <a:pt x="57366" y="59180"/>
                      <a:pt x="57316" y="59290"/>
                    </a:cubicBezTo>
                    <a:cubicBezTo>
                      <a:pt x="56977" y="60036"/>
                      <a:pt x="56403" y="60576"/>
                      <a:pt x="55655" y="60923"/>
                    </a:cubicBezTo>
                    <a:cubicBezTo>
                      <a:pt x="55631" y="60932"/>
                      <a:pt x="55595" y="60967"/>
                      <a:pt x="55600" y="60976"/>
                    </a:cubicBezTo>
                    <a:cubicBezTo>
                      <a:pt x="56020" y="62014"/>
                      <a:pt x="55060" y="61634"/>
                      <a:pt x="54693" y="61861"/>
                    </a:cubicBezTo>
                    <a:cubicBezTo>
                      <a:pt x="54603" y="61917"/>
                      <a:pt x="54454" y="61958"/>
                      <a:pt x="54432" y="62034"/>
                    </a:cubicBezTo>
                    <a:cubicBezTo>
                      <a:pt x="54087" y="63191"/>
                      <a:pt x="52719" y="63162"/>
                      <a:pt x="52125" y="64042"/>
                    </a:cubicBezTo>
                    <a:cubicBezTo>
                      <a:pt x="51565" y="64871"/>
                      <a:pt x="50583" y="65308"/>
                      <a:pt x="49762" y="65563"/>
                    </a:cubicBezTo>
                    <a:cubicBezTo>
                      <a:pt x="48925" y="65823"/>
                      <a:pt x="48286" y="66396"/>
                      <a:pt x="47404" y="66613"/>
                    </a:cubicBezTo>
                    <a:cubicBezTo>
                      <a:pt x="45955" y="66971"/>
                      <a:pt x="44572" y="67677"/>
                      <a:pt x="43115" y="68096"/>
                    </a:cubicBezTo>
                    <a:cubicBezTo>
                      <a:pt x="41770" y="68483"/>
                      <a:pt x="40481" y="69103"/>
                      <a:pt x="39036" y="69103"/>
                    </a:cubicBezTo>
                    <a:cubicBezTo>
                      <a:pt x="38989" y="69103"/>
                      <a:pt x="38943" y="69102"/>
                      <a:pt x="38896" y="69101"/>
                    </a:cubicBezTo>
                    <a:cubicBezTo>
                      <a:pt x="38715" y="69096"/>
                      <a:pt x="38535" y="69094"/>
                      <a:pt x="38355" y="69094"/>
                    </a:cubicBezTo>
                    <a:cubicBezTo>
                      <a:pt x="37128" y="69094"/>
                      <a:pt x="35904" y="69194"/>
                      <a:pt x="34672" y="69194"/>
                    </a:cubicBezTo>
                    <a:cubicBezTo>
                      <a:pt x="34502" y="69194"/>
                      <a:pt x="34332" y="69192"/>
                      <a:pt x="34162" y="69188"/>
                    </a:cubicBezTo>
                    <a:cubicBezTo>
                      <a:pt x="32586" y="69148"/>
                      <a:pt x="31051" y="68987"/>
                      <a:pt x="29503" y="68751"/>
                    </a:cubicBezTo>
                    <a:cubicBezTo>
                      <a:pt x="27997" y="68521"/>
                      <a:pt x="26605" y="67884"/>
                      <a:pt x="25140" y="67581"/>
                    </a:cubicBezTo>
                    <a:cubicBezTo>
                      <a:pt x="23232" y="67186"/>
                      <a:pt x="21627" y="66114"/>
                      <a:pt x="19815" y="65539"/>
                    </a:cubicBezTo>
                    <a:cubicBezTo>
                      <a:pt x="19308" y="65378"/>
                      <a:pt x="18906" y="65017"/>
                      <a:pt x="18499" y="64745"/>
                    </a:cubicBezTo>
                    <a:cubicBezTo>
                      <a:pt x="16887" y="63670"/>
                      <a:pt x="15202" y="62720"/>
                      <a:pt x="13801" y="61295"/>
                    </a:cubicBezTo>
                    <a:cubicBezTo>
                      <a:pt x="12743" y="60218"/>
                      <a:pt x="11562" y="59209"/>
                      <a:pt x="10546" y="58098"/>
                    </a:cubicBezTo>
                    <a:cubicBezTo>
                      <a:pt x="9591" y="57054"/>
                      <a:pt x="8521" y="56113"/>
                      <a:pt x="7712" y="54875"/>
                    </a:cubicBezTo>
                    <a:cubicBezTo>
                      <a:pt x="6741" y="53391"/>
                      <a:pt x="5915" y="51852"/>
                      <a:pt x="5173" y="50267"/>
                    </a:cubicBezTo>
                    <a:cubicBezTo>
                      <a:pt x="4917" y="49721"/>
                      <a:pt x="4739" y="49046"/>
                      <a:pt x="4501" y="48505"/>
                    </a:cubicBezTo>
                    <a:cubicBezTo>
                      <a:pt x="4174" y="47758"/>
                      <a:pt x="3936" y="46982"/>
                      <a:pt x="3726" y="46224"/>
                    </a:cubicBezTo>
                    <a:cubicBezTo>
                      <a:pt x="3243" y="44490"/>
                      <a:pt x="2837" y="42727"/>
                      <a:pt x="2720" y="40913"/>
                    </a:cubicBezTo>
                    <a:cubicBezTo>
                      <a:pt x="2687" y="40423"/>
                      <a:pt x="2524" y="39955"/>
                      <a:pt x="2389" y="39480"/>
                    </a:cubicBezTo>
                    <a:cubicBezTo>
                      <a:pt x="2120" y="38528"/>
                      <a:pt x="1905" y="37516"/>
                      <a:pt x="2200" y="36487"/>
                    </a:cubicBezTo>
                    <a:cubicBezTo>
                      <a:pt x="2266" y="36260"/>
                      <a:pt x="2174" y="35893"/>
                      <a:pt x="2101" y="35693"/>
                    </a:cubicBezTo>
                    <a:cubicBezTo>
                      <a:pt x="1878" y="35086"/>
                      <a:pt x="2140" y="34478"/>
                      <a:pt x="1964" y="33896"/>
                    </a:cubicBezTo>
                    <a:cubicBezTo>
                      <a:pt x="1883" y="33627"/>
                      <a:pt x="1888" y="33403"/>
                      <a:pt x="2098" y="33171"/>
                    </a:cubicBezTo>
                    <a:cubicBezTo>
                      <a:pt x="2235" y="33020"/>
                      <a:pt x="2359" y="32773"/>
                      <a:pt x="2261" y="32574"/>
                    </a:cubicBezTo>
                    <a:cubicBezTo>
                      <a:pt x="1900" y="31838"/>
                      <a:pt x="2157" y="31130"/>
                      <a:pt x="2250" y="30391"/>
                    </a:cubicBezTo>
                    <a:cubicBezTo>
                      <a:pt x="2479" y="28594"/>
                      <a:pt x="3092" y="26891"/>
                      <a:pt x="3403" y="25119"/>
                    </a:cubicBezTo>
                    <a:cubicBezTo>
                      <a:pt x="3481" y="24685"/>
                      <a:pt x="3817" y="24449"/>
                      <a:pt x="3982" y="24089"/>
                    </a:cubicBezTo>
                    <a:cubicBezTo>
                      <a:pt x="4201" y="23612"/>
                      <a:pt x="3596" y="23066"/>
                      <a:pt x="4276" y="22549"/>
                    </a:cubicBezTo>
                    <a:cubicBezTo>
                      <a:pt x="4679" y="22244"/>
                      <a:pt x="4682" y="21439"/>
                      <a:pt x="4912" y="20877"/>
                    </a:cubicBezTo>
                    <a:cubicBezTo>
                      <a:pt x="5357" y="19799"/>
                      <a:pt x="5775" y="18701"/>
                      <a:pt x="6318" y="17671"/>
                    </a:cubicBezTo>
                    <a:cubicBezTo>
                      <a:pt x="6901" y="16560"/>
                      <a:pt x="7555" y="15491"/>
                      <a:pt x="8342" y="14488"/>
                    </a:cubicBezTo>
                    <a:cubicBezTo>
                      <a:pt x="9037" y="13603"/>
                      <a:pt x="9723" y="12715"/>
                      <a:pt x="10459" y="11861"/>
                    </a:cubicBezTo>
                    <a:cubicBezTo>
                      <a:pt x="10862" y="11392"/>
                      <a:pt x="11351" y="11025"/>
                      <a:pt x="11775" y="10585"/>
                    </a:cubicBezTo>
                    <a:cubicBezTo>
                      <a:pt x="13558" y="8728"/>
                      <a:pt x="15756" y="7390"/>
                      <a:pt x="17948" y="6086"/>
                    </a:cubicBezTo>
                    <a:cubicBezTo>
                      <a:pt x="19270" y="5301"/>
                      <a:pt x="20701" y="4705"/>
                      <a:pt x="22137" y="4117"/>
                    </a:cubicBezTo>
                    <a:cubicBezTo>
                      <a:pt x="23116" y="3717"/>
                      <a:pt x="24141" y="3387"/>
                      <a:pt x="25121" y="3129"/>
                    </a:cubicBezTo>
                    <a:cubicBezTo>
                      <a:pt x="26355" y="2804"/>
                      <a:pt x="27686" y="2665"/>
                      <a:pt x="28982" y="2491"/>
                    </a:cubicBezTo>
                    <a:cubicBezTo>
                      <a:pt x="30214" y="2325"/>
                      <a:pt x="31452" y="2091"/>
                      <a:pt x="32684" y="2042"/>
                    </a:cubicBezTo>
                    <a:cubicBezTo>
                      <a:pt x="33123" y="2024"/>
                      <a:pt x="33565" y="2016"/>
                      <a:pt x="34009" y="2016"/>
                    </a:cubicBezTo>
                    <a:cubicBezTo>
                      <a:pt x="34685" y="2016"/>
                      <a:pt x="35365" y="2035"/>
                      <a:pt x="36043" y="2067"/>
                    </a:cubicBezTo>
                    <a:cubicBezTo>
                      <a:pt x="36632" y="2094"/>
                      <a:pt x="37229" y="2241"/>
                      <a:pt x="37830" y="2241"/>
                    </a:cubicBezTo>
                    <a:cubicBezTo>
                      <a:pt x="38176" y="2241"/>
                      <a:pt x="38524" y="2192"/>
                      <a:pt x="38873" y="2043"/>
                    </a:cubicBezTo>
                    <a:cubicBezTo>
                      <a:pt x="38924" y="2021"/>
                      <a:pt x="38977" y="2012"/>
                      <a:pt x="39031" y="2012"/>
                    </a:cubicBezTo>
                    <a:close/>
                    <a:moveTo>
                      <a:pt x="33221" y="0"/>
                    </a:moveTo>
                    <a:cubicBezTo>
                      <a:pt x="33034" y="0"/>
                      <a:pt x="32834" y="33"/>
                      <a:pt x="32655" y="57"/>
                    </a:cubicBezTo>
                    <a:cubicBezTo>
                      <a:pt x="30838" y="290"/>
                      <a:pt x="29021" y="528"/>
                      <a:pt x="27209" y="792"/>
                    </a:cubicBezTo>
                    <a:cubicBezTo>
                      <a:pt x="25838" y="993"/>
                      <a:pt x="24483" y="1198"/>
                      <a:pt x="23148" y="1656"/>
                    </a:cubicBezTo>
                    <a:cubicBezTo>
                      <a:pt x="22333" y="1934"/>
                      <a:pt x="21509" y="2205"/>
                      <a:pt x="20737" y="2571"/>
                    </a:cubicBezTo>
                    <a:cubicBezTo>
                      <a:pt x="20096" y="2874"/>
                      <a:pt x="19337" y="2952"/>
                      <a:pt x="18808" y="3454"/>
                    </a:cubicBezTo>
                    <a:cubicBezTo>
                      <a:pt x="18338" y="3901"/>
                      <a:pt x="17648" y="4212"/>
                      <a:pt x="17189" y="4243"/>
                    </a:cubicBezTo>
                    <a:cubicBezTo>
                      <a:pt x="16627" y="4281"/>
                      <a:pt x="16435" y="4958"/>
                      <a:pt x="15964" y="4958"/>
                    </a:cubicBezTo>
                    <a:cubicBezTo>
                      <a:pt x="15883" y="4958"/>
                      <a:pt x="15793" y="4938"/>
                      <a:pt x="15691" y="4890"/>
                    </a:cubicBezTo>
                    <a:cubicBezTo>
                      <a:pt x="15689" y="5924"/>
                      <a:pt x="14300" y="5200"/>
                      <a:pt x="14101" y="6134"/>
                    </a:cubicBezTo>
                    <a:cubicBezTo>
                      <a:pt x="14060" y="6323"/>
                      <a:pt x="13362" y="6624"/>
                      <a:pt x="12973" y="6870"/>
                    </a:cubicBezTo>
                    <a:cubicBezTo>
                      <a:pt x="11999" y="7488"/>
                      <a:pt x="11256" y="8417"/>
                      <a:pt x="10246" y="8998"/>
                    </a:cubicBezTo>
                    <a:cubicBezTo>
                      <a:pt x="10103" y="9081"/>
                      <a:pt x="10070" y="9180"/>
                      <a:pt x="10117" y="9327"/>
                    </a:cubicBezTo>
                    <a:cubicBezTo>
                      <a:pt x="10173" y="9500"/>
                      <a:pt x="10141" y="9611"/>
                      <a:pt x="9978" y="9611"/>
                    </a:cubicBezTo>
                    <a:cubicBezTo>
                      <a:pt x="9954" y="9611"/>
                      <a:pt x="9927" y="9608"/>
                      <a:pt x="9898" y="9603"/>
                    </a:cubicBezTo>
                    <a:cubicBezTo>
                      <a:pt x="9856" y="9596"/>
                      <a:pt x="9816" y="9593"/>
                      <a:pt x="9780" y="9593"/>
                    </a:cubicBezTo>
                    <a:cubicBezTo>
                      <a:pt x="9420" y="9593"/>
                      <a:pt x="9302" y="9913"/>
                      <a:pt x="9146" y="10176"/>
                    </a:cubicBezTo>
                    <a:cubicBezTo>
                      <a:pt x="9011" y="10406"/>
                      <a:pt x="8885" y="10625"/>
                      <a:pt x="8634" y="10772"/>
                    </a:cubicBezTo>
                    <a:cubicBezTo>
                      <a:pt x="8228" y="11007"/>
                      <a:pt x="7528" y="11092"/>
                      <a:pt x="7975" y="11861"/>
                    </a:cubicBezTo>
                    <a:cubicBezTo>
                      <a:pt x="7994" y="11892"/>
                      <a:pt x="7927" y="12013"/>
                      <a:pt x="7874" y="12038"/>
                    </a:cubicBezTo>
                    <a:cubicBezTo>
                      <a:pt x="7208" y="12355"/>
                      <a:pt x="6909" y="13066"/>
                      <a:pt x="6444" y="13477"/>
                    </a:cubicBezTo>
                    <a:cubicBezTo>
                      <a:pt x="5725" y="14112"/>
                      <a:pt x="5525" y="14980"/>
                      <a:pt x="4937" y="15647"/>
                    </a:cubicBezTo>
                    <a:cubicBezTo>
                      <a:pt x="4056" y="16649"/>
                      <a:pt x="4178" y="18197"/>
                      <a:pt x="3306" y="19275"/>
                    </a:cubicBezTo>
                    <a:cubicBezTo>
                      <a:pt x="2837" y="19856"/>
                      <a:pt x="2793" y="20633"/>
                      <a:pt x="2463" y="21289"/>
                    </a:cubicBezTo>
                    <a:cubicBezTo>
                      <a:pt x="1927" y="22359"/>
                      <a:pt x="1770" y="23568"/>
                      <a:pt x="1483" y="24710"/>
                    </a:cubicBezTo>
                    <a:cubicBezTo>
                      <a:pt x="1340" y="25281"/>
                      <a:pt x="1239" y="25996"/>
                      <a:pt x="1076" y="26555"/>
                    </a:cubicBezTo>
                    <a:cubicBezTo>
                      <a:pt x="774" y="27568"/>
                      <a:pt x="544" y="28602"/>
                      <a:pt x="387" y="29649"/>
                    </a:cubicBezTo>
                    <a:cubicBezTo>
                      <a:pt x="242" y="30621"/>
                      <a:pt x="131" y="31614"/>
                      <a:pt x="163" y="32592"/>
                    </a:cubicBezTo>
                    <a:cubicBezTo>
                      <a:pt x="178" y="33034"/>
                      <a:pt x="1" y="33462"/>
                      <a:pt x="119" y="33893"/>
                    </a:cubicBezTo>
                    <a:cubicBezTo>
                      <a:pt x="478" y="35206"/>
                      <a:pt x="133" y="36559"/>
                      <a:pt x="391" y="37897"/>
                    </a:cubicBezTo>
                    <a:cubicBezTo>
                      <a:pt x="620" y="39078"/>
                      <a:pt x="550" y="40316"/>
                      <a:pt x="611" y="41529"/>
                    </a:cubicBezTo>
                    <a:cubicBezTo>
                      <a:pt x="665" y="42660"/>
                      <a:pt x="1087" y="43721"/>
                      <a:pt x="1251" y="44821"/>
                    </a:cubicBezTo>
                    <a:cubicBezTo>
                      <a:pt x="1407" y="45852"/>
                      <a:pt x="1619" y="46887"/>
                      <a:pt x="2011" y="47808"/>
                    </a:cubicBezTo>
                    <a:cubicBezTo>
                      <a:pt x="2771" y="49597"/>
                      <a:pt x="3408" y="51468"/>
                      <a:pt x="4557" y="53064"/>
                    </a:cubicBezTo>
                    <a:cubicBezTo>
                      <a:pt x="4923" y="53571"/>
                      <a:pt x="5195" y="54127"/>
                      <a:pt x="5573" y="54629"/>
                    </a:cubicBezTo>
                    <a:cubicBezTo>
                      <a:pt x="6253" y="55527"/>
                      <a:pt x="7014" y="56381"/>
                      <a:pt x="7636" y="57292"/>
                    </a:cubicBezTo>
                    <a:cubicBezTo>
                      <a:pt x="8877" y="59114"/>
                      <a:pt x="10484" y="60537"/>
                      <a:pt x="12026" y="62052"/>
                    </a:cubicBezTo>
                    <a:cubicBezTo>
                      <a:pt x="12110" y="62134"/>
                      <a:pt x="12206" y="62146"/>
                      <a:pt x="12301" y="62146"/>
                    </a:cubicBezTo>
                    <a:cubicBezTo>
                      <a:pt x="12339" y="62146"/>
                      <a:pt x="12378" y="62144"/>
                      <a:pt x="12416" y="62144"/>
                    </a:cubicBezTo>
                    <a:cubicBezTo>
                      <a:pt x="12531" y="62144"/>
                      <a:pt x="12635" y="62163"/>
                      <a:pt x="12699" y="62318"/>
                    </a:cubicBezTo>
                    <a:cubicBezTo>
                      <a:pt x="13070" y="63214"/>
                      <a:pt x="13882" y="63644"/>
                      <a:pt x="14645" y="64123"/>
                    </a:cubicBezTo>
                    <a:cubicBezTo>
                      <a:pt x="15692" y="64779"/>
                      <a:pt x="16745" y="65428"/>
                      <a:pt x="17788" y="66095"/>
                    </a:cubicBezTo>
                    <a:cubicBezTo>
                      <a:pt x="18502" y="66551"/>
                      <a:pt x="19222" y="66982"/>
                      <a:pt x="20037" y="67239"/>
                    </a:cubicBezTo>
                    <a:cubicBezTo>
                      <a:pt x="20406" y="67354"/>
                      <a:pt x="20465" y="67830"/>
                      <a:pt x="20851" y="67956"/>
                    </a:cubicBezTo>
                    <a:cubicBezTo>
                      <a:pt x="22377" y="68457"/>
                      <a:pt x="23922" y="68902"/>
                      <a:pt x="25446" y="69415"/>
                    </a:cubicBezTo>
                    <a:cubicBezTo>
                      <a:pt x="26876" y="69896"/>
                      <a:pt x="28388" y="70157"/>
                      <a:pt x="29898" y="70350"/>
                    </a:cubicBezTo>
                    <a:cubicBezTo>
                      <a:pt x="30312" y="70403"/>
                      <a:pt x="30726" y="70446"/>
                      <a:pt x="31140" y="70479"/>
                    </a:cubicBezTo>
                    <a:cubicBezTo>
                      <a:pt x="31346" y="70495"/>
                      <a:pt x="31552" y="70501"/>
                      <a:pt x="31758" y="70501"/>
                    </a:cubicBezTo>
                    <a:cubicBezTo>
                      <a:pt x="32309" y="70501"/>
                      <a:pt x="32859" y="70459"/>
                      <a:pt x="33411" y="70459"/>
                    </a:cubicBezTo>
                    <a:cubicBezTo>
                      <a:pt x="33758" y="70459"/>
                      <a:pt x="34105" y="70476"/>
                      <a:pt x="34453" y="70530"/>
                    </a:cubicBezTo>
                    <a:cubicBezTo>
                      <a:pt x="34924" y="70604"/>
                      <a:pt x="35406" y="70631"/>
                      <a:pt x="35888" y="70631"/>
                    </a:cubicBezTo>
                    <a:cubicBezTo>
                      <a:pt x="36229" y="70631"/>
                      <a:pt x="36569" y="70618"/>
                      <a:pt x="36906" y="70599"/>
                    </a:cubicBezTo>
                    <a:cubicBezTo>
                      <a:pt x="37826" y="70548"/>
                      <a:pt x="38739" y="70389"/>
                      <a:pt x="39489" y="70297"/>
                    </a:cubicBezTo>
                    <a:cubicBezTo>
                      <a:pt x="39636" y="70326"/>
                      <a:pt x="39776" y="70339"/>
                      <a:pt x="39911" y="70339"/>
                    </a:cubicBezTo>
                    <a:cubicBezTo>
                      <a:pt x="40662" y="70339"/>
                      <a:pt x="41243" y="69952"/>
                      <a:pt x="41873" y="69933"/>
                    </a:cubicBezTo>
                    <a:cubicBezTo>
                      <a:pt x="43042" y="69899"/>
                      <a:pt x="44079" y="69407"/>
                      <a:pt x="45181" y="69148"/>
                    </a:cubicBezTo>
                    <a:cubicBezTo>
                      <a:pt x="46375" y="68864"/>
                      <a:pt x="47486" y="68334"/>
                      <a:pt x="48629" y="67903"/>
                    </a:cubicBezTo>
                    <a:cubicBezTo>
                      <a:pt x="49953" y="67402"/>
                      <a:pt x="51167" y="66707"/>
                      <a:pt x="52400" y="66067"/>
                    </a:cubicBezTo>
                    <a:cubicBezTo>
                      <a:pt x="53372" y="65563"/>
                      <a:pt x="54186" y="64736"/>
                      <a:pt x="55151" y="64162"/>
                    </a:cubicBezTo>
                    <a:cubicBezTo>
                      <a:pt x="55286" y="64082"/>
                      <a:pt x="55403" y="63966"/>
                      <a:pt x="55513" y="63851"/>
                    </a:cubicBezTo>
                    <a:cubicBezTo>
                      <a:pt x="56045" y="63302"/>
                      <a:pt x="56485" y="62598"/>
                      <a:pt x="57120" y="62225"/>
                    </a:cubicBezTo>
                    <a:cubicBezTo>
                      <a:pt x="58234" y="61572"/>
                      <a:pt x="58791" y="60436"/>
                      <a:pt x="59701" y="59615"/>
                    </a:cubicBezTo>
                    <a:cubicBezTo>
                      <a:pt x="60780" y="58638"/>
                      <a:pt x="61389" y="57284"/>
                      <a:pt x="62193" y="56085"/>
                    </a:cubicBezTo>
                    <a:cubicBezTo>
                      <a:pt x="63406" y="54279"/>
                      <a:pt x="64318" y="52288"/>
                      <a:pt x="64893" y="50191"/>
                    </a:cubicBezTo>
                    <a:cubicBezTo>
                      <a:pt x="65422" y="48268"/>
                      <a:pt x="65822" y="46311"/>
                      <a:pt x="66379" y="44398"/>
                    </a:cubicBezTo>
                    <a:cubicBezTo>
                      <a:pt x="66967" y="42380"/>
                      <a:pt x="67165" y="40302"/>
                      <a:pt x="67326" y="38238"/>
                    </a:cubicBezTo>
                    <a:cubicBezTo>
                      <a:pt x="67477" y="36321"/>
                      <a:pt x="67217" y="34389"/>
                      <a:pt x="66780" y="32497"/>
                    </a:cubicBezTo>
                    <a:cubicBezTo>
                      <a:pt x="66611" y="31763"/>
                      <a:pt x="66510" y="31012"/>
                      <a:pt x="66379" y="30268"/>
                    </a:cubicBezTo>
                    <a:cubicBezTo>
                      <a:pt x="66325" y="29965"/>
                      <a:pt x="66380" y="29758"/>
                      <a:pt x="66750" y="29758"/>
                    </a:cubicBezTo>
                    <a:cubicBezTo>
                      <a:pt x="66755" y="29758"/>
                      <a:pt x="66761" y="29758"/>
                      <a:pt x="66766" y="29758"/>
                    </a:cubicBezTo>
                    <a:cubicBezTo>
                      <a:pt x="66804" y="29758"/>
                      <a:pt x="66842" y="29759"/>
                      <a:pt x="66880" y="29759"/>
                    </a:cubicBezTo>
                    <a:cubicBezTo>
                      <a:pt x="67853" y="29759"/>
                      <a:pt x="68826" y="29590"/>
                      <a:pt x="69781" y="29503"/>
                    </a:cubicBezTo>
                    <a:cubicBezTo>
                      <a:pt x="71534" y="29343"/>
                      <a:pt x="73316" y="29212"/>
                      <a:pt x="75059" y="28860"/>
                    </a:cubicBezTo>
                    <a:cubicBezTo>
                      <a:pt x="75836" y="28705"/>
                      <a:pt x="76011" y="28261"/>
                      <a:pt x="75907" y="27616"/>
                    </a:cubicBezTo>
                    <a:cubicBezTo>
                      <a:pt x="75775" y="26780"/>
                      <a:pt x="75521" y="25926"/>
                      <a:pt x="75167" y="25205"/>
                    </a:cubicBezTo>
                    <a:cubicBezTo>
                      <a:pt x="74173" y="23173"/>
                      <a:pt x="73373" y="21045"/>
                      <a:pt x="71914" y="19228"/>
                    </a:cubicBezTo>
                    <a:cubicBezTo>
                      <a:pt x="70831" y="17878"/>
                      <a:pt x="69829" y="16454"/>
                      <a:pt x="68698" y="15134"/>
                    </a:cubicBezTo>
                    <a:cubicBezTo>
                      <a:pt x="67748" y="14026"/>
                      <a:pt x="66628" y="13079"/>
                      <a:pt x="65598" y="12055"/>
                    </a:cubicBezTo>
                    <a:cubicBezTo>
                      <a:pt x="64542" y="11007"/>
                      <a:pt x="63294" y="10098"/>
                      <a:pt x="62022" y="9252"/>
                    </a:cubicBezTo>
                    <a:cubicBezTo>
                      <a:pt x="60116" y="7986"/>
                      <a:pt x="58296" y="6584"/>
                      <a:pt x="56230" y="5579"/>
                    </a:cubicBezTo>
                    <a:cubicBezTo>
                      <a:pt x="54869" y="4916"/>
                      <a:pt x="53531" y="4209"/>
                      <a:pt x="52105" y="3675"/>
                    </a:cubicBezTo>
                    <a:cubicBezTo>
                      <a:pt x="51521" y="3456"/>
                      <a:pt x="50927" y="3295"/>
                      <a:pt x="50341" y="3101"/>
                    </a:cubicBezTo>
                    <a:cubicBezTo>
                      <a:pt x="49757" y="2908"/>
                      <a:pt x="49235" y="2591"/>
                      <a:pt x="48615" y="2441"/>
                    </a:cubicBezTo>
                    <a:cubicBezTo>
                      <a:pt x="47914" y="2272"/>
                      <a:pt x="47147" y="2322"/>
                      <a:pt x="46500" y="1855"/>
                    </a:cubicBezTo>
                    <a:cubicBezTo>
                      <a:pt x="46025" y="1511"/>
                      <a:pt x="45377" y="1580"/>
                      <a:pt x="44821" y="1281"/>
                    </a:cubicBezTo>
                    <a:cubicBezTo>
                      <a:pt x="44670" y="1199"/>
                      <a:pt x="44457" y="1186"/>
                      <a:pt x="44222" y="1186"/>
                    </a:cubicBezTo>
                    <a:cubicBezTo>
                      <a:pt x="44113" y="1186"/>
                      <a:pt x="43999" y="1189"/>
                      <a:pt x="43884" y="1189"/>
                    </a:cubicBezTo>
                    <a:cubicBezTo>
                      <a:pt x="43698" y="1189"/>
                      <a:pt x="43510" y="1182"/>
                      <a:pt x="43334" y="1144"/>
                    </a:cubicBezTo>
                    <a:cubicBezTo>
                      <a:pt x="41733" y="800"/>
                      <a:pt x="40125" y="472"/>
                      <a:pt x="38504" y="262"/>
                    </a:cubicBezTo>
                    <a:cubicBezTo>
                      <a:pt x="37990" y="196"/>
                      <a:pt x="37472" y="154"/>
                      <a:pt x="36946" y="154"/>
                    </a:cubicBezTo>
                    <a:cubicBezTo>
                      <a:pt x="36584" y="154"/>
                      <a:pt x="36218" y="173"/>
                      <a:pt x="35845" y="218"/>
                    </a:cubicBezTo>
                    <a:cubicBezTo>
                      <a:pt x="35506" y="259"/>
                      <a:pt x="35120" y="322"/>
                      <a:pt x="34726" y="322"/>
                    </a:cubicBezTo>
                    <a:cubicBezTo>
                      <a:pt x="34352" y="322"/>
                      <a:pt x="33970" y="265"/>
                      <a:pt x="33613" y="78"/>
                    </a:cubicBezTo>
                    <a:cubicBezTo>
                      <a:pt x="33502" y="20"/>
                      <a:pt x="33365" y="0"/>
                      <a:pt x="3322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6" name="Google Shape;926;p42"/>
              <p:cNvSpPr/>
              <p:nvPr/>
            </p:nvSpPr>
            <p:spPr>
              <a:xfrm>
                <a:off x="1560411" y="1479416"/>
                <a:ext cx="951930" cy="881790"/>
              </a:xfrm>
              <a:custGeom>
                <a:rect b="b" l="l" r="r" t="t"/>
                <a:pathLst>
                  <a:path extrusionOk="0" h="67184" w="72528">
                    <a:moveTo>
                      <a:pt x="37153" y="1"/>
                    </a:moveTo>
                    <a:cubicBezTo>
                      <a:pt x="37099" y="1"/>
                      <a:pt x="37046" y="10"/>
                      <a:pt x="36995" y="32"/>
                    </a:cubicBezTo>
                    <a:cubicBezTo>
                      <a:pt x="36646" y="181"/>
                      <a:pt x="36298" y="230"/>
                      <a:pt x="35952" y="230"/>
                    </a:cubicBezTo>
                    <a:cubicBezTo>
                      <a:pt x="35351" y="230"/>
                      <a:pt x="34754" y="83"/>
                      <a:pt x="34165" y="56"/>
                    </a:cubicBezTo>
                    <a:cubicBezTo>
                      <a:pt x="33487" y="24"/>
                      <a:pt x="32807" y="5"/>
                      <a:pt x="32131" y="5"/>
                    </a:cubicBezTo>
                    <a:cubicBezTo>
                      <a:pt x="31687" y="5"/>
                      <a:pt x="31245" y="13"/>
                      <a:pt x="30806" y="31"/>
                    </a:cubicBezTo>
                    <a:cubicBezTo>
                      <a:pt x="29574" y="80"/>
                      <a:pt x="28336" y="314"/>
                      <a:pt x="27104" y="480"/>
                    </a:cubicBezTo>
                    <a:cubicBezTo>
                      <a:pt x="25808" y="654"/>
                      <a:pt x="24477" y="793"/>
                      <a:pt x="23243" y="1118"/>
                    </a:cubicBezTo>
                    <a:cubicBezTo>
                      <a:pt x="22263" y="1376"/>
                      <a:pt x="21238" y="1706"/>
                      <a:pt x="20259" y="2106"/>
                    </a:cubicBezTo>
                    <a:cubicBezTo>
                      <a:pt x="18823" y="2694"/>
                      <a:pt x="17392" y="3290"/>
                      <a:pt x="16070" y="4075"/>
                    </a:cubicBezTo>
                    <a:cubicBezTo>
                      <a:pt x="13878" y="5379"/>
                      <a:pt x="11680" y="6717"/>
                      <a:pt x="9897" y="8574"/>
                    </a:cubicBezTo>
                    <a:cubicBezTo>
                      <a:pt x="9473" y="9014"/>
                      <a:pt x="8984" y="9381"/>
                      <a:pt x="8581" y="9850"/>
                    </a:cubicBezTo>
                    <a:cubicBezTo>
                      <a:pt x="7845" y="10704"/>
                      <a:pt x="7159" y="11592"/>
                      <a:pt x="6464" y="12477"/>
                    </a:cubicBezTo>
                    <a:cubicBezTo>
                      <a:pt x="5677" y="13480"/>
                      <a:pt x="5023" y="14549"/>
                      <a:pt x="4440" y="15660"/>
                    </a:cubicBezTo>
                    <a:cubicBezTo>
                      <a:pt x="3897" y="16690"/>
                      <a:pt x="3479" y="17788"/>
                      <a:pt x="3034" y="18866"/>
                    </a:cubicBezTo>
                    <a:cubicBezTo>
                      <a:pt x="2804" y="19428"/>
                      <a:pt x="2801" y="20233"/>
                      <a:pt x="2398" y="20538"/>
                    </a:cubicBezTo>
                    <a:cubicBezTo>
                      <a:pt x="1718" y="21055"/>
                      <a:pt x="2323" y="21601"/>
                      <a:pt x="2104" y="22078"/>
                    </a:cubicBezTo>
                    <a:cubicBezTo>
                      <a:pt x="1939" y="22438"/>
                      <a:pt x="1603" y="22674"/>
                      <a:pt x="1525" y="23108"/>
                    </a:cubicBezTo>
                    <a:cubicBezTo>
                      <a:pt x="1214" y="24880"/>
                      <a:pt x="601" y="26583"/>
                      <a:pt x="372" y="28380"/>
                    </a:cubicBezTo>
                    <a:cubicBezTo>
                      <a:pt x="279" y="29119"/>
                      <a:pt x="22" y="29827"/>
                      <a:pt x="383" y="30563"/>
                    </a:cubicBezTo>
                    <a:cubicBezTo>
                      <a:pt x="481" y="30762"/>
                      <a:pt x="357" y="31009"/>
                      <a:pt x="220" y="31160"/>
                    </a:cubicBezTo>
                    <a:cubicBezTo>
                      <a:pt x="10" y="31392"/>
                      <a:pt x="5" y="31616"/>
                      <a:pt x="86" y="31885"/>
                    </a:cubicBezTo>
                    <a:cubicBezTo>
                      <a:pt x="262" y="32467"/>
                      <a:pt x="0" y="33075"/>
                      <a:pt x="223" y="33682"/>
                    </a:cubicBezTo>
                    <a:cubicBezTo>
                      <a:pt x="296" y="33882"/>
                      <a:pt x="388" y="34249"/>
                      <a:pt x="322" y="34476"/>
                    </a:cubicBezTo>
                    <a:cubicBezTo>
                      <a:pt x="27" y="35505"/>
                      <a:pt x="242" y="36517"/>
                      <a:pt x="511" y="37469"/>
                    </a:cubicBezTo>
                    <a:cubicBezTo>
                      <a:pt x="646" y="37944"/>
                      <a:pt x="809" y="38412"/>
                      <a:pt x="842" y="38902"/>
                    </a:cubicBezTo>
                    <a:cubicBezTo>
                      <a:pt x="959" y="40716"/>
                      <a:pt x="1365" y="42479"/>
                      <a:pt x="1848" y="44213"/>
                    </a:cubicBezTo>
                    <a:cubicBezTo>
                      <a:pt x="2058" y="44971"/>
                      <a:pt x="2296" y="45747"/>
                      <a:pt x="2623" y="46494"/>
                    </a:cubicBezTo>
                    <a:cubicBezTo>
                      <a:pt x="2861" y="47035"/>
                      <a:pt x="3039" y="47710"/>
                      <a:pt x="3295" y="48256"/>
                    </a:cubicBezTo>
                    <a:cubicBezTo>
                      <a:pt x="4037" y="49841"/>
                      <a:pt x="4863" y="51380"/>
                      <a:pt x="5834" y="52864"/>
                    </a:cubicBezTo>
                    <a:cubicBezTo>
                      <a:pt x="6643" y="54102"/>
                      <a:pt x="7713" y="55043"/>
                      <a:pt x="8668" y="56087"/>
                    </a:cubicBezTo>
                    <a:cubicBezTo>
                      <a:pt x="9684" y="57198"/>
                      <a:pt x="10865" y="58207"/>
                      <a:pt x="11923" y="59284"/>
                    </a:cubicBezTo>
                    <a:cubicBezTo>
                      <a:pt x="13324" y="60709"/>
                      <a:pt x="15009" y="61659"/>
                      <a:pt x="16621" y="62734"/>
                    </a:cubicBezTo>
                    <a:cubicBezTo>
                      <a:pt x="17028" y="63006"/>
                      <a:pt x="17430" y="63367"/>
                      <a:pt x="17937" y="63528"/>
                    </a:cubicBezTo>
                    <a:cubicBezTo>
                      <a:pt x="19749" y="64103"/>
                      <a:pt x="21354" y="65175"/>
                      <a:pt x="23262" y="65570"/>
                    </a:cubicBezTo>
                    <a:cubicBezTo>
                      <a:pt x="24727" y="65873"/>
                      <a:pt x="26119" y="66510"/>
                      <a:pt x="27625" y="66740"/>
                    </a:cubicBezTo>
                    <a:cubicBezTo>
                      <a:pt x="29173" y="66976"/>
                      <a:pt x="30708" y="67137"/>
                      <a:pt x="32284" y="67177"/>
                    </a:cubicBezTo>
                    <a:cubicBezTo>
                      <a:pt x="32454" y="67181"/>
                      <a:pt x="32624" y="67183"/>
                      <a:pt x="32794" y="67183"/>
                    </a:cubicBezTo>
                    <a:cubicBezTo>
                      <a:pt x="34026" y="67183"/>
                      <a:pt x="35250" y="67083"/>
                      <a:pt x="36477" y="67083"/>
                    </a:cubicBezTo>
                    <a:cubicBezTo>
                      <a:pt x="36657" y="67083"/>
                      <a:pt x="36837" y="67085"/>
                      <a:pt x="37018" y="67090"/>
                    </a:cubicBezTo>
                    <a:cubicBezTo>
                      <a:pt x="37065" y="67091"/>
                      <a:pt x="37111" y="67092"/>
                      <a:pt x="37158" y="67092"/>
                    </a:cubicBezTo>
                    <a:cubicBezTo>
                      <a:pt x="38603" y="67092"/>
                      <a:pt x="39892" y="66472"/>
                      <a:pt x="41237" y="66085"/>
                    </a:cubicBezTo>
                    <a:cubicBezTo>
                      <a:pt x="42694" y="65666"/>
                      <a:pt x="44077" y="64960"/>
                      <a:pt x="45526" y="64602"/>
                    </a:cubicBezTo>
                    <a:cubicBezTo>
                      <a:pt x="46408" y="64385"/>
                      <a:pt x="47047" y="63812"/>
                      <a:pt x="47884" y="63552"/>
                    </a:cubicBezTo>
                    <a:cubicBezTo>
                      <a:pt x="48705" y="63297"/>
                      <a:pt x="49687" y="62860"/>
                      <a:pt x="50247" y="62031"/>
                    </a:cubicBezTo>
                    <a:cubicBezTo>
                      <a:pt x="50841" y="61151"/>
                      <a:pt x="52209" y="61180"/>
                      <a:pt x="52554" y="60023"/>
                    </a:cubicBezTo>
                    <a:cubicBezTo>
                      <a:pt x="52576" y="59947"/>
                      <a:pt x="52725" y="59906"/>
                      <a:pt x="52815" y="59850"/>
                    </a:cubicBezTo>
                    <a:cubicBezTo>
                      <a:pt x="53182" y="59623"/>
                      <a:pt x="54142" y="60003"/>
                      <a:pt x="53722" y="58965"/>
                    </a:cubicBezTo>
                    <a:cubicBezTo>
                      <a:pt x="53717" y="58956"/>
                      <a:pt x="53753" y="58921"/>
                      <a:pt x="53777" y="58912"/>
                    </a:cubicBezTo>
                    <a:cubicBezTo>
                      <a:pt x="54525" y="58565"/>
                      <a:pt x="55099" y="58025"/>
                      <a:pt x="55438" y="57279"/>
                    </a:cubicBezTo>
                    <a:cubicBezTo>
                      <a:pt x="55488" y="57169"/>
                      <a:pt x="55559" y="57140"/>
                      <a:pt x="55637" y="57140"/>
                    </a:cubicBezTo>
                    <a:cubicBezTo>
                      <a:pt x="55721" y="57140"/>
                      <a:pt x="55814" y="57172"/>
                      <a:pt x="55899" y="57172"/>
                    </a:cubicBezTo>
                    <a:cubicBezTo>
                      <a:pt x="55988" y="57172"/>
                      <a:pt x="56069" y="57137"/>
                      <a:pt x="56124" y="56996"/>
                    </a:cubicBezTo>
                    <a:cubicBezTo>
                      <a:pt x="56502" y="56012"/>
                      <a:pt x="57334" y="55320"/>
                      <a:pt x="57882" y="54438"/>
                    </a:cubicBezTo>
                    <a:cubicBezTo>
                      <a:pt x="58037" y="54188"/>
                      <a:pt x="58003" y="53908"/>
                      <a:pt x="58207" y="53656"/>
                    </a:cubicBezTo>
                    <a:cubicBezTo>
                      <a:pt x="58974" y="52702"/>
                      <a:pt x="59557" y="51621"/>
                      <a:pt x="60044" y="50501"/>
                    </a:cubicBezTo>
                    <a:cubicBezTo>
                      <a:pt x="60424" y="49625"/>
                      <a:pt x="60550" y="48631"/>
                      <a:pt x="61317" y="47945"/>
                    </a:cubicBezTo>
                    <a:cubicBezTo>
                      <a:pt x="61385" y="47883"/>
                      <a:pt x="61373" y="47740"/>
                      <a:pt x="61424" y="47646"/>
                    </a:cubicBezTo>
                    <a:cubicBezTo>
                      <a:pt x="62020" y="46551"/>
                      <a:pt x="62051" y="45296"/>
                      <a:pt x="62395" y="44128"/>
                    </a:cubicBezTo>
                    <a:cubicBezTo>
                      <a:pt x="62802" y="42735"/>
                      <a:pt x="62983" y="41275"/>
                      <a:pt x="63246" y="39840"/>
                    </a:cubicBezTo>
                    <a:cubicBezTo>
                      <a:pt x="63448" y="38731"/>
                      <a:pt x="63817" y="37608"/>
                      <a:pt x="63761" y="36508"/>
                    </a:cubicBezTo>
                    <a:cubicBezTo>
                      <a:pt x="63698" y="35317"/>
                      <a:pt x="63770" y="34112"/>
                      <a:pt x="63586" y="32919"/>
                    </a:cubicBezTo>
                    <a:cubicBezTo>
                      <a:pt x="63509" y="32409"/>
                      <a:pt x="63252" y="31880"/>
                      <a:pt x="63319" y="31421"/>
                    </a:cubicBezTo>
                    <a:cubicBezTo>
                      <a:pt x="63443" y="30550"/>
                      <a:pt x="62648" y="29779"/>
                      <a:pt x="63137" y="28914"/>
                    </a:cubicBezTo>
                    <a:cubicBezTo>
                      <a:pt x="62578" y="28470"/>
                      <a:pt x="62877" y="27753"/>
                      <a:pt x="62623" y="27266"/>
                    </a:cubicBezTo>
                    <a:cubicBezTo>
                      <a:pt x="62412" y="26857"/>
                      <a:pt x="62654" y="26773"/>
                      <a:pt x="62793" y="26590"/>
                    </a:cubicBezTo>
                    <a:cubicBezTo>
                      <a:pt x="62973" y="26352"/>
                      <a:pt x="63321" y="26222"/>
                      <a:pt x="63549" y="26222"/>
                    </a:cubicBezTo>
                    <a:cubicBezTo>
                      <a:pt x="63582" y="26222"/>
                      <a:pt x="63613" y="26224"/>
                      <a:pt x="63641" y="26230"/>
                    </a:cubicBezTo>
                    <a:cubicBezTo>
                      <a:pt x="63772" y="26257"/>
                      <a:pt x="63902" y="26269"/>
                      <a:pt x="64031" y="26269"/>
                    </a:cubicBezTo>
                    <a:cubicBezTo>
                      <a:pt x="64648" y="26269"/>
                      <a:pt x="65234" y="26010"/>
                      <a:pt x="65857" y="26010"/>
                    </a:cubicBezTo>
                    <a:cubicBezTo>
                      <a:pt x="65968" y="26010"/>
                      <a:pt x="66080" y="26018"/>
                      <a:pt x="66194" y="26037"/>
                    </a:cubicBezTo>
                    <a:cubicBezTo>
                      <a:pt x="66365" y="26067"/>
                      <a:pt x="66569" y="26087"/>
                      <a:pt x="66774" y="26087"/>
                    </a:cubicBezTo>
                    <a:cubicBezTo>
                      <a:pt x="67005" y="26087"/>
                      <a:pt x="67236" y="26061"/>
                      <a:pt x="67426" y="25992"/>
                    </a:cubicBezTo>
                    <a:cubicBezTo>
                      <a:pt x="67810" y="25853"/>
                      <a:pt x="68197" y="25829"/>
                      <a:pt x="68558" y="25829"/>
                    </a:cubicBezTo>
                    <a:cubicBezTo>
                      <a:pt x="68755" y="25829"/>
                      <a:pt x="68945" y="25836"/>
                      <a:pt x="69123" y="25836"/>
                    </a:cubicBezTo>
                    <a:cubicBezTo>
                      <a:pt x="69325" y="25836"/>
                      <a:pt x="69512" y="25827"/>
                      <a:pt x="69677" y="25787"/>
                    </a:cubicBezTo>
                    <a:cubicBezTo>
                      <a:pt x="69714" y="25788"/>
                      <a:pt x="69751" y="25788"/>
                      <a:pt x="69787" y="25788"/>
                    </a:cubicBezTo>
                    <a:cubicBezTo>
                      <a:pt x="70695" y="25788"/>
                      <a:pt x="71381" y="25478"/>
                      <a:pt x="72094" y="25478"/>
                    </a:cubicBezTo>
                    <a:cubicBezTo>
                      <a:pt x="72165" y="25478"/>
                      <a:pt x="72237" y="25481"/>
                      <a:pt x="72309" y="25488"/>
                    </a:cubicBezTo>
                    <a:cubicBezTo>
                      <a:pt x="72320" y="25489"/>
                      <a:pt x="72330" y="25490"/>
                      <a:pt x="72340" y="25490"/>
                    </a:cubicBezTo>
                    <a:cubicBezTo>
                      <a:pt x="72527" y="25490"/>
                      <a:pt x="72503" y="25311"/>
                      <a:pt x="72446" y="25143"/>
                    </a:cubicBezTo>
                    <a:cubicBezTo>
                      <a:pt x="71616" y="22764"/>
                      <a:pt x="70632" y="20476"/>
                      <a:pt x="69113" y="18427"/>
                    </a:cubicBezTo>
                    <a:cubicBezTo>
                      <a:pt x="68235" y="17239"/>
                      <a:pt x="67387" y="15996"/>
                      <a:pt x="66348" y="14980"/>
                    </a:cubicBezTo>
                    <a:cubicBezTo>
                      <a:pt x="64966" y="13631"/>
                      <a:pt x="63729" y="12076"/>
                      <a:pt x="62129" y="11013"/>
                    </a:cubicBezTo>
                    <a:cubicBezTo>
                      <a:pt x="60554" y="9968"/>
                      <a:pt x="59221" y="8635"/>
                      <a:pt x="57608" y="7636"/>
                    </a:cubicBezTo>
                    <a:cubicBezTo>
                      <a:pt x="56297" y="6824"/>
                      <a:pt x="54999" y="5984"/>
                      <a:pt x="53679" y="5180"/>
                    </a:cubicBezTo>
                    <a:cubicBezTo>
                      <a:pt x="53120" y="4839"/>
                      <a:pt x="52478" y="4777"/>
                      <a:pt x="51955" y="4458"/>
                    </a:cubicBezTo>
                    <a:cubicBezTo>
                      <a:pt x="51505" y="4184"/>
                      <a:pt x="51060" y="4002"/>
                      <a:pt x="50561" y="3867"/>
                    </a:cubicBezTo>
                    <a:cubicBezTo>
                      <a:pt x="50124" y="3750"/>
                      <a:pt x="49811" y="3395"/>
                      <a:pt x="49334" y="3229"/>
                    </a:cubicBezTo>
                    <a:cubicBezTo>
                      <a:pt x="48470" y="2932"/>
                      <a:pt x="47467" y="2941"/>
                      <a:pt x="46728" y="2313"/>
                    </a:cubicBezTo>
                    <a:cubicBezTo>
                      <a:pt x="46336" y="1980"/>
                      <a:pt x="45861" y="1858"/>
                      <a:pt x="45406" y="1858"/>
                    </a:cubicBezTo>
                    <a:cubicBezTo>
                      <a:pt x="45290" y="1858"/>
                      <a:pt x="45176" y="1866"/>
                      <a:pt x="45065" y="1880"/>
                    </a:cubicBezTo>
                    <a:cubicBezTo>
                      <a:pt x="45030" y="1885"/>
                      <a:pt x="44996" y="1887"/>
                      <a:pt x="44964" y="1887"/>
                    </a:cubicBezTo>
                    <a:cubicBezTo>
                      <a:pt x="44459" y="1887"/>
                      <a:pt x="44220" y="1379"/>
                      <a:pt x="43700" y="1379"/>
                    </a:cubicBezTo>
                    <a:cubicBezTo>
                      <a:pt x="43664" y="1379"/>
                      <a:pt x="43626" y="1382"/>
                      <a:pt x="43587" y="1387"/>
                    </a:cubicBezTo>
                    <a:cubicBezTo>
                      <a:pt x="43534" y="1394"/>
                      <a:pt x="43480" y="1398"/>
                      <a:pt x="43427" y="1398"/>
                    </a:cubicBezTo>
                    <a:cubicBezTo>
                      <a:pt x="42771" y="1398"/>
                      <a:pt x="42151" y="892"/>
                      <a:pt x="41487" y="794"/>
                    </a:cubicBezTo>
                    <a:cubicBezTo>
                      <a:pt x="40325" y="620"/>
                      <a:pt x="39154" y="533"/>
                      <a:pt x="37996" y="287"/>
                    </a:cubicBezTo>
                    <a:cubicBezTo>
                      <a:pt x="37710" y="227"/>
                      <a:pt x="37417" y="1"/>
                      <a:pt x="37153" y="1"/>
                    </a:cubicBezTo>
                    <a:close/>
                  </a:path>
                </a:pathLst>
              </a:custGeom>
              <a:solidFill>
                <a:srgbClr val="FED5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27" name="Google Shape;927;p42"/>
            <p:cNvGrpSpPr/>
            <p:nvPr/>
          </p:nvGrpSpPr>
          <p:grpSpPr>
            <a:xfrm>
              <a:off x="1805799" y="1632227"/>
              <a:ext cx="600706" cy="627654"/>
              <a:chOff x="1715737" y="1632227"/>
              <a:chExt cx="600706" cy="627654"/>
            </a:xfrm>
          </p:grpSpPr>
          <p:sp>
            <p:nvSpPr>
              <p:cNvPr id="928" name="Google Shape;928;p42"/>
              <p:cNvSpPr/>
              <p:nvPr/>
            </p:nvSpPr>
            <p:spPr>
              <a:xfrm>
                <a:off x="1715737" y="1678141"/>
                <a:ext cx="486833" cy="581739"/>
              </a:xfrm>
              <a:custGeom>
                <a:rect b="b" l="l" r="r" t="t"/>
                <a:pathLst>
                  <a:path extrusionOk="0" h="44323" w="37092">
                    <a:moveTo>
                      <a:pt x="29003" y="1596"/>
                    </a:moveTo>
                    <a:cubicBezTo>
                      <a:pt x="29333" y="1596"/>
                      <a:pt x="29415" y="1777"/>
                      <a:pt x="29484" y="1995"/>
                    </a:cubicBezTo>
                    <a:cubicBezTo>
                      <a:pt x="29728" y="2789"/>
                      <a:pt x="29962" y="3589"/>
                      <a:pt x="30242" y="4372"/>
                    </a:cubicBezTo>
                    <a:cubicBezTo>
                      <a:pt x="30615" y="5415"/>
                      <a:pt x="30950" y="6486"/>
                      <a:pt x="31449" y="7469"/>
                    </a:cubicBezTo>
                    <a:cubicBezTo>
                      <a:pt x="31780" y="8124"/>
                      <a:pt x="31922" y="8828"/>
                      <a:pt x="32221" y="9491"/>
                    </a:cubicBezTo>
                    <a:cubicBezTo>
                      <a:pt x="32777" y="10722"/>
                      <a:pt x="33079" y="12064"/>
                      <a:pt x="33551" y="13335"/>
                    </a:cubicBezTo>
                    <a:cubicBezTo>
                      <a:pt x="34034" y="14646"/>
                      <a:pt x="34574" y="15939"/>
                      <a:pt x="35137" y="17218"/>
                    </a:cubicBezTo>
                    <a:cubicBezTo>
                      <a:pt x="35249" y="17471"/>
                      <a:pt x="35214" y="17560"/>
                      <a:pt x="35014" y="17632"/>
                    </a:cubicBezTo>
                    <a:cubicBezTo>
                      <a:pt x="34198" y="17930"/>
                      <a:pt x="33443" y="18367"/>
                      <a:pt x="32617" y="18658"/>
                    </a:cubicBezTo>
                    <a:cubicBezTo>
                      <a:pt x="31780" y="18955"/>
                      <a:pt x="31066" y="19539"/>
                      <a:pt x="30186" y="19786"/>
                    </a:cubicBezTo>
                    <a:cubicBezTo>
                      <a:pt x="29986" y="19842"/>
                      <a:pt x="29826" y="19874"/>
                      <a:pt x="29701" y="19874"/>
                    </a:cubicBezTo>
                    <a:cubicBezTo>
                      <a:pt x="29397" y="19874"/>
                      <a:pt x="29302" y="19683"/>
                      <a:pt x="29360" y="19181"/>
                    </a:cubicBezTo>
                    <a:cubicBezTo>
                      <a:pt x="29439" y="18507"/>
                      <a:pt x="29257" y="17996"/>
                      <a:pt x="28759" y="17541"/>
                    </a:cubicBezTo>
                    <a:cubicBezTo>
                      <a:pt x="28148" y="16983"/>
                      <a:pt x="28475" y="16079"/>
                      <a:pt x="28047" y="15446"/>
                    </a:cubicBezTo>
                    <a:cubicBezTo>
                      <a:pt x="27243" y="14257"/>
                      <a:pt x="27235" y="12756"/>
                      <a:pt x="26465" y="11535"/>
                    </a:cubicBezTo>
                    <a:cubicBezTo>
                      <a:pt x="26020" y="10830"/>
                      <a:pt x="26115" y="9852"/>
                      <a:pt x="25595" y="9152"/>
                    </a:cubicBezTo>
                    <a:cubicBezTo>
                      <a:pt x="25001" y="8349"/>
                      <a:pt x="25052" y="7282"/>
                      <a:pt x="24427" y="6481"/>
                    </a:cubicBezTo>
                    <a:cubicBezTo>
                      <a:pt x="24316" y="6338"/>
                      <a:pt x="24169" y="5870"/>
                      <a:pt x="24239" y="5614"/>
                    </a:cubicBezTo>
                    <a:cubicBezTo>
                      <a:pt x="24358" y="5173"/>
                      <a:pt x="23987" y="4950"/>
                      <a:pt x="23956" y="4628"/>
                    </a:cubicBezTo>
                    <a:cubicBezTo>
                      <a:pt x="23928" y="4323"/>
                      <a:pt x="23290" y="4451"/>
                      <a:pt x="23601" y="4216"/>
                    </a:cubicBezTo>
                    <a:cubicBezTo>
                      <a:pt x="23931" y="3967"/>
                      <a:pt x="24086" y="3466"/>
                      <a:pt x="24539" y="3433"/>
                    </a:cubicBezTo>
                    <a:cubicBezTo>
                      <a:pt x="25164" y="3387"/>
                      <a:pt x="25674" y="3124"/>
                      <a:pt x="26183" y="2796"/>
                    </a:cubicBezTo>
                    <a:cubicBezTo>
                      <a:pt x="26567" y="2547"/>
                      <a:pt x="26978" y="2231"/>
                      <a:pt x="27404" y="2184"/>
                    </a:cubicBezTo>
                    <a:cubicBezTo>
                      <a:pt x="28008" y="2116"/>
                      <a:pt x="28417" y="1635"/>
                      <a:pt x="28860" y="1606"/>
                    </a:cubicBezTo>
                    <a:cubicBezTo>
                      <a:pt x="28912" y="1599"/>
                      <a:pt x="28960" y="1596"/>
                      <a:pt x="29003" y="1596"/>
                    </a:cubicBezTo>
                    <a:close/>
                    <a:moveTo>
                      <a:pt x="23267" y="6575"/>
                    </a:moveTo>
                    <a:cubicBezTo>
                      <a:pt x="23394" y="6575"/>
                      <a:pt x="23444" y="6691"/>
                      <a:pt x="23512" y="6945"/>
                    </a:cubicBezTo>
                    <a:cubicBezTo>
                      <a:pt x="24026" y="8824"/>
                      <a:pt x="24640" y="10666"/>
                      <a:pt x="25422" y="12459"/>
                    </a:cubicBezTo>
                    <a:cubicBezTo>
                      <a:pt x="26004" y="13791"/>
                      <a:pt x="26424" y="15192"/>
                      <a:pt x="26933" y="16557"/>
                    </a:cubicBezTo>
                    <a:cubicBezTo>
                      <a:pt x="27022" y="16798"/>
                      <a:pt x="27053" y="16891"/>
                      <a:pt x="26756" y="17016"/>
                    </a:cubicBezTo>
                    <a:cubicBezTo>
                      <a:pt x="25928" y="17364"/>
                      <a:pt x="25097" y="17683"/>
                      <a:pt x="24242" y="17958"/>
                    </a:cubicBezTo>
                    <a:cubicBezTo>
                      <a:pt x="23176" y="18302"/>
                      <a:pt x="22149" y="18770"/>
                      <a:pt x="21082" y="19106"/>
                    </a:cubicBezTo>
                    <a:cubicBezTo>
                      <a:pt x="20322" y="19346"/>
                      <a:pt x="19659" y="19822"/>
                      <a:pt x="18850" y="19942"/>
                    </a:cubicBezTo>
                    <a:cubicBezTo>
                      <a:pt x="18586" y="19981"/>
                      <a:pt x="18349" y="20219"/>
                      <a:pt x="18103" y="20373"/>
                    </a:cubicBezTo>
                    <a:cubicBezTo>
                      <a:pt x="17881" y="20512"/>
                      <a:pt x="17703" y="20582"/>
                      <a:pt x="17561" y="20582"/>
                    </a:cubicBezTo>
                    <a:cubicBezTo>
                      <a:pt x="17306" y="20582"/>
                      <a:pt x="17166" y="20355"/>
                      <a:pt x="17095" y="19893"/>
                    </a:cubicBezTo>
                    <a:cubicBezTo>
                      <a:pt x="17016" y="19371"/>
                      <a:pt x="16887" y="18870"/>
                      <a:pt x="16476" y="18450"/>
                    </a:cubicBezTo>
                    <a:cubicBezTo>
                      <a:pt x="16219" y="18187"/>
                      <a:pt x="16163" y="17703"/>
                      <a:pt x="15986" y="17414"/>
                    </a:cubicBezTo>
                    <a:cubicBezTo>
                      <a:pt x="15299" y="16298"/>
                      <a:pt x="15148" y="14981"/>
                      <a:pt x="14533" y="13878"/>
                    </a:cubicBezTo>
                    <a:cubicBezTo>
                      <a:pt x="14309" y="13475"/>
                      <a:pt x="14102" y="13102"/>
                      <a:pt x="14105" y="12688"/>
                    </a:cubicBezTo>
                    <a:cubicBezTo>
                      <a:pt x="14107" y="12223"/>
                      <a:pt x="13841" y="11908"/>
                      <a:pt x="13651" y="11532"/>
                    </a:cubicBezTo>
                    <a:lnTo>
                      <a:pt x="13653" y="11532"/>
                    </a:lnTo>
                    <a:cubicBezTo>
                      <a:pt x="14208" y="11243"/>
                      <a:pt x="14826" y="11103"/>
                      <a:pt x="15127" y="10504"/>
                    </a:cubicBezTo>
                    <a:cubicBezTo>
                      <a:pt x="15205" y="10351"/>
                      <a:pt x="15395" y="10358"/>
                      <a:pt x="15551" y="10320"/>
                    </a:cubicBezTo>
                    <a:cubicBezTo>
                      <a:pt x="16151" y="10180"/>
                      <a:pt x="16705" y="9976"/>
                      <a:pt x="17098" y="9443"/>
                    </a:cubicBezTo>
                    <a:cubicBezTo>
                      <a:pt x="17402" y="9032"/>
                      <a:pt x="17946" y="9247"/>
                      <a:pt x="18379" y="9003"/>
                    </a:cubicBezTo>
                    <a:cubicBezTo>
                      <a:pt x="19861" y="8163"/>
                      <a:pt x="21432" y="7481"/>
                      <a:pt x="22946" y="6691"/>
                    </a:cubicBezTo>
                    <a:cubicBezTo>
                      <a:pt x="23093" y="6615"/>
                      <a:pt x="23193" y="6575"/>
                      <a:pt x="23267" y="6575"/>
                    </a:cubicBezTo>
                    <a:close/>
                    <a:moveTo>
                      <a:pt x="12985" y="13686"/>
                    </a:moveTo>
                    <a:cubicBezTo>
                      <a:pt x="13082" y="13686"/>
                      <a:pt x="13212" y="13864"/>
                      <a:pt x="13234" y="13953"/>
                    </a:cubicBezTo>
                    <a:cubicBezTo>
                      <a:pt x="13617" y="15500"/>
                      <a:pt x="14468" y="16863"/>
                      <a:pt x="14973" y="18361"/>
                    </a:cubicBezTo>
                    <a:cubicBezTo>
                      <a:pt x="15129" y="18822"/>
                      <a:pt x="15188" y="19330"/>
                      <a:pt x="15661" y="19581"/>
                    </a:cubicBezTo>
                    <a:cubicBezTo>
                      <a:pt x="15523" y="19776"/>
                      <a:pt x="15608" y="20023"/>
                      <a:pt x="15521" y="20023"/>
                    </a:cubicBezTo>
                    <a:cubicBezTo>
                      <a:pt x="15515" y="20023"/>
                      <a:pt x="15508" y="20022"/>
                      <a:pt x="15501" y="20019"/>
                    </a:cubicBezTo>
                    <a:cubicBezTo>
                      <a:pt x="15455" y="20006"/>
                      <a:pt x="15412" y="19999"/>
                      <a:pt x="15370" y="19999"/>
                    </a:cubicBezTo>
                    <a:cubicBezTo>
                      <a:pt x="15023" y="19999"/>
                      <a:pt x="14782" y="20424"/>
                      <a:pt x="14447" y="20424"/>
                    </a:cubicBezTo>
                    <a:cubicBezTo>
                      <a:pt x="14359" y="20424"/>
                      <a:pt x="14265" y="20396"/>
                      <a:pt x="14161" y="20323"/>
                    </a:cubicBezTo>
                    <a:cubicBezTo>
                      <a:pt x="14114" y="20290"/>
                      <a:pt x="14008" y="20266"/>
                      <a:pt x="13968" y="20266"/>
                    </a:cubicBezTo>
                    <a:cubicBezTo>
                      <a:pt x="13958" y="20266"/>
                      <a:pt x="13952" y="20267"/>
                      <a:pt x="13951" y="20270"/>
                    </a:cubicBezTo>
                    <a:cubicBezTo>
                      <a:pt x="13608" y="20987"/>
                      <a:pt x="12735" y="20503"/>
                      <a:pt x="12302" y="21001"/>
                    </a:cubicBezTo>
                    <a:cubicBezTo>
                      <a:pt x="12191" y="21129"/>
                      <a:pt x="12055" y="21159"/>
                      <a:pt x="11916" y="21159"/>
                    </a:cubicBezTo>
                    <a:cubicBezTo>
                      <a:pt x="11819" y="21159"/>
                      <a:pt x="11720" y="21144"/>
                      <a:pt x="11629" y="21138"/>
                    </a:cubicBezTo>
                    <a:cubicBezTo>
                      <a:pt x="11578" y="21134"/>
                      <a:pt x="11529" y="21133"/>
                      <a:pt x="11482" y="21133"/>
                    </a:cubicBezTo>
                    <a:cubicBezTo>
                      <a:pt x="11141" y="21133"/>
                      <a:pt x="10885" y="21233"/>
                      <a:pt x="10723" y="21608"/>
                    </a:cubicBezTo>
                    <a:cubicBezTo>
                      <a:pt x="10645" y="21792"/>
                      <a:pt x="9333" y="22131"/>
                      <a:pt x="8897" y="22131"/>
                    </a:cubicBezTo>
                    <a:cubicBezTo>
                      <a:pt x="8839" y="22131"/>
                      <a:pt x="8796" y="22125"/>
                      <a:pt x="8774" y="22112"/>
                    </a:cubicBezTo>
                    <a:cubicBezTo>
                      <a:pt x="8693" y="22063"/>
                      <a:pt x="8634" y="21956"/>
                      <a:pt x="8598" y="21863"/>
                    </a:cubicBezTo>
                    <a:cubicBezTo>
                      <a:pt x="8113" y="20593"/>
                      <a:pt x="7659" y="19313"/>
                      <a:pt x="7141" y="18058"/>
                    </a:cubicBezTo>
                    <a:cubicBezTo>
                      <a:pt x="6982" y="17669"/>
                      <a:pt x="7150" y="17599"/>
                      <a:pt x="7373" y="17324"/>
                    </a:cubicBezTo>
                    <a:cubicBezTo>
                      <a:pt x="7836" y="16748"/>
                      <a:pt x="8494" y="16585"/>
                      <a:pt x="9020" y="16205"/>
                    </a:cubicBezTo>
                    <a:cubicBezTo>
                      <a:pt x="9728" y="15695"/>
                      <a:pt x="10554" y="15363"/>
                      <a:pt x="11196" y="14741"/>
                    </a:cubicBezTo>
                    <a:cubicBezTo>
                      <a:pt x="11669" y="14282"/>
                      <a:pt x="12500" y="14369"/>
                      <a:pt x="12918" y="13727"/>
                    </a:cubicBezTo>
                    <a:cubicBezTo>
                      <a:pt x="12937" y="13698"/>
                      <a:pt x="12960" y="13686"/>
                      <a:pt x="12985" y="13686"/>
                    </a:cubicBezTo>
                    <a:close/>
                    <a:moveTo>
                      <a:pt x="20544" y="20421"/>
                    </a:moveTo>
                    <a:cubicBezTo>
                      <a:pt x="20638" y="20421"/>
                      <a:pt x="20712" y="20492"/>
                      <a:pt x="20720" y="20695"/>
                    </a:cubicBezTo>
                    <a:cubicBezTo>
                      <a:pt x="20748" y="21469"/>
                      <a:pt x="20902" y="22233"/>
                      <a:pt x="20673" y="23030"/>
                    </a:cubicBezTo>
                    <a:cubicBezTo>
                      <a:pt x="20511" y="23594"/>
                      <a:pt x="20606" y="24235"/>
                      <a:pt x="20609" y="24840"/>
                    </a:cubicBezTo>
                    <a:cubicBezTo>
                      <a:pt x="20612" y="25260"/>
                      <a:pt x="20510" y="25397"/>
                      <a:pt x="20029" y="25545"/>
                    </a:cubicBezTo>
                    <a:cubicBezTo>
                      <a:pt x="19433" y="25727"/>
                      <a:pt x="18803" y="25629"/>
                      <a:pt x="18198" y="26001"/>
                    </a:cubicBezTo>
                    <a:cubicBezTo>
                      <a:pt x="18034" y="26101"/>
                      <a:pt x="17890" y="26147"/>
                      <a:pt x="17762" y="26147"/>
                    </a:cubicBezTo>
                    <a:cubicBezTo>
                      <a:pt x="16759" y="26147"/>
                      <a:pt x="16795" y="23358"/>
                      <a:pt x="16853" y="22575"/>
                    </a:cubicBezTo>
                    <a:lnTo>
                      <a:pt x="16853" y="22575"/>
                    </a:lnTo>
                    <a:lnTo>
                      <a:pt x="16853" y="22578"/>
                    </a:lnTo>
                    <a:cubicBezTo>
                      <a:pt x="16857" y="22518"/>
                      <a:pt x="16862" y="22471"/>
                      <a:pt x="16867" y="22434"/>
                    </a:cubicBezTo>
                    <a:cubicBezTo>
                      <a:pt x="16871" y="22385"/>
                      <a:pt x="16879" y="22334"/>
                      <a:pt x="16907" y="22292"/>
                    </a:cubicBezTo>
                    <a:cubicBezTo>
                      <a:pt x="16938" y="22245"/>
                      <a:pt x="16993" y="22217"/>
                      <a:pt x="17044" y="22193"/>
                    </a:cubicBezTo>
                    <a:cubicBezTo>
                      <a:pt x="17644" y="21905"/>
                      <a:pt x="18260" y="21637"/>
                      <a:pt x="18850" y="21326"/>
                    </a:cubicBezTo>
                    <a:cubicBezTo>
                      <a:pt x="19057" y="21216"/>
                      <a:pt x="20224" y="20810"/>
                      <a:pt x="20224" y="20589"/>
                    </a:cubicBezTo>
                    <a:cubicBezTo>
                      <a:pt x="20316" y="20503"/>
                      <a:pt x="20442" y="20421"/>
                      <a:pt x="20544" y="20421"/>
                    </a:cubicBezTo>
                    <a:close/>
                    <a:moveTo>
                      <a:pt x="4808" y="16851"/>
                    </a:moveTo>
                    <a:cubicBezTo>
                      <a:pt x="4860" y="16851"/>
                      <a:pt x="4914" y="16877"/>
                      <a:pt x="4910" y="16877"/>
                    </a:cubicBezTo>
                    <a:cubicBezTo>
                      <a:pt x="4910" y="16877"/>
                      <a:pt x="4910" y="16877"/>
                      <a:pt x="4910" y="16877"/>
                    </a:cubicBezTo>
                    <a:lnTo>
                      <a:pt x="4910" y="16879"/>
                    </a:lnTo>
                    <a:cubicBezTo>
                      <a:pt x="5675" y="16893"/>
                      <a:pt x="5777" y="17515"/>
                      <a:pt x="5924" y="17916"/>
                    </a:cubicBezTo>
                    <a:cubicBezTo>
                      <a:pt x="6520" y="19539"/>
                      <a:pt x="7116" y="21158"/>
                      <a:pt x="7762" y="22762"/>
                    </a:cubicBezTo>
                    <a:cubicBezTo>
                      <a:pt x="7944" y="23213"/>
                      <a:pt x="8026" y="23689"/>
                      <a:pt x="8311" y="24126"/>
                    </a:cubicBezTo>
                    <a:cubicBezTo>
                      <a:pt x="8546" y="24486"/>
                      <a:pt x="8340" y="24934"/>
                      <a:pt x="8239" y="25364"/>
                    </a:cubicBezTo>
                    <a:cubicBezTo>
                      <a:pt x="8104" y="25939"/>
                      <a:pt x="7597" y="25809"/>
                      <a:pt x="7402" y="26007"/>
                    </a:cubicBezTo>
                    <a:cubicBezTo>
                      <a:pt x="6903" y="26513"/>
                      <a:pt x="6237" y="26226"/>
                      <a:pt x="5778" y="26583"/>
                    </a:cubicBezTo>
                    <a:cubicBezTo>
                      <a:pt x="5612" y="26711"/>
                      <a:pt x="5461" y="26763"/>
                      <a:pt x="5329" y="26763"/>
                    </a:cubicBezTo>
                    <a:cubicBezTo>
                      <a:pt x="5009" y="26763"/>
                      <a:pt x="4803" y="26457"/>
                      <a:pt x="4775" y="26203"/>
                    </a:cubicBezTo>
                    <a:cubicBezTo>
                      <a:pt x="4706" y="25609"/>
                      <a:pt x="4350" y="25198"/>
                      <a:pt x="4162" y="24694"/>
                    </a:cubicBezTo>
                    <a:cubicBezTo>
                      <a:pt x="3723" y="23521"/>
                      <a:pt x="3043" y="22468"/>
                      <a:pt x="2630" y="21269"/>
                    </a:cubicBezTo>
                    <a:cubicBezTo>
                      <a:pt x="2353" y="20463"/>
                      <a:pt x="1900" y="19673"/>
                      <a:pt x="1594" y="18843"/>
                    </a:cubicBezTo>
                    <a:cubicBezTo>
                      <a:pt x="1505" y="18601"/>
                      <a:pt x="1387" y="18374"/>
                      <a:pt x="1762" y="18212"/>
                    </a:cubicBezTo>
                    <a:cubicBezTo>
                      <a:pt x="2770" y="17779"/>
                      <a:pt x="3760" y="17306"/>
                      <a:pt x="4761" y="16860"/>
                    </a:cubicBezTo>
                    <a:cubicBezTo>
                      <a:pt x="4775" y="16853"/>
                      <a:pt x="4791" y="16851"/>
                      <a:pt x="4808" y="16851"/>
                    </a:cubicBezTo>
                    <a:close/>
                    <a:moveTo>
                      <a:pt x="29413" y="0"/>
                    </a:moveTo>
                    <a:cubicBezTo>
                      <a:pt x="29357" y="0"/>
                      <a:pt x="29296" y="9"/>
                      <a:pt x="29231" y="28"/>
                    </a:cubicBezTo>
                    <a:cubicBezTo>
                      <a:pt x="28448" y="258"/>
                      <a:pt x="27723" y="675"/>
                      <a:pt x="26963" y="983"/>
                    </a:cubicBezTo>
                    <a:cubicBezTo>
                      <a:pt x="26021" y="1365"/>
                      <a:pt x="25194" y="1996"/>
                      <a:pt x="24201" y="2253"/>
                    </a:cubicBezTo>
                    <a:cubicBezTo>
                      <a:pt x="23011" y="2562"/>
                      <a:pt x="22237" y="3765"/>
                      <a:pt x="22708" y="4785"/>
                    </a:cubicBezTo>
                    <a:cubicBezTo>
                      <a:pt x="22985" y="5387"/>
                      <a:pt x="22638" y="5594"/>
                      <a:pt x="22280" y="5737"/>
                    </a:cubicBezTo>
                    <a:cubicBezTo>
                      <a:pt x="21488" y="6052"/>
                      <a:pt x="20734" y="6440"/>
                      <a:pt x="19961" y="6786"/>
                    </a:cubicBezTo>
                    <a:cubicBezTo>
                      <a:pt x="18679" y="7360"/>
                      <a:pt x="17517" y="8159"/>
                      <a:pt x="16199" y="8657"/>
                    </a:cubicBezTo>
                    <a:cubicBezTo>
                      <a:pt x="15412" y="8954"/>
                      <a:pt x="14742" y="9489"/>
                      <a:pt x="14010" y="9900"/>
                    </a:cubicBezTo>
                    <a:cubicBezTo>
                      <a:pt x="13066" y="10432"/>
                      <a:pt x="12116" y="11090"/>
                      <a:pt x="12570" y="12475"/>
                    </a:cubicBezTo>
                    <a:cubicBezTo>
                      <a:pt x="12624" y="12641"/>
                      <a:pt x="12413" y="12780"/>
                      <a:pt x="12284" y="12798"/>
                    </a:cubicBezTo>
                    <a:cubicBezTo>
                      <a:pt x="11542" y="12912"/>
                      <a:pt x="11077" y="13537"/>
                      <a:pt x="10392" y="13772"/>
                    </a:cubicBezTo>
                    <a:cubicBezTo>
                      <a:pt x="9541" y="14065"/>
                      <a:pt x="9102" y="14956"/>
                      <a:pt x="8255" y="15326"/>
                    </a:cubicBezTo>
                    <a:cubicBezTo>
                      <a:pt x="7931" y="15468"/>
                      <a:pt x="7508" y="15553"/>
                      <a:pt x="7259" y="15864"/>
                    </a:cubicBezTo>
                    <a:cubicBezTo>
                      <a:pt x="7091" y="16077"/>
                      <a:pt x="6933" y="16163"/>
                      <a:pt x="6785" y="16163"/>
                    </a:cubicBezTo>
                    <a:cubicBezTo>
                      <a:pt x="6576" y="16163"/>
                      <a:pt x="6385" y="15992"/>
                      <a:pt x="6212" y="15771"/>
                    </a:cubicBezTo>
                    <a:cubicBezTo>
                      <a:pt x="5979" y="15474"/>
                      <a:pt x="5766" y="15092"/>
                      <a:pt x="5402" y="15092"/>
                    </a:cubicBezTo>
                    <a:cubicBezTo>
                      <a:pt x="5331" y="15092"/>
                      <a:pt x="5255" y="15106"/>
                      <a:pt x="5171" y="15138"/>
                    </a:cubicBezTo>
                    <a:cubicBezTo>
                      <a:pt x="4524" y="15385"/>
                      <a:pt x="4134" y="15930"/>
                      <a:pt x="3491" y="16067"/>
                    </a:cubicBezTo>
                    <a:cubicBezTo>
                      <a:pt x="2707" y="16233"/>
                      <a:pt x="2051" y="16715"/>
                      <a:pt x="1271" y="16918"/>
                    </a:cubicBezTo>
                    <a:cubicBezTo>
                      <a:pt x="604" y="17089"/>
                      <a:pt x="1" y="17851"/>
                      <a:pt x="263" y="18482"/>
                    </a:cubicBezTo>
                    <a:cubicBezTo>
                      <a:pt x="536" y="19137"/>
                      <a:pt x="817" y="19785"/>
                      <a:pt x="1021" y="20467"/>
                    </a:cubicBezTo>
                    <a:cubicBezTo>
                      <a:pt x="1446" y="21886"/>
                      <a:pt x="2276" y="23129"/>
                      <a:pt x="2821" y="24501"/>
                    </a:cubicBezTo>
                    <a:cubicBezTo>
                      <a:pt x="3255" y="25596"/>
                      <a:pt x="3896" y="26606"/>
                      <a:pt x="4383" y="27682"/>
                    </a:cubicBezTo>
                    <a:cubicBezTo>
                      <a:pt x="4546" y="28041"/>
                      <a:pt x="4765" y="28213"/>
                      <a:pt x="5033" y="28213"/>
                    </a:cubicBezTo>
                    <a:cubicBezTo>
                      <a:pt x="5142" y="28213"/>
                      <a:pt x="5259" y="28185"/>
                      <a:pt x="5383" y="28130"/>
                    </a:cubicBezTo>
                    <a:cubicBezTo>
                      <a:pt x="6053" y="27833"/>
                      <a:pt x="6813" y="27759"/>
                      <a:pt x="7454" y="27388"/>
                    </a:cubicBezTo>
                    <a:cubicBezTo>
                      <a:pt x="7766" y="27208"/>
                      <a:pt x="7987" y="26933"/>
                      <a:pt x="8276" y="26735"/>
                    </a:cubicBezTo>
                    <a:cubicBezTo>
                      <a:pt x="8693" y="26453"/>
                      <a:pt x="9216" y="26264"/>
                      <a:pt x="9666" y="26038"/>
                    </a:cubicBezTo>
                    <a:cubicBezTo>
                      <a:pt x="9745" y="25999"/>
                      <a:pt x="9824" y="25957"/>
                      <a:pt x="9882" y="25892"/>
                    </a:cubicBezTo>
                    <a:cubicBezTo>
                      <a:pt x="10210" y="25514"/>
                      <a:pt x="9754" y="24397"/>
                      <a:pt x="9588" y="24025"/>
                    </a:cubicBezTo>
                    <a:cubicBezTo>
                      <a:pt x="9451" y="23717"/>
                      <a:pt x="9362" y="23562"/>
                      <a:pt x="9806" y="23300"/>
                    </a:cubicBezTo>
                    <a:cubicBezTo>
                      <a:pt x="10815" y="22701"/>
                      <a:pt x="11913" y="22280"/>
                      <a:pt x="13027" y="21923"/>
                    </a:cubicBezTo>
                    <a:cubicBezTo>
                      <a:pt x="13578" y="21748"/>
                      <a:pt x="14138" y="21561"/>
                      <a:pt x="14700" y="21426"/>
                    </a:cubicBezTo>
                    <a:cubicBezTo>
                      <a:pt x="14778" y="21407"/>
                      <a:pt x="14847" y="21398"/>
                      <a:pt x="14908" y="21398"/>
                    </a:cubicBezTo>
                    <a:cubicBezTo>
                      <a:pt x="15547" y="21398"/>
                      <a:pt x="15295" y="22364"/>
                      <a:pt x="15309" y="22860"/>
                    </a:cubicBezTo>
                    <a:cubicBezTo>
                      <a:pt x="15339" y="24041"/>
                      <a:pt x="15507" y="25223"/>
                      <a:pt x="15740" y="26379"/>
                    </a:cubicBezTo>
                    <a:cubicBezTo>
                      <a:pt x="15845" y="26898"/>
                      <a:pt x="16294" y="27076"/>
                      <a:pt x="16629" y="27115"/>
                    </a:cubicBezTo>
                    <a:cubicBezTo>
                      <a:pt x="16820" y="27138"/>
                      <a:pt x="17031" y="27154"/>
                      <a:pt x="17241" y="27154"/>
                    </a:cubicBezTo>
                    <a:cubicBezTo>
                      <a:pt x="17570" y="27154"/>
                      <a:pt x="17897" y="27114"/>
                      <a:pt x="18144" y="26995"/>
                    </a:cubicBezTo>
                    <a:cubicBezTo>
                      <a:pt x="18364" y="26889"/>
                      <a:pt x="18517" y="26842"/>
                      <a:pt x="18623" y="26842"/>
                    </a:cubicBezTo>
                    <a:cubicBezTo>
                      <a:pt x="18871" y="26842"/>
                      <a:pt x="18850" y="27104"/>
                      <a:pt x="18799" y="27479"/>
                    </a:cubicBezTo>
                    <a:cubicBezTo>
                      <a:pt x="18652" y="28577"/>
                      <a:pt x="19012" y="29754"/>
                      <a:pt x="17929" y="30675"/>
                    </a:cubicBezTo>
                    <a:cubicBezTo>
                      <a:pt x="16919" y="31532"/>
                      <a:pt x="16061" y="32575"/>
                      <a:pt x="15193" y="33584"/>
                    </a:cubicBezTo>
                    <a:cubicBezTo>
                      <a:pt x="14494" y="34396"/>
                      <a:pt x="13631" y="35039"/>
                      <a:pt x="13009" y="35935"/>
                    </a:cubicBezTo>
                    <a:cubicBezTo>
                      <a:pt x="12458" y="36728"/>
                      <a:pt x="11755" y="37439"/>
                      <a:pt x="11089" y="38117"/>
                    </a:cubicBezTo>
                    <a:cubicBezTo>
                      <a:pt x="10440" y="38779"/>
                      <a:pt x="10023" y="39573"/>
                      <a:pt x="9409" y="40230"/>
                    </a:cubicBezTo>
                    <a:cubicBezTo>
                      <a:pt x="9123" y="40536"/>
                      <a:pt x="9354" y="40757"/>
                      <a:pt x="9513" y="40977"/>
                    </a:cubicBezTo>
                    <a:cubicBezTo>
                      <a:pt x="9629" y="41136"/>
                      <a:pt x="9754" y="41214"/>
                      <a:pt x="9933" y="41214"/>
                    </a:cubicBezTo>
                    <a:cubicBezTo>
                      <a:pt x="10009" y="41214"/>
                      <a:pt x="10095" y="41199"/>
                      <a:pt x="10195" y="41171"/>
                    </a:cubicBezTo>
                    <a:cubicBezTo>
                      <a:pt x="10974" y="40949"/>
                      <a:pt x="11325" y="40221"/>
                      <a:pt x="11708" y="39712"/>
                    </a:cubicBezTo>
                    <a:cubicBezTo>
                      <a:pt x="12754" y="38321"/>
                      <a:pt x="14068" y="37193"/>
                      <a:pt x="15162" y="35851"/>
                    </a:cubicBezTo>
                    <a:cubicBezTo>
                      <a:pt x="16079" y="34726"/>
                      <a:pt x="17347" y="33894"/>
                      <a:pt x="18164" y="32648"/>
                    </a:cubicBezTo>
                    <a:cubicBezTo>
                      <a:pt x="18245" y="32523"/>
                      <a:pt x="18346" y="32466"/>
                      <a:pt x="18467" y="32466"/>
                    </a:cubicBezTo>
                    <a:cubicBezTo>
                      <a:pt x="18500" y="32466"/>
                      <a:pt x="18534" y="32470"/>
                      <a:pt x="18570" y="32478"/>
                    </a:cubicBezTo>
                    <a:cubicBezTo>
                      <a:pt x="18774" y="32525"/>
                      <a:pt x="18757" y="32695"/>
                      <a:pt x="18769" y="32858"/>
                    </a:cubicBezTo>
                    <a:cubicBezTo>
                      <a:pt x="18839" y="33871"/>
                      <a:pt x="18749" y="34880"/>
                      <a:pt x="18811" y="35898"/>
                    </a:cubicBezTo>
                    <a:cubicBezTo>
                      <a:pt x="18915" y="37576"/>
                      <a:pt x="19030" y="39256"/>
                      <a:pt x="19055" y="40942"/>
                    </a:cubicBezTo>
                    <a:cubicBezTo>
                      <a:pt x="19068" y="41832"/>
                      <a:pt x="19253" y="42767"/>
                      <a:pt x="19447" y="43668"/>
                    </a:cubicBezTo>
                    <a:cubicBezTo>
                      <a:pt x="19537" y="44083"/>
                      <a:pt x="19807" y="44323"/>
                      <a:pt x="20111" y="44323"/>
                    </a:cubicBezTo>
                    <a:cubicBezTo>
                      <a:pt x="20300" y="44323"/>
                      <a:pt x="20501" y="44231"/>
                      <a:pt x="20681" y="44033"/>
                    </a:cubicBezTo>
                    <a:cubicBezTo>
                      <a:pt x="20959" y="43727"/>
                      <a:pt x="21230" y="43333"/>
                      <a:pt x="21183" y="42846"/>
                    </a:cubicBezTo>
                    <a:cubicBezTo>
                      <a:pt x="21126" y="42234"/>
                      <a:pt x="21085" y="41619"/>
                      <a:pt x="21023" y="41008"/>
                    </a:cubicBezTo>
                    <a:cubicBezTo>
                      <a:pt x="20841" y="39228"/>
                      <a:pt x="20823" y="37441"/>
                      <a:pt x="20726" y="35658"/>
                    </a:cubicBezTo>
                    <a:cubicBezTo>
                      <a:pt x="20672" y="34675"/>
                      <a:pt x="20879" y="33668"/>
                      <a:pt x="20560" y="32698"/>
                    </a:cubicBezTo>
                    <a:cubicBezTo>
                      <a:pt x="20533" y="32618"/>
                      <a:pt x="20605" y="32505"/>
                      <a:pt x="20631" y="32407"/>
                    </a:cubicBezTo>
                    <a:cubicBezTo>
                      <a:pt x="20729" y="32433"/>
                      <a:pt x="20844" y="32436"/>
                      <a:pt x="20919" y="32492"/>
                    </a:cubicBezTo>
                    <a:cubicBezTo>
                      <a:pt x="21523" y="32943"/>
                      <a:pt x="21991" y="33547"/>
                      <a:pt x="22471" y="34101"/>
                    </a:cubicBezTo>
                    <a:cubicBezTo>
                      <a:pt x="23105" y="34830"/>
                      <a:pt x="23742" y="35562"/>
                      <a:pt x="24397" y="36272"/>
                    </a:cubicBezTo>
                    <a:cubicBezTo>
                      <a:pt x="25166" y="37105"/>
                      <a:pt x="26001" y="37878"/>
                      <a:pt x="26815" y="38670"/>
                    </a:cubicBezTo>
                    <a:cubicBezTo>
                      <a:pt x="27442" y="39279"/>
                      <a:pt x="27949" y="40057"/>
                      <a:pt x="28924" y="40183"/>
                    </a:cubicBezTo>
                    <a:cubicBezTo>
                      <a:pt x="28978" y="40190"/>
                      <a:pt x="29033" y="40194"/>
                      <a:pt x="29087" y="40194"/>
                    </a:cubicBezTo>
                    <a:cubicBezTo>
                      <a:pt x="29424" y="40194"/>
                      <a:pt x="29737" y="40055"/>
                      <a:pt x="29644" y="39709"/>
                    </a:cubicBezTo>
                    <a:cubicBezTo>
                      <a:pt x="29512" y="39206"/>
                      <a:pt x="29497" y="38572"/>
                      <a:pt x="28916" y="38267"/>
                    </a:cubicBezTo>
                    <a:cubicBezTo>
                      <a:pt x="28406" y="37999"/>
                      <a:pt x="28086" y="37540"/>
                      <a:pt x="27793" y="37074"/>
                    </a:cubicBezTo>
                    <a:cubicBezTo>
                      <a:pt x="27600" y="36767"/>
                      <a:pt x="27336" y="36524"/>
                      <a:pt x="27062" y="36350"/>
                    </a:cubicBezTo>
                    <a:cubicBezTo>
                      <a:pt x="25933" y="35630"/>
                      <a:pt x="25275" y="34473"/>
                      <a:pt x="24369" y="33550"/>
                    </a:cubicBezTo>
                    <a:cubicBezTo>
                      <a:pt x="23374" y="32536"/>
                      <a:pt x="22364" y="31531"/>
                      <a:pt x="21457" y="30442"/>
                    </a:cubicBezTo>
                    <a:cubicBezTo>
                      <a:pt x="21132" y="30055"/>
                      <a:pt x="20500" y="29912"/>
                      <a:pt x="20500" y="29208"/>
                    </a:cubicBezTo>
                    <a:cubicBezTo>
                      <a:pt x="20500" y="28717"/>
                      <a:pt x="20594" y="28228"/>
                      <a:pt x="20583" y="27737"/>
                    </a:cubicBezTo>
                    <a:cubicBezTo>
                      <a:pt x="20575" y="27468"/>
                      <a:pt x="20483" y="27214"/>
                      <a:pt x="20468" y="26954"/>
                    </a:cubicBezTo>
                    <a:cubicBezTo>
                      <a:pt x="20444" y="26565"/>
                      <a:pt x="20322" y="26712"/>
                      <a:pt x="20653" y="26523"/>
                    </a:cubicBezTo>
                    <a:cubicBezTo>
                      <a:pt x="20894" y="26387"/>
                      <a:pt x="21202" y="26450"/>
                      <a:pt x="21442" y="26265"/>
                    </a:cubicBezTo>
                    <a:cubicBezTo>
                      <a:pt x="22585" y="25388"/>
                      <a:pt x="22121" y="23016"/>
                      <a:pt x="21944" y="21836"/>
                    </a:cubicBezTo>
                    <a:cubicBezTo>
                      <a:pt x="21871" y="21360"/>
                      <a:pt x="22059" y="20929"/>
                      <a:pt x="21949" y="20432"/>
                    </a:cubicBezTo>
                    <a:cubicBezTo>
                      <a:pt x="21855" y="20005"/>
                      <a:pt x="22529" y="20016"/>
                      <a:pt x="22919" y="19856"/>
                    </a:cubicBezTo>
                    <a:cubicBezTo>
                      <a:pt x="23730" y="19522"/>
                      <a:pt x="24551" y="19344"/>
                      <a:pt x="25391" y="19186"/>
                    </a:cubicBezTo>
                    <a:cubicBezTo>
                      <a:pt x="25656" y="19136"/>
                      <a:pt x="25993" y="19136"/>
                      <a:pt x="26118" y="18921"/>
                    </a:cubicBezTo>
                    <a:cubicBezTo>
                      <a:pt x="26429" y="18394"/>
                      <a:pt x="26967" y="18526"/>
                      <a:pt x="27409" y="18391"/>
                    </a:cubicBezTo>
                    <a:cubicBezTo>
                      <a:pt x="27446" y="18379"/>
                      <a:pt x="27496" y="18372"/>
                      <a:pt x="27547" y="18372"/>
                    </a:cubicBezTo>
                    <a:cubicBezTo>
                      <a:pt x="27678" y="18372"/>
                      <a:pt x="27821" y="18417"/>
                      <a:pt x="27793" y="18542"/>
                    </a:cubicBezTo>
                    <a:cubicBezTo>
                      <a:pt x="27647" y="19198"/>
                      <a:pt x="28307" y="19515"/>
                      <a:pt x="28412" y="20096"/>
                    </a:cubicBezTo>
                    <a:cubicBezTo>
                      <a:pt x="28457" y="20349"/>
                      <a:pt x="28625" y="21014"/>
                      <a:pt x="29154" y="21014"/>
                    </a:cubicBezTo>
                    <a:cubicBezTo>
                      <a:pt x="29211" y="21014"/>
                      <a:pt x="29271" y="21007"/>
                      <a:pt x="29336" y="20990"/>
                    </a:cubicBezTo>
                    <a:cubicBezTo>
                      <a:pt x="30427" y="20710"/>
                      <a:pt x="31530" y="20466"/>
                      <a:pt x="32552" y="19935"/>
                    </a:cubicBezTo>
                    <a:cubicBezTo>
                      <a:pt x="33342" y="19526"/>
                      <a:pt x="34254" y="19333"/>
                      <a:pt x="35014" y="18881"/>
                    </a:cubicBezTo>
                    <a:cubicBezTo>
                      <a:pt x="35498" y="18593"/>
                      <a:pt x="36539" y="18705"/>
                      <a:pt x="36246" y="17607"/>
                    </a:cubicBezTo>
                    <a:cubicBezTo>
                      <a:pt x="36253" y="17201"/>
                      <a:pt x="36281" y="16802"/>
                      <a:pt x="35915" y="16446"/>
                    </a:cubicBezTo>
                    <a:cubicBezTo>
                      <a:pt x="35705" y="16242"/>
                      <a:pt x="35758" y="15875"/>
                      <a:pt x="35934" y="15552"/>
                    </a:cubicBezTo>
                    <a:cubicBezTo>
                      <a:pt x="36200" y="15066"/>
                      <a:pt x="36492" y="14561"/>
                      <a:pt x="36596" y="14029"/>
                    </a:cubicBezTo>
                    <a:cubicBezTo>
                      <a:pt x="36909" y="12428"/>
                      <a:pt x="37091" y="10801"/>
                      <a:pt x="36752" y="9186"/>
                    </a:cubicBezTo>
                    <a:cubicBezTo>
                      <a:pt x="36540" y="8173"/>
                      <a:pt x="36156" y="7221"/>
                      <a:pt x="35621" y="6299"/>
                    </a:cubicBezTo>
                    <a:cubicBezTo>
                      <a:pt x="35161" y="5506"/>
                      <a:pt x="34624" y="4801"/>
                      <a:pt x="33986" y="4193"/>
                    </a:cubicBezTo>
                    <a:cubicBezTo>
                      <a:pt x="33347" y="3583"/>
                      <a:pt x="32664" y="2889"/>
                      <a:pt x="31793" y="2702"/>
                    </a:cubicBezTo>
                    <a:cubicBezTo>
                      <a:pt x="30985" y="2528"/>
                      <a:pt x="30450" y="2301"/>
                      <a:pt x="30292" y="1431"/>
                    </a:cubicBezTo>
                    <a:cubicBezTo>
                      <a:pt x="30257" y="1237"/>
                      <a:pt x="30239" y="1011"/>
                      <a:pt x="30164" y="836"/>
                    </a:cubicBezTo>
                    <a:cubicBezTo>
                      <a:pt x="30009" y="478"/>
                      <a:pt x="29827" y="0"/>
                      <a:pt x="2941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9" name="Google Shape;929;p42"/>
              <p:cNvSpPr/>
              <p:nvPr/>
            </p:nvSpPr>
            <p:spPr>
              <a:xfrm>
                <a:off x="1846692" y="1632227"/>
                <a:ext cx="52238" cy="127470"/>
              </a:xfrm>
              <a:custGeom>
                <a:rect b="b" l="l" r="r" t="t"/>
                <a:pathLst>
                  <a:path extrusionOk="0" h="9712" w="3980">
                    <a:moveTo>
                      <a:pt x="657" y="1"/>
                    </a:moveTo>
                    <a:cubicBezTo>
                      <a:pt x="607" y="1"/>
                      <a:pt x="556" y="75"/>
                      <a:pt x="437" y="183"/>
                    </a:cubicBezTo>
                    <a:cubicBezTo>
                      <a:pt x="0" y="581"/>
                      <a:pt x="299" y="1033"/>
                      <a:pt x="301" y="1398"/>
                    </a:cubicBezTo>
                    <a:cubicBezTo>
                      <a:pt x="307" y="2066"/>
                      <a:pt x="588" y="2728"/>
                      <a:pt x="741" y="3396"/>
                    </a:cubicBezTo>
                    <a:cubicBezTo>
                      <a:pt x="976" y="4427"/>
                      <a:pt x="1245" y="5286"/>
                      <a:pt x="1708" y="6230"/>
                    </a:cubicBezTo>
                    <a:cubicBezTo>
                      <a:pt x="1993" y="6810"/>
                      <a:pt x="2102" y="7420"/>
                      <a:pt x="2226" y="8036"/>
                    </a:cubicBezTo>
                    <a:cubicBezTo>
                      <a:pt x="2276" y="8290"/>
                      <a:pt x="2331" y="8543"/>
                      <a:pt x="2399" y="8795"/>
                    </a:cubicBezTo>
                    <a:cubicBezTo>
                      <a:pt x="2650" y="9711"/>
                      <a:pt x="2950" y="9405"/>
                      <a:pt x="3681" y="9694"/>
                    </a:cubicBezTo>
                    <a:cubicBezTo>
                      <a:pt x="3697" y="9701"/>
                      <a:pt x="3711" y="9703"/>
                      <a:pt x="3723" y="9703"/>
                    </a:cubicBezTo>
                    <a:cubicBezTo>
                      <a:pt x="3866" y="9703"/>
                      <a:pt x="3766" y="9303"/>
                      <a:pt x="3810" y="9112"/>
                    </a:cubicBezTo>
                    <a:cubicBezTo>
                      <a:pt x="3980" y="8403"/>
                      <a:pt x="3547" y="7796"/>
                      <a:pt x="3329" y="7177"/>
                    </a:cubicBezTo>
                    <a:cubicBezTo>
                      <a:pt x="2998" y="6239"/>
                      <a:pt x="2715" y="5281"/>
                      <a:pt x="2424" y="4337"/>
                    </a:cubicBezTo>
                    <a:cubicBezTo>
                      <a:pt x="1984" y="2907"/>
                      <a:pt x="1617" y="1470"/>
                      <a:pt x="820" y="182"/>
                    </a:cubicBezTo>
                    <a:cubicBezTo>
                      <a:pt x="741" y="53"/>
                      <a:pt x="699" y="1"/>
                      <a:pt x="65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0" name="Google Shape;930;p42"/>
              <p:cNvSpPr/>
              <p:nvPr/>
            </p:nvSpPr>
            <p:spPr>
              <a:xfrm>
                <a:off x="1768274" y="1668586"/>
                <a:ext cx="92046" cy="107205"/>
              </a:xfrm>
              <a:custGeom>
                <a:rect b="b" l="l" r="r" t="t"/>
                <a:pathLst>
                  <a:path extrusionOk="0" h="8168" w="7013">
                    <a:moveTo>
                      <a:pt x="0" y="0"/>
                    </a:moveTo>
                    <a:lnTo>
                      <a:pt x="0" y="0"/>
                    </a:lnTo>
                    <a:cubicBezTo>
                      <a:pt x="944" y="1416"/>
                      <a:pt x="1727" y="2660"/>
                      <a:pt x="2582" y="3853"/>
                    </a:cubicBezTo>
                    <a:cubicBezTo>
                      <a:pt x="3307" y="4862"/>
                      <a:pt x="4076" y="5848"/>
                      <a:pt x="4911" y="6764"/>
                    </a:cubicBezTo>
                    <a:cubicBezTo>
                      <a:pt x="5316" y="7207"/>
                      <a:pt x="5591" y="7792"/>
                      <a:pt x="6190" y="8065"/>
                    </a:cubicBezTo>
                    <a:cubicBezTo>
                      <a:pt x="6334" y="8130"/>
                      <a:pt x="6449" y="8168"/>
                      <a:pt x="6543" y="8168"/>
                    </a:cubicBezTo>
                    <a:cubicBezTo>
                      <a:pt x="6718" y="8168"/>
                      <a:pt x="6822" y="8039"/>
                      <a:pt x="6909" y="7725"/>
                    </a:cubicBezTo>
                    <a:cubicBezTo>
                      <a:pt x="7013" y="7349"/>
                      <a:pt x="6938" y="7095"/>
                      <a:pt x="6764" y="6798"/>
                    </a:cubicBezTo>
                    <a:cubicBezTo>
                      <a:pt x="6226" y="5890"/>
                      <a:pt x="5355" y="5274"/>
                      <a:pt x="4732" y="4429"/>
                    </a:cubicBezTo>
                    <a:cubicBezTo>
                      <a:pt x="3964" y="3384"/>
                      <a:pt x="3116" y="2399"/>
                      <a:pt x="2195" y="1483"/>
                    </a:cubicBezTo>
                    <a:cubicBezTo>
                      <a:pt x="1637" y="929"/>
                      <a:pt x="1080" y="283"/>
                      <a:pt x="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1" name="Google Shape;931;p42"/>
              <p:cNvSpPr/>
              <p:nvPr/>
            </p:nvSpPr>
            <p:spPr>
              <a:xfrm>
                <a:off x="2221458" y="1927886"/>
                <a:ext cx="94986" cy="60467"/>
              </a:xfrm>
              <a:custGeom>
                <a:rect b="b" l="l" r="r" t="t"/>
                <a:pathLst>
                  <a:path extrusionOk="0" h="4607" w="7237">
                    <a:moveTo>
                      <a:pt x="1076" y="0"/>
                    </a:moveTo>
                    <a:cubicBezTo>
                      <a:pt x="698" y="0"/>
                      <a:pt x="274" y="154"/>
                      <a:pt x="160" y="423"/>
                    </a:cubicBezTo>
                    <a:cubicBezTo>
                      <a:pt x="0" y="800"/>
                      <a:pt x="277" y="1056"/>
                      <a:pt x="599" y="1308"/>
                    </a:cubicBezTo>
                    <a:cubicBezTo>
                      <a:pt x="1662" y="2137"/>
                      <a:pt x="2861" y="2755"/>
                      <a:pt x="3989" y="3475"/>
                    </a:cubicBezTo>
                    <a:cubicBezTo>
                      <a:pt x="4910" y="4065"/>
                      <a:pt x="5946" y="4606"/>
                      <a:pt x="7180" y="4606"/>
                    </a:cubicBezTo>
                    <a:cubicBezTo>
                      <a:pt x="7199" y="4606"/>
                      <a:pt x="7218" y="4606"/>
                      <a:pt x="7237" y="4606"/>
                    </a:cubicBezTo>
                    <a:cubicBezTo>
                      <a:pt x="7092" y="4227"/>
                      <a:pt x="6907" y="3954"/>
                      <a:pt x="6688" y="3657"/>
                    </a:cubicBezTo>
                    <a:cubicBezTo>
                      <a:pt x="6300" y="3130"/>
                      <a:pt x="5750" y="2845"/>
                      <a:pt x="5258" y="2526"/>
                    </a:cubicBezTo>
                    <a:cubicBezTo>
                      <a:pt x="4653" y="2133"/>
                      <a:pt x="4090" y="1685"/>
                      <a:pt x="3496" y="1304"/>
                    </a:cubicBezTo>
                    <a:cubicBezTo>
                      <a:pt x="2886" y="910"/>
                      <a:pt x="2172" y="663"/>
                      <a:pt x="1613" y="159"/>
                    </a:cubicBezTo>
                    <a:cubicBezTo>
                      <a:pt x="1494" y="50"/>
                      <a:pt x="1293" y="0"/>
                      <a:pt x="1076"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2" name="Google Shape;932;p42"/>
              <p:cNvSpPr/>
              <p:nvPr/>
            </p:nvSpPr>
            <p:spPr>
              <a:xfrm>
                <a:off x="1730279" y="1749454"/>
                <a:ext cx="113347" cy="59063"/>
              </a:xfrm>
              <a:custGeom>
                <a:rect b="b" l="l" r="r" t="t"/>
                <a:pathLst>
                  <a:path extrusionOk="0" h="4500" w="8636">
                    <a:moveTo>
                      <a:pt x="569" y="1"/>
                    </a:moveTo>
                    <a:cubicBezTo>
                      <a:pt x="389" y="1"/>
                      <a:pt x="200" y="18"/>
                      <a:pt x="0" y="55"/>
                    </a:cubicBezTo>
                    <a:cubicBezTo>
                      <a:pt x="2708" y="2037"/>
                      <a:pt x="5348" y="3766"/>
                      <a:pt x="8629" y="4500"/>
                    </a:cubicBezTo>
                    <a:cubicBezTo>
                      <a:pt x="8635" y="3906"/>
                      <a:pt x="8447" y="3565"/>
                      <a:pt x="7966" y="3305"/>
                    </a:cubicBezTo>
                    <a:cubicBezTo>
                      <a:pt x="6313" y="2408"/>
                      <a:pt x="4656" y="1515"/>
                      <a:pt x="2926" y="771"/>
                    </a:cubicBezTo>
                    <a:cubicBezTo>
                      <a:pt x="2197" y="458"/>
                      <a:pt x="1507" y="1"/>
                      <a:pt x="56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 name="Google Shape;933;p42"/>
              <p:cNvSpPr/>
              <p:nvPr/>
            </p:nvSpPr>
            <p:spPr>
              <a:xfrm>
                <a:off x="2196062" y="1952747"/>
                <a:ext cx="52763" cy="86901"/>
              </a:xfrm>
              <a:custGeom>
                <a:rect b="b" l="l" r="r" t="t"/>
                <a:pathLst>
                  <a:path extrusionOk="0" h="6621" w="4020">
                    <a:moveTo>
                      <a:pt x="699" y="1"/>
                    </a:moveTo>
                    <a:cubicBezTo>
                      <a:pt x="648" y="1"/>
                      <a:pt x="589" y="16"/>
                      <a:pt x="518" y="54"/>
                    </a:cubicBezTo>
                    <a:cubicBezTo>
                      <a:pt x="205" y="217"/>
                      <a:pt x="0" y="405"/>
                      <a:pt x="19" y="816"/>
                    </a:cubicBezTo>
                    <a:cubicBezTo>
                      <a:pt x="314" y="1524"/>
                      <a:pt x="551" y="2266"/>
                      <a:pt x="919" y="2933"/>
                    </a:cubicBezTo>
                    <a:cubicBezTo>
                      <a:pt x="1520" y="4019"/>
                      <a:pt x="2052" y="5147"/>
                      <a:pt x="2903" y="6089"/>
                    </a:cubicBezTo>
                    <a:cubicBezTo>
                      <a:pt x="3096" y="6303"/>
                      <a:pt x="3196" y="6621"/>
                      <a:pt x="3453" y="6621"/>
                    </a:cubicBezTo>
                    <a:cubicBezTo>
                      <a:pt x="3508" y="6621"/>
                      <a:pt x="3570" y="6606"/>
                      <a:pt x="3642" y="6573"/>
                    </a:cubicBezTo>
                    <a:cubicBezTo>
                      <a:pt x="4020" y="6399"/>
                      <a:pt x="3928" y="5999"/>
                      <a:pt x="3793" y="5676"/>
                    </a:cubicBezTo>
                    <a:cubicBezTo>
                      <a:pt x="3144" y="4129"/>
                      <a:pt x="2228" y="2709"/>
                      <a:pt x="1644" y="1130"/>
                    </a:cubicBezTo>
                    <a:cubicBezTo>
                      <a:pt x="1542" y="853"/>
                      <a:pt x="1515" y="489"/>
                      <a:pt x="1167" y="348"/>
                    </a:cubicBezTo>
                    <a:cubicBezTo>
                      <a:pt x="991" y="276"/>
                      <a:pt x="916" y="1"/>
                      <a:pt x="69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4" name="Google Shape;934;p42"/>
              <p:cNvSpPr/>
              <p:nvPr/>
            </p:nvSpPr>
            <p:spPr>
              <a:xfrm>
                <a:off x="2228073" y="1887551"/>
                <a:ext cx="88187" cy="30831"/>
              </a:xfrm>
              <a:custGeom>
                <a:rect b="b" l="l" r="r" t="t"/>
                <a:pathLst>
                  <a:path extrusionOk="0" h="2349" w="6719">
                    <a:moveTo>
                      <a:pt x="1500" y="1"/>
                    </a:moveTo>
                    <a:cubicBezTo>
                      <a:pt x="1166" y="1"/>
                      <a:pt x="827" y="66"/>
                      <a:pt x="486" y="181"/>
                    </a:cubicBezTo>
                    <a:cubicBezTo>
                      <a:pt x="95" y="313"/>
                      <a:pt x="206" y="722"/>
                      <a:pt x="100" y="988"/>
                    </a:cubicBezTo>
                    <a:cubicBezTo>
                      <a:pt x="0" y="1234"/>
                      <a:pt x="426" y="1356"/>
                      <a:pt x="593" y="1384"/>
                    </a:cubicBezTo>
                    <a:cubicBezTo>
                      <a:pt x="2225" y="1650"/>
                      <a:pt x="3776" y="2349"/>
                      <a:pt x="5463" y="2349"/>
                    </a:cubicBezTo>
                    <a:cubicBezTo>
                      <a:pt x="5517" y="2349"/>
                      <a:pt x="5570" y="2348"/>
                      <a:pt x="5624" y="2346"/>
                    </a:cubicBezTo>
                    <a:cubicBezTo>
                      <a:pt x="5733" y="2302"/>
                      <a:pt x="5857" y="2203"/>
                      <a:pt x="5957" y="2203"/>
                    </a:cubicBezTo>
                    <a:cubicBezTo>
                      <a:pt x="5968" y="2203"/>
                      <a:pt x="5979" y="2204"/>
                      <a:pt x="5989" y="2206"/>
                    </a:cubicBezTo>
                    <a:cubicBezTo>
                      <a:pt x="6056" y="2224"/>
                      <a:pt x="6122" y="2233"/>
                      <a:pt x="6184" y="2233"/>
                    </a:cubicBezTo>
                    <a:cubicBezTo>
                      <a:pt x="6410" y="2233"/>
                      <a:pt x="6590" y="2118"/>
                      <a:pt x="6638" y="1920"/>
                    </a:cubicBezTo>
                    <a:cubicBezTo>
                      <a:pt x="6719" y="1587"/>
                      <a:pt x="6318" y="1517"/>
                      <a:pt x="6118" y="1468"/>
                    </a:cubicBezTo>
                    <a:cubicBezTo>
                      <a:pt x="5674" y="1356"/>
                      <a:pt x="5423" y="943"/>
                      <a:pt x="4838" y="943"/>
                    </a:cubicBezTo>
                    <a:cubicBezTo>
                      <a:pt x="4837" y="943"/>
                      <a:pt x="4836" y="943"/>
                      <a:pt x="4835" y="943"/>
                    </a:cubicBezTo>
                    <a:cubicBezTo>
                      <a:pt x="4834" y="943"/>
                      <a:pt x="4832" y="943"/>
                      <a:pt x="4831" y="943"/>
                    </a:cubicBezTo>
                    <a:cubicBezTo>
                      <a:pt x="4374" y="943"/>
                      <a:pt x="3903" y="493"/>
                      <a:pt x="3336" y="493"/>
                    </a:cubicBezTo>
                    <a:cubicBezTo>
                      <a:pt x="3269" y="493"/>
                      <a:pt x="3200" y="500"/>
                      <a:pt x="3130" y="514"/>
                    </a:cubicBezTo>
                    <a:cubicBezTo>
                      <a:pt x="3118" y="516"/>
                      <a:pt x="3105" y="518"/>
                      <a:pt x="3093" y="518"/>
                    </a:cubicBezTo>
                    <a:cubicBezTo>
                      <a:pt x="2985" y="518"/>
                      <a:pt x="2885" y="433"/>
                      <a:pt x="2780" y="369"/>
                    </a:cubicBezTo>
                    <a:cubicBezTo>
                      <a:pt x="2367" y="113"/>
                      <a:pt x="1938" y="1"/>
                      <a:pt x="150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935" name="Google Shape;935;p42"/>
          <p:cNvSpPr txBox="1"/>
          <p:nvPr>
            <p:ph idx="4294967295" type="subTitle"/>
          </p:nvPr>
        </p:nvSpPr>
        <p:spPr>
          <a:xfrm>
            <a:off x="214325" y="2874650"/>
            <a:ext cx="2688000" cy="498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300">
                <a:latin typeface="Didact Gothic"/>
                <a:ea typeface="Didact Gothic"/>
                <a:cs typeface="Didact Gothic"/>
                <a:sym typeface="Didact Gothic"/>
              </a:rPr>
              <a:t>We tried to implement one-hot encoding processing the integer sequences, only it got crashed.</a:t>
            </a:r>
            <a:endParaRPr sz="1300">
              <a:latin typeface="Didact Gothic"/>
              <a:ea typeface="Didact Gothic"/>
              <a:cs typeface="Didact Gothic"/>
              <a:sym typeface="Didact Gothic"/>
            </a:endParaRPr>
          </a:p>
          <a:p>
            <a:pPr indent="0" lvl="0" marL="0" rtl="0" algn="ctr">
              <a:spcBef>
                <a:spcPts val="1600"/>
              </a:spcBef>
              <a:spcAft>
                <a:spcPts val="0"/>
              </a:spcAft>
              <a:buNone/>
            </a:pPr>
            <a:r>
              <a:rPr lang="en" sz="1300">
                <a:latin typeface="Didact Gothic"/>
                <a:ea typeface="Didact Gothic"/>
                <a:cs typeface="Didact Gothic"/>
                <a:sym typeface="Didact Gothic"/>
              </a:rPr>
              <a:t>But for the first glance, the performance after one-hot is better.</a:t>
            </a:r>
            <a:endParaRPr sz="1300">
              <a:latin typeface="Didact Gothic"/>
              <a:ea typeface="Didact Gothic"/>
              <a:cs typeface="Didact Gothic"/>
              <a:sym typeface="Didact Gothic"/>
            </a:endParaRPr>
          </a:p>
          <a:p>
            <a:pPr indent="0" lvl="0" marL="0" rtl="0" algn="ctr">
              <a:spcBef>
                <a:spcPts val="1600"/>
              </a:spcBef>
              <a:spcAft>
                <a:spcPts val="1600"/>
              </a:spcAft>
              <a:buNone/>
            </a:pPr>
            <a:r>
              <a:rPr lang="en" sz="1300">
                <a:latin typeface="Didact Gothic"/>
                <a:ea typeface="Didact Gothic"/>
                <a:cs typeface="Didact Gothic"/>
                <a:sym typeface="Didact Gothic"/>
              </a:rPr>
              <a:t>For the embeddings, we can increase the depth of it (utilize more tokens).</a:t>
            </a:r>
            <a:endParaRPr sz="1300">
              <a:latin typeface="Didact Gothic"/>
              <a:ea typeface="Didact Gothic"/>
              <a:cs typeface="Didact Gothic"/>
              <a:sym typeface="Didact Gothic"/>
            </a:endParaRPr>
          </a:p>
        </p:txBody>
      </p:sp>
      <p:sp>
        <p:nvSpPr>
          <p:cNvPr id="936" name="Google Shape;936;p42"/>
          <p:cNvSpPr txBox="1"/>
          <p:nvPr>
            <p:ph idx="4294967295" type="ctrTitle"/>
          </p:nvPr>
        </p:nvSpPr>
        <p:spPr>
          <a:xfrm>
            <a:off x="1302211" y="2497713"/>
            <a:ext cx="1494000" cy="294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500"/>
              <a:t>Model</a:t>
            </a:r>
            <a:endParaRPr sz="1500"/>
          </a:p>
        </p:txBody>
      </p:sp>
      <p:sp>
        <p:nvSpPr>
          <p:cNvPr id="937" name="Google Shape;937;p42"/>
          <p:cNvSpPr txBox="1"/>
          <p:nvPr>
            <p:ph idx="4294967295" type="ctrTitle"/>
          </p:nvPr>
        </p:nvSpPr>
        <p:spPr>
          <a:xfrm>
            <a:off x="3917738" y="3368771"/>
            <a:ext cx="1494000" cy="294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100"/>
              <a:t>Job seekers</a:t>
            </a:r>
            <a:endParaRPr sz="1100"/>
          </a:p>
        </p:txBody>
      </p:sp>
      <p:sp>
        <p:nvSpPr>
          <p:cNvPr id="938" name="Google Shape;938;p42"/>
          <p:cNvSpPr txBox="1"/>
          <p:nvPr>
            <p:ph idx="4294967295" type="ctrTitle"/>
          </p:nvPr>
        </p:nvSpPr>
        <p:spPr>
          <a:xfrm>
            <a:off x="6427184" y="2661676"/>
            <a:ext cx="1494000" cy="294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100"/>
              <a:t>Positions</a:t>
            </a:r>
            <a:endParaRPr sz="1100"/>
          </a:p>
        </p:txBody>
      </p:sp>
      <p:sp>
        <p:nvSpPr>
          <p:cNvPr id="939" name="Google Shape;939;p42"/>
          <p:cNvSpPr txBox="1"/>
          <p:nvPr>
            <p:ph idx="4294967295" type="subTitle"/>
          </p:nvPr>
        </p:nvSpPr>
        <p:spPr>
          <a:xfrm>
            <a:off x="3328050" y="3663375"/>
            <a:ext cx="2688000" cy="498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300">
                <a:latin typeface="Didact Gothic"/>
                <a:ea typeface="Didact Gothic"/>
                <a:cs typeface="Didact Gothic"/>
                <a:sym typeface="Didact Gothic"/>
              </a:rPr>
              <a:t>Fake job recruiting postings tend to focus on entry level or executive level; part-time job.</a:t>
            </a:r>
            <a:endParaRPr sz="1300">
              <a:latin typeface="Didact Gothic"/>
              <a:ea typeface="Didact Gothic"/>
              <a:cs typeface="Didact Gothic"/>
              <a:sym typeface="Didact Gothic"/>
            </a:endParaRPr>
          </a:p>
          <a:p>
            <a:pPr indent="0" lvl="0" marL="0" rtl="0" algn="ctr">
              <a:spcBef>
                <a:spcPts val="1600"/>
              </a:spcBef>
              <a:spcAft>
                <a:spcPts val="1600"/>
              </a:spcAft>
              <a:buNone/>
            </a:pPr>
            <a:r>
              <a:rPr lang="en" sz="1300">
                <a:latin typeface="Didact Gothic"/>
                <a:ea typeface="Didact Gothic"/>
                <a:cs typeface="Didact Gothic"/>
                <a:sym typeface="Didact Gothic"/>
              </a:rPr>
              <a:t>Be cautious when applying for these types of positions.</a:t>
            </a:r>
            <a:endParaRPr sz="1300">
              <a:latin typeface="Didact Gothic"/>
              <a:ea typeface="Didact Gothic"/>
              <a:cs typeface="Didact Gothic"/>
              <a:sym typeface="Didact Gothic"/>
            </a:endParaRPr>
          </a:p>
        </p:txBody>
      </p:sp>
      <p:sp>
        <p:nvSpPr>
          <p:cNvPr id="940" name="Google Shape;940;p42"/>
          <p:cNvSpPr txBox="1"/>
          <p:nvPr>
            <p:ph idx="4294967295" type="subTitle"/>
          </p:nvPr>
        </p:nvSpPr>
        <p:spPr>
          <a:xfrm>
            <a:off x="6244325" y="3266775"/>
            <a:ext cx="2688000" cy="498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300">
                <a:latin typeface="Didact Gothic"/>
                <a:ea typeface="Didact Gothic"/>
                <a:cs typeface="Didact Gothic"/>
                <a:sym typeface="Didact Gothic"/>
              </a:rPr>
              <a:t>After doing sentiment analysis and word </a:t>
            </a:r>
            <a:r>
              <a:rPr lang="en" sz="1300">
                <a:latin typeface="Didact Gothic"/>
                <a:ea typeface="Didact Gothic"/>
                <a:cs typeface="Didact Gothic"/>
                <a:sym typeface="Didact Gothic"/>
              </a:rPr>
              <a:t>cloud</a:t>
            </a:r>
            <a:r>
              <a:rPr lang="en" sz="1300">
                <a:latin typeface="Didact Gothic"/>
                <a:ea typeface="Didact Gothic"/>
                <a:cs typeface="Didact Gothic"/>
                <a:sym typeface="Didact Gothic"/>
              </a:rPr>
              <a:t> towards fake ones, we figured out that they tend to talk  big about themselves, but avoid some essential information.</a:t>
            </a:r>
            <a:endParaRPr sz="1300">
              <a:latin typeface="Didact Gothic"/>
              <a:ea typeface="Didact Gothic"/>
              <a:cs typeface="Didact Gothic"/>
              <a:sym typeface="Didact Gothic"/>
            </a:endParaRPr>
          </a:p>
          <a:p>
            <a:pPr indent="0" lvl="0" marL="0" rtl="0" algn="ctr">
              <a:spcBef>
                <a:spcPts val="1600"/>
              </a:spcBef>
              <a:spcAft>
                <a:spcPts val="1600"/>
              </a:spcAft>
              <a:buNone/>
            </a:pPr>
            <a:r>
              <a:rPr lang="en" sz="1300">
                <a:latin typeface="Didact Gothic"/>
                <a:ea typeface="Didact Gothic"/>
                <a:cs typeface="Didact Gothic"/>
                <a:sym typeface="Didact Gothic"/>
              </a:rPr>
              <a:t>When seeing great </a:t>
            </a:r>
            <a:r>
              <a:rPr lang="en" sz="1300">
                <a:latin typeface="Didact Gothic"/>
                <a:ea typeface="Didact Gothic"/>
                <a:cs typeface="Didact Gothic"/>
                <a:sym typeface="Didact Gothic"/>
              </a:rPr>
              <a:t>welfare</a:t>
            </a:r>
            <a:r>
              <a:rPr lang="en" sz="1300">
                <a:latin typeface="Didact Gothic"/>
                <a:ea typeface="Didact Gothic"/>
                <a:cs typeface="Didact Gothic"/>
                <a:sym typeface="Didact Gothic"/>
              </a:rPr>
              <a:t> and work </a:t>
            </a:r>
            <a:r>
              <a:rPr lang="en" sz="1300">
                <a:latin typeface="Didact Gothic"/>
                <a:ea typeface="Didact Gothic"/>
                <a:cs typeface="Didact Gothic"/>
                <a:sym typeface="Didact Gothic"/>
              </a:rPr>
              <a:t>environment</a:t>
            </a:r>
            <a:r>
              <a:rPr lang="en" sz="1300">
                <a:latin typeface="Didact Gothic"/>
                <a:ea typeface="Didact Gothic"/>
                <a:cs typeface="Didact Gothic"/>
                <a:sym typeface="Didact Gothic"/>
              </a:rPr>
              <a:t>, be cautious.</a:t>
            </a:r>
            <a:endParaRPr sz="1300">
              <a:latin typeface="Didact Gothic"/>
              <a:ea typeface="Didact Gothic"/>
              <a:cs typeface="Didact Gothic"/>
              <a:sym typeface="Didact Gothic"/>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4" name="Shape 944"/>
        <p:cNvGrpSpPr/>
        <p:nvPr/>
      </p:nvGrpSpPr>
      <p:grpSpPr>
        <a:xfrm>
          <a:off x="0" y="0"/>
          <a:ext cx="0" cy="0"/>
          <a:chOff x="0" y="0"/>
          <a:chExt cx="0" cy="0"/>
        </a:xfrm>
      </p:grpSpPr>
      <p:sp>
        <p:nvSpPr>
          <p:cNvPr id="945" name="Google Shape;945;p43"/>
          <p:cNvSpPr/>
          <p:nvPr/>
        </p:nvSpPr>
        <p:spPr>
          <a:xfrm>
            <a:off x="1719775" y="943575"/>
            <a:ext cx="5753100" cy="2567700"/>
          </a:xfrm>
          <a:prstGeom prst="roundRect">
            <a:avLst>
              <a:gd fmla="val 13942" name="adj"/>
            </a:avLst>
          </a:prstGeom>
          <a:solidFill>
            <a:srgbClr val="FED5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6" name="Google Shape;946;p43"/>
          <p:cNvSpPr txBox="1"/>
          <p:nvPr>
            <p:ph type="ctrTitle"/>
          </p:nvPr>
        </p:nvSpPr>
        <p:spPr>
          <a:xfrm>
            <a:off x="2008800" y="3897038"/>
            <a:ext cx="5126400" cy="383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1200"/>
              <a:t>— Someone Famous </a:t>
            </a:r>
            <a:r>
              <a:rPr lang="en" sz="1200"/>
              <a:t>😉</a:t>
            </a:r>
            <a:endParaRPr sz="1200"/>
          </a:p>
        </p:txBody>
      </p:sp>
      <p:sp>
        <p:nvSpPr>
          <p:cNvPr id="947" name="Google Shape;947;p43"/>
          <p:cNvSpPr txBox="1"/>
          <p:nvPr>
            <p:ph idx="1" type="subTitle"/>
          </p:nvPr>
        </p:nvSpPr>
        <p:spPr>
          <a:xfrm>
            <a:off x="1914750" y="1578975"/>
            <a:ext cx="53145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900"/>
              <a:t>“Think </a:t>
            </a:r>
            <a:r>
              <a:rPr lang="en" sz="2900"/>
              <a:t>positive</a:t>
            </a:r>
            <a:r>
              <a:rPr lang="en" sz="2900"/>
              <a:t>.</a:t>
            </a:r>
            <a:endParaRPr sz="2900"/>
          </a:p>
          <a:p>
            <a:pPr indent="0" lvl="0" marL="0" rtl="0" algn="ctr">
              <a:spcBef>
                <a:spcPts val="0"/>
              </a:spcBef>
              <a:spcAft>
                <a:spcPts val="0"/>
              </a:spcAft>
              <a:buNone/>
            </a:pPr>
            <a:r>
              <a:rPr lang="en" sz="2900"/>
              <a:t>Be cautious.”</a:t>
            </a:r>
            <a:endParaRPr sz="2900"/>
          </a:p>
        </p:txBody>
      </p:sp>
      <p:sp>
        <p:nvSpPr>
          <p:cNvPr id="948" name="Google Shape;948;p43"/>
          <p:cNvSpPr/>
          <p:nvPr/>
        </p:nvSpPr>
        <p:spPr>
          <a:xfrm>
            <a:off x="3433113" y="3797975"/>
            <a:ext cx="2326437" cy="792596"/>
          </a:xfrm>
          <a:custGeom>
            <a:rect b="b" l="l" r="r" t="t"/>
            <a:pathLst>
              <a:path extrusionOk="0" h="25868" w="72132">
                <a:moveTo>
                  <a:pt x="33085" y="942"/>
                </a:moveTo>
                <a:cubicBezTo>
                  <a:pt x="34029" y="942"/>
                  <a:pt x="34973" y="981"/>
                  <a:pt x="35918" y="981"/>
                </a:cubicBezTo>
                <a:cubicBezTo>
                  <a:pt x="36232" y="981"/>
                  <a:pt x="36546" y="977"/>
                  <a:pt x="36860" y="965"/>
                </a:cubicBezTo>
                <a:cubicBezTo>
                  <a:pt x="36974" y="961"/>
                  <a:pt x="37087" y="959"/>
                  <a:pt x="37201" y="959"/>
                </a:cubicBezTo>
                <a:cubicBezTo>
                  <a:pt x="38334" y="959"/>
                  <a:pt x="39474" y="1152"/>
                  <a:pt x="40613" y="1187"/>
                </a:cubicBezTo>
                <a:cubicBezTo>
                  <a:pt x="41489" y="1213"/>
                  <a:pt x="42362" y="1268"/>
                  <a:pt x="43236" y="1318"/>
                </a:cubicBezTo>
                <a:cubicBezTo>
                  <a:pt x="44236" y="1376"/>
                  <a:pt x="45235" y="1473"/>
                  <a:pt x="46237" y="1513"/>
                </a:cubicBezTo>
                <a:cubicBezTo>
                  <a:pt x="47615" y="1566"/>
                  <a:pt x="48965" y="1889"/>
                  <a:pt x="50336" y="1957"/>
                </a:cubicBezTo>
                <a:cubicBezTo>
                  <a:pt x="51489" y="2015"/>
                  <a:pt x="52631" y="2162"/>
                  <a:pt x="53763" y="2341"/>
                </a:cubicBezTo>
                <a:cubicBezTo>
                  <a:pt x="54605" y="2472"/>
                  <a:pt x="55458" y="2497"/>
                  <a:pt x="56290" y="2667"/>
                </a:cubicBezTo>
                <a:cubicBezTo>
                  <a:pt x="57332" y="2879"/>
                  <a:pt x="58390" y="2987"/>
                  <a:pt x="59428" y="3180"/>
                </a:cubicBezTo>
                <a:cubicBezTo>
                  <a:pt x="60165" y="3316"/>
                  <a:pt x="60928" y="3360"/>
                  <a:pt x="61647" y="3594"/>
                </a:cubicBezTo>
                <a:cubicBezTo>
                  <a:pt x="62527" y="3878"/>
                  <a:pt x="63457" y="3939"/>
                  <a:pt x="64334" y="4249"/>
                </a:cubicBezTo>
                <a:cubicBezTo>
                  <a:pt x="64687" y="4375"/>
                  <a:pt x="65082" y="4408"/>
                  <a:pt x="65453" y="4517"/>
                </a:cubicBezTo>
                <a:cubicBezTo>
                  <a:pt x="66414" y="4795"/>
                  <a:pt x="67402" y="4988"/>
                  <a:pt x="68339" y="5327"/>
                </a:cubicBezTo>
                <a:cubicBezTo>
                  <a:pt x="68732" y="5469"/>
                  <a:pt x="69130" y="5661"/>
                  <a:pt x="69516" y="5844"/>
                </a:cubicBezTo>
                <a:cubicBezTo>
                  <a:pt x="69850" y="6004"/>
                  <a:pt x="70184" y="6150"/>
                  <a:pt x="70532" y="6277"/>
                </a:cubicBezTo>
                <a:cubicBezTo>
                  <a:pt x="70657" y="6321"/>
                  <a:pt x="70878" y="6372"/>
                  <a:pt x="70791" y="6595"/>
                </a:cubicBezTo>
                <a:cubicBezTo>
                  <a:pt x="70758" y="6680"/>
                  <a:pt x="70718" y="6708"/>
                  <a:pt x="70674" y="6708"/>
                </a:cubicBezTo>
                <a:cubicBezTo>
                  <a:pt x="70600" y="6708"/>
                  <a:pt x="70516" y="6626"/>
                  <a:pt x="70446" y="6606"/>
                </a:cubicBezTo>
                <a:cubicBezTo>
                  <a:pt x="69507" y="6344"/>
                  <a:pt x="68579" y="6035"/>
                  <a:pt x="67608" y="5900"/>
                </a:cubicBezTo>
                <a:cubicBezTo>
                  <a:pt x="67541" y="5891"/>
                  <a:pt x="67469" y="5880"/>
                  <a:pt x="67398" y="5880"/>
                </a:cubicBezTo>
                <a:cubicBezTo>
                  <a:pt x="67268" y="5880"/>
                  <a:pt x="67139" y="5918"/>
                  <a:pt x="67037" y="6075"/>
                </a:cubicBezTo>
                <a:cubicBezTo>
                  <a:pt x="67625" y="6313"/>
                  <a:pt x="68254" y="6345"/>
                  <a:pt x="68834" y="6544"/>
                </a:cubicBezTo>
                <a:cubicBezTo>
                  <a:pt x="69301" y="6703"/>
                  <a:pt x="69770" y="6845"/>
                  <a:pt x="70253" y="6932"/>
                </a:cubicBezTo>
                <a:cubicBezTo>
                  <a:pt x="70526" y="6981"/>
                  <a:pt x="70467" y="7134"/>
                  <a:pt x="70373" y="7307"/>
                </a:cubicBezTo>
                <a:cubicBezTo>
                  <a:pt x="70307" y="7430"/>
                  <a:pt x="70294" y="7568"/>
                  <a:pt x="70148" y="7568"/>
                </a:cubicBezTo>
                <a:cubicBezTo>
                  <a:pt x="70105" y="7568"/>
                  <a:pt x="70050" y="7556"/>
                  <a:pt x="69980" y="7528"/>
                </a:cubicBezTo>
                <a:cubicBezTo>
                  <a:pt x="69501" y="7339"/>
                  <a:pt x="69021" y="7139"/>
                  <a:pt x="68511" y="7019"/>
                </a:cubicBezTo>
                <a:cubicBezTo>
                  <a:pt x="67962" y="6890"/>
                  <a:pt x="67441" y="6655"/>
                  <a:pt x="66794" y="6559"/>
                </a:cubicBezTo>
                <a:lnTo>
                  <a:pt x="66794" y="6559"/>
                </a:lnTo>
                <a:cubicBezTo>
                  <a:pt x="67069" y="6881"/>
                  <a:pt x="67420" y="6863"/>
                  <a:pt x="67691" y="6948"/>
                </a:cubicBezTo>
                <a:cubicBezTo>
                  <a:pt x="68314" y="7145"/>
                  <a:pt x="68877" y="7486"/>
                  <a:pt x="69510" y="7653"/>
                </a:cubicBezTo>
                <a:cubicBezTo>
                  <a:pt x="69621" y="7682"/>
                  <a:pt x="69905" y="7771"/>
                  <a:pt x="69744" y="8061"/>
                </a:cubicBezTo>
                <a:cubicBezTo>
                  <a:pt x="69648" y="8233"/>
                  <a:pt x="69612" y="8458"/>
                  <a:pt x="69412" y="8458"/>
                </a:cubicBezTo>
                <a:cubicBezTo>
                  <a:pt x="69360" y="8458"/>
                  <a:pt x="69296" y="8442"/>
                  <a:pt x="69218" y="8406"/>
                </a:cubicBezTo>
                <a:cubicBezTo>
                  <a:pt x="68566" y="8110"/>
                  <a:pt x="67881" y="7885"/>
                  <a:pt x="67181" y="7754"/>
                </a:cubicBezTo>
                <a:cubicBezTo>
                  <a:pt x="66443" y="7616"/>
                  <a:pt x="65728" y="7346"/>
                  <a:pt x="64956" y="7346"/>
                </a:cubicBezTo>
                <a:cubicBezTo>
                  <a:pt x="64953" y="7346"/>
                  <a:pt x="64949" y="7346"/>
                  <a:pt x="64946" y="7346"/>
                </a:cubicBezTo>
                <a:cubicBezTo>
                  <a:pt x="65424" y="7646"/>
                  <a:pt x="65962" y="7837"/>
                  <a:pt x="66497" y="7934"/>
                </a:cubicBezTo>
                <a:cubicBezTo>
                  <a:pt x="67315" y="8082"/>
                  <a:pt x="68056" y="8441"/>
                  <a:pt x="68848" y="8652"/>
                </a:cubicBezTo>
                <a:cubicBezTo>
                  <a:pt x="68994" y="8691"/>
                  <a:pt x="69129" y="8778"/>
                  <a:pt x="68926" y="8960"/>
                </a:cubicBezTo>
                <a:cubicBezTo>
                  <a:pt x="68789" y="9082"/>
                  <a:pt x="68554" y="9151"/>
                  <a:pt x="68591" y="9410"/>
                </a:cubicBezTo>
                <a:cubicBezTo>
                  <a:pt x="68573" y="9412"/>
                  <a:pt x="68556" y="9412"/>
                  <a:pt x="68538" y="9412"/>
                </a:cubicBezTo>
                <a:cubicBezTo>
                  <a:pt x="68322" y="9412"/>
                  <a:pt x="68125" y="9327"/>
                  <a:pt x="67927" y="9258"/>
                </a:cubicBezTo>
                <a:cubicBezTo>
                  <a:pt x="66984" y="8932"/>
                  <a:pt x="66040" y="8610"/>
                  <a:pt x="65068" y="8383"/>
                </a:cubicBezTo>
                <a:cubicBezTo>
                  <a:pt x="65052" y="8379"/>
                  <a:pt x="65035" y="8377"/>
                  <a:pt x="65017" y="8377"/>
                </a:cubicBezTo>
                <a:cubicBezTo>
                  <a:pt x="64956" y="8377"/>
                  <a:pt x="64888" y="8403"/>
                  <a:pt x="64799" y="8476"/>
                </a:cubicBezTo>
                <a:cubicBezTo>
                  <a:pt x="65209" y="8651"/>
                  <a:pt x="65614" y="8838"/>
                  <a:pt x="66030" y="8996"/>
                </a:cubicBezTo>
                <a:cubicBezTo>
                  <a:pt x="66590" y="9211"/>
                  <a:pt x="67160" y="9399"/>
                  <a:pt x="67722" y="9608"/>
                </a:cubicBezTo>
                <a:cubicBezTo>
                  <a:pt x="67822" y="9646"/>
                  <a:pt x="68060" y="9702"/>
                  <a:pt x="67966" y="9795"/>
                </a:cubicBezTo>
                <a:cubicBezTo>
                  <a:pt x="67820" y="9939"/>
                  <a:pt x="67924" y="10278"/>
                  <a:pt x="67639" y="10278"/>
                </a:cubicBezTo>
                <a:cubicBezTo>
                  <a:pt x="67629" y="10278"/>
                  <a:pt x="67618" y="10277"/>
                  <a:pt x="67606" y="10276"/>
                </a:cubicBezTo>
                <a:cubicBezTo>
                  <a:pt x="67369" y="10255"/>
                  <a:pt x="67126" y="10253"/>
                  <a:pt x="66898" y="10142"/>
                </a:cubicBezTo>
                <a:cubicBezTo>
                  <a:pt x="65842" y="9626"/>
                  <a:pt x="64663" y="9586"/>
                  <a:pt x="63548" y="9274"/>
                </a:cubicBezTo>
                <a:lnTo>
                  <a:pt x="63548" y="9274"/>
                </a:lnTo>
                <a:cubicBezTo>
                  <a:pt x="63998" y="9686"/>
                  <a:pt x="64580" y="9783"/>
                  <a:pt x="65127" y="9966"/>
                </a:cubicBezTo>
                <a:cubicBezTo>
                  <a:pt x="65773" y="10183"/>
                  <a:pt x="66415" y="10411"/>
                  <a:pt x="67058" y="10636"/>
                </a:cubicBezTo>
                <a:cubicBezTo>
                  <a:pt x="67141" y="10666"/>
                  <a:pt x="67178" y="10727"/>
                  <a:pt x="67153" y="10822"/>
                </a:cubicBezTo>
                <a:cubicBezTo>
                  <a:pt x="67125" y="10922"/>
                  <a:pt x="66324" y="11702"/>
                  <a:pt x="66212" y="11702"/>
                </a:cubicBezTo>
                <a:cubicBezTo>
                  <a:pt x="66209" y="11702"/>
                  <a:pt x="66207" y="11701"/>
                  <a:pt x="66205" y="11700"/>
                </a:cubicBezTo>
                <a:cubicBezTo>
                  <a:pt x="65900" y="11549"/>
                  <a:pt x="65581" y="11441"/>
                  <a:pt x="65259" y="11333"/>
                </a:cubicBezTo>
                <a:cubicBezTo>
                  <a:pt x="64494" y="11074"/>
                  <a:pt x="63731" y="10806"/>
                  <a:pt x="62903" y="10806"/>
                </a:cubicBezTo>
                <a:cubicBezTo>
                  <a:pt x="62868" y="10806"/>
                  <a:pt x="62832" y="10806"/>
                  <a:pt x="62797" y="10807"/>
                </a:cubicBezTo>
                <a:cubicBezTo>
                  <a:pt x="63826" y="11326"/>
                  <a:pt x="64978" y="11555"/>
                  <a:pt x="65989" y="12172"/>
                </a:cubicBezTo>
                <a:cubicBezTo>
                  <a:pt x="65776" y="12361"/>
                  <a:pt x="65524" y="12540"/>
                  <a:pt x="65452" y="12865"/>
                </a:cubicBezTo>
                <a:cubicBezTo>
                  <a:pt x="65432" y="12953"/>
                  <a:pt x="65367" y="12997"/>
                  <a:pt x="65270" y="12997"/>
                </a:cubicBezTo>
                <a:cubicBezTo>
                  <a:pt x="65235" y="12997"/>
                  <a:pt x="65195" y="12991"/>
                  <a:pt x="65152" y="12980"/>
                </a:cubicBezTo>
                <a:cubicBezTo>
                  <a:pt x="64604" y="12838"/>
                  <a:pt x="64065" y="12660"/>
                  <a:pt x="63542" y="12446"/>
                </a:cubicBezTo>
                <a:cubicBezTo>
                  <a:pt x="63097" y="12262"/>
                  <a:pt x="62560" y="12345"/>
                  <a:pt x="62192" y="11974"/>
                </a:cubicBezTo>
                <a:cubicBezTo>
                  <a:pt x="62153" y="11935"/>
                  <a:pt x="62116" y="11921"/>
                  <a:pt x="62080" y="11921"/>
                </a:cubicBezTo>
                <a:cubicBezTo>
                  <a:pt x="61997" y="11921"/>
                  <a:pt x="61917" y="11992"/>
                  <a:pt x="61828" y="11992"/>
                </a:cubicBezTo>
                <a:cubicBezTo>
                  <a:pt x="61817" y="11992"/>
                  <a:pt x="61806" y="11991"/>
                  <a:pt x="61795" y="11988"/>
                </a:cubicBezTo>
                <a:lnTo>
                  <a:pt x="61795" y="11988"/>
                </a:lnTo>
                <a:cubicBezTo>
                  <a:pt x="62179" y="12401"/>
                  <a:pt x="62711" y="12521"/>
                  <a:pt x="63184" y="12709"/>
                </a:cubicBezTo>
                <a:cubicBezTo>
                  <a:pt x="63785" y="12947"/>
                  <a:pt x="64363" y="13238"/>
                  <a:pt x="64972" y="13459"/>
                </a:cubicBezTo>
                <a:cubicBezTo>
                  <a:pt x="65256" y="13561"/>
                  <a:pt x="65419" y="13730"/>
                  <a:pt x="65409" y="14066"/>
                </a:cubicBezTo>
                <a:cubicBezTo>
                  <a:pt x="65404" y="14279"/>
                  <a:pt x="65478" y="14499"/>
                  <a:pt x="65547" y="14707"/>
                </a:cubicBezTo>
                <a:cubicBezTo>
                  <a:pt x="65574" y="14787"/>
                  <a:pt x="65684" y="14846"/>
                  <a:pt x="65586" y="14943"/>
                </a:cubicBezTo>
                <a:cubicBezTo>
                  <a:pt x="65544" y="14984"/>
                  <a:pt x="65497" y="15003"/>
                  <a:pt x="65449" y="15003"/>
                </a:cubicBezTo>
                <a:cubicBezTo>
                  <a:pt x="65408" y="15003"/>
                  <a:pt x="65366" y="14989"/>
                  <a:pt x="65325" y="14965"/>
                </a:cubicBezTo>
                <a:cubicBezTo>
                  <a:pt x="64759" y="14620"/>
                  <a:pt x="64067" y="14613"/>
                  <a:pt x="63494" y="14272"/>
                </a:cubicBezTo>
                <a:cubicBezTo>
                  <a:pt x="63429" y="14234"/>
                  <a:pt x="63355" y="14219"/>
                  <a:pt x="63274" y="14219"/>
                </a:cubicBezTo>
                <a:cubicBezTo>
                  <a:pt x="63136" y="14219"/>
                  <a:pt x="62979" y="14262"/>
                  <a:pt x="62814" y="14308"/>
                </a:cubicBezTo>
                <a:cubicBezTo>
                  <a:pt x="63815" y="14748"/>
                  <a:pt x="64771" y="15154"/>
                  <a:pt x="65713" y="15590"/>
                </a:cubicBezTo>
                <a:cubicBezTo>
                  <a:pt x="66043" y="15744"/>
                  <a:pt x="66332" y="15948"/>
                  <a:pt x="66273" y="16425"/>
                </a:cubicBezTo>
                <a:cubicBezTo>
                  <a:pt x="66254" y="16581"/>
                  <a:pt x="66490" y="16770"/>
                  <a:pt x="66679" y="17046"/>
                </a:cubicBezTo>
                <a:cubicBezTo>
                  <a:pt x="65459" y="16419"/>
                  <a:pt x="64299" y="15953"/>
                  <a:pt x="63074" y="15673"/>
                </a:cubicBezTo>
                <a:lnTo>
                  <a:pt x="63025" y="15800"/>
                </a:lnTo>
                <a:cubicBezTo>
                  <a:pt x="63777" y="16108"/>
                  <a:pt x="64545" y="16384"/>
                  <a:pt x="65279" y="16733"/>
                </a:cubicBezTo>
                <a:cubicBezTo>
                  <a:pt x="65917" y="17036"/>
                  <a:pt x="66752" y="17133"/>
                  <a:pt x="67016" y="17910"/>
                </a:cubicBezTo>
                <a:cubicBezTo>
                  <a:pt x="67126" y="18236"/>
                  <a:pt x="67445" y="18489"/>
                  <a:pt x="67379" y="18890"/>
                </a:cubicBezTo>
                <a:cubicBezTo>
                  <a:pt x="67363" y="18990"/>
                  <a:pt x="67448" y="19159"/>
                  <a:pt x="67614" y="19238"/>
                </a:cubicBezTo>
                <a:cubicBezTo>
                  <a:pt x="66081" y="18577"/>
                  <a:pt x="64636" y="17733"/>
                  <a:pt x="62896" y="17359"/>
                </a:cubicBezTo>
                <a:lnTo>
                  <a:pt x="62896" y="17359"/>
                </a:lnTo>
                <a:cubicBezTo>
                  <a:pt x="63189" y="17777"/>
                  <a:pt x="63573" y="17876"/>
                  <a:pt x="63897" y="18037"/>
                </a:cubicBezTo>
                <a:cubicBezTo>
                  <a:pt x="64856" y="18517"/>
                  <a:pt x="65886" y="18848"/>
                  <a:pt x="66734" y="19552"/>
                </a:cubicBezTo>
                <a:cubicBezTo>
                  <a:pt x="67007" y="19779"/>
                  <a:pt x="67358" y="19989"/>
                  <a:pt x="67668" y="20101"/>
                </a:cubicBezTo>
                <a:cubicBezTo>
                  <a:pt x="68152" y="20277"/>
                  <a:pt x="68042" y="20697"/>
                  <a:pt x="68227" y="20979"/>
                </a:cubicBezTo>
                <a:cubicBezTo>
                  <a:pt x="68264" y="21034"/>
                  <a:pt x="68331" y="21099"/>
                  <a:pt x="68376" y="21229"/>
                </a:cubicBezTo>
                <a:cubicBezTo>
                  <a:pt x="68067" y="21093"/>
                  <a:pt x="67741" y="21198"/>
                  <a:pt x="67515" y="20835"/>
                </a:cubicBezTo>
                <a:cubicBezTo>
                  <a:pt x="67412" y="20670"/>
                  <a:pt x="67047" y="20616"/>
                  <a:pt x="66804" y="20525"/>
                </a:cubicBezTo>
                <a:cubicBezTo>
                  <a:pt x="66348" y="20353"/>
                  <a:pt x="65856" y="20278"/>
                  <a:pt x="65426" y="20022"/>
                </a:cubicBezTo>
                <a:cubicBezTo>
                  <a:pt x="65281" y="19936"/>
                  <a:pt x="65186" y="19891"/>
                  <a:pt x="65095" y="19891"/>
                </a:cubicBezTo>
                <a:cubicBezTo>
                  <a:pt x="64986" y="19891"/>
                  <a:pt x="64883" y="19956"/>
                  <a:pt x="64707" y="20091"/>
                </a:cubicBezTo>
                <a:cubicBezTo>
                  <a:pt x="65298" y="20423"/>
                  <a:pt x="65901" y="20709"/>
                  <a:pt x="66499" y="21006"/>
                </a:cubicBezTo>
                <a:cubicBezTo>
                  <a:pt x="67185" y="21346"/>
                  <a:pt x="67900" y="21675"/>
                  <a:pt x="68480" y="22156"/>
                </a:cubicBezTo>
                <a:cubicBezTo>
                  <a:pt x="68874" y="22482"/>
                  <a:pt x="69175" y="23012"/>
                  <a:pt x="69158" y="23604"/>
                </a:cubicBezTo>
                <a:cubicBezTo>
                  <a:pt x="69152" y="23799"/>
                  <a:pt x="69042" y="23853"/>
                  <a:pt x="68919" y="23853"/>
                </a:cubicBezTo>
                <a:cubicBezTo>
                  <a:pt x="68851" y="23853"/>
                  <a:pt x="68779" y="23837"/>
                  <a:pt x="68718" y="23819"/>
                </a:cubicBezTo>
                <a:cubicBezTo>
                  <a:pt x="68389" y="23721"/>
                  <a:pt x="68093" y="23539"/>
                  <a:pt x="67732" y="23539"/>
                </a:cubicBezTo>
                <a:cubicBezTo>
                  <a:pt x="67683" y="23539"/>
                  <a:pt x="67632" y="23542"/>
                  <a:pt x="67580" y="23550"/>
                </a:cubicBezTo>
                <a:cubicBezTo>
                  <a:pt x="67571" y="23551"/>
                  <a:pt x="67561" y="23552"/>
                  <a:pt x="67552" y="23552"/>
                </a:cubicBezTo>
                <a:cubicBezTo>
                  <a:pt x="67336" y="23552"/>
                  <a:pt x="67259" y="23182"/>
                  <a:pt x="66993" y="23182"/>
                </a:cubicBezTo>
                <a:cubicBezTo>
                  <a:pt x="66981" y="23182"/>
                  <a:pt x="66969" y="23183"/>
                  <a:pt x="66956" y="23185"/>
                </a:cubicBezTo>
                <a:cubicBezTo>
                  <a:pt x="66956" y="23061"/>
                  <a:pt x="66910" y="23031"/>
                  <a:pt x="66849" y="23031"/>
                </a:cubicBezTo>
                <a:cubicBezTo>
                  <a:pt x="66800" y="23031"/>
                  <a:pt x="66741" y="23051"/>
                  <a:pt x="66691" y="23056"/>
                </a:cubicBezTo>
                <a:cubicBezTo>
                  <a:pt x="66649" y="23061"/>
                  <a:pt x="66610" y="23068"/>
                  <a:pt x="66575" y="23068"/>
                </a:cubicBezTo>
                <a:cubicBezTo>
                  <a:pt x="66505" y="23068"/>
                  <a:pt x="66455" y="23038"/>
                  <a:pt x="66453" y="22894"/>
                </a:cubicBezTo>
                <a:cubicBezTo>
                  <a:pt x="66451" y="22781"/>
                  <a:pt x="66413" y="22699"/>
                  <a:pt x="66341" y="22699"/>
                </a:cubicBezTo>
                <a:cubicBezTo>
                  <a:pt x="66297" y="22699"/>
                  <a:pt x="66241" y="22730"/>
                  <a:pt x="66172" y="22805"/>
                </a:cubicBezTo>
                <a:cubicBezTo>
                  <a:pt x="66138" y="22842"/>
                  <a:pt x="66109" y="22857"/>
                  <a:pt x="66084" y="22857"/>
                </a:cubicBezTo>
                <a:cubicBezTo>
                  <a:pt x="66028" y="22857"/>
                  <a:pt x="66000" y="22777"/>
                  <a:pt x="66002" y="22713"/>
                </a:cubicBezTo>
                <a:cubicBezTo>
                  <a:pt x="66011" y="22524"/>
                  <a:pt x="65895" y="22446"/>
                  <a:pt x="65779" y="22446"/>
                </a:cubicBezTo>
                <a:cubicBezTo>
                  <a:pt x="65751" y="22446"/>
                  <a:pt x="65723" y="22451"/>
                  <a:pt x="65697" y="22459"/>
                </a:cubicBezTo>
                <a:cubicBezTo>
                  <a:pt x="65637" y="22479"/>
                  <a:pt x="65581" y="22487"/>
                  <a:pt x="65530" y="22487"/>
                </a:cubicBezTo>
                <a:cubicBezTo>
                  <a:pt x="65256" y="22487"/>
                  <a:pt x="65089" y="22248"/>
                  <a:pt x="64902" y="22119"/>
                </a:cubicBezTo>
                <a:cubicBezTo>
                  <a:pt x="64680" y="21963"/>
                  <a:pt x="64484" y="21825"/>
                  <a:pt x="64210" y="21800"/>
                </a:cubicBezTo>
                <a:cubicBezTo>
                  <a:pt x="63863" y="21767"/>
                  <a:pt x="63595" y="21514"/>
                  <a:pt x="63302" y="21404"/>
                </a:cubicBezTo>
                <a:cubicBezTo>
                  <a:pt x="62883" y="21245"/>
                  <a:pt x="62452" y="21088"/>
                  <a:pt x="62035" y="20918"/>
                </a:cubicBezTo>
                <a:cubicBezTo>
                  <a:pt x="61161" y="20564"/>
                  <a:pt x="60245" y="20355"/>
                  <a:pt x="59365" y="20057"/>
                </a:cubicBezTo>
                <a:cubicBezTo>
                  <a:pt x="58840" y="19879"/>
                  <a:pt x="58279" y="19740"/>
                  <a:pt x="57754" y="19580"/>
                </a:cubicBezTo>
                <a:cubicBezTo>
                  <a:pt x="56920" y="19326"/>
                  <a:pt x="56047" y="19158"/>
                  <a:pt x="55205" y="18901"/>
                </a:cubicBezTo>
                <a:cubicBezTo>
                  <a:pt x="54674" y="18738"/>
                  <a:pt x="54122" y="18756"/>
                  <a:pt x="53585" y="18617"/>
                </a:cubicBezTo>
                <a:cubicBezTo>
                  <a:pt x="52960" y="18456"/>
                  <a:pt x="52327" y="18185"/>
                  <a:pt x="51705" y="18170"/>
                </a:cubicBezTo>
                <a:cubicBezTo>
                  <a:pt x="50941" y="18151"/>
                  <a:pt x="50228" y="17964"/>
                  <a:pt x="49495" y="17839"/>
                </a:cubicBezTo>
                <a:cubicBezTo>
                  <a:pt x="48492" y="17670"/>
                  <a:pt x="47488" y="17590"/>
                  <a:pt x="46470" y="17550"/>
                </a:cubicBezTo>
                <a:cubicBezTo>
                  <a:pt x="45508" y="17511"/>
                  <a:pt x="44544" y="17370"/>
                  <a:pt x="43577" y="17298"/>
                </a:cubicBezTo>
                <a:cubicBezTo>
                  <a:pt x="43506" y="17293"/>
                  <a:pt x="43436" y="17291"/>
                  <a:pt x="43366" y="17291"/>
                </a:cubicBezTo>
                <a:cubicBezTo>
                  <a:pt x="43093" y="17291"/>
                  <a:pt x="42821" y="17322"/>
                  <a:pt x="42550" y="17322"/>
                </a:cubicBezTo>
                <a:cubicBezTo>
                  <a:pt x="42368" y="17322"/>
                  <a:pt x="42187" y="17308"/>
                  <a:pt x="42005" y="17262"/>
                </a:cubicBezTo>
                <a:cubicBezTo>
                  <a:pt x="41753" y="17197"/>
                  <a:pt x="41499" y="17177"/>
                  <a:pt x="41245" y="17177"/>
                </a:cubicBezTo>
                <a:cubicBezTo>
                  <a:pt x="40839" y="17177"/>
                  <a:pt x="40431" y="17228"/>
                  <a:pt x="40023" y="17228"/>
                </a:cubicBezTo>
                <a:cubicBezTo>
                  <a:pt x="39926" y="17228"/>
                  <a:pt x="39829" y="17225"/>
                  <a:pt x="39732" y="17218"/>
                </a:cubicBezTo>
                <a:cubicBezTo>
                  <a:pt x="39549" y="17204"/>
                  <a:pt x="39364" y="17199"/>
                  <a:pt x="39180" y="17199"/>
                </a:cubicBezTo>
                <a:cubicBezTo>
                  <a:pt x="38414" y="17199"/>
                  <a:pt x="37643" y="17291"/>
                  <a:pt x="36875" y="17291"/>
                </a:cubicBezTo>
                <a:cubicBezTo>
                  <a:pt x="36859" y="17291"/>
                  <a:pt x="36843" y="17291"/>
                  <a:pt x="36827" y="17291"/>
                </a:cubicBezTo>
                <a:cubicBezTo>
                  <a:pt x="36176" y="17289"/>
                  <a:pt x="35519" y="17286"/>
                  <a:pt x="34871" y="17282"/>
                </a:cubicBezTo>
                <a:cubicBezTo>
                  <a:pt x="34847" y="17282"/>
                  <a:pt x="34824" y="17282"/>
                  <a:pt x="34801" y="17282"/>
                </a:cubicBezTo>
                <a:cubicBezTo>
                  <a:pt x="34299" y="17282"/>
                  <a:pt x="33780" y="17307"/>
                  <a:pt x="33270" y="17336"/>
                </a:cubicBezTo>
                <a:cubicBezTo>
                  <a:pt x="31958" y="17409"/>
                  <a:pt x="30648" y="17472"/>
                  <a:pt x="29336" y="17525"/>
                </a:cubicBezTo>
                <a:cubicBezTo>
                  <a:pt x="28507" y="17558"/>
                  <a:pt x="27679" y="17624"/>
                  <a:pt x="26852" y="17670"/>
                </a:cubicBezTo>
                <a:cubicBezTo>
                  <a:pt x="26310" y="17699"/>
                  <a:pt x="25746" y="17817"/>
                  <a:pt x="25190" y="17875"/>
                </a:cubicBezTo>
                <a:cubicBezTo>
                  <a:pt x="24082" y="17987"/>
                  <a:pt x="22971" y="18110"/>
                  <a:pt x="21896" y="18384"/>
                </a:cubicBezTo>
                <a:cubicBezTo>
                  <a:pt x="20828" y="18655"/>
                  <a:pt x="19744" y="18859"/>
                  <a:pt x="18672" y="19096"/>
                </a:cubicBezTo>
                <a:cubicBezTo>
                  <a:pt x="17470" y="19361"/>
                  <a:pt x="16290" y="19707"/>
                  <a:pt x="15118" y="20050"/>
                </a:cubicBezTo>
                <a:cubicBezTo>
                  <a:pt x="14216" y="20315"/>
                  <a:pt x="13287" y="20541"/>
                  <a:pt x="12421" y="20892"/>
                </a:cubicBezTo>
                <a:cubicBezTo>
                  <a:pt x="11576" y="21236"/>
                  <a:pt x="10724" y="21586"/>
                  <a:pt x="9873" y="21907"/>
                </a:cubicBezTo>
                <a:cubicBezTo>
                  <a:pt x="9349" y="22105"/>
                  <a:pt x="8817" y="22322"/>
                  <a:pt x="8293" y="22523"/>
                </a:cubicBezTo>
                <a:cubicBezTo>
                  <a:pt x="7727" y="22739"/>
                  <a:pt x="7144" y="22973"/>
                  <a:pt x="6628" y="23337"/>
                </a:cubicBezTo>
                <a:cubicBezTo>
                  <a:pt x="6246" y="23607"/>
                  <a:pt x="5788" y="23778"/>
                  <a:pt x="5363" y="23978"/>
                </a:cubicBezTo>
                <a:cubicBezTo>
                  <a:pt x="4839" y="24225"/>
                  <a:pt x="4331" y="24515"/>
                  <a:pt x="3778" y="24711"/>
                </a:cubicBezTo>
                <a:cubicBezTo>
                  <a:pt x="3554" y="24791"/>
                  <a:pt x="3385" y="24838"/>
                  <a:pt x="3248" y="24838"/>
                </a:cubicBezTo>
                <a:cubicBezTo>
                  <a:pt x="3050" y="24838"/>
                  <a:pt x="2915" y="24741"/>
                  <a:pt x="2768" y="24501"/>
                </a:cubicBezTo>
                <a:cubicBezTo>
                  <a:pt x="2634" y="24281"/>
                  <a:pt x="2818" y="23591"/>
                  <a:pt x="3065" y="23408"/>
                </a:cubicBezTo>
                <a:cubicBezTo>
                  <a:pt x="3553" y="23047"/>
                  <a:pt x="4113" y="22805"/>
                  <a:pt x="4629" y="22493"/>
                </a:cubicBezTo>
                <a:cubicBezTo>
                  <a:pt x="5136" y="22189"/>
                  <a:pt x="5665" y="21918"/>
                  <a:pt x="6203" y="21707"/>
                </a:cubicBezTo>
                <a:cubicBezTo>
                  <a:pt x="6996" y="21398"/>
                  <a:pt x="7690" y="20873"/>
                  <a:pt x="8619" y="20693"/>
                </a:cubicBezTo>
                <a:cubicBezTo>
                  <a:pt x="8486" y="20626"/>
                  <a:pt x="8365" y="20601"/>
                  <a:pt x="8253" y="20601"/>
                </a:cubicBezTo>
                <a:cubicBezTo>
                  <a:pt x="8038" y="20601"/>
                  <a:pt x="7859" y="20694"/>
                  <a:pt x="7698" y="20764"/>
                </a:cubicBezTo>
                <a:cubicBezTo>
                  <a:pt x="7221" y="20973"/>
                  <a:pt x="6725" y="21107"/>
                  <a:pt x="6228" y="21254"/>
                </a:cubicBezTo>
                <a:cubicBezTo>
                  <a:pt x="5854" y="21365"/>
                  <a:pt x="5540" y="21630"/>
                  <a:pt x="5159" y="21760"/>
                </a:cubicBezTo>
                <a:cubicBezTo>
                  <a:pt x="4530" y="21974"/>
                  <a:pt x="3965" y="22330"/>
                  <a:pt x="3392" y="22662"/>
                </a:cubicBezTo>
                <a:cubicBezTo>
                  <a:pt x="3346" y="22688"/>
                  <a:pt x="3281" y="22731"/>
                  <a:pt x="3221" y="22731"/>
                </a:cubicBezTo>
                <a:cubicBezTo>
                  <a:pt x="3192" y="22731"/>
                  <a:pt x="3165" y="22721"/>
                  <a:pt x="3140" y="22695"/>
                </a:cubicBezTo>
                <a:cubicBezTo>
                  <a:pt x="3103" y="22652"/>
                  <a:pt x="3116" y="22546"/>
                  <a:pt x="3132" y="22474"/>
                </a:cubicBezTo>
                <a:cubicBezTo>
                  <a:pt x="3211" y="22082"/>
                  <a:pt x="3423" y="21788"/>
                  <a:pt x="3780" y="21593"/>
                </a:cubicBezTo>
                <a:cubicBezTo>
                  <a:pt x="4619" y="21135"/>
                  <a:pt x="5399" y="20565"/>
                  <a:pt x="6299" y="20213"/>
                </a:cubicBezTo>
                <a:cubicBezTo>
                  <a:pt x="6499" y="20135"/>
                  <a:pt x="6716" y="20025"/>
                  <a:pt x="6869" y="19771"/>
                </a:cubicBezTo>
                <a:lnTo>
                  <a:pt x="6869" y="19771"/>
                </a:lnTo>
                <a:cubicBezTo>
                  <a:pt x="6307" y="19858"/>
                  <a:pt x="5837" y="20016"/>
                  <a:pt x="5394" y="20326"/>
                </a:cubicBezTo>
                <a:cubicBezTo>
                  <a:pt x="4899" y="20670"/>
                  <a:pt x="4260" y="20774"/>
                  <a:pt x="3807" y="21217"/>
                </a:cubicBezTo>
                <a:cubicBezTo>
                  <a:pt x="3798" y="21227"/>
                  <a:pt x="3785" y="21231"/>
                  <a:pt x="3771" y="21231"/>
                </a:cubicBezTo>
                <a:cubicBezTo>
                  <a:pt x="3703" y="21231"/>
                  <a:pt x="3598" y="21136"/>
                  <a:pt x="3631" y="21022"/>
                </a:cubicBezTo>
                <a:cubicBezTo>
                  <a:pt x="3761" y="20580"/>
                  <a:pt x="3865" y="20123"/>
                  <a:pt x="4056" y="19708"/>
                </a:cubicBezTo>
                <a:cubicBezTo>
                  <a:pt x="4224" y="19345"/>
                  <a:pt x="4667" y="19295"/>
                  <a:pt x="4985" y="19103"/>
                </a:cubicBezTo>
                <a:cubicBezTo>
                  <a:pt x="6229" y="18352"/>
                  <a:pt x="7603" y="17866"/>
                  <a:pt x="8900" y="17220"/>
                </a:cubicBezTo>
                <a:cubicBezTo>
                  <a:pt x="9205" y="17068"/>
                  <a:pt x="9548" y="17010"/>
                  <a:pt x="9854" y="16839"/>
                </a:cubicBezTo>
                <a:cubicBezTo>
                  <a:pt x="10004" y="16754"/>
                  <a:pt x="10077" y="16628"/>
                  <a:pt x="10187" y="16514"/>
                </a:cubicBezTo>
                <a:lnTo>
                  <a:pt x="10187" y="16514"/>
                </a:lnTo>
                <a:cubicBezTo>
                  <a:pt x="8248" y="17246"/>
                  <a:pt x="6284" y="17914"/>
                  <a:pt x="4424" y="19025"/>
                </a:cubicBezTo>
                <a:cubicBezTo>
                  <a:pt x="4468" y="18491"/>
                  <a:pt x="4503" y="18077"/>
                  <a:pt x="4987" y="17804"/>
                </a:cubicBezTo>
                <a:cubicBezTo>
                  <a:pt x="5728" y="17385"/>
                  <a:pt x="6476" y="16989"/>
                  <a:pt x="7278" y="16701"/>
                </a:cubicBezTo>
                <a:cubicBezTo>
                  <a:pt x="7481" y="16628"/>
                  <a:pt x="7702" y="16496"/>
                  <a:pt x="7828" y="16387"/>
                </a:cubicBezTo>
                <a:cubicBezTo>
                  <a:pt x="8181" y="16081"/>
                  <a:pt x="8641" y="16094"/>
                  <a:pt x="9005" y="15862"/>
                </a:cubicBezTo>
                <a:cubicBezTo>
                  <a:pt x="9083" y="15812"/>
                  <a:pt x="9204" y="15812"/>
                  <a:pt x="9170" y="15692"/>
                </a:cubicBezTo>
                <a:cubicBezTo>
                  <a:pt x="9151" y="15628"/>
                  <a:pt x="9103" y="15611"/>
                  <a:pt x="9050" y="15611"/>
                </a:cubicBezTo>
                <a:cubicBezTo>
                  <a:pt x="9005" y="15611"/>
                  <a:pt x="8958" y="15623"/>
                  <a:pt x="8923" y="15630"/>
                </a:cubicBezTo>
                <a:cubicBezTo>
                  <a:pt x="8460" y="15723"/>
                  <a:pt x="8024" y="15896"/>
                  <a:pt x="7596" y="16091"/>
                </a:cubicBezTo>
                <a:cubicBezTo>
                  <a:pt x="7114" y="16308"/>
                  <a:pt x="6621" y="16485"/>
                  <a:pt x="6104" y="16595"/>
                </a:cubicBezTo>
                <a:cubicBezTo>
                  <a:pt x="5888" y="16640"/>
                  <a:pt x="5815" y="16916"/>
                  <a:pt x="5578" y="16921"/>
                </a:cubicBezTo>
                <a:cubicBezTo>
                  <a:pt x="5517" y="16922"/>
                  <a:pt x="5443" y="16931"/>
                  <a:pt x="5378" y="16931"/>
                </a:cubicBezTo>
                <a:cubicBezTo>
                  <a:pt x="5316" y="16931"/>
                  <a:pt x="5260" y="16923"/>
                  <a:pt x="5228" y="16893"/>
                </a:cubicBezTo>
                <a:cubicBezTo>
                  <a:pt x="5123" y="16795"/>
                  <a:pt x="5256" y="16712"/>
                  <a:pt x="5337" y="16638"/>
                </a:cubicBezTo>
                <a:cubicBezTo>
                  <a:pt x="5379" y="16597"/>
                  <a:pt x="5405" y="16529"/>
                  <a:pt x="5417" y="16469"/>
                </a:cubicBezTo>
                <a:cubicBezTo>
                  <a:pt x="5650" y="15394"/>
                  <a:pt x="6507" y="15021"/>
                  <a:pt x="7400" y="14665"/>
                </a:cubicBezTo>
                <a:cubicBezTo>
                  <a:pt x="7984" y="14433"/>
                  <a:pt x="8546" y="14148"/>
                  <a:pt x="9105" y="13853"/>
                </a:cubicBezTo>
                <a:lnTo>
                  <a:pt x="9105" y="13853"/>
                </a:lnTo>
                <a:cubicBezTo>
                  <a:pt x="8057" y="13883"/>
                  <a:pt x="7142" y="14355"/>
                  <a:pt x="6142" y="14790"/>
                </a:cubicBezTo>
                <a:cubicBezTo>
                  <a:pt x="6296" y="14216"/>
                  <a:pt x="6653" y="13781"/>
                  <a:pt x="6694" y="13240"/>
                </a:cubicBezTo>
                <a:cubicBezTo>
                  <a:pt x="6700" y="13156"/>
                  <a:pt x="6803" y="13149"/>
                  <a:pt x="6885" y="13135"/>
                </a:cubicBezTo>
                <a:cubicBezTo>
                  <a:pt x="7609" y="13015"/>
                  <a:pt x="8215" y="12581"/>
                  <a:pt x="8905" y="12374"/>
                </a:cubicBezTo>
                <a:cubicBezTo>
                  <a:pt x="9513" y="12192"/>
                  <a:pt x="10007" y="11776"/>
                  <a:pt x="10633" y="11554"/>
                </a:cubicBezTo>
                <a:cubicBezTo>
                  <a:pt x="10519" y="11498"/>
                  <a:pt x="10409" y="11477"/>
                  <a:pt x="10302" y="11477"/>
                </a:cubicBezTo>
                <a:cubicBezTo>
                  <a:pt x="10007" y="11477"/>
                  <a:pt x="9739" y="11643"/>
                  <a:pt x="9488" y="11718"/>
                </a:cubicBezTo>
                <a:cubicBezTo>
                  <a:pt x="8584" y="11991"/>
                  <a:pt x="7708" y="12368"/>
                  <a:pt x="6827" y="12721"/>
                </a:cubicBezTo>
                <a:cubicBezTo>
                  <a:pt x="6733" y="12759"/>
                  <a:pt x="6651" y="12777"/>
                  <a:pt x="6581" y="12777"/>
                </a:cubicBezTo>
                <a:cubicBezTo>
                  <a:pt x="6375" y="12777"/>
                  <a:pt x="6273" y="12621"/>
                  <a:pt x="6246" y="12371"/>
                </a:cubicBezTo>
                <a:cubicBezTo>
                  <a:pt x="6220" y="12129"/>
                  <a:pt x="6102" y="11957"/>
                  <a:pt x="5907" y="11892"/>
                </a:cubicBezTo>
                <a:cubicBezTo>
                  <a:pt x="5777" y="11849"/>
                  <a:pt x="5710" y="11806"/>
                  <a:pt x="5705" y="11690"/>
                </a:cubicBezTo>
                <a:cubicBezTo>
                  <a:pt x="5699" y="11563"/>
                  <a:pt x="5841" y="11565"/>
                  <a:pt x="5911" y="11534"/>
                </a:cubicBezTo>
                <a:cubicBezTo>
                  <a:pt x="6463" y="11302"/>
                  <a:pt x="7045" y="11129"/>
                  <a:pt x="7574" y="10855"/>
                </a:cubicBezTo>
                <a:cubicBezTo>
                  <a:pt x="8082" y="10592"/>
                  <a:pt x="8682" y="10652"/>
                  <a:pt x="9169" y="10307"/>
                </a:cubicBezTo>
                <a:lnTo>
                  <a:pt x="9169" y="10307"/>
                </a:lnTo>
                <a:cubicBezTo>
                  <a:pt x="9087" y="10325"/>
                  <a:pt x="9004" y="10331"/>
                  <a:pt x="8922" y="10331"/>
                </a:cubicBezTo>
                <a:cubicBezTo>
                  <a:pt x="8742" y="10331"/>
                  <a:pt x="8562" y="10301"/>
                  <a:pt x="8389" y="10301"/>
                </a:cubicBezTo>
                <a:cubicBezTo>
                  <a:pt x="8290" y="10301"/>
                  <a:pt x="8194" y="10311"/>
                  <a:pt x="8100" y="10341"/>
                </a:cubicBezTo>
                <a:cubicBezTo>
                  <a:pt x="7216" y="10624"/>
                  <a:pt x="6317" y="10867"/>
                  <a:pt x="5462" y="11236"/>
                </a:cubicBezTo>
                <a:cubicBezTo>
                  <a:pt x="5350" y="11284"/>
                  <a:pt x="5239" y="11330"/>
                  <a:pt x="5140" y="11330"/>
                </a:cubicBezTo>
                <a:cubicBezTo>
                  <a:pt x="5027" y="11330"/>
                  <a:pt x="4928" y="11270"/>
                  <a:pt x="4861" y="11085"/>
                </a:cubicBezTo>
                <a:cubicBezTo>
                  <a:pt x="4856" y="11069"/>
                  <a:pt x="4849" y="11055"/>
                  <a:pt x="4839" y="11043"/>
                </a:cubicBezTo>
                <a:cubicBezTo>
                  <a:pt x="4514" y="10706"/>
                  <a:pt x="4524" y="10732"/>
                  <a:pt x="5025" y="10540"/>
                </a:cubicBezTo>
                <a:cubicBezTo>
                  <a:pt x="5499" y="10357"/>
                  <a:pt x="6019" y="10287"/>
                  <a:pt x="6446" y="9987"/>
                </a:cubicBezTo>
                <a:lnTo>
                  <a:pt x="6461" y="10001"/>
                </a:lnTo>
                <a:cubicBezTo>
                  <a:pt x="6379" y="9893"/>
                  <a:pt x="6355" y="9766"/>
                  <a:pt x="6228" y="9766"/>
                </a:cubicBezTo>
                <a:cubicBezTo>
                  <a:pt x="6173" y="9766"/>
                  <a:pt x="6099" y="9790"/>
                  <a:pt x="5992" y="9850"/>
                </a:cubicBezTo>
                <a:cubicBezTo>
                  <a:pt x="5767" y="9974"/>
                  <a:pt x="5455" y="10149"/>
                  <a:pt x="5124" y="10149"/>
                </a:cubicBezTo>
                <a:cubicBezTo>
                  <a:pt x="5069" y="10149"/>
                  <a:pt x="5013" y="10144"/>
                  <a:pt x="4956" y="10133"/>
                </a:cubicBezTo>
                <a:cubicBezTo>
                  <a:pt x="4945" y="10131"/>
                  <a:pt x="4933" y="10130"/>
                  <a:pt x="4921" y="10130"/>
                </a:cubicBezTo>
                <a:cubicBezTo>
                  <a:pt x="4846" y="10130"/>
                  <a:pt x="4757" y="10166"/>
                  <a:pt x="4696" y="10209"/>
                </a:cubicBezTo>
                <a:cubicBezTo>
                  <a:pt x="4557" y="10309"/>
                  <a:pt x="4437" y="10424"/>
                  <a:pt x="4257" y="10424"/>
                </a:cubicBezTo>
                <a:cubicBezTo>
                  <a:pt x="4226" y="10424"/>
                  <a:pt x="4193" y="10421"/>
                  <a:pt x="4158" y="10413"/>
                </a:cubicBezTo>
                <a:cubicBezTo>
                  <a:pt x="3846" y="10347"/>
                  <a:pt x="3619" y="10142"/>
                  <a:pt x="3399" y="9956"/>
                </a:cubicBezTo>
                <a:cubicBezTo>
                  <a:pt x="3150" y="9745"/>
                  <a:pt x="3511" y="9750"/>
                  <a:pt x="3581" y="9672"/>
                </a:cubicBezTo>
                <a:cubicBezTo>
                  <a:pt x="3707" y="9531"/>
                  <a:pt x="4137" y="9609"/>
                  <a:pt x="4027" y="9352"/>
                </a:cubicBezTo>
                <a:cubicBezTo>
                  <a:pt x="4001" y="9290"/>
                  <a:pt x="3958" y="9266"/>
                  <a:pt x="3906" y="9266"/>
                </a:cubicBezTo>
                <a:cubicBezTo>
                  <a:pt x="3776" y="9266"/>
                  <a:pt x="3589" y="9418"/>
                  <a:pt x="3473" y="9493"/>
                </a:cubicBezTo>
                <a:cubicBezTo>
                  <a:pt x="3352" y="9572"/>
                  <a:pt x="3250" y="9603"/>
                  <a:pt x="3158" y="9603"/>
                </a:cubicBezTo>
                <a:cubicBezTo>
                  <a:pt x="2891" y="9603"/>
                  <a:pt x="2724" y="9331"/>
                  <a:pt x="2510" y="9175"/>
                </a:cubicBezTo>
                <a:cubicBezTo>
                  <a:pt x="2327" y="9042"/>
                  <a:pt x="2262" y="8780"/>
                  <a:pt x="1911" y="8696"/>
                </a:cubicBezTo>
                <a:cubicBezTo>
                  <a:pt x="3651" y="8039"/>
                  <a:pt x="5295" y="7378"/>
                  <a:pt x="7020" y="6884"/>
                </a:cubicBezTo>
                <a:cubicBezTo>
                  <a:pt x="6873" y="6803"/>
                  <a:pt x="6800" y="6779"/>
                  <a:pt x="6723" y="6779"/>
                </a:cubicBezTo>
                <a:cubicBezTo>
                  <a:pt x="6644" y="6779"/>
                  <a:pt x="6562" y="6805"/>
                  <a:pt x="6391" y="6823"/>
                </a:cubicBezTo>
                <a:cubicBezTo>
                  <a:pt x="5584" y="6910"/>
                  <a:pt x="4810" y="7151"/>
                  <a:pt x="4058" y="7397"/>
                </a:cubicBezTo>
                <a:cubicBezTo>
                  <a:pt x="3410" y="7608"/>
                  <a:pt x="2711" y="7732"/>
                  <a:pt x="2120" y="8126"/>
                </a:cubicBezTo>
                <a:cubicBezTo>
                  <a:pt x="1978" y="8219"/>
                  <a:pt x="1817" y="8368"/>
                  <a:pt x="1651" y="8368"/>
                </a:cubicBezTo>
                <a:cubicBezTo>
                  <a:pt x="1563" y="8368"/>
                  <a:pt x="1474" y="8327"/>
                  <a:pt x="1384" y="8215"/>
                </a:cubicBezTo>
                <a:cubicBezTo>
                  <a:pt x="1167" y="7940"/>
                  <a:pt x="803" y="7671"/>
                  <a:pt x="1167" y="7238"/>
                </a:cubicBezTo>
                <a:cubicBezTo>
                  <a:pt x="1322" y="7053"/>
                  <a:pt x="1355" y="6831"/>
                  <a:pt x="1651" y="6694"/>
                </a:cubicBezTo>
                <a:cubicBezTo>
                  <a:pt x="2532" y="6282"/>
                  <a:pt x="3471" y="6042"/>
                  <a:pt x="4385" y="5750"/>
                </a:cubicBezTo>
                <a:cubicBezTo>
                  <a:pt x="5270" y="5467"/>
                  <a:pt x="6192" y="5268"/>
                  <a:pt x="7081" y="4980"/>
                </a:cubicBezTo>
                <a:cubicBezTo>
                  <a:pt x="8079" y="4656"/>
                  <a:pt x="9126" y="4542"/>
                  <a:pt x="10121" y="4241"/>
                </a:cubicBezTo>
                <a:cubicBezTo>
                  <a:pt x="11257" y="3896"/>
                  <a:pt x="12416" y="3650"/>
                  <a:pt x="13561" y="3353"/>
                </a:cubicBezTo>
                <a:cubicBezTo>
                  <a:pt x="14295" y="3161"/>
                  <a:pt x="15059" y="3049"/>
                  <a:pt x="15791" y="2866"/>
                </a:cubicBezTo>
                <a:cubicBezTo>
                  <a:pt x="16327" y="2731"/>
                  <a:pt x="16885" y="2618"/>
                  <a:pt x="17417" y="2519"/>
                </a:cubicBezTo>
                <a:cubicBezTo>
                  <a:pt x="18240" y="2366"/>
                  <a:pt x="19064" y="2190"/>
                  <a:pt x="19896" y="2066"/>
                </a:cubicBezTo>
                <a:cubicBezTo>
                  <a:pt x="21314" y="1853"/>
                  <a:pt x="22728" y="1622"/>
                  <a:pt x="24149" y="1426"/>
                </a:cubicBezTo>
                <a:cubicBezTo>
                  <a:pt x="25302" y="1266"/>
                  <a:pt x="26464" y="1134"/>
                  <a:pt x="27613" y="1081"/>
                </a:cubicBezTo>
                <a:cubicBezTo>
                  <a:pt x="29307" y="1006"/>
                  <a:pt x="31009" y="967"/>
                  <a:pt x="32708" y="945"/>
                </a:cubicBezTo>
                <a:cubicBezTo>
                  <a:pt x="32834" y="943"/>
                  <a:pt x="32960" y="942"/>
                  <a:pt x="33085" y="942"/>
                </a:cubicBezTo>
                <a:close/>
                <a:moveTo>
                  <a:pt x="34952" y="1"/>
                </a:moveTo>
                <a:cubicBezTo>
                  <a:pt x="34873" y="1"/>
                  <a:pt x="34796" y="8"/>
                  <a:pt x="34720" y="29"/>
                </a:cubicBezTo>
                <a:cubicBezTo>
                  <a:pt x="34560" y="72"/>
                  <a:pt x="34401" y="87"/>
                  <a:pt x="34243" y="87"/>
                </a:cubicBezTo>
                <a:cubicBezTo>
                  <a:pt x="33952" y="87"/>
                  <a:pt x="33664" y="38"/>
                  <a:pt x="33371" y="38"/>
                </a:cubicBezTo>
                <a:cubicBezTo>
                  <a:pt x="33254" y="38"/>
                  <a:pt x="33136" y="46"/>
                  <a:pt x="33017" y="68"/>
                </a:cubicBezTo>
                <a:cubicBezTo>
                  <a:pt x="32776" y="111"/>
                  <a:pt x="32518" y="125"/>
                  <a:pt x="32257" y="125"/>
                </a:cubicBezTo>
                <a:cubicBezTo>
                  <a:pt x="32021" y="125"/>
                  <a:pt x="31782" y="114"/>
                  <a:pt x="31549" y="102"/>
                </a:cubicBezTo>
                <a:cubicBezTo>
                  <a:pt x="31512" y="100"/>
                  <a:pt x="31475" y="100"/>
                  <a:pt x="31438" y="100"/>
                </a:cubicBezTo>
                <a:cubicBezTo>
                  <a:pt x="31084" y="100"/>
                  <a:pt x="30724" y="171"/>
                  <a:pt x="30374" y="171"/>
                </a:cubicBezTo>
                <a:cubicBezTo>
                  <a:pt x="30273" y="171"/>
                  <a:pt x="30173" y="165"/>
                  <a:pt x="30074" y="150"/>
                </a:cubicBezTo>
                <a:cubicBezTo>
                  <a:pt x="29872" y="118"/>
                  <a:pt x="29671" y="107"/>
                  <a:pt x="29471" y="107"/>
                </a:cubicBezTo>
                <a:cubicBezTo>
                  <a:pt x="29007" y="107"/>
                  <a:pt x="28546" y="168"/>
                  <a:pt x="28089" y="179"/>
                </a:cubicBezTo>
                <a:cubicBezTo>
                  <a:pt x="27488" y="192"/>
                  <a:pt x="26862" y="273"/>
                  <a:pt x="26249" y="337"/>
                </a:cubicBezTo>
                <a:cubicBezTo>
                  <a:pt x="25904" y="373"/>
                  <a:pt x="25567" y="417"/>
                  <a:pt x="25219" y="417"/>
                </a:cubicBezTo>
                <a:cubicBezTo>
                  <a:pt x="25124" y="417"/>
                  <a:pt x="25028" y="414"/>
                  <a:pt x="24931" y="406"/>
                </a:cubicBezTo>
                <a:cubicBezTo>
                  <a:pt x="24910" y="405"/>
                  <a:pt x="24888" y="404"/>
                  <a:pt x="24866" y="404"/>
                </a:cubicBezTo>
                <a:cubicBezTo>
                  <a:pt x="24562" y="404"/>
                  <a:pt x="24225" y="546"/>
                  <a:pt x="23903" y="611"/>
                </a:cubicBezTo>
                <a:cubicBezTo>
                  <a:pt x="23191" y="755"/>
                  <a:pt x="22440" y="636"/>
                  <a:pt x="21757" y="948"/>
                </a:cubicBezTo>
                <a:cubicBezTo>
                  <a:pt x="21585" y="1027"/>
                  <a:pt x="21406" y="1042"/>
                  <a:pt x="21225" y="1042"/>
                </a:cubicBezTo>
                <a:cubicBezTo>
                  <a:pt x="21111" y="1042"/>
                  <a:pt x="20997" y="1036"/>
                  <a:pt x="20883" y="1036"/>
                </a:cubicBezTo>
                <a:cubicBezTo>
                  <a:pt x="20734" y="1036"/>
                  <a:pt x="20586" y="1047"/>
                  <a:pt x="20442" y="1094"/>
                </a:cubicBezTo>
                <a:cubicBezTo>
                  <a:pt x="19531" y="1390"/>
                  <a:pt x="18584" y="1519"/>
                  <a:pt x="17639" y="1633"/>
                </a:cubicBezTo>
                <a:cubicBezTo>
                  <a:pt x="17300" y="1675"/>
                  <a:pt x="16985" y="1842"/>
                  <a:pt x="16625" y="1842"/>
                </a:cubicBezTo>
                <a:cubicBezTo>
                  <a:pt x="16540" y="1842"/>
                  <a:pt x="16453" y="1833"/>
                  <a:pt x="16363" y="1811"/>
                </a:cubicBezTo>
                <a:cubicBezTo>
                  <a:pt x="16355" y="1809"/>
                  <a:pt x="16346" y="1808"/>
                  <a:pt x="16335" y="1808"/>
                </a:cubicBezTo>
                <a:cubicBezTo>
                  <a:pt x="16193" y="1808"/>
                  <a:pt x="15836" y="1983"/>
                  <a:pt x="15590" y="2040"/>
                </a:cubicBezTo>
                <a:cubicBezTo>
                  <a:pt x="14531" y="2291"/>
                  <a:pt x="13464" y="2485"/>
                  <a:pt x="12423" y="2827"/>
                </a:cubicBezTo>
                <a:cubicBezTo>
                  <a:pt x="11687" y="3070"/>
                  <a:pt x="10887" y="3119"/>
                  <a:pt x="10142" y="3341"/>
                </a:cubicBezTo>
                <a:cubicBezTo>
                  <a:pt x="9647" y="3489"/>
                  <a:pt x="9136" y="3543"/>
                  <a:pt x="8643" y="3714"/>
                </a:cubicBezTo>
                <a:cubicBezTo>
                  <a:pt x="7881" y="3979"/>
                  <a:pt x="7091" y="4244"/>
                  <a:pt x="6317" y="4380"/>
                </a:cubicBezTo>
                <a:cubicBezTo>
                  <a:pt x="5755" y="4479"/>
                  <a:pt x="5305" y="4792"/>
                  <a:pt x="4756" y="4869"/>
                </a:cubicBezTo>
                <a:cubicBezTo>
                  <a:pt x="4392" y="4919"/>
                  <a:pt x="4058" y="5152"/>
                  <a:pt x="3699" y="5265"/>
                </a:cubicBezTo>
                <a:cubicBezTo>
                  <a:pt x="3203" y="5421"/>
                  <a:pt x="2706" y="5583"/>
                  <a:pt x="2212" y="5744"/>
                </a:cubicBezTo>
                <a:cubicBezTo>
                  <a:pt x="1377" y="6017"/>
                  <a:pt x="492" y="6268"/>
                  <a:pt x="183" y="7279"/>
                </a:cubicBezTo>
                <a:cubicBezTo>
                  <a:pt x="1" y="7873"/>
                  <a:pt x="302" y="9026"/>
                  <a:pt x="815" y="9244"/>
                </a:cubicBezTo>
                <a:cubicBezTo>
                  <a:pt x="1241" y="9425"/>
                  <a:pt x="1552" y="9735"/>
                  <a:pt x="1892" y="10005"/>
                </a:cubicBezTo>
                <a:cubicBezTo>
                  <a:pt x="2323" y="10347"/>
                  <a:pt x="2614" y="10856"/>
                  <a:pt x="3103" y="11134"/>
                </a:cubicBezTo>
                <a:cubicBezTo>
                  <a:pt x="3402" y="11304"/>
                  <a:pt x="3767" y="11552"/>
                  <a:pt x="3889" y="11751"/>
                </a:cubicBezTo>
                <a:cubicBezTo>
                  <a:pt x="4161" y="12190"/>
                  <a:pt x="4564" y="12300"/>
                  <a:pt x="4942" y="12499"/>
                </a:cubicBezTo>
                <a:cubicBezTo>
                  <a:pt x="5410" y="12747"/>
                  <a:pt x="5533" y="13034"/>
                  <a:pt x="5352" y="13571"/>
                </a:cubicBezTo>
                <a:cubicBezTo>
                  <a:pt x="5287" y="13762"/>
                  <a:pt x="5124" y="14023"/>
                  <a:pt x="5192" y="14133"/>
                </a:cubicBezTo>
                <a:cubicBezTo>
                  <a:pt x="5340" y="14366"/>
                  <a:pt x="5167" y="14478"/>
                  <a:pt x="5076" y="14536"/>
                </a:cubicBezTo>
                <a:cubicBezTo>
                  <a:pt x="4722" y="14765"/>
                  <a:pt x="4624" y="15057"/>
                  <a:pt x="4687" y="15464"/>
                </a:cubicBezTo>
                <a:cubicBezTo>
                  <a:pt x="4711" y="15624"/>
                  <a:pt x="4756" y="15906"/>
                  <a:pt x="4436" y="15906"/>
                </a:cubicBezTo>
                <a:cubicBezTo>
                  <a:pt x="4434" y="15906"/>
                  <a:pt x="4432" y="15906"/>
                  <a:pt x="4430" y="15906"/>
                </a:cubicBezTo>
                <a:cubicBezTo>
                  <a:pt x="4428" y="15906"/>
                  <a:pt x="4426" y="15906"/>
                  <a:pt x="4424" y="15906"/>
                </a:cubicBezTo>
                <a:cubicBezTo>
                  <a:pt x="4284" y="15906"/>
                  <a:pt x="4303" y="15993"/>
                  <a:pt x="4275" y="16083"/>
                </a:cubicBezTo>
                <a:cubicBezTo>
                  <a:pt x="4197" y="16337"/>
                  <a:pt x="4163" y="16643"/>
                  <a:pt x="3995" y="16821"/>
                </a:cubicBezTo>
                <a:cubicBezTo>
                  <a:pt x="3727" y="17110"/>
                  <a:pt x="3663" y="17490"/>
                  <a:pt x="3526" y="17809"/>
                </a:cubicBezTo>
                <a:cubicBezTo>
                  <a:pt x="3297" y="18342"/>
                  <a:pt x="3035" y="18883"/>
                  <a:pt x="2913" y="19454"/>
                </a:cubicBezTo>
                <a:cubicBezTo>
                  <a:pt x="2845" y="19774"/>
                  <a:pt x="2713" y="20051"/>
                  <a:pt x="2599" y="20345"/>
                </a:cubicBezTo>
                <a:cubicBezTo>
                  <a:pt x="2566" y="20432"/>
                  <a:pt x="2323" y="21160"/>
                  <a:pt x="2319" y="21229"/>
                </a:cubicBezTo>
                <a:cubicBezTo>
                  <a:pt x="2295" y="21554"/>
                  <a:pt x="1980" y="21902"/>
                  <a:pt x="2029" y="22083"/>
                </a:cubicBezTo>
                <a:cubicBezTo>
                  <a:pt x="2128" y="22453"/>
                  <a:pt x="1594" y="22653"/>
                  <a:pt x="1881" y="22988"/>
                </a:cubicBezTo>
                <a:cubicBezTo>
                  <a:pt x="1425" y="23319"/>
                  <a:pt x="1879" y="23843"/>
                  <a:pt x="1614" y="24176"/>
                </a:cubicBezTo>
                <a:cubicBezTo>
                  <a:pt x="1691" y="24632"/>
                  <a:pt x="1804" y="25014"/>
                  <a:pt x="2085" y="25360"/>
                </a:cubicBezTo>
                <a:cubicBezTo>
                  <a:pt x="2371" y="25707"/>
                  <a:pt x="2693" y="25868"/>
                  <a:pt x="3062" y="25868"/>
                </a:cubicBezTo>
                <a:cubicBezTo>
                  <a:pt x="3252" y="25868"/>
                  <a:pt x="3455" y="25825"/>
                  <a:pt x="3673" y="25743"/>
                </a:cubicBezTo>
                <a:cubicBezTo>
                  <a:pt x="4530" y="25422"/>
                  <a:pt x="5320" y="24963"/>
                  <a:pt x="6159" y="24605"/>
                </a:cubicBezTo>
                <a:cubicBezTo>
                  <a:pt x="6676" y="24385"/>
                  <a:pt x="7206" y="24138"/>
                  <a:pt x="7683" y="23850"/>
                </a:cubicBezTo>
                <a:cubicBezTo>
                  <a:pt x="8249" y="23511"/>
                  <a:pt x="8875" y="23357"/>
                  <a:pt x="9454" y="23070"/>
                </a:cubicBezTo>
                <a:cubicBezTo>
                  <a:pt x="10196" y="22704"/>
                  <a:pt x="11013" y="22489"/>
                  <a:pt x="11795" y="22204"/>
                </a:cubicBezTo>
                <a:cubicBezTo>
                  <a:pt x="12296" y="22022"/>
                  <a:pt x="12798" y="21843"/>
                  <a:pt x="13291" y="21641"/>
                </a:cubicBezTo>
                <a:cubicBezTo>
                  <a:pt x="13881" y="21400"/>
                  <a:pt x="14524" y="21332"/>
                  <a:pt x="15107" y="21128"/>
                </a:cubicBezTo>
                <a:cubicBezTo>
                  <a:pt x="15846" y="20870"/>
                  <a:pt x="16590" y="20636"/>
                  <a:pt x="17341" y="20428"/>
                </a:cubicBezTo>
                <a:cubicBezTo>
                  <a:pt x="17974" y="20251"/>
                  <a:pt x="18653" y="20221"/>
                  <a:pt x="19272" y="20011"/>
                </a:cubicBezTo>
                <a:cubicBezTo>
                  <a:pt x="19655" y="19880"/>
                  <a:pt x="20094" y="19720"/>
                  <a:pt x="20436" y="19682"/>
                </a:cubicBezTo>
                <a:cubicBezTo>
                  <a:pt x="21077" y="19611"/>
                  <a:pt x="21703" y="19453"/>
                  <a:pt x="22343" y="19390"/>
                </a:cubicBezTo>
                <a:cubicBezTo>
                  <a:pt x="22534" y="19371"/>
                  <a:pt x="22649" y="19215"/>
                  <a:pt x="22872" y="19215"/>
                </a:cubicBezTo>
                <a:cubicBezTo>
                  <a:pt x="22878" y="19215"/>
                  <a:pt x="22885" y="19215"/>
                  <a:pt x="22892" y="19216"/>
                </a:cubicBezTo>
                <a:cubicBezTo>
                  <a:pt x="22928" y="19217"/>
                  <a:pt x="22965" y="19218"/>
                  <a:pt x="23001" y="19218"/>
                </a:cubicBezTo>
                <a:cubicBezTo>
                  <a:pt x="23493" y="19218"/>
                  <a:pt x="23980" y="19081"/>
                  <a:pt x="24479" y="19048"/>
                </a:cubicBezTo>
                <a:cubicBezTo>
                  <a:pt x="25192" y="19001"/>
                  <a:pt x="25906" y="18893"/>
                  <a:pt x="26620" y="18819"/>
                </a:cubicBezTo>
                <a:cubicBezTo>
                  <a:pt x="26655" y="18815"/>
                  <a:pt x="26690" y="18814"/>
                  <a:pt x="26726" y="18814"/>
                </a:cubicBezTo>
                <a:cubicBezTo>
                  <a:pt x="26871" y="18814"/>
                  <a:pt x="27019" y="18838"/>
                  <a:pt x="27157" y="18838"/>
                </a:cubicBezTo>
                <a:cubicBezTo>
                  <a:pt x="27253" y="18838"/>
                  <a:pt x="27344" y="18826"/>
                  <a:pt x="27426" y="18786"/>
                </a:cubicBezTo>
                <a:cubicBezTo>
                  <a:pt x="27816" y="18592"/>
                  <a:pt x="28269" y="18609"/>
                  <a:pt x="28624" y="18599"/>
                </a:cubicBezTo>
                <a:cubicBezTo>
                  <a:pt x="29619" y="18570"/>
                  <a:pt x="30613" y="18478"/>
                  <a:pt x="31606" y="18423"/>
                </a:cubicBezTo>
                <a:cubicBezTo>
                  <a:pt x="31630" y="18422"/>
                  <a:pt x="31653" y="18421"/>
                  <a:pt x="31676" y="18421"/>
                </a:cubicBezTo>
                <a:cubicBezTo>
                  <a:pt x="31971" y="18421"/>
                  <a:pt x="32247" y="18517"/>
                  <a:pt x="32540" y="18517"/>
                </a:cubicBezTo>
                <a:cubicBezTo>
                  <a:pt x="32599" y="18517"/>
                  <a:pt x="32659" y="18513"/>
                  <a:pt x="32720" y="18504"/>
                </a:cubicBezTo>
                <a:cubicBezTo>
                  <a:pt x="32890" y="18478"/>
                  <a:pt x="33049" y="18384"/>
                  <a:pt x="33229" y="18384"/>
                </a:cubicBezTo>
                <a:cubicBezTo>
                  <a:pt x="33269" y="18384"/>
                  <a:pt x="33309" y="18388"/>
                  <a:pt x="33350" y="18399"/>
                </a:cubicBezTo>
                <a:cubicBezTo>
                  <a:pt x="33635" y="18470"/>
                  <a:pt x="33926" y="18493"/>
                  <a:pt x="34216" y="18493"/>
                </a:cubicBezTo>
                <a:cubicBezTo>
                  <a:pt x="34625" y="18493"/>
                  <a:pt x="35035" y="18448"/>
                  <a:pt x="35431" y="18429"/>
                </a:cubicBezTo>
                <a:cubicBezTo>
                  <a:pt x="36126" y="18397"/>
                  <a:pt x="36837" y="18444"/>
                  <a:pt x="37548" y="18319"/>
                </a:cubicBezTo>
                <a:cubicBezTo>
                  <a:pt x="37713" y="18290"/>
                  <a:pt x="37884" y="18281"/>
                  <a:pt x="38058" y="18281"/>
                </a:cubicBezTo>
                <a:cubicBezTo>
                  <a:pt x="38411" y="18281"/>
                  <a:pt x="38778" y="18320"/>
                  <a:pt x="39141" y="18320"/>
                </a:cubicBezTo>
                <a:cubicBezTo>
                  <a:pt x="39201" y="18320"/>
                  <a:pt x="39261" y="18319"/>
                  <a:pt x="39321" y="18317"/>
                </a:cubicBezTo>
                <a:cubicBezTo>
                  <a:pt x="39444" y="18312"/>
                  <a:pt x="39568" y="18309"/>
                  <a:pt x="39692" y="18309"/>
                </a:cubicBezTo>
                <a:cubicBezTo>
                  <a:pt x="40171" y="18309"/>
                  <a:pt x="40651" y="18341"/>
                  <a:pt x="41130" y="18341"/>
                </a:cubicBezTo>
                <a:cubicBezTo>
                  <a:pt x="41500" y="18341"/>
                  <a:pt x="41870" y="18322"/>
                  <a:pt x="42240" y="18256"/>
                </a:cubicBezTo>
                <a:cubicBezTo>
                  <a:pt x="42244" y="18255"/>
                  <a:pt x="42248" y="18255"/>
                  <a:pt x="42253" y="18255"/>
                </a:cubicBezTo>
                <a:cubicBezTo>
                  <a:pt x="42290" y="18255"/>
                  <a:pt x="42333" y="18280"/>
                  <a:pt x="42369" y="18299"/>
                </a:cubicBezTo>
                <a:cubicBezTo>
                  <a:pt x="42586" y="18416"/>
                  <a:pt x="42813" y="18441"/>
                  <a:pt x="43042" y="18441"/>
                </a:cubicBezTo>
                <a:cubicBezTo>
                  <a:pt x="43221" y="18441"/>
                  <a:pt x="43402" y="18426"/>
                  <a:pt x="43582" y="18426"/>
                </a:cubicBezTo>
                <a:cubicBezTo>
                  <a:pt x="43707" y="18426"/>
                  <a:pt x="43832" y="18433"/>
                  <a:pt x="43955" y="18458"/>
                </a:cubicBezTo>
                <a:cubicBezTo>
                  <a:pt x="44227" y="18514"/>
                  <a:pt x="44508" y="18533"/>
                  <a:pt x="44791" y="18533"/>
                </a:cubicBezTo>
                <a:cubicBezTo>
                  <a:pt x="45033" y="18533"/>
                  <a:pt x="45277" y="18519"/>
                  <a:pt x="45516" y="18502"/>
                </a:cubicBezTo>
                <a:cubicBezTo>
                  <a:pt x="45538" y="18501"/>
                  <a:pt x="45559" y="18500"/>
                  <a:pt x="45580" y="18500"/>
                </a:cubicBezTo>
                <a:cubicBezTo>
                  <a:pt x="45932" y="18500"/>
                  <a:pt x="46263" y="18693"/>
                  <a:pt x="46601" y="18693"/>
                </a:cubicBezTo>
                <a:cubicBezTo>
                  <a:pt x="46694" y="18693"/>
                  <a:pt x="46787" y="18679"/>
                  <a:pt x="46881" y="18642"/>
                </a:cubicBezTo>
                <a:cubicBezTo>
                  <a:pt x="46961" y="18610"/>
                  <a:pt x="47038" y="18598"/>
                  <a:pt x="47112" y="18598"/>
                </a:cubicBezTo>
                <a:cubicBezTo>
                  <a:pt x="47331" y="18598"/>
                  <a:pt x="47528" y="18706"/>
                  <a:pt x="47713" y="18748"/>
                </a:cubicBezTo>
                <a:cubicBezTo>
                  <a:pt x="48424" y="18912"/>
                  <a:pt x="49152" y="18951"/>
                  <a:pt x="49864" y="19097"/>
                </a:cubicBezTo>
                <a:cubicBezTo>
                  <a:pt x="50579" y="19244"/>
                  <a:pt x="51340" y="19286"/>
                  <a:pt x="52039" y="19459"/>
                </a:cubicBezTo>
                <a:cubicBezTo>
                  <a:pt x="52720" y="19626"/>
                  <a:pt x="53424" y="19791"/>
                  <a:pt x="54104" y="19998"/>
                </a:cubicBezTo>
                <a:cubicBezTo>
                  <a:pt x="54933" y="20251"/>
                  <a:pt x="55811" y="20376"/>
                  <a:pt x="56661" y="20608"/>
                </a:cubicBezTo>
                <a:cubicBezTo>
                  <a:pt x="57619" y="20868"/>
                  <a:pt x="58582" y="21110"/>
                  <a:pt x="59526" y="21415"/>
                </a:cubicBezTo>
                <a:cubicBezTo>
                  <a:pt x="59836" y="21515"/>
                  <a:pt x="60206" y="21504"/>
                  <a:pt x="60452" y="21645"/>
                </a:cubicBezTo>
                <a:cubicBezTo>
                  <a:pt x="61308" y="22133"/>
                  <a:pt x="62287" y="22292"/>
                  <a:pt x="63151" y="22752"/>
                </a:cubicBezTo>
                <a:cubicBezTo>
                  <a:pt x="63859" y="23130"/>
                  <a:pt x="64670" y="23265"/>
                  <a:pt x="65360" y="23727"/>
                </a:cubicBezTo>
                <a:cubicBezTo>
                  <a:pt x="65906" y="24092"/>
                  <a:pt x="66592" y="24223"/>
                  <a:pt x="67120" y="24658"/>
                </a:cubicBezTo>
                <a:cubicBezTo>
                  <a:pt x="67235" y="24754"/>
                  <a:pt x="67420" y="24836"/>
                  <a:pt x="67569" y="24836"/>
                </a:cubicBezTo>
                <a:cubicBezTo>
                  <a:pt x="67591" y="24836"/>
                  <a:pt x="67613" y="24834"/>
                  <a:pt x="67634" y="24830"/>
                </a:cubicBezTo>
                <a:cubicBezTo>
                  <a:pt x="67718" y="24813"/>
                  <a:pt x="67800" y="24806"/>
                  <a:pt x="67880" y="24806"/>
                </a:cubicBezTo>
                <a:cubicBezTo>
                  <a:pt x="68221" y="24806"/>
                  <a:pt x="68531" y="24939"/>
                  <a:pt x="68799" y="25091"/>
                </a:cubicBezTo>
                <a:cubicBezTo>
                  <a:pt x="68919" y="25159"/>
                  <a:pt x="69025" y="25186"/>
                  <a:pt x="69122" y="25186"/>
                </a:cubicBezTo>
                <a:cubicBezTo>
                  <a:pt x="69313" y="25186"/>
                  <a:pt x="69465" y="25080"/>
                  <a:pt x="69614" y="24977"/>
                </a:cubicBezTo>
                <a:cubicBezTo>
                  <a:pt x="70219" y="24563"/>
                  <a:pt x="70411" y="23856"/>
                  <a:pt x="70100" y="23076"/>
                </a:cubicBezTo>
                <a:cubicBezTo>
                  <a:pt x="70014" y="22861"/>
                  <a:pt x="70128" y="22647"/>
                  <a:pt x="69990" y="22460"/>
                </a:cubicBezTo>
                <a:cubicBezTo>
                  <a:pt x="69542" y="21851"/>
                  <a:pt x="69482" y="21077"/>
                  <a:pt x="69123" y="20415"/>
                </a:cubicBezTo>
                <a:cubicBezTo>
                  <a:pt x="68886" y="19978"/>
                  <a:pt x="68848" y="19415"/>
                  <a:pt x="68591" y="18940"/>
                </a:cubicBezTo>
                <a:cubicBezTo>
                  <a:pt x="68373" y="18532"/>
                  <a:pt x="68287" y="18053"/>
                  <a:pt x="68077" y="17638"/>
                </a:cubicBezTo>
                <a:cubicBezTo>
                  <a:pt x="67855" y="17197"/>
                  <a:pt x="67679" y="16743"/>
                  <a:pt x="67496" y="16286"/>
                </a:cubicBezTo>
                <a:cubicBezTo>
                  <a:pt x="67340" y="15896"/>
                  <a:pt x="67187" y="15464"/>
                  <a:pt x="66929" y="15150"/>
                </a:cubicBezTo>
                <a:cubicBezTo>
                  <a:pt x="66611" y="14761"/>
                  <a:pt x="66497" y="14312"/>
                  <a:pt x="66317" y="13880"/>
                </a:cubicBezTo>
                <a:cubicBezTo>
                  <a:pt x="66252" y="13723"/>
                  <a:pt x="66271" y="13547"/>
                  <a:pt x="66411" y="13404"/>
                </a:cubicBezTo>
                <a:cubicBezTo>
                  <a:pt x="66703" y="13107"/>
                  <a:pt x="66996" y="12813"/>
                  <a:pt x="67268" y="12498"/>
                </a:cubicBezTo>
                <a:cubicBezTo>
                  <a:pt x="67567" y="12150"/>
                  <a:pt x="67900" y="11842"/>
                  <a:pt x="68229" y="11523"/>
                </a:cubicBezTo>
                <a:cubicBezTo>
                  <a:pt x="68562" y="11201"/>
                  <a:pt x="68808" y="10787"/>
                  <a:pt x="69141" y="10462"/>
                </a:cubicBezTo>
                <a:cubicBezTo>
                  <a:pt x="69742" y="9874"/>
                  <a:pt x="70341" y="9296"/>
                  <a:pt x="70865" y="8628"/>
                </a:cubicBezTo>
                <a:cubicBezTo>
                  <a:pt x="71055" y="8387"/>
                  <a:pt x="71183" y="8090"/>
                  <a:pt x="71403" y="7897"/>
                </a:cubicBezTo>
                <a:cubicBezTo>
                  <a:pt x="71728" y="7613"/>
                  <a:pt x="71878" y="7250"/>
                  <a:pt x="72010" y="6875"/>
                </a:cubicBezTo>
                <a:cubicBezTo>
                  <a:pt x="72132" y="6531"/>
                  <a:pt x="71916" y="5855"/>
                  <a:pt x="71665" y="5721"/>
                </a:cubicBezTo>
                <a:cubicBezTo>
                  <a:pt x="71329" y="5543"/>
                  <a:pt x="70978" y="5389"/>
                  <a:pt x="70642" y="5207"/>
                </a:cubicBezTo>
                <a:cubicBezTo>
                  <a:pt x="70301" y="5022"/>
                  <a:pt x="69986" y="4844"/>
                  <a:pt x="69567" y="4801"/>
                </a:cubicBezTo>
                <a:cubicBezTo>
                  <a:pt x="69131" y="4756"/>
                  <a:pt x="68718" y="4492"/>
                  <a:pt x="68291" y="4336"/>
                </a:cubicBezTo>
                <a:cubicBezTo>
                  <a:pt x="67820" y="4161"/>
                  <a:pt x="67286" y="4117"/>
                  <a:pt x="66852" y="3909"/>
                </a:cubicBezTo>
                <a:cubicBezTo>
                  <a:pt x="66145" y="3568"/>
                  <a:pt x="65366" y="3554"/>
                  <a:pt x="64639" y="3305"/>
                </a:cubicBezTo>
                <a:cubicBezTo>
                  <a:pt x="64144" y="3134"/>
                  <a:pt x="63540" y="3018"/>
                  <a:pt x="62960" y="2970"/>
                </a:cubicBezTo>
                <a:cubicBezTo>
                  <a:pt x="62285" y="2912"/>
                  <a:pt x="61646" y="2586"/>
                  <a:pt x="60951" y="2510"/>
                </a:cubicBezTo>
                <a:cubicBezTo>
                  <a:pt x="59888" y="2392"/>
                  <a:pt x="58824" y="2248"/>
                  <a:pt x="57771" y="2052"/>
                </a:cubicBezTo>
                <a:cubicBezTo>
                  <a:pt x="57139" y="1935"/>
                  <a:pt x="56489" y="1953"/>
                  <a:pt x="55866" y="1767"/>
                </a:cubicBezTo>
                <a:cubicBezTo>
                  <a:pt x="55597" y="1688"/>
                  <a:pt x="55321" y="1641"/>
                  <a:pt x="55042" y="1627"/>
                </a:cubicBezTo>
                <a:cubicBezTo>
                  <a:pt x="54460" y="1594"/>
                  <a:pt x="53885" y="1470"/>
                  <a:pt x="53302" y="1406"/>
                </a:cubicBezTo>
                <a:cubicBezTo>
                  <a:pt x="52746" y="1344"/>
                  <a:pt x="52193" y="1211"/>
                  <a:pt x="51631" y="1156"/>
                </a:cubicBezTo>
                <a:cubicBezTo>
                  <a:pt x="51606" y="1153"/>
                  <a:pt x="51582" y="1153"/>
                  <a:pt x="51557" y="1153"/>
                </a:cubicBezTo>
                <a:cubicBezTo>
                  <a:pt x="51493" y="1153"/>
                  <a:pt x="51430" y="1159"/>
                  <a:pt x="51363" y="1159"/>
                </a:cubicBezTo>
                <a:cubicBezTo>
                  <a:pt x="51322" y="1159"/>
                  <a:pt x="51280" y="1157"/>
                  <a:pt x="51236" y="1149"/>
                </a:cubicBezTo>
                <a:cubicBezTo>
                  <a:pt x="50673" y="1051"/>
                  <a:pt x="50099" y="917"/>
                  <a:pt x="49540" y="917"/>
                </a:cubicBezTo>
                <a:cubicBezTo>
                  <a:pt x="48875" y="917"/>
                  <a:pt x="48220" y="831"/>
                  <a:pt x="47576" y="738"/>
                </a:cubicBezTo>
                <a:cubicBezTo>
                  <a:pt x="46464" y="577"/>
                  <a:pt x="45344" y="575"/>
                  <a:pt x="44229" y="476"/>
                </a:cubicBezTo>
                <a:cubicBezTo>
                  <a:pt x="43021" y="369"/>
                  <a:pt x="41793" y="431"/>
                  <a:pt x="40590" y="221"/>
                </a:cubicBezTo>
                <a:cubicBezTo>
                  <a:pt x="40555" y="214"/>
                  <a:pt x="40521" y="212"/>
                  <a:pt x="40488" y="212"/>
                </a:cubicBezTo>
                <a:cubicBezTo>
                  <a:pt x="40289" y="212"/>
                  <a:pt x="40111" y="304"/>
                  <a:pt x="39924" y="304"/>
                </a:cubicBezTo>
                <a:cubicBezTo>
                  <a:pt x="39884" y="304"/>
                  <a:pt x="39843" y="300"/>
                  <a:pt x="39802" y="290"/>
                </a:cubicBezTo>
                <a:cubicBezTo>
                  <a:pt x="39150" y="126"/>
                  <a:pt x="38478" y="223"/>
                  <a:pt x="37816" y="131"/>
                </a:cubicBezTo>
                <a:cubicBezTo>
                  <a:pt x="37455" y="81"/>
                  <a:pt x="37087" y="57"/>
                  <a:pt x="36720" y="57"/>
                </a:cubicBezTo>
                <a:cubicBezTo>
                  <a:pt x="36456" y="57"/>
                  <a:pt x="36194" y="69"/>
                  <a:pt x="35934" y="92"/>
                </a:cubicBezTo>
                <a:cubicBezTo>
                  <a:pt x="35897" y="96"/>
                  <a:pt x="35860" y="97"/>
                  <a:pt x="35823" y="97"/>
                </a:cubicBezTo>
                <a:cubicBezTo>
                  <a:pt x="35523" y="97"/>
                  <a:pt x="35228" y="1"/>
                  <a:pt x="3495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9" name="Google Shape;949;p43"/>
          <p:cNvSpPr/>
          <p:nvPr/>
        </p:nvSpPr>
        <p:spPr>
          <a:xfrm rot="5400000">
            <a:off x="3231160" y="-725757"/>
            <a:ext cx="2719813" cy="5876268"/>
          </a:xfrm>
          <a:custGeom>
            <a:rect b="b" l="l" r="r" t="t"/>
            <a:pathLst>
              <a:path extrusionOk="0" h="92137" w="65863">
                <a:moveTo>
                  <a:pt x="32655" y="958"/>
                </a:moveTo>
                <a:cubicBezTo>
                  <a:pt x="32876" y="958"/>
                  <a:pt x="33088" y="1031"/>
                  <a:pt x="33295" y="1057"/>
                </a:cubicBezTo>
                <a:cubicBezTo>
                  <a:pt x="33541" y="1089"/>
                  <a:pt x="33787" y="1098"/>
                  <a:pt x="34032" y="1098"/>
                </a:cubicBezTo>
                <a:cubicBezTo>
                  <a:pt x="34416" y="1098"/>
                  <a:pt x="34798" y="1075"/>
                  <a:pt x="35181" y="1075"/>
                </a:cubicBezTo>
                <a:cubicBezTo>
                  <a:pt x="35282" y="1075"/>
                  <a:pt x="35382" y="1076"/>
                  <a:pt x="35483" y="1080"/>
                </a:cubicBezTo>
                <a:cubicBezTo>
                  <a:pt x="36600" y="1124"/>
                  <a:pt x="37718" y="1205"/>
                  <a:pt x="38846" y="1205"/>
                </a:cubicBezTo>
                <a:cubicBezTo>
                  <a:pt x="38948" y="1205"/>
                  <a:pt x="39051" y="1204"/>
                  <a:pt x="39154" y="1203"/>
                </a:cubicBezTo>
                <a:cubicBezTo>
                  <a:pt x="39316" y="1200"/>
                  <a:pt x="39478" y="1199"/>
                  <a:pt x="39640" y="1199"/>
                </a:cubicBezTo>
                <a:cubicBezTo>
                  <a:pt x="40163" y="1199"/>
                  <a:pt x="40690" y="1209"/>
                  <a:pt x="41214" y="1209"/>
                </a:cubicBezTo>
                <a:cubicBezTo>
                  <a:pt x="41389" y="1209"/>
                  <a:pt x="41563" y="1208"/>
                  <a:pt x="41737" y="1205"/>
                </a:cubicBezTo>
                <a:cubicBezTo>
                  <a:pt x="43184" y="1181"/>
                  <a:pt x="44631" y="1214"/>
                  <a:pt x="46082" y="1138"/>
                </a:cubicBezTo>
                <a:cubicBezTo>
                  <a:pt x="46292" y="1127"/>
                  <a:pt x="46515" y="1117"/>
                  <a:pt x="46745" y="1117"/>
                </a:cubicBezTo>
                <a:cubicBezTo>
                  <a:pt x="47157" y="1117"/>
                  <a:pt x="47590" y="1150"/>
                  <a:pt x="48013" y="1271"/>
                </a:cubicBezTo>
                <a:cubicBezTo>
                  <a:pt x="48120" y="1301"/>
                  <a:pt x="48239" y="1312"/>
                  <a:pt x="48364" y="1312"/>
                </a:cubicBezTo>
                <a:cubicBezTo>
                  <a:pt x="48626" y="1312"/>
                  <a:pt x="48920" y="1267"/>
                  <a:pt x="49209" y="1267"/>
                </a:cubicBezTo>
                <a:cubicBezTo>
                  <a:pt x="49338" y="1267"/>
                  <a:pt x="49467" y="1276"/>
                  <a:pt x="49591" y="1302"/>
                </a:cubicBezTo>
                <a:cubicBezTo>
                  <a:pt x="50530" y="1496"/>
                  <a:pt x="51515" y="1491"/>
                  <a:pt x="52473" y="1673"/>
                </a:cubicBezTo>
                <a:cubicBezTo>
                  <a:pt x="53312" y="1833"/>
                  <a:pt x="54174" y="2005"/>
                  <a:pt x="55071" y="2055"/>
                </a:cubicBezTo>
                <a:cubicBezTo>
                  <a:pt x="55996" y="2105"/>
                  <a:pt x="57003" y="2182"/>
                  <a:pt x="57756" y="2558"/>
                </a:cubicBezTo>
                <a:cubicBezTo>
                  <a:pt x="58384" y="2871"/>
                  <a:pt x="59141" y="3103"/>
                  <a:pt x="59576" y="3639"/>
                </a:cubicBezTo>
                <a:cubicBezTo>
                  <a:pt x="59971" y="4129"/>
                  <a:pt x="60415" y="4606"/>
                  <a:pt x="60854" y="5080"/>
                </a:cubicBezTo>
                <a:cubicBezTo>
                  <a:pt x="61245" y="5503"/>
                  <a:pt x="61151" y="6036"/>
                  <a:pt x="61508" y="6454"/>
                </a:cubicBezTo>
                <a:cubicBezTo>
                  <a:pt x="62068" y="7112"/>
                  <a:pt x="61698" y="7875"/>
                  <a:pt x="62034" y="8581"/>
                </a:cubicBezTo>
                <a:cubicBezTo>
                  <a:pt x="62249" y="9032"/>
                  <a:pt x="62370" y="9574"/>
                  <a:pt x="62414" y="10101"/>
                </a:cubicBezTo>
                <a:cubicBezTo>
                  <a:pt x="62453" y="10557"/>
                  <a:pt x="62056" y="11096"/>
                  <a:pt x="62658" y="11510"/>
                </a:cubicBezTo>
                <a:cubicBezTo>
                  <a:pt x="62117" y="11790"/>
                  <a:pt x="62966" y="12221"/>
                  <a:pt x="62447" y="12503"/>
                </a:cubicBezTo>
                <a:cubicBezTo>
                  <a:pt x="62680" y="12709"/>
                  <a:pt x="62670" y="13063"/>
                  <a:pt x="62640" y="13195"/>
                </a:cubicBezTo>
                <a:cubicBezTo>
                  <a:pt x="62518" y="13722"/>
                  <a:pt x="62847" y="14206"/>
                  <a:pt x="62772" y="14700"/>
                </a:cubicBezTo>
                <a:cubicBezTo>
                  <a:pt x="62725" y="15011"/>
                  <a:pt x="62536" y="15293"/>
                  <a:pt x="63002" y="15517"/>
                </a:cubicBezTo>
                <a:cubicBezTo>
                  <a:pt x="63039" y="15535"/>
                  <a:pt x="63042" y="15651"/>
                  <a:pt x="63001" y="15682"/>
                </a:cubicBezTo>
                <a:cubicBezTo>
                  <a:pt x="62350" y="16164"/>
                  <a:pt x="62915" y="16662"/>
                  <a:pt x="62973" y="17150"/>
                </a:cubicBezTo>
                <a:cubicBezTo>
                  <a:pt x="62993" y="17314"/>
                  <a:pt x="62866" y="17459"/>
                  <a:pt x="62916" y="17609"/>
                </a:cubicBezTo>
                <a:cubicBezTo>
                  <a:pt x="63066" y="18065"/>
                  <a:pt x="63249" y="18516"/>
                  <a:pt x="63059" y="18990"/>
                </a:cubicBezTo>
                <a:cubicBezTo>
                  <a:pt x="63053" y="19003"/>
                  <a:pt x="63049" y="19027"/>
                  <a:pt x="63060" y="19035"/>
                </a:cubicBezTo>
                <a:cubicBezTo>
                  <a:pt x="63657" y="19486"/>
                  <a:pt x="63122" y="19997"/>
                  <a:pt x="63210" y="20479"/>
                </a:cubicBezTo>
                <a:cubicBezTo>
                  <a:pt x="63304" y="20990"/>
                  <a:pt x="63261" y="21515"/>
                  <a:pt x="63354" y="22028"/>
                </a:cubicBezTo>
                <a:cubicBezTo>
                  <a:pt x="63476" y="22692"/>
                  <a:pt x="63329" y="23349"/>
                  <a:pt x="63335" y="24008"/>
                </a:cubicBezTo>
                <a:cubicBezTo>
                  <a:pt x="63336" y="24054"/>
                  <a:pt x="63309" y="24116"/>
                  <a:pt x="63341" y="24146"/>
                </a:cubicBezTo>
                <a:cubicBezTo>
                  <a:pt x="63453" y="24254"/>
                  <a:pt x="63661" y="24339"/>
                  <a:pt x="63690" y="24453"/>
                </a:cubicBezTo>
                <a:cubicBezTo>
                  <a:pt x="63706" y="24515"/>
                  <a:pt x="63665" y="24531"/>
                  <a:pt x="63606" y="24531"/>
                </a:cubicBezTo>
                <a:cubicBezTo>
                  <a:pt x="63543" y="24531"/>
                  <a:pt x="63458" y="24512"/>
                  <a:pt x="63403" y="24512"/>
                </a:cubicBezTo>
                <a:cubicBezTo>
                  <a:pt x="63355" y="24512"/>
                  <a:pt x="63329" y="24526"/>
                  <a:pt x="63358" y="24580"/>
                </a:cubicBezTo>
                <a:cubicBezTo>
                  <a:pt x="63503" y="24853"/>
                  <a:pt x="63283" y="25127"/>
                  <a:pt x="63451" y="25383"/>
                </a:cubicBezTo>
                <a:cubicBezTo>
                  <a:pt x="63486" y="25438"/>
                  <a:pt x="63592" y="25509"/>
                  <a:pt x="63572" y="25537"/>
                </a:cubicBezTo>
                <a:cubicBezTo>
                  <a:pt x="63042" y="26277"/>
                  <a:pt x="63784" y="27642"/>
                  <a:pt x="63906" y="28448"/>
                </a:cubicBezTo>
                <a:cubicBezTo>
                  <a:pt x="64142" y="29996"/>
                  <a:pt x="63916" y="31704"/>
                  <a:pt x="63889" y="33267"/>
                </a:cubicBezTo>
                <a:lnTo>
                  <a:pt x="63800" y="38581"/>
                </a:lnTo>
                <a:cubicBezTo>
                  <a:pt x="63721" y="43326"/>
                  <a:pt x="63859" y="48070"/>
                  <a:pt x="64043" y="52811"/>
                </a:cubicBezTo>
                <a:cubicBezTo>
                  <a:pt x="64124" y="54881"/>
                  <a:pt x="64556" y="57249"/>
                  <a:pt x="64144" y="59284"/>
                </a:cubicBezTo>
                <a:cubicBezTo>
                  <a:pt x="63810" y="60940"/>
                  <a:pt x="63747" y="62392"/>
                  <a:pt x="64016" y="64094"/>
                </a:cubicBezTo>
                <a:cubicBezTo>
                  <a:pt x="64119" y="64740"/>
                  <a:pt x="64056" y="65376"/>
                  <a:pt x="64042" y="66017"/>
                </a:cubicBezTo>
                <a:cubicBezTo>
                  <a:pt x="64017" y="67125"/>
                  <a:pt x="63949" y="68232"/>
                  <a:pt x="64071" y="69340"/>
                </a:cubicBezTo>
                <a:cubicBezTo>
                  <a:pt x="64111" y="69698"/>
                  <a:pt x="64043" y="70083"/>
                  <a:pt x="64138" y="70430"/>
                </a:cubicBezTo>
                <a:cubicBezTo>
                  <a:pt x="64251" y="70844"/>
                  <a:pt x="64082" y="71272"/>
                  <a:pt x="64315" y="71666"/>
                </a:cubicBezTo>
                <a:cubicBezTo>
                  <a:pt x="64381" y="71777"/>
                  <a:pt x="64323" y="71840"/>
                  <a:pt x="64255" y="71918"/>
                </a:cubicBezTo>
                <a:cubicBezTo>
                  <a:pt x="64163" y="72028"/>
                  <a:pt x="63961" y="72144"/>
                  <a:pt x="64347" y="72192"/>
                </a:cubicBezTo>
                <a:cubicBezTo>
                  <a:pt x="64498" y="72210"/>
                  <a:pt x="64491" y="72385"/>
                  <a:pt x="64392" y="72420"/>
                </a:cubicBezTo>
                <a:cubicBezTo>
                  <a:pt x="63835" y="72622"/>
                  <a:pt x="64430" y="72904"/>
                  <a:pt x="64273" y="73126"/>
                </a:cubicBezTo>
                <a:cubicBezTo>
                  <a:pt x="64711" y="73201"/>
                  <a:pt x="64495" y="73539"/>
                  <a:pt x="64469" y="73605"/>
                </a:cubicBezTo>
                <a:cubicBezTo>
                  <a:pt x="64220" y="74268"/>
                  <a:pt x="64502" y="74929"/>
                  <a:pt x="64414" y="75582"/>
                </a:cubicBezTo>
                <a:cubicBezTo>
                  <a:pt x="64316" y="76315"/>
                  <a:pt x="64414" y="77044"/>
                  <a:pt x="64408" y="77773"/>
                </a:cubicBezTo>
                <a:cubicBezTo>
                  <a:pt x="64403" y="78602"/>
                  <a:pt x="64133" y="79435"/>
                  <a:pt x="64202" y="80257"/>
                </a:cubicBezTo>
                <a:cubicBezTo>
                  <a:pt x="64246" y="80787"/>
                  <a:pt x="63725" y="81316"/>
                  <a:pt x="64211" y="81834"/>
                </a:cubicBezTo>
                <a:cubicBezTo>
                  <a:pt x="63755" y="82253"/>
                  <a:pt x="64183" y="82741"/>
                  <a:pt x="63993" y="83199"/>
                </a:cubicBezTo>
                <a:cubicBezTo>
                  <a:pt x="63757" y="83765"/>
                  <a:pt x="63810" y="84375"/>
                  <a:pt x="63626" y="84961"/>
                </a:cubicBezTo>
                <a:cubicBezTo>
                  <a:pt x="63419" y="85621"/>
                  <a:pt x="63028" y="86225"/>
                  <a:pt x="62746" y="86857"/>
                </a:cubicBezTo>
                <a:cubicBezTo>
                  <a:pt x="62492" y="87421"/>
                  <a:pt x="61939" y="87757"/>
                  <a:pt x="61445" y="88140"/>
                </a:cubicBezTo>
                <a:cubicBezTo>
                  <a:pt x="61118" y="88395"/>
                  <a:pt x="60645" y="88593"/>
                  <a:pt x="60297" y="88825"/>
                </a:cubicBezTo>
                <a:cubicBezTo>
                  <a:pt x="59842" y="89129"/>
                  <a:pt x="59284" y="89243"/>
                  <a:pt x="58799" y="89468"/>
                </a:cubicBezTo>
                <a:cubicBezTo>
                  <a:pt x="58255" y="89719"/>
                  <a:pt x="57595" y="89907"/>
                  <a:pt x="56948" y="89907"/>
                </a:cubicBezTo>
                <a:cubicBezTo>
                  <a:pt x="56916" y="89907"/>
                  <a:pt x="56885" y="89907"/>
                  <a:pt x="56854" y="89906"/>
                </a:cubicBezTo>
                <a:cubicBezTo>
                  <a:pt x="56819" y="89905"/>
                  <a:pt x="56786" y="89905"/>
                  <a:pt x="56752" y="89905"/>
                </a:cubicBezTo>
                <a:cubicBezTo>
                  <a:pt x="56068" y="89905"/>
                  <a:pt x="55484" y="90111"/>
                  <a:pt x="54873" y="90232"/>
                </a:cubicBezTo>
                <a:cubicBezTo>
                  <a:pt x="54158" y="90375"/>
                  <a:pt x="53430" y="90423"/>
                  <a:pt x="52756" y="90530"/>
                </a:cubicBezTo>
                <a:cubicBezTo>
                  <a:pt x="52676" y="90515"/>
                  <a:pt x="52599" y="90509"/>
                  <a:pt x="52523" y="90509"/>
                </a:cubicBezTo>
                <a:cubicBezTo>
                  <a:pt x="52130" y="90509"/>
                  <a:pt x="51787" y="90679"/>
                  <a:pt x="51408" y="90679"/>
                </a:cubicBezTo>
                <a:cubicBezTo>
                  <a:pt x="51349" y="90679"/>
                  <a:pt x="51289" y="90675"/>
                  <a:pt x="51227" y="90666"/>
                </a:cubicBezTo>
                <a:cubicBezTo>
                  <a:pt x="51189" y="90660"/>
                  <a:pt x="51150" y="90657"/>
                  <a:pt x="51112" y="90657"/>
                </a:cubicBezTo>
                <a:cubicBezTo>
                  <a:pt x="50862" y="90657"/>
                  <a:pt x="50604" y="90767"/>
                  <a:pt x="50346" y="90767"/>
                </a:cubicBezTo>
                <a:cubicBezTo>
                  <a:pt x="50213" y="90767"/>
                  <a:pt x="50080" y="90738"/>
                  <a:pt x="49949" y="90650"/>
                </a:cubicBezTo>
                <a:cubicBezTo>
                  <a:pt x="49941" y="90645"/>
                  <a:pt x="49928" y="90643"/>
                  <a:pt x="49912" y="90643"/>
                </a:cubicBezTo>
                <a:cubicBezTo>
                  <a:pt x="49871" y="90643"/>
                  <a:pt x="49809" y="90657"/>
                  <a:pt x="49768" y="90671"/>
                </a:cubicBezTo>
                <a:cubicBezTo>
                  <a:pt x="49115" y="90882"/>
                  <a:pt x="48411" y="90854"/>
                  <a:pt x="47721" y="90904"/>
                </a:cubicBezTo>
                <a:cubicBezTo>
                  <a:pt x="46789" y="90971"/>
                  <a:pt x="45858" y="91038"/>
                  <a:pt x="44922" y="91038"/>
                </a:cubicBezTo>
                <a:cubicBezTo>
                  <a:pt x="44859" y="91038"/>
                  <a:pt x="44797" y="91038"/>
                  <a:pt x="44734" y="91037"/>
                </a:cubicBezTo>
                <a:cubicBezTo>
                  <a:pt x="43996" y="91028"/>
                  <a:pt x="43259" y="91010"/>
                  <a:pt x="42522" y="90981"/>
                </a:cubicBezTo>
                <a:cubicBezTo>
                  <a:pt x="42502" y="90980"/>
                  <a:pt x="42482" y="90980"/>
                  <a:pt x="42462" y="90980"/>
                </a:cubicBezTo>
                <a:cubicBezTo>
                  <a:pt x="42163" y="90980"/>
                  <a:pt x="41892" y="91070"/>
                  <a:pt x="41579" y="91070"/>
                </a:cubicBezTo>
                <a:cubicBezTo>
                  <a:pt x="41558" y="91070"/>
                  <a:pt x="41537" y="91070"/>
                  <a:pt x="41516" y="91069"/>
                </a:cubicBezTo>
                <a:cubicBezTo>
                  <a:pt x="40903" y="91043"/>
                  <a:pt x="40291" y="91021"/>
                  <a:pt x="39677" y="90982"/>
                </a:cubicBezTo>
                <a:cubicBezTo>
                  <a:pt x="39367" y="90964"/>
                  <a:pt x="39057" y="90955"/>
                  <a:pt x="38746" y="90955"/>
                </a:cubicBezTo>
                <a:cubicBezTo>
                  <a:pt x="38391" y="90955"/>
                  <a:pt x="38036" y="90967"/>
                  <a:pt x="37681" y="90991"/>
                </a:cubicBezTo>
                <a:cubicBezTo>
                  <a:pt x="37594" y="90996"/>
                  <a:pt x="37508" y="90998"/>
                  <a:pt x="37421" y="90998"/>
                </a:cubicBezTo>
                <a:cubicBezTo>
                  <a:pt x="36901" y="90998"/>
                  <a:pt x="36384" y="90916"/>
                  <a:pt x="35854" y="90916"/>
                </a:cubicBezTo>
                <a:cubicBezTo>
                  <a:pt x="35845" y="90916"/>
                  <a:pt x="35835" y="90916"/>
                  <a:pt x="35825" y="90916"/>
                </a:cubicBezTo>
                <a:cubicBezTo>
                  <a:pt x="35368" y="90919"/>
                  <a:pt x="34912" y="91001"/>
                  <a:pt x="34458" y="91001"/>
                </a:cubicBezTo>
                <a:cubicBezTo>
                  <a:pt x="34294" y="91001"/>
                  <a:pt x="34131" y="90990"/>
                  <a:pt x="33968" y="90961"/>
                </a:cubicBezTo>
                <a:cubicBezTo>
                  <a:pt x="33866" y="90943"/>
                  <a:pt x="33764" y="90936"/>
                  <a:pt x="33663" y="90936"/>
                </a:cubicBezTo>
                <a:cubicBezTo>
                  <a:pt x="33307" y="90936"/>
                  <a:pt x="32958" y="91024"/>
                  <a:pt x="32623" y="91024"/>
                </a:cubicBezTo>
                <a:cubicBezTo>
                  <a:pt x="32548" y="91024"/>
                  <a:pt x="32473" y="91020"/>
                  <a:pt x="32399" y="91009"/>
                </a:cubicBezTo>
                <a:cubicBezTo>
                  <a:pt x="31991" y="90948"/>
                  <a:pt x="31579" y="90937"/>
                  <a:pt x="31167" y="90937"/>
                </a:cubicBezTo>
                <a:cubicBezTo>
                  <a:pt x="30952" y="90937"/>
                  <a:pt x="30738" y="90940"/>
                  <a:pt x="30523" y="90940"/>
                </a:cubicBezTo>
                <a:cubicBezTo>
                  <a:pt x="30019" y="90940"/>
                  <a:pt x="29515" y="90925"/>
                  <a:pt x="29013" y="90821"/>
                </a:cubicBezTo>
                <a:cubicBezTo>
                  <a:pt x="28881" y="90794"/>
                  <a:pt x="28738" y="90784"/>
                  <a:pt x="28588" y="90784"/>
                </a:cubicBezTo>
                <a:cubicBezTo>
                  <a:pt x="28232" y="90784"/>
                  <a:pt x="27837" y="90838"/>
                  <a:pt x="27466" y="90838"/>
                </a:cubicBezTo>
                <a:cubicBezTo>
                  <a:pt x="27428" y="90838"/>
                  <a:pt x="27391" y="90838"/>
                  <a:pt x="27355" y="90837"/>
                </a:cubicBezTo>
                <a:cubicBezTo>
                  <a:pt x="27297" y="90835"/>
                  <a:pt x="27239" y="90834"/>
                  <a:pt x="27181" y="90834"/>
                </a:cubicBezTo>
                <a:cubicBezTo>
                  <a:pt x="26649" y="90834"/>
                  <a:pt x="26109" y="90902"/>
                  <a:pt x="25590" y="90902"/>
                </a:cubicBezTo>
                <a:cubicBezTo>
                  <a:pt x="25392" y="90902"/>
                  <a:pt x="25197" y="90892"/>
                  <a:pt x="25006" y="90865"/>
                </a:cubicBezTo>
                <a:cubicBezTo>
                  <a:pt x="24719" y="90824"/>
                  <a:pt x="24435" y="90809"/>
                  <a:pt x="24154" y="90809"/>
                </a:cubicBezTo>
                <a:cubicBezTo>
                  <a:pt x="23500" y="90809"/>
                  <a:pt x="22860" y="90887"/>
                  <a:pt x="22213" y="90887"/>
                </a:cubicBezTo>
                <a:cubicBezTo>
                  <a:pt x="22142" y="90887"/>
                  <a:pt x="22071" y="90886"/>
                  <a:pt x="21999" y="90884"/>
                </a:cubicBezTo>
                <a:cubicBezTo>
                  <a:pt x="21765" y="90878"/>
                  <a:pt x="21529" y="90835"/>
                  <a:pt x="21302" y="90789"/>
                </a:cubicBezTo>
                <a:cubicBezTo>
                  <a:pt x="21026" y="90731"/>
                  <a:pt x="20759" y="90681"/>
                  <a:pt x="20480" y="90681"/>
                </a:cubicBezTo>
                <a:cubicBezTo>
                  <a:pt x="20318" y="90681"/>
                  <a:pt x="20152" y="90698"/>
                  <a:pt x="19977" y="90740"/>
                </a:cubicBezTo>
                <a:cubicBezTo>
                  <a:pt x="19864" y="90768"/>
                  <a:pt x="19749" y="90779"/>
                  <a:pt x="19632" y="90779"/>
                </a:cubicBezTo>
                <a:cubicBezTo>
                  <a:pt x="19276" y="90779"/>
                  <a:pt x="18907" y="90677"/>
                  <a:pt x="18547" y="90657"/>
                </a:cubicBezTo>
                <a:cubicBezTo>
                  <a:pt x="17422" y="90596"/>
                  <a:pt x="16304" y="90463"/>
                  <a:pt x="15172" y="90412"/>
                </a:cubicBezTo>
                <a:cubicBezTo>
                  <a:pt x="14790" y="90395"/>
                  <a:pt x="14392" y="90307"/>
                  <a:pt x="14009" y="90252"/>
                </a:cubicBezTo>
                <a:cubicBezTo>
                  <a:pt x="13672" y="90202"/>
                  <a:pt x="13367" y="90187"/>
                  <a:pt x="13031" y="90176"/>
                </a:cubicBezTo>
                <a:cubicBezTo>
                  <a:pt x="13025" y="90176"/>
                  <a:pt x="13020" y="90176"/>
                  <a:pt x="13014" y="90176"/>
                </a:cubicBezTo>
                <a:cubicBezTo>
                  <a:pt x="12929" y="90176"/>
                  <a:pt x="12823" y="90194"/>
                  <a:pt x="12716" y="90194"/>
                </a:cubicBezTo>
                <a:cubicBezTo>
                  <a:pt x="12568" y="90194"/>
                  <a:pt x="12417" y="90160"/>
                  <a:pt x="12314" y="89998"/>
                </a:cubicBezTo>
                <a:cubicBezTo>
                  <a:pt x="12288" y="89956"/>
                  <a:pt x="12256" y="89940"/>
                  <a:pt x="12219" y="89940"/>
                </a:cubicBezTo>
                <a:cubicBezTo>
                  <a:pt x="12102" y="89940"/>
                  <a:pt x="11939" y="90105"/>
                  <a:pt x="11773" y="90105"/>
                </a:cubicBezTo>
                <a:cubicBezTo>
                  <a:pt x="11760" y="90105"/>
                  <a:pt x="11747" y="90104"/>
                  <a:pt x="11734" y="90102"/>
                </a:cubicBezTo>
                <a:cubicBezTo>
                  <a:pt x="11411" y="90047"/>
                  <a:pt x="11121" y="89937"/>
                  <a:pt x="10767" y="89935"/>
                </a:cubicBezTo>
                <a:cubicBezTo>
                  <a:pt x="9650" y="89929"/>
                  <a:pt x="8561" y="89702"/>
                  <a:pt x="7497" y="89524"/>
                </a:cubicBezTo>
                <a:cubicBezTo>
                  <a:pt x="6870" y="89419"/>
                  <a:pt x="6037" y="89333"/>
                  <a:pt x="5549" y="88860"/>
                </a:cubicBezTo>
                <a:cubicBezTo>
                  <a:pt x="5427" y="88741"/>
                  <a:pt x="5113" y="88733"/>
                  <a:pt x="4920" y="88640"/>
                </a:cubicBezTo>
                <a:cubicBezTo>
                  <a:pt x="3903" y="88148"/>
                  <a:pt x="3249" y="87423"/>
                  <a:pt x="2609" y="86705"/>
                </a:cubicBezTo>
                <a:cubicBezTo>
                  <a:pt x="1949" y="85966"/>
                  <a:pt x="1834" y="85088"/>
                  <a:pt x="1801" y="84254"/>
                </a:cubicBezTo>
                <a:cubicBezTo>
                  <a:pt x="1777" y="83655"/>
                  <a:pt x="1819" y="83027"/>
                  <a:pt x="1833" y="82421"/>
                </a:cubicBezTo>
                <a:cubicBezTo>
                  <a:pt x="1847" y="81905"/>
                  <a:pt x="1865" y="81379"/>
                  <a:pt x="1860" y="80859"/>
                </a:cubicBezTo>
                <a:cubicBezTo>
                  <a:pt x="1859" y="80638"/>
                  <a:pt x="1924" y="80426"/>
                  <a:pt x="1931" y="80207"/>
                </a:cubicBezTo>
                <a:cubicBezTo>
                  <a:pt x="1981" y="78749"/>
                  <a:pt x="1872" y="77282"/>
                  <a:pt x="2027" y="75836"/>
                </a:cubicBezTo>
                <a:cubicBezTo>
                  <a:pt x="2140" y="74784"/>
                  <a:pt x="2051" y="73736"/>
                  <a:pt x="2059" y="72695"/>
                </a:cubicBezTo>
                <a:cubicBezTo>
                  <a:pt x="2065" y="71754"/>
                  <a:pt x="2146" y="70790"/>
                  <a:pt x="1915" y="69831"/>
                </a:cubicBezTo>
                <a:cubicBezTo>
                  <a:pt x="1755" y="69166"/>
                  <a:pt x="1988" y="68455"/>
                  <a:pt x="1979" y="67764"/>
                </a:cubicBezTo>
                <a:cubicBezTo>
                  <a:pt x="1972" y="67294"/>
                  <a:pt x="1862" y="66825"/>
                  <a:pt x="1878" y="66348"/>
                </a:cubicBezTo>
                <a:cubicBezTo>
                  <a:pt x="1917" y="65189"/>
                  <a:pt x="2004" y="64028"/>
                  <a:pt x="1988" y="62872"/>
                </a:cubicBezTo>
                <a:cubicBezTo>
                  <a:pt x="1977" y="62051"/>
                  <a:pt x="2147" y="61240"/>
                  <a:pt x="2090" y="60416"/>
                </a:cubicBezTo>
                <a:cubicBezTo>
                  <a:pt x="2057" y="59949"/>
                  <a:pt x="2182" y="59458"/>
                  <a:pt x="2206" y="58979"/>
                </a:cubicBezTo>
                <a:cubicBezTo>
                  <a:pt x="2248" y="58086"/>
                  <a:pt x="2362" y="57195"/>
                  <a:pt x="2328" y="56295"/>
                </a:cubicBezTo>
                <a:cubicBezTo>
                  <a:pt x="2295" y="55389"/>
                  <a:pt x="2489" y="54480"/>
                  <a:pt x="2541" y="53571"/>
                </a:cubicBezTo>
                <a:cubicBezTo>
                  <a:pt x="2561" y="53231"/>
                  <a:pt x="2567" y="52876"/>
                  <a:pt x="2506" y="52546"/>
                </a:cubicBezTo>
                <a:cubicBezTo>
                  <a:pt x="2382" y="51873"/>
                  <a:pt x="2701" y="51214"/>
                  <a:pt x="2583" y="50569"/>
                </a:cubicBezTo>
                <a:cubicBezTo>
                  <a:pt x="2488" y="50056"/>
                  <a:pt x="2688" y="49554"/>
                  <a:pt x="2534" y="49061"/>
                </a:cubicBezTo>
                <a:cubicBezTo>
                  <a:pt x="2388" y="48592"/>
                  <a:pt x="2559" y="48134"/>
                  <a:pt x="2610" y="47682"/>
                </a:cubicBezTo>
                <a:cubicBezTo>
                  <a:pt x="2675" y="47121"/>
                  <a:pt x="2472" y="46573"/>
                  <a:pt x="2606" y="46017"/>
                </a:cubicBezTo>
                <a:cubicBezTo>
                  <a:pt x="2712" y="45584"/>
                  <a:pt x="2480" y="45129"/>
                  <a:pt x="2732" y="44700"/>
                </a:cubicBezTo>
                <a:cubicBezTo>
                  <a:pt x="2748" y="44673"/>
                  <a:pt x="2774" y="44643"/>
                  <a:pt x="2771" y="44616"/>
                </a:cubicBezTo>
                <a:cubicBezTo>
                  <a:pt x="2664" y="43393"/>
                  <a:pt x="2817" y="42163"/>
                  <a:pt x="2546" y="40942"/>
                </a:cubicBezTo>
                <a:cubicBezTo>
                  <a:pt x="2462" y="40564"/>
                  <a:pt x="2605" y="40163"/>
                  <a:pt x="2632" y="39771"/>
                </a:cubicBezTo>
                <a:cubicBezTo>
                  <a:pt x="2694" y="38867"/>
                  <a:pt x="2551" y="37969"/>
                  <a:pt x="2479" y="37068"/>
                </a:cubicBezTo>
                <a:cubicBezTo>
                  <a:pt x="2449" y="36694"/>
                  <a:pt x="2521" y="36289"/>
                  <a:pt x="2518" y="35905"/>
                </a:cubicBezTo>
                <a:cubicBezTo>
                  <a:pt x="2466" y="28064"/>
                  <a:pt x="2604" y="20188"/>
                  <a:pt x="2656" y="12334"/>
                </a:cubicBezTo>
                <a:cubicBezTo>
                  <a:pt x="2676" y="9586"/>
                  <a:pt x="3158" y="5621"/>
                  <a:pt x="5571" y="3826"/>
                </a:cubicBezTo>
                <a:cubicBezTo>
                  <a:pt x="6101" y="3430"/>
                  <a:pt x="6765" y="3094"/>
                  <a:pt x="7384" y="2911"/>
                </a:cubicBezTo>
                <a:cubicBezTo>
                  <a:pt x="8050" y="2715"/>
                  <a:pt x="8728" y="2386"/>
                  <a:pt x="9519" y="2386"/>
                </a:cubicBezTo>
                <a:cubicBezTo>
                  <a:pt x="9592" y="2386"/>
                  <a:pt x="9666" y="2389"/>
                  <a:pt x="9741" y="2395"/>
                </a:cubicBezTo>
                <a:cubicBezTo>
                  <a:pt x="9765" y="2396"/>
                  <a:pt x="9789" y="2397"/>
                  <a:pt x="9813" y="2397"/>
                </a:cubicBezTo>
                <a:cubicBezTo>
                  <a:pt x="10124" y="2397"/>
                  <a:pt x="10424" y="2246"/>
                  <a:pt x="10657" y="2166"/>
                </a:cubicBezTo>
                <a:cubicBezTo>
                  <a:pt x="11008" y="2047"/>
                  <a:pt x="11370" y="2027"/>
                  <a:pt x="11734" y="2027"/>
                </a:cubicBezTo>
                <a:cubicBezTo>
                  <a:pt x="11909" y="2027"/>
                  <a:pt x="12085" y="2032"/>
                  <a:pt x="12261" y="2032"/>
                </a:cubicBezTo>
                <a:cubicBezTo>
                  <a:pt x="12608" y="2032"/>
                  <a:pt x="12954" y="2014"/>
                  <a:pt x="13293" y="1910"/>
                </a:cubicBezTo>
                <a:cubicBezTo>
                  <a:pt x="13696" y="1786"/>
                  <a:pt x="14313" y="1828"/>
                  <a:pt x="14832" y="1797"/>
                </a:cubicBezTo>
                <a:cubicBezTo>
                  <a:pt x="14862" y="1796"/>
                  <a:pt x="14892" y="1795"/>
                  <a:pt x="14924" y="1795"/>
                </a:cubicBezTo>
                <a:cubicBezTo>
                  <a:pt x="14981" y="1795"/>
                  <a:pt x="15041" y="1797"/>
                  <a:pt x="15100" y="1797"/>
                </a:cubicBezTo>
                <a:cubicBezTo>
                  <a:pt x="15293" y="1797"/>
                  <a:pt x="15480" y="1776"/>
                  <a:pt x="15581" y="1596"/>
                </a:cubicBezTo>
                <a:cubicBezTo>
                  <a:pt x="15591" y="1577"/>
                  <a:pt x="15679" y="1560"/>
                  <a:pt x="15726" y="1560"/>
                </a:cubicBezTo>
                <a:cubicBezTo>
                  <a:pt x="15740" y="1560"/>
                  <a:pt x="15750" y="1562"/>
                  <a:pt x="15754" y="1565"/>
                </a:cubicBezTo>
                <a:cubicBezTo>
                  <a:pt x="15887" y="1692"/>
                  <a:pt x="16012" y="1736"/>
                  <a:pt x="16133" y="1736"/>
                </a:cubicBezTo>
                <a:cubicBezTo>
                  <a:pt x="16405" y="1736"/>
                  <a:pt x="16655" y="1511"/>
                  <a:pt x="16923" y="1498"/>
                </a:cubicBezTo>
                <a:cubicBezTo>
                  <a:pt x="17874" y="1453"/>
                  <a:pt x="18824" y="1476"/>
                  <a:pt x="19768" y="1463"/>
                </a:cubicBezTo>
                <a:cubicBezTo>
                  <a:pt x="19802" y="1462"/>
                  <a:pt x="19836" y="1462"/>
                  <a:pt x="19870" y="1462"/>
                </a:cubicBezTo>
                <a:cubicBezTo>
                  <a:pt x="20121" y="1462"/>
                  <a:pt x="20383" y="1474"/>
                  <a:pt x="20648" y="1474"/>
                </a:cubicBezTo>
                <a:cubicBezTo>
                  <a:pt x="21042" y="1474"/>
                  <a:pt x="21441" y="1447"/>
                  <a:pt x="21817" y="1313"/>
                </a:cubicBezTo>
                <a:cubicBezTo>
                  <a:pt x="21835" y="1306"/>
                  <a:pt x="21855" y="1303"/>
                  <a:pt x="21877" y="1303"/>
                </a:cubicBezTo>
                <a:cubicBezTo>
                  <a:pt x="22016" y="1303"/>
                  <a:pt x="22226" y="1415"/>
                  <a:pt x="22382" y="1415"/>
                </a:cubicBezTo>
                <a:cubicBezTo>
                  <a:pt x="22398" y="1415"/>
                  <a:pt x="22414" y="1414"/>
                  <a:pt x="22429" y="1411"/>
                </a:cubicBezTo>
                <a:cubicBezTo>
                  <a:pt x="23140" y="1280"/>
                  <a:pt x="23889" y="1325"/>
                  <a:pt x="24571" y="1217"/>
                </a:cubicBezTo>
                <a:cubicBezTo>
                  <a:pt x="25193" y="1120"/>
                  <a:pt x="25793" y="1057"/>
                  <a:pt x="26410" y="1057"/>
                </a:cubicBezTo>
                <a:cubicBezTo>
                  <a:pt x="26500" y="1057"/>
                  <a:pt x="26591" y="1058"/>
                  <a:pt x="26682" y="1061"/>
                </a:cubicBezTo>
                <a:cubicBezTo>
                  <a:pt x="27372" y="1081"/>
                  <a:pt x="28087" y="1173"/>
                  <a:pt x="28771" y="1173"/>
                </a:cubicBezTo>
                <a:cubicBezTo>
                  <a:pt x="29060" y="1173"/>
                  <a:pt x="29344" y="1157"/>
                  <a:pt x="29619" y="1111"/>
                </a:cubicBezTo>
                <a:cubicBezTo>
                  <a:pt x="29942" y="1057"/>
                  <a:pt x="30264" y="1044"/>
                  <a:pt x="30584" y="1044"/>
                </a:cubicBezTo>
                <a:cubicBezTo>
                  <a:pt x="30882" y="1044"/>
                  <a:pt x="31179" y="1055"/>
                  <a:pt x="31473" y="1055"/>
                </a:cubicBezTo>
                <a:cubicBezTo>
                  <a:pt x="31813" y="1055"/>
                  <a:pt x="32150" y="1040"/>
                  <a:pt x="32485" y="974"/>
                </a:cubicBezTo>
                <a:cubicBezTo>
                  <a:pt x="32542" y="963"/>
                  <a:pt x="32599" y="958"/>
                  <a:pt x="32655" y="958"/>
                </a:cubicBezTo>
                <a:close/>
                <a:moveTo>
                  <a:pt x="26311" y="0"/>
                </a:moveTo>
                <a:cubicBezTo>
                  <a:pt x="26126" y="0"/>
                  <a:pt x="25941" y="2"/>
                  <a:pt x="25756" y="5"/>
                </a:cubicBezTo>
                <a:cubicBezTo>
                  <a:pt x="25144" y="16"/>
                  <a:pt x="24554" y="79"/>
                  <a:pt x="23971" y="145"/>
                </a:cubicBezTo>
                <a:cubicBezTo>
                  <a:pt x="23151" y="236"/>
                  <a:pt x="22321" y="341"/>
                  <a:pt x="21503" y="341"/>
                </a:cubicBezTo>
                <a:cubicBezTo>
                  <a:pt x="21365" y="341"/>
                  <a:pt x="21229" y="338"/>
                  <a:pt x="21092" y="332"/>
                </a:cubicBezTo>
                <a:cubicBezTo>
                  <a:pt x="20741" y="315"/>
                  <a:pt x="20390" y="308"/>
                  <a:pt x="20040" y="308"/>
                </a:cubicBezTo>
                <a:cubicBezTo>
                  <a:pt x="18964" y="308"/>
                  <a:pt x="17895" y="374"/>
                  <a:pt x="16834" y="433"/>
                </a:cubicBezTo>
                <a:cubicBezTo>
                  <a:pt x="15614" y="500"/>
                  <a:pt x="14375" y="613"/>
                  <a:pt x="13160" y="802"/>
                </a:cubicBezTo>
                <a:cubicBezTo>
                  <a:pt x="11934" y="991"/>
                  <a:pt x="10679" y="1083"/>
                  <a:pt x="9437" y="1217"/>
                </a:cubicBezTo>
                <a:cubicBezTo>
                  <a:pt x="8824" y="1283"/>
                  <a:pt x="8308" y="1548"/>
                  <a:pt x="7750" y="1708"/>
                </a:cubicBezTo>
                <a:cubicBezTo>
                  <a:pt x="6983" y="1930"/>
                  <a:pt x="6194" y="2183"/>
                  <a:pt x="5519" y="2581"/>
                </a:cubicBezTo>
                <a:cubicBezTo>
                  <a:pt x="5062" y="2846"/>
                  <a:pt x="4649" y="3179"/>
                  <a:pt x="4292" y="3567"/>
                </a:cubicBezTo>
                <a:cubicBezTo>
                  <a:pt x="3846" y="4046"/>
                  <a:pt x="3310" y="4447"/>
                  <a:pt x="3035" y="5032"/>
                </a:cubicBezTo>
                <a:cubicBezTo>
                  <a:pt x="2752" y="5633"/>
                  <a:pt x="2403" y="6224"/>
                  <a:pt x="2137" y="6835"/>
                </a:cubicBezTo>
                <a:cubicBezTo>
                  <a:pt x="1927" y="7319"/>
                  <a:pt x="1529" y="7779"/>
                  <a:pt x="1458" y="8267"/>
                </a:cubicBezTo>
                <a:cubicBezTo>
                  <a:pt x="1146" y="10424"/>
                  <a:pt x="583" y="12307"/>
                  <a:pt x="807" y="14545"/>
                </a:cubicBezTo>
                <a:cubicBezTo>
                  <a:pt x="904" y="15511"/>
                  <a:pt x="1094" y="16467"/>
                  <a:pt x="1157" y="17435"/>
                </a:cubicBezTo>
                <a:cubicBezTo>
                  <a:pt x="1227" y="18547"/>
                  <a:pt x="1130" y="19660"/>
                  <a:pt x="1053" y="20772"/>
                </a:cubicBezTo>
                <a:cubicBezTo>
                  <a:pt x="835" y="23978"/>
                  <a:pt x="750" y="27269"/>
                  <a:pt x="870" y="30465"/>
                </a:cubicBezTo>
                <a:cubicBezTo>
                  <a:pt x="879" y="30699"/>
                  <a:pt x="888" y="30935"/>
                  <a:pt x="896" y="31169"/>
                </a:cubicBezTo>
                <a:cubicBezTo>
                  <a:pt x="1037" y="34971"/>
                  <a:pt x="1157" y="38774"/>
                  <a:pt x="1220" y="42579"/>
                </a:cubicBezTo>
                <a:cubicBezTo>
                  <a:pt x="1287" y="46793"/>
                  <a:pt x="1286" y="51007"/>
                  <a:pt x="1165" y="55219"/>
                </a:cubicBezTo>
                <a:cubicBezTo>
                  <a:pt x="1107" y="57370"/>
                  <a:pt x="1011" y="59519"/>
                  <a:pt x="883" y="61666"/>
                </a:cubicBezTo>
                <a:cubicBezTo>
                  <a:pt x="784" y="63295"/>
                  <a:pt x="0" y="66050"/>
                  <a:pt x="640" y="67564"/>
                </a:cubicBezTo>
                <a:cubicBezTo>
                  <a:pt x="652" y="67593"/>
                  <a:pt x="650" y="67627"/>
                  <a:pt x="633" y="67655"/>
                </a:cubicBezTo>
                <a:cubicBezTo>
                  <a:pt x="232" y="68291"/>
                  <a:pt x="729" y="68952"/>
                  <a:pt x="508" y="69620"/>
                </a:cubicBezTo>
                <a:cubicBezTo>
                  <a:pt x="380" y="70006"/>
                  <a:pt x="873" y="70464"/>
                  <a:pt x="537" y="70941"/>
                </a:cubicBezTo>
                <a:cubicBezTo>
                  <a:pt x="440" y="71078"/>
                  <a:pt x="399" y="71363"/>
                  <a:pt x="639" y="71579"/>
                </a:cubicBezTo>
                <a:cubicBezTo>
                  <a:pt x="816" y="71739"/>
                  <a:pt x="866" y="72036"/>
                  <a:pt x="735" y="72180"/>
                </a:cubicBezTo>
                <a:cubicBezTo>
                  <a:pt x="409" y="72539"/>
                  <a:pt x="782" y="72883"/>
                  <a:pt x="682" y="73241"/>
                </a:cubicBezTo>
                <a:cubicBezTo>
                  <a:pt x="629" y="73429"/>
                  <a:pt x="607" y="73708"/>
                  <a:pt x="715" y="73920"/>
                </a:cubicBezTo>
                <a:cubicBezTo>
                  <a:pt x="948" y="74376"/>
                  <a:pt x="741" y="74838"/>
                  <a:pt x="739" y="75287"/>
                </a:cubicBezTo>
                <a:cubicBezTo>
                  <a:pt x="737" y="75621"/>
                  <a:pt x="728" y="75979"/>
                  <a:pt x="675" y="76325"/>
                </a:cubicBezTo>
                <a:cubicBezTo>
                  <a:pt x="612" y="76747"/>
                  <a:pt x="716" y="77175"/>
                  <a:pt x="611" y="77602"/>
                </a:cubicBezTo>
                <a:cubicBezTo>
                  <a:pt x="520" y="77976"/>
                  <a:pt x="537" y="78359"/>
                  <a:pt x="548" y="78743"/>
                </a:cubicBezTo>
                <a:cubicBezTo>
                  <a:pt x="557" y="79052"/>
                  <a:pt x="820" y="79488"/>
                  <a:pt x="697" y="79599"/>
                </a:cubicBezTo>
                <a:cubicBezTo>
                  <a:pt x="180" y="80073"/>
                  <a:pt x="630" y="80578"/>
                  <a:pt x="465" y="81062"/>
                </a:cubicBezTo>
                <a:cubicBezTo>
                  <a:pt x="279" y="81613"/>
                  <a:pt x="533" y="82234"/>
                  <a:pt x="424" y="82834"/>
                </a:cubicBezTo>
                <a:cubicBezTo>
                  <a:pt x="384" y="83056"/>
                  <a:pt x="420" y="83327"/>
                  <a:pt x="424" y="83568"/>
                </a:cubicBezTo>
                <a:cubicBezTo>
                  <a:pt x="434" y="84061"/>
                  <a:pt x="620" y="84553"/>
                  <a:pt x="482" y="85046"/>
                </a:cubicBezTo>
                <a:cubicBezTo>
                  <a:pt x="393" y="85363"/>
                  <a:pt x="983" y="85648"/>
                  <a:pt x="553" y="85975"/>
                </a:cubicBezTo>
                <a:cubicBezTo>
                  <a:pt x="547" y="85980"/>
                  <a:pt x="563" y="86013"/>
                  <a:pt x="575" y="86015"/>
                </a:cubicBezTo>
                <a:cubicBezTo>
                  <a:pt x="1215" y="86146"/>
                  <a:pt x="813" y="86505"/>
                  <a:pt x="879" y="86758"/>
                </a:cubicBezTo>
                <a:cubicBezTo>
                  <a:pt x="892" y="86804"/>
                  <a:pt x="838" y="86842"/>
                  <a:pt x="923" y="86897"/>
                </a:cubicBezTo>
                <a:cubicBezTo>
                  <a:pt x="1657" y="87376"/>
                  <a:pt x="1801" y="88137"/>
                  <a:pt x="2689" y="88599"/>
                </a:cubicBezTo>
                <a:cubicBezTo>
                  <a:pt x="3293" y="88913"/>
                  <a:pt x="3730" y="89385"/>
                  <a:pt x="4443" y="89701"/>
                </a:cubicBezTo>
                <a:cubicBezTo>
                  <a:pt x="5278" y="90071"/>
                  <a:pt x="6017" y="90506"/>
                  <a:pt x="7036" y="90533"/>
                </a:cubicBezTo>
                <a:cubicBezTo>
                  <a:pt x="7421" y="90542"/>
                  <a:pt x="7697" y="90760"/>
                  <a:pt x="8086" y="90760"/>
                </a:cubicBezTo>
                <a:cubicBezTo>
                  <a:pt x="8091" y="90760"/>
                  <a:pt x="8096" y="90760"/>
                  <a:pt x="8102" y="90760"/>
                </a:cubicBezTo>
                <a:cubicBezTo>
                  <a:pt x="8140" y="90759"/>
                  <a:pt x="8179" y="90759"/>
                  <a:pt x="8217" y="90759"/>
                </a:cubicBezTo>
                <a:cubicBezTo>
                  <a:pt x="9211" y="90759"/>
                  <a:pt x="10184" y="90952"/>
                  <a:pt x="11140" y="91083"/>
                </a:cubicBezTo>
                <a:cubicBezTo>
                  <a:pt x="12296" y="91242"/>
                  <a:pt x="13475" y="91270"/>
                  <a:pt x="14629" y="91446"/>
                </a:cubicBezTo>
                <a:cubicBezTo>
                  <a:pt x="15002" y="91503"/>
                  <a:pt x="15459" y="91591"/>
                  <a:pt x="15927" y="91591"/>
                </a:cubicBezTo>
                <a:cubicBezTo>
                  <a:pt x="15987" y="91591"/>
                  <a:pt x="16048" y="91590"/>
                  <a:pt x="16109" y="91587"/>
                </a:cubicBezTo>
                <a:cubicBezTo>
                  <a:pt x="16300" y="91576"/>
                  <a:pt x="16531" y="91554"/>
                  <a:pt x="16762" y="91554"/>
                </a:cubicBezTo>
                <a:cubicBezTo>
                  <a:pt x="16985" y="91554"/>
                  <a:pt x="17206" y="91574"/>
                  <a:pt x="17389" y="91645"/>
                </a:cubicBezTo>
                <a:cubicBezTo>
                  <a:pt x="18001" y="91882"/>
                  <a:pt x="18664" y="91786"/>
                  <a:pt x="19282" y="91841"/>
                </a:cubicBezTo>
                <a:cubicBezTo>
                  <a:pt x="19940" y="91899"/>
                  <a:pt x="20615" y="91909"/>
                  <a:pt x="21290" y="91909"/>
                </a:cubicBezTo>
                <a:cubicBezTo>
                  <a:pt x="21549" y="91909"/>
                  <a:pt x="21807" y="91907"/>
                  <a:pt x="22064" y="91907"/>
                </a:cubicBezTo>
                <a:cubicBezTo>
                  <a:pt x="22083" y="91906"/>
                  <a:pt x="22102" y="91906"/>
                  <a:pt x="22122" y="91906"/>
                </a:cubicBezTo>
                <a:cubicBezTo>
                  <a:pt x="23159" y="91906"/>
                  <a:pt x="24199" y="91956"/>
                  <a:pt x="25238" y="91956"/>
                </a:cubicBezTo>
                <a:cubicBezTo>
                  <a:pt x="25534" y="91956"/>
                  <a:pt x="25829" y="91952"/>
                  <a:pt x="26125" y="91942"/>
                </a:cubicBezTo>
                <a:cubicBezTo>
                  <a:pt x="26361" y="91935"/>
                  <a:pt x="26597" y="91931"/>
                  <a:pt x="26833" y="91931"/>
                </a:cubicBezTo>
                <a:cubicBezTo>
                  <a:pt x="27459" y="91931"/>
                  <a:pt x="28084" y="91957"/>
                  <a:pt x="28708" y="92009"/>
                </a:cubicBezTo>
                <a:cubicBezTo>
                  <a:pt x="28795" y="92016"/>
                  <a:pt x="28880" y="92019"/>
                  <a:pt x="28965" y="92019"/>
                </a:cubicBezTo>
                <a:cubicBezTo>
                  <a:pt x="29306" y="92019"/>
                  <a:pt x="29632" y="91974"/>
                  <a:pt x="29957" y="91974"/>
                </a:cubicBezTo>
                <a:cubicBezTo>
                  <a:pt x="30021" y="91974"/>
                  <a:pt x="30085" y="91976"/>
                  <a:pt x="30149" y="91980"/>
                </a:cubicBezTo>
                <a:cubicBezTo>
                  <a:pt x="31349" y="92059"/>
                  <a:pt x="32551" y="92034"/>
                  <a:pt x="33751" y="92071"/>
                </a:cubicBezTo>
                <a:cubicBezTo>
                  <a:pt x="33966" y="92078"/>
                  <a:pt x="34181" y="92081"/>
                  <a:pt x="34396" y="92081"/>
                </a:cubicBezTo>
                <a:cubicBezTo>
                  <a:pt x="35189" y="92081"/>
                  <a:pt x="35982" y="92043"/>
                  <a:pt x="36778" y="92043"/>
                </a:cubicBezTo>
                <a:cubicBezTo>
                  <a:pt x="37003" y="92043"/>
                  <a:pt x="37229" y="92046"/>
                  <a:pt x="37455" y="92054"/>
                </a:cubicBezTo>
                <a:cubicBezTo>
                  <a:pt x="38476" y="92090"/>
                  <a:pt x="39501" y="92134"/>
                  <a:pt x="40519" y="92136"/>
                </a:cubicBezTo>
                <a:cubicBezTo>
                  <a:pt x="40562" y="92136"/>
                  <a:pt x="40604" y="92136"/>
                  <a:pt x="40646" y="92136"/>
                </a:cubicBezTo>
                <a:cubicBezTo>
                  <a:pt x="41870" y="92136"/>
                  <a:pt x="43102" y="92106"/>
                  <a:pt x="44322" y="92106"/>
                </a:cubicBezTo>
                <a:cubicBezTo>
                  <a:pt x="44441" y="92106"/>
                  <a:pt x="44559" y="92106"/>
                  <a:pt x="44678" y="92107"/>
                </a:cubicBezTo>
                <a:cubicBezTo>
                  <a:pt x="44730" y="92107"/>
                  <a:pt x="44782" y="92107"/>
                  <a:pt x="44834" y="92107"/>
                </a:cubicBezTo>
                <a:cubicBezTo>
                  <a:pt x="46801" y="92107"/>
                  <a:pt x="48734" y="91888"/>
                  <a:pt x="50687" y="91823"/>
                </a:cubicBezTo>
                <a:cubicBezTo>
                  <a:pt x="51662" y="91792"/>
                  <a:pt x="52651" y="91607"/>
                  <a:pt x="53627" y="91452"/>
                </a:cubicBezTo>
                <a:cubicBezTo>
                  <a:pt x="54431" y="91325"/>
                  <a:pt x="55270" y="91284"/>
                  <a:pt x="56063" y="91094"/>
                </a:cubicBezTo>
                <a:cubicBezTo>
                  <a:pt x="56951" y="90884"/>
                  <a:pt x="57922" y="90883"/>
                  <a:pt x="58750" y="90524"/>
                </a:cubicBezTo>
                <a:cubicBezTo>
                  <a:pt x="59220" y="90320"/>
                  <a:pt x="59759" y="90097"/>
                  <a:pt x="60203" y="89989"/>
                </a:cubicBezTo>
                <a:cubicBezTo>
                  <a:pt x="61157" y="89760"/>
                  <a:pt x="61624" y="89151"/>
                  <a:pt x="62433" y="88850"/>
                </a:cubicBezTo>
                <a:cubicBezTo>
                  <a:pt x="62703" y="88750"/>
                  <a:pt x="62825" y="88371"/>
                  <a:pt x="62883" y="88364"/>
                </a:cubicBezTo>
                <a:cubicBezTo>
                  <a:pt x="63631" y="88271"/>
                  <a:pt x="63607" y="87724"/>
                  <a:pt x="63856" y="87423"/>
                </a:cubicBezTo>
                <a:cubicBezTo>
                  <a:pt x="64651" y="86463"/>
                  <a:pt x="65066" y="85389"/>
                  <a:pt x="65162" y="84248"/>
                </a:cubicBezTo>
                <a:cubicBezTo>
                  <a:pt x="65242" y="83266"/>
                  <a:pt x="65580" y="82297"/>
                  <a:pt x="65420" y="81302"/>
                </a:cubicBezTo>
                <a:cubicBezTo>
                  <a:pt x="65416" y="81273"/>
                  <a:pt x="65390" y="81238"/>
                  <a:pt x="65405" y="81216"/>
                </a:cubicBezTo>
                <a:cubicBezTo>
                  <a:pt x="65787" y="80584"/>
                  <a:pt x="65519" y="79919"/>
                  <a:pt x="65601" y="79272"/>
                </a:cubicBezTo>
                <a:cubicBezTo>
                  <a:pt x="65715" y="78374"/>
                  <a:pt x="65748" y="77471"/>
                  <a:pt x="65833" y="76571"/>
                </a:cubicBezTo>
                <a:cubicBezTo>
                  <a:pt x="65863" y="76264"/>
                  <a:pt x="65566" y="76000"/>
                  <a:pt x="65644" y="75691"/>
                </a:cubicBezTo>
                <a:cubicBezTo>
                  <a:pt x="65832" y="74950"/>
                  <a:pt x="65827" y="74208"/>
                  <a:pt x="65743" y="73457"/>
                </a:cubicBezTo>
                <a:cubicBezTo>
                  <a:pt x="65634" y="72486"/>
                  <a:pt x="65616" y="71511"/>
                  <a:pt x="65560" y="70537"/>
                </a:cubicBezTo>
                <a:cubicBezTo>
                  <a:pt x="65502" y="69522"/>
                  <a:pt x="65361" y="68512"/>
                  <a:pt x="65386" y="67493"/>
                </a:cubicBezTo>
                <a:cubicBezTo>
                  <a:pt x="65402" y="66910"/>
                  <a:pt x="65345" y="66301"/>
                  <a:pt x="65446" y="65743"/>
                </a:cubicBezTo>
                <a:cubicBezTo>
                  <a:pt x="65617" y="64789"/>
                  <a:pt x="65293" y="63371"/>
                  <a:pt x="65301" y="62350"/>
                </a:cubicBezTo>
                <a:cubicBezTo>
                  <a:pt x="65311" y="60910"/>
                  <a:pt x="65314" y="59472"/>
                  <a:pt x="65313" y="58033"/>
                </a:cubicBezTo>
                <a:cubicBezTo>
                  <a:pt x="65311" y="55244"/>
                  <a:pt x="65292" y="52453"/>
                  <a:pt x="65279" y="49664"/>
                </a:cubicBezTo>
                <a:cubicBezTo>
                  <a:pt x="65251" y="44094"/>
                  <a:pt x="65241" y="38522"/>
                  <a:pt x="65416" y="32955"/>
                </a:cubicBezTo>
                <a:cubicBezTo>
                  <a:pt x="65445" y="32025"/>
                  <a:pt x="65173" y="31089"/>
                  <a:pt x="65242" y="30164"/>
                </a:cubicBezTo>
                <a:cubicBezTo>
                  <a:pt x="65320" y="29129"/>
                  <a:pt x="65146" y="28105"/>
                  <a:pt x="65141" y="27075"/>
                </a:cubicBezTo>
                <a:cubicBezTo>
                  <a:pt x="65136" y="26157"/>
                  <a:pt x="65013" y="25229"/>
                  <a:pt x="65070" y="24312"/>
                </a:cubicBezTo>
                <a:cubicBezTo>
                  <a:pt x="65125" y="23418"/>
                  <a:pt x="65047" y="22524"/>
                  <a:pt x="64987" y="21644"/>
                </a:cubicBezTo>
                <a:cubicBezTo>
                  <a:pt x="64897" y="20315"/>
                  <a:pt x="64837" y="18977"/>
                  <a:pt x="64577" y="17650"/>
                </a:cubicBezTo>
                <a:cubicBezTo>
                  <a:pt x="64313" y="16303"/>
                  <a:pt x="64327" y="14935"/>
                  <a:pt x="64205" y="13581"/>
                </a:cubicBezTo>
                <a:cubicBezTo>
                  <a:pt x="64142" y="12875"/>
                  <a:pt x="64064" y="12130"/>
                  <a:pt x="64119" y="11395"/>
                </a:cubicBezTo>
                <a:cubicBezTo>
                  <a:pt x="64186" y="10506"/>
                  <a:pt x="63911" y="9601"/>
                  <a:pt x="63746" y="8706"/>
                </a:cubicBezTo>
                <a:cubicBezTo>
                  <a:pt x="63696" y="8438"/>
                  <a:pt x="63490" y="8191"/>
                  <a:pt x="63493" y="7904"/>
                </a:cubicBezTo>
                <a:cubicBezTo>
                  <a:pt x="63508" y="6825"/>
                  <a:pt x="62961" y="5858"/>
                  <a:pt x="62383" y="4888"/>
                </a:cubicBezTo>
                <a:cubicBezTo>
                  <a:pt x="62262" y="4686"/>
                  <a:pt x="61942" y="4620"/>
                  <a:pt x="61919" y="4452"/>
                </a:cubicBezTo>
                <a:cubicBezTo>
                  <a:pt x="61834" y="3856"/>
                  <a:pt x="61046" y="3535"/>
                  <a:pt x="60864" y="2980"/>
                </a:cubicBezTo>
                <a:cubicBezTo>
                  <a:pt x="60839" y="2900"/>
                  <a:pt x="60646" y="2810"/>
                  <a:pt x="60464" y="2810"/>
                </a:cubicBezTo>
                <a:cubicBezTo>
                  <a:pt x="60453" y="2810"/>
                  <a:pt x="60443" y="2810"/>
                  <a:pt x="60433" y="2811"/>
                </a:cubicBezTo>
                <a:cubicBezTo>
                  <a:pt x="60411" y="2812"/>
                  <a:pt x="60390" y="2813"/>
                  <a:pt x="60370" y="2813"/>
                </a:cubicBezTo>
                <a:cubicBezTo>
                  <a:pt x="60252" y="2813"/>
                  <a:pt x="60161" y="2786"/>
                  <a:pt x="60139" y="2688"/>
                </a:cubicBezTo>
                <a:cubicBezTo>
                  <a:pt x="60019" y="2137"/>
                  <a:pt x="59207" y="2128"/>
                  <a:pt x="58772" y="1813"/>
                </a:cubicBezTo>
                <a:cubicBezTo>
                  <a:pt x="58066" y="1302"/>
                  <a:pt x="56971" y="1344"/>
                  <a:pt x="56018" y="1193"/>
                </a:cubicBezTo>
                <a:cubicBezTo>
                  <a:pt x="55670" y="1138"/>
                  <a:pt x="55316" y="1143"/>
                  <a:pt x="54974" y="1068"/>
                </a:cubicBezTo>
                <a:cubicBezTo>
                  <a:pt x="54355" y="935"/>
                  <a:pt x="53734" y="762"/>
                  <a:pt x="53099" y="718"/>
                </a:cubicBezTo>
                <a:cubicBezTo>
                  <a:pt x="52679" y="688"/>
                  <a:pt x="52268" y="605"/>
                  <a:pt x="51886" y="538"/>
                </a:cubicBezTo>
                <a:cubicBezTo>
                  <a:pt x="51026" y="386"/>
                  <a:pt x="50110" y="285"/>
                  <a:pt x="49287" y="256"/>
                </a:cubicBezTo>
                <a:cubicBezTo>
                  <a:pt x="48244" y="219"/>
                  <a:pt x="47199" y="109"/>
                  <a:pt x="46137" y="109"/>
                </a:cubicBezTo>
                <a:cubicBezTo>
                  <a:pt x="45906" y="109"/>
                  <a:pt x="45675" y="115"/>
                  <a:pt x="45442" y="127"/>
                </a:cubicBezTo>
                <a:cubicBezTo>
                  <a:pt x="44880" y="157"/>
                  <a:pt x="44310" y="159"/>
                  <a:pt x="43739" y="159"/>
                </a:cubicBezTo>
                <a:cubicBezTo>
                  <a:pt x="43623" y="159"/>
                  <a:pt x="43506" y="159"/>
                  <a:pt x="43390" y="159"/>
                </a:cubicBezTo>
                <a:cubicBezTo>
                  <a:pt x="42703" y="159"/>
                  <a:pt x="42016" y="163"/>
                  <a:pt x="41340" y="213"/>
                </a:cubicBezTo>
                <a:cubicBezTo>
                  <a:pt x="41162" y="227"/>
                  <a:pt x="40985" y="232"/>
                  <a:pt x="40808" y="232"/>
                </a:cubicBezTo>
                <a:cubicBezTo>
                  <a:pt x="40181" y="232"/>
                  <a:pt x="39557" y="167"/>
                  <a:pt x="38935" y="167"/>
                </a:cubicBezTo>
                <a:cubicBezTo>
                  <a:pt x="38565" y="167"/>
                  <a:pt x="38195" y="190"/>
                  <a:pt x="37827" y="263"/>
                </a:cubicBezTo>
                <a:cubicBezTo>
                  <a:pt x="37824" y="264"/>
                  <a:pt x="37820" y="264"/>
                  <a:pt x="37817" y="264"/>
                </a:cubicBezTo>
                <a:cubicBezTo>
                  <a:pt x="37785" y="264"/>
                  <a:pt x="37744" y="241"/>
                  <a:pt x="37710" y="241"/>
                </a:cubicBezTo>
                <a:cubicBezTo>
                  <a:pt x="37708" y="241"/>
                  <a:pt x="37705" y="241"/>
                  <a:pt x="37703" y="242"/>
                </a:cubicBezTo>
                <a:cubicBezTo>
                  <a:pt x="37669" y="245"/>
                  <a:pt x="37635" y="247"/>
                  <a:pt x="37601" y="247"/>
                </a:cubicBezTo>
                <a:cubicBezTo>
                  <a:pt x="37297" y="247"/>
                  <a:pt x="37019" y="107"/>
                  <a:pt x="36697" y="107"/>
                </a:cubicBezTo>
                <a:cubicBezTo>
                  <a:pt x="36588" y="107"/>
                  <a:pt x="36474" y="123"/>
                  <a:pt x="36353" y="166"/>
                </a:cubicBezTo>
                <a:cubicBezTo>
                  <a:pt x="36232" y="208"/>
                  <a:pt x="36052" y="223"/>
                  <a:pt x="35869" y="223"/>
                </a:cubicBezTo>
                <a:cubicBezTo>
                  <a:pt x="35674" y="223"/>
                  <a:pt x="35475" y="206"/>
                  <a:pt x="35341" y="183"/>
                </a:cubicBezTo>
                <a:cubicBezTo>
                  <a:pt x="34870" y="102"/>
                  <a:pt x="34401" y="85"/>
                  <a:pt x="33933" y="85"/>
                </a:cubicBezTo>
                <a:cubicBezTo>
                  <a:pt x="33588" y="85"/>
                  <a:pt x="33243" y="94"/>
                  <a:pt x="32899" y="94"/>
                </a:cubicBezTo>
                <a:cubicBezTo>
                  <a:pt x="32729" y="94"/>
                  <a:pt x="32559" y="92"/>
                  <a:pt x="32390" y="85"/>
                </a:cubicBezTo>
                <a:cubicBezTo>
                  <a:pt x="32300" y="82"/>
                  <a:pt x="32211" y="80"/>
                  <a:pt x="32121" y="80"/>
                </a:cubicBezTo>
                <a:cubicBezTo>
                  <a:pt x="31662" y="80"/>
                  <a:pt x="31201" y="118"/>
                  <a:pt x="30742" y="118"/>
                </a:cubicBezTo>
                <a:cubicBezTo>
                  <a:pt x="30724" y="118"/>
                  <a:pt x="30707" y="118"/>
                  <a:pt x="30690" y="118"/>
                </a:cubicBezTo>
                <a:cubicBezTo>
                  <a:pt x="30085" y="116"/>
                  <a:pt x="29480" y="86"/>
                  <a:pt x="28875" y="63"/>
                </a:cubicBezTo>
                <a:cubicBezTo>
                  <a:pt x="28020" y="30"/>
                  <a:pt x="27168" y="0"/>
                  <a:pt x="2631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50" name="Google Shape;950;p43"/>
          <p:cNvGrpSpPr/>
          <p:nvPr/>
        </p:nvGrpSpPr>
        <p:grpSpPr>
          <a:xfrm>
            <a:off x="7529212" y="3511287"/>
            <a:ext cx="1862374" cy="2056521"/>
            <a:chOff x="7281641" y="1136546"/>
            <a:chExt cx="892968" cy="986057"/>
          </a:xfrm>
        </p:grpSpPr>
        <p:sp>
          <p:nvSpPr>
            <p:cNvPr id="951" name="Google Shape;951;p43"/>
            <p:cNvSpPr/>
            <p:nvPr/>
          </p:nvSpPr>
          <p:spPr>
            <a:xfrm>
              <a:off x="7310663" y="1269842"/>
              <a:ext cx="643583" cy="541095"/>
            </a:xfrm>
            <a:custGeom>
              <a:rect b="b" l="l" r="r" t="t"/>
              <a:pathLst>
                <a:path extrusionOk="0" h="16351" w="19448">
                  <a:moveTo>
                    <a:pt x="8254" y="0"/>
                  </a:moveTo>
                  <a:cubicBezTo>
                    <a:pt x="8167" y="0"/>
                    <a:pt x="8077" y="4"/>
                    <a:pt x="7985" y="12"/>
                  </a:cubicBezTo>
                  <a:cubicBezTo>
                    <a:pt x="5271" y="252"/>
                    <a:pt x="3154" y="1864"/>
                    <a:pt x="1601" y="4058"/>
                  </a:cubicBezTo>
                  <a:cubicBezTo>
                    <a:pt x="1" y="6318"/>
                    <a:pt x="157" y="9119"/>
                    <a:pt x="1347" y="11537"/>
                  </a:cubicBezTo>
                  <a:cubicBezTo>
                    <a:pt x="2874" y="14639"/>
                    <a:pt x="6023" y="16351"/>
                    <a:pt x="9233" y="16351"/>
                  </a:cubicBezTo>
                  <a:cubicBezTo>
                    <a:pt x="10273" y="16351"/>
                    <a:pt x="11320" y="16171"/>
                    <a:pt x="12319" y="15801"/>
                  </a:cubicBezTo>
                  <a:cubicBezTo>
                    <a:pt x="12398" y="15809"/>
                    <a:pt x="12476" y="15813"/>
                    <a:pt x="12555" y="15813"/>
                  </a:cubicBezTo>
                  <a:cubicBezTo>
                    <a:pt x="12803" y="15813"/>
                    <a:pt x="13050" y="15775"/>
                    <a:pt x="13287" y="15700"/>
                  </a:cubicBezTo>
                  <a:cubicBezTo>
                    <a:pt x="18796" y="13998"/>
                    <a:pt x="19447" y="6073"/>
                    <a:pt x="15450" y="2524"/>
                  </a:cubicBezTo>
                  <a:cubicBezTo>
                    <a:pt x="14033" y="1266"/>
                    <a:pt x="11742" y="96"/>
                    <a:pt x="9672" y="96"/>
                  </a:cubicBezTo>
                  <a:cubicBezTo>
                    <a:pt x="9470" y="96"/>
                    <a:pt x="9270" y="107"/>
                    <a:pt x="9074" y="130"/>
                  </a:cubicBezTo>
                  <a:cubicBezTo>
                    <a:pt x="8830" y="47"/>
                    <a:pt x="8557" y="0"/>
                    <a:pt x="8254" y="0"/>
                  </a:cubicBezTo>
                  <a:close/>
                </a:path>
              </a:pathLst>
            </a:custGeom>
            <a:solidFill>
              <a:srgbClr val="A6DFD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2" name="Google Shape;952;p43"/>
            <p:cNvSpPr/>
            <p:nvPr/>
          </p:nvSpPr>
          <p:spPr>
            <a:xfrm>
              <a:off x="7305997" y="1358960"/>
              <a:ext cx="373581" cy="455948"/>
            </a:xfrm>
            <a:custGeom>
              <a:rect b="b" l="l" r="r" t="t"/>
              <a:pathLst>
                <a:path extrusionOk="0" h="13778" w="11289">
                  <a:moveTo>
                    <a:pt x="3561" y="0"/>
                  </a:moveTo>
                  <a:cubicBezTo>
                    <a:pt x="3365" y="0"/>
                    <a:pt x="3146" y="69"/>
                    <a:pt x="2900" y="221"/>
                  </a:cubicBezTo>
                  <a:cubicBezTo>
                    <a:pt x="2784" y="238"/>
                    <a:pt x="2678" y="293"/>
                    <a:pt x="2598" y="379"/>
                  </a:cubicBezTo>
                  <a:cubicBezTo>
                    <a:pt x="1699" y="1295"/>
                    <a:pt x="1" y="3850"/>
                    <a:pt x="450" y="5516"/>
                  </a:cubicBezTo>
                  <a:cubicBezTo>
                    <a:pt x="280" y="7058"/>
                    <a:pt x="722" y="8394"/>
                    <a:pt x="1852" y="9506"/>
                  </a:cubicBezTo>
                  <a:cubicBezTo>
                    <a:pt x="2012" y="10077"/>
                    <a:pt x="2258" y="10622"/>
                    <a:pt x="2603" y="11171"/>
                  </a:cubicBezTo>
                  <a:cubicBezTo>
                    <a:pt x="2692" y="11319"/>
                    <a:pt x="2846" y="11414"/>
                    <a:pt x="3020" y="11425"/>
                  </a:cubicBezTo>
                  <a:cubicBezTo>
                    <a:pt x="3252" y="11698"/>
                    <a:pt x="3536" y="11907"/>
                    <a:pt x="3882" y="12016"/>
                  </a:cubicBezTo>
                  <a:cubicBezTo>
                    <a:pt x="4029" y="12062"/>
                    <a:pt x="4181" y="12086"/>
                    <a:pt x="4334" y="12086"/>
                  </a:cubicBezTo>
                  <a:cubicBezTo>
                    <a:pt x="4348" y="12086"/>
                    <a:pt x="4362" y="12085"/>
                    <a:pt x="4377" y="12085"/>
                  </a:cubicBezTo>
                  <a:cubicBezTo>
                    <a:pt x="4395" y="12310"/>
                    <a:pt x="4545" y="12505"/>
                    <a:pt x="4759" y="12580"/>
                  </a:cubicBezTo>
                  <a:cubicBezTo>
                    <a:pt x="6675" y="13274"/>
                    <a:pt x="8611" y="13660"/>
                    <a:pt x="10644" y="13776"/>
                  </a:cubicBezTo>
                  <a:cubicBezTo>
                    <a:pt x="10656" y="13777"/>
                    <a:pt x="10668" y="13777"/>
                    <a:pt x="10680" y="13777"/>
                  </a:cubicBezTo>
                  <a:cubicBezTo>
                    <a:pt x="11168" y="13777"/>
                    <a:pt x="11288" y="13180"/>
                    <a:pt x="11027" y="12854"/>
                  </a:cubicBezTo>
                  <a:cubicBezTo>
                    <a:pt x="10095" y="11685"/>
                    <a:pt x="9031" y="10460"/>
                    <a:pt x="7463" y="10235"/>
                  </a:cubicBezTo>
                  <a:cubicBezTo>
                    <a:pt x="7344" y="10218"/>
                    <a:pt x="7232" y="10210"/>
                    <a:pt x="7124" y="10210"/>
                  </a:cubicBezTo>
                  <a:cubicBezTo>
                    <a:pt x="6694" y="10210"/>
                    <a:pt x="6323" y="10328"/>
                    <a:pt x="5879" y="10434"/>
                  </a:cubicBezTo>
                  <a:cubicBezTo>
                    <a:pt x="5468" y="10532"/>
                    <a:pt x="4823" y="10753"/>
                    <a:pt x="4304" y="10753"/>
                  </a:cubicBezTo>
                  <a:cubicBezTo>
                    <a:pt x="4134" y="10753"/>
                    <a:pt x="3977" y="10730"/>
                    <a:pt x="3847" y="10670"/>
                  </a:cubicBezTo>
                  <a:cubicBezTo>
                    <a:pt x="3759" y="10630"/>
                    <a:pt x="3681" y="10552"/>
                    <a:pt x="3612" y="10452"/>
                  </a:cubicBezTo>
                  <a:cubicBezTo>
                    <a:pt x="3592" y="9768"/>
                    <a:pt x="3465" y="9154"/>
                    <a:pt x="3225" y="8524"/>
                  </a:cubicBezTo>
                  <a:cubicBezTo>
                    <a:pt x="3674" y="7806"/>
                    <a:pt x="4303" y="6850"/>
                    <a:pt x="4242" y="6158"/>
                  </a:cubicBezTo>
                  <a:cubicBezTo>
                    <a:pt x="4778" y="5655"/>
                    <a:pt x="5138" y="4962"/>
                    <a:pt x="5147" y="4236"/>
                  </a:cubicBezTo>
                  <a:cubicBezTo>
                    <a:pt x="5159" y="3376"/>
                    <a:pt x="4942" y="0"/>
                    <a:pt x="3561" y="0"/>
                  </a:cubicBezTo>
                  <a:close/>
                </a:path>
              </a:pathLst>
            </a:custGeom>
            <a:solidFill>
              <a:srgbClr val="FED5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3" name="Google Shape;953;p43"/>
            <p:cNvSpPr/>
            <p:nvPr/>
          </p:nvSpPr>
          <p:spPr>
            <a:xfrm>
              <a:off x="7675144" y="1298997"/>
              <a:ext cx="242403" cy="384568"/>
            </a:xfrm>
            <a:custGeom>
              <a:rect b="b" l="l" r="r" t="t"/>
              <a:pathLst>
                <a:path extrusionOk="0" h="11621" w="7325">
                  <a:moveTo>
                    <a:pt x="1841" y="1"/>
                  </a:moveTo>
                  <a:cubicBezTo>
                    <a:pt x="1795" y="1"/>
                    <a:pt x="1747" y="7"/>
                    <a:pt x="1696" y="19"/>
                  </a:cubicBezTo>
                  <a:cubicBezTo>
                    <a:pt x="1071" y="179"/>
                    <a:pt x="693" y="402"/>
                    <a:pt x="256" y="874"/>
                  </a:cubicBezTo>
                  <a:cubicBezTo>
                    <a:pt x="0" y="1151"/>
                    <a:pt x="74" y="1698"/>
                    <a:pt x="495" y="1778"/>
                  </a:cubicBezTo>
                  <a:cubicBezTo>
                    <a:pt x="2285" y="2118"/>
                    <a:pt x="1227" y="3972"/>
                    <a:pt x="1100" y="5205"/>
                  </a:cubicBezTo>
                  <a:cubicBezTo>
                    <a:pt x="1005" y="6121"/>
                    <a:pt x="1642" y="6467"/>
                    <a:pt x="1690" y="7271"/>
                  </a:cubicBezTo>
                  <a:cubicBezTo>
                    <a:pt x="1705" y="7547"/>
                    <a:pt x="1935" y="7820"/>
                    <a:pt x="2218" y="7820"/>
                  </a:cubicBezTo>
                  <a:cubicBezTo>
                    <a:pt x="2269" y="7820"/>
                    <a:pt x="2321" y="7811"/>
                    <a:pt x="2374" y="7792"/>
                  </a:cubicBezTo>
                  <a:cubicBezTo>
                    <a:pt x="2797" y="7644"/>
                    <a:pt x="3054" y="7513"/>
                    <a:pt x="3315" y="7129"/>
                  </a:cubicBezTo>
                  <a:cubicBezTo>
                    <a:pt x="3420" y="6973"/>
                    <a:pt x="3615" y="6103"/>
                    <a:pt x="3658" y="6048"/>
                  </a:cubicBezTo>
                  <a:cubicBezTo>
                    <a:pt x="3824" y="5842"/>
                    <a:pt x="3935" y="5769"/>
                    <a:pt x="4032" y="5769"/>
                  </a:cubicBezTo>
                  <a:cubicBezTo>
                    <a:pt x="4183" y="5769"/>
                    <a:pt x="4298" y="5949"/>
                    <a:pt x="4529" y="6083"/>
                  </a:cubicBezTo>
                  <a:cubicBezTo>
                    <a:pt x="6601" y="7279"/>
                    <a:pt x="3595" y="8344"/>
                    <a:pt x="3725" y="9789"/>
                  </a:cubicBezTo>
                  <a:cubicBezTo>
                    <a:pt x="3791" y="10523"/>
                    <a:pt x="4534" y="11129"/>
                    <a:pt x="5269" y="11255"/>
                  </a:cubicBezTo>
                  <a:cubicBezTo>
                    <a:pt x="5337" y="11504"/>
                    <a:pt x="5566" y="11621"/>
                    <a:pt x="5794" y="11621"/>
                  </a:cubicBezTo>
                  <a:cubicBezTo>
                    <a:pt x="6080" y="11621"/>
                    <a:pt x="6365" y="11436"/>
                    <a:pt x="6327" y="11096"/>
                  </a:cubicBezTo>
                  <a:cubicBezTo>
                    <a:pt x="6324" y="11067"/>
                    <a:pt x="6318" y="11027"/>
                    <a:pt x="6310" y="10981"/>
                  </a:cubicBezTo>
                  <a:cubicBezTo>
                    <a:pt x="6701" y="10584"/>
                    <a:pt x="6758" y="9857"/>
                    <a:pt x="6762" y="9220"/>
                  </a:cubicBezTo>
                  <a:cubicBezTo>
                    <a:pt x="6886" y="9134"/>
                    <a:pt x="6978" y="8994"/>
                    <a:pt x="6997" y="8798"/>
                  </a:cubicBezTo>
                  <a:cubicBezTo>
                    <a:pt x="7324" y="5299"/>
                    <a:pt x="5473" y="1957"/>
                    <a:pt x="2334" y="376"/>
                  </a:cubicBezTo>
                  <a:cubicBezTo>
                    <a:pt x="2264" y="171"/>
                    <a:pt x="2088" y="1"/>
                    <a:pt x="1841" y="1"/>
                  </a:cubicBezTo>
                  <a:close/>
                </a:path>
              </a:pathLst>
            </a:custGeom>
            <a:solidFill>
              <a:srgbClr val="FED5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4" name="Google Shape;954;p43"/>
            <p:cNvSpPr/>
            <p:nvPr/>
          </p:nvSpPr>
          <p:spPr>
            <a:xfrm>
              <a:off x="7281641" y="1136546"/>
              <a:ext cx="892968" cy="986057"/>
            </a:xfrm>
            <a:custGeom>
              <a:rect b="b" l="l" r="r" t="t"/>
              <a:pathLst>
                <a:path extrusionOk="0" h="29797" w="26984">
                  <a:moveTo>
                    <a:pt x="9510" y="2753"/>
                  </a:moveTo>
                  <a:cubicBezTo>
                    <a:pt x="9651" y="3103"/>
                    <a:pt x="9779" y="3490"/>
                    <a:pt x="9946" y="3841"/>
                  </a:cubicBezTo>
                  <a:cubicBezTo>
                    <a:pt x="9767" y="3833"/>
                    <a:pt x="9587" y="3826"/>
                    <a:pt x="9407" y="3826"/>
                  </a:cubicBezTo>
                  <a:cubicBezTo>
                    <a:pt x="9374" y="3826"/>
                    <a:pt x="9342" y="3827"/>
                    <a:pt x="9309" y="3827"/>
                  </a:cubicBezTo>
                  <a:cubicBezTo>
                    <a:pt x="9124" y="3481"/>
                    <a:pt x="8874" y="3153"/>
                    <a:pt x="8649" y="2839"/>
                  </a:cubicBezTo>
                  <a:cubicBezTo>
                    <a:pt x="8935" y="2799"/>
                    <a:pt x="9223" y="2772"/>
                    <a:pt x="9510" y="2753"/>
                  </a:cubicBezTo>
                  <a:close/>
                  <a:moveTo>
                    <a:pt x="8839" y="4397"/>
                  </a:moveTo>
                  <a:cubicBezTo>
                    <a:pt x="8936" y="4397"/>
                    <a:pt x="9033" y="4398"/>
                    <a:pt x="9130" y="4400"/>
                  </a:cubicBezTo>
                  <a:cubicBezTo>
                    <a:pt x="9167" y="4430"/>
                    <a:pt x="9210" y="4444"/>
                    <a:pt x="9254" y="4444"/>
                  </a:cubicBezTo>
                  <a:cubicBezTo>
                    <a:pt x="9296" y="4444"/>
                    <a:pt x="9338" y="4431"/>
                    <a:pt x="9375" y="4409"/>
                  </a:cubicBezTo>
                  <a:cubicBezTo>
                    <a:pt x="12895" y="4544"/>
                    <a:pt x="16298" y="6054"/>
                    <a:pt x="17998" y="9391"/>
                  </a:cubicBezTo>
                  <a:cubicBezTo>
                    <a:pt x="19284" y="11920"/>
                    <a:pt x="19013" y="14490"/>
                    <a:pt x="17727" y="16492"/>
                  </a:cubicBezTo>
                  <a:cubicBezTo>
                    <a:pt x="17514" y="16087"/>
                    <a:pt x="17203" y="15905"/>
                    <a:pt x="16783" y="15726"/>
                  </a:cubicBezTo>
                  <a:cubicBezTo>
                    <a:pt x="16103" y="15440"/>
                    <a:pt x="14958" y="15283"/>
                    <a:pt x="15956" y="13910"/>
                  </a:cubicBezTo>
                  <a:cubicBezTo>
                    <a:pt x="16171" y="13614"/>
                    <a:pt x="16613" y="13403"/>
                    <a:pt x="16901" y="13170"/>
                  </a:cubicBezTo>
                  <a:cubicBezTo>
                    <a:pt x="17374" y="12787"/>
                    <a:pt x="18358" y="11631"/>
                    <a:pt x="17404" y="11197"/>
                  </a:cubicBezTo>
                  <a:cubicBezTo>
                    <a:pt x="17400" y="11196"/>
                    <a:pt x="17399" y="11196"/>
                    <a:pt x="17396" y="11194"/>
                  </a:cubicBezTo>
                  <a:cubicBezTo>
                    <a:pt x="17400" y="11189"/>
                    <a:pt x="17408" y="11186"/>
                    <a:pt x="17413" y="11180"/>
                  </a:cubicBezTo>
                  <a:cubicBezTo>
                    <a:pt x="17536" y="11040"/>
                    <a:pt x="17422" y="10873"/>
                    <a:pt x="17279" y="10873"/>
                  </a:cubicBezTo>
                  <a:cubicBezTo>
                    <a:pt x="17237" y="10873"/>
                    <a:pt x="17194" y="10887"/>
                    <a:pt x="17152" y="10920"/>
                  </a:cubicBezTo>
                  <a:cubicBezTo>
                    <a:pt x="17076" y="10981"/>
                    <a:pt x="17014" y="11007"/>
                    <a:pt x="16962" y="11007"/>
                  </a:cubicBezTo>
                  <a:cubicBezTo>
                    <a:pt x="16743" y="11007"/>
                    <a:pt x="16715" y="10552"/>
                    <a:pt x="16642" y="10388"/>
                  </a:cubicBezTo>
                  <a:cubicBezTo>
                    <a:pt x="16595" y="10275"/>
                    <a:pt x="16512" y="10180"/>
                    <a:pt x="16408" y="10117"/>
                  </a:cubicBezTo>
                  <a:cubicBezTo>
                    <a:pt x="16319" y="10067"/>
                    <a:pt x="16219" y="10045"/>
                    <a:pt x="16119" y="10045"/>
                  </a:cubicBezTo>
                  <a:cubicBezTo>
                    <a:pt x="15956" y="10045"/>
                    <a:pt x="15790" y="10102"/>
                    <a:pt x="15658" y="10186"/>
                  </a:cubicBezTo>
                  <a:cubicBezTo>
                    <a:pt x="15380" y="10362"/>
                    <a:pt x="15265" y="10653"/>
                    <a:pt x="15250" y="10972"/>
                  </a:cubicBezTo>
                  <a:cubicBezTo>
                    <a:pt x="15227" y="11407"/>
                    <a:pt x="15566" y="12315"/>
                    <a:pt x="14985" y="12537"/>
                  </a:cubicBezTo>
                  <a:cubicBezTo>
                    <a:pt x="14941" y="12553"/>
                    <a:pt x="14906" y="12586"/>
                    <a:pt x="14889" y="12629"/>
                  </a:cubicBezTo>
                  <a:cubicBezTo>
                    <a:pt x="14765" y="12663"/>
                    <a:pt x="14650" y="12679"/>
                    <a:pt x="14544" y="12679"/>
                  </a:cubicBezTo>
                  <a:cubicBezTo>
                    <a:pt x="13417" y="12679"/>
                    <a:pt x="13203" y="10911"/>
                    <a:pt x="13129" y="10044"/>
                  </a:cubicBezTo>
                  <a:cubicBezTo>
                    <a:pt x="13043" y="9031"/>
                    <a:pt x="13167" y="8048"/>
                    <a:pt x="14183" y="7547"/>
                  </a:cubicBezTo>
                  <a:cubicBezTo>
                    <a:pt x="14274" y="7503"/>
                    <a:pt x="14281" y="7402"/>
                    <a:pt x="14242" y="7325"/>
                  </a:cubicBezTo>
                  <a:cubicBezTo>
                    <a:pt x="14288" y="7275"/>
                    <a:pt x="14305" y="7201"/>
                    <a:pt x="14259" y="7119"/>
                  </a:cubicBezTo>
                  <a:cubicBezTo>
                    <a:pt x="14031" y="6710"/>
                    <a:pt x="13572" y="6496"/>
                    <a:pt x="13114" y="6496"/>
                  </a:cubicBezTo>
                  <a:cubicBezTo>
                    <a:pt x="13009" y="6496"/>
                    <a:pt x="12903" y="6507"/>
                    <a:pt x="12801" y="6530"/>
                  </a:cubicBezTo>
                  <a:cubicBezTo>
                    <a:pt x="12655" y="6564"/>
                    <a:pt x="12470" y="6661"/>
                    <a:pt x="12311" y="6661"/>
                  </a:cubicBezTo>
                  <a:cubicBezTo>
                    <a:pt x="12249" y="6661"/>
                    <a:pt x="12191" y="6647"/>
                    <a:pt x="12141" y="6608"/>
                  </a:cubicBezTo>
                  <a:cubicBezTo>
                    <a:pt x="12006" y="6506"/>
                    <a:pt x="12006" y="6276"/>
                    <a:pt x="12054" y="6134"/>
                  </a:cubicBezTo>
                  <a:cubicBezTo>
                    <a:pt x="12178" y="5755"/>
                    <a:pt x="12653" y="5587"/>
                    <a:pt x="12965" y="5400"/>
                  </a:cubicBezTo>
                  <a:cubicBezTo>
                    <a:pt x="13127" y="5303"/>
                    <a:pt x="13041" y="5066"/>
                    <a:pt x="12871" y="5066"/>
                  </a:cubicBezTo>
                  <a:cubicBezTo>
                    <a:pt x="12857" y="5066"/>
                    <a:pt x="12842" y="5067"/>
                    <a:pt x="12827" y="5071"/>
                  </a:cubicBezTo>
                  <a:cubicBezTo>
                    <a:pt x="12097" y="5247"/>
                    <a:pt x="11230" y="5847"/>
                    <a:pt x="11588" y="6708"/>
                  </a:cubicBezTo>
                  <a:cubicBezTo>
                    <a:pt x="11712" y="7007"/>
                    <a:pt x="11970" y="7194"/>
                    <a:pt x="12284" y="7194"/>
                  </a:cubicBezTo>
                  <a:cubicBezTo>
                    <a:pt x="12315" y="7194"/>
                    <a:pt x="12346" y="7193"/>
                    <a:pt x="12378" y="7189"/>
                  </a:cubicBezTo>
                  <a:cubicBezTo>
                    <a:pt x="12653" y="7157"/>
                    <a:pt x="12882" y="6990"/>
                    <a:pt x="13164" y="6990"/>
                  </a:cubicBezTo>
                  <a:cubicBezTo>
                    <a:pt x="13447" y="6991"/>
                    <a:pt x="13683" y="7126"/>
                    <a:pt x="13899" y="7296"/>
                  </a:cubicBezTo>
                  <a:cubicBezTo>
                    <a:pt x="11809" y="8190"/>
                    <a:pt x="12412" y="13071"/>
                    <a:pt x="14510" y="13071"/>
                  </a:cubicBezTo>
                  <a:cubicBezTo>
                    <a:pt x="14688" y="13071"/>
                    <a:pt x="14878" y="13036"/>
                    <a:pt x="15077" y="12960"/>
                  </a:cubicBezTo>
                  <a:cubicBezTo>
                    <a:pt x="15151" y="12934"/>
                    <a:pt x="15200" y="12863"/>
                    <a:pt x="15200" y="12785"/>
                  </a:cubicBezTo>
                  <a:cubicBezTo>
                    <a:pt x="15448" y="12675"/>
                    <a:pt x="15612" y="12459"/>
                    <a:pt x="15690" y="12183"/>
                  </a:cubicBezTo>
                  <a:cubicBezTo>
                    <a:pt x="15811" y="11753"/>
                    <a:pt x="15468" y="10791"/>
                    <a:pt x="15938" y="10565"/>
                  </a:cubicBezTo>
                  <a:cubicBezTo>
                    <a:pt x="15995" y="10537"/>
                    <a:pt x="16042" y="10525"/>
                    <a:pt x="16081" y="10525"/>
                  </a:cubicBezTo>
                  <a:cubicBezTo>
                    <a:pt x="16276" y="10525"/>
                    <a:pt x="16260" y="10831"/>
                    <a:pt x="16333" y="11001"/>
                  </a:cubicBezTo>
                  <a:cubicBezTo>
                    <a:pt x="16391" y="11142"/>
                    <a:pt x="16498" y="11257"/>
                    <a:pt x="16636" y="11324"/>
                  </a:cubicBezTo>
                  <a:cubicBezTo>
                    <a:pt x="16726" y="11368"/>
                    <a:pt x="16824" y="11390"/>
                    <a:pt x="16922" y="11390"/>
                  </a:cubicBezTo>
                  <a:cubicBezTo>
                    <a:pt x="17004" y="11390"/>
                    <a:pt x="17087" y="11374"/>
                    <a:pt x="17166" y="11343"/>
                  </a:cubicBezTo>
                  <a:cubicBezTo>
                    <a:pt x="17166" y="11396"/>
                    <a:pt x="17195" y="11445"/>
                    <a:pt x="17241" y="11473"/>
                  </a:cubicBezTo>
                  <a:cubicBezTo>
                    <a:pt x="18044" y="11994"/>
                    <a:pt x="15910" y="13308"/>
                    <a:pt x="15639" y="13596"/>
                  </a:cubicBezTo>
                  <a:cubicBezTo>
                    <a:pt x="15321" y="13934"/>
                    <a:pt x="15022" y="14380"/>
                    <a:pt x="15082" y="14870"/>
                  </a:cubicBezTo>
                  <a:cubicBezTo>
                    <a:pt x="15235" y="16117"/>
                    <a:pt x="16871" y="15787"/>
                    <a:pt x="17359" y="16723"/>
                  </a:cubicBezTo>
                  <a:cubicBezTo>
                    <a:pt x="17385" y="16778"/>
                    <a:pt x="17436" y="16817"/>
                    <a:pt x="17497" y="16827"/>
                  </a:cubicBezTo>
                  <a:cubicBezTo>
                    <a:pt x="16399" y="18348"/>
                    <a:pt x="14691" y="19498"/>
                    <a:pt x="12633" y="19976"/>
                  </a:cubicBezTo>
                  <a:cubicBezTo>
                    <a:pt x="12619" y="19967"/>
                    <a:pt x="12604" y="19959"/>
                    <a:pt x="12587" y="19953"/>
                  </a:cubicBezTo>
                  <a:cubicBezTo>
                    <a:pt x="11973" y="19794"/>
                    <a:pt x="11807" y="18867"/>
                    <a:pt x="11368" y="18461"/>
                  </a:cubicBezTo>
                  <a:cubicBezTo>
                    <a:pt x="10900" y="18033"/>
                    <a:pt x="10272" y="17766"/>
                    <a:pt x="9776" y="17360"/>
                  </a:cubicBezTo>
                  <a:cubicBezTo>
                    <a:pt x="9231" y="16912"/>
                    <a:pt x="8656" y="16482"/>
                    <a:pt x="8004" y="16482"/>
                  </a:cubicBezTo>
                  <a:cubicBezTo>
                    <a:pt x="7970" y="16482"/>
                    <a:pt x="7935" y="16483"/>
                    <a:pt x="7900" y="16486"/>
                  </a:cubicBezTo>
                  <a:cubicBezTo>
                    <a:pt x="7885" y="16394"/>
                    <a:pt x="7803" y="16307"/>
                    <a:pt x="7698" y="16307"/>
                  </a:cubicBezTo>
                  <a:cubicBezTo>
                    <a:pt x="7685" y="16307"/>
                    <a:pt x="7672" y="16308"/>
                    <a:pt x="7658" y="16311"/>
                  </a:cubicBezTo>
                  <a:cubicBezTo>
                    <a:pt x="7195" y="16408"/>
                    <a:pt x="6773" y="16634"/>
                    <a:pt x="6399" y="16919"/>
                  </a:cubicBezTo>
                  <a:cubicBezTo>
                    <a:pt x="6103" y="17142"/>
                    <a:pt x="5741" y="17589"/>
                    <a:pt x="5415" y="17589"/>
                  </a:cubicBezTo>
                  <a:cubicBezTo>
                    <a:pt x="5251" y="17589"/>
                    <a:pt x="5096" y="17476"/>
                    <a:pt x="4962" y="17164"/>
                  </a:cubicBezTo>
                  <a:cubicBezTo>
                    <a:pt x="4753" y="16668"/>
                    <a:pt x="4766" y="15996"/>
                    <a:pt x="4244" y="15766"/>
                  </a:cubicBezTo>
                  <a:cubicBezTo>
                    <a:pt x="4312" y="14671"/>
                    <a:pt x="4733" y="13905"/>
                    <a:pt x="5486" y="13105"/>
                  </a:cubicBezTo>
                  <a:cubicBezTo>
                    <a:pt x="5831" y="12741"/>
                    <a:pt x="6249" y="12352"/>
                    <a:pt x="6384" y="11842"/>
                  </a:cubicBezTo>
                  <a:cubicBezTo>
                    <a:pt x="6526" y="11301"/>
                    <a:pt x="6333" y="10738"/>
                    <a:pt x="5875" y="10479"/>
                  </a:cubicBezTo>
                  <a:cubicBezTo>
                    <a:pt x="5874" y="10465"/>
                    <a:pt x="5872" y="10453"/>
                    <a:pt x="5869" y="10441"/>
                  </a:cubicBezTo>
                  <a:cubicBezTo>
                    <a:pt x="5670" y="9878"/>
                    <a:pt x="6175" y="9247"/>
                    <a:pt x="6137" y="8647"/>
                  </a:cubicBezTo>
                  <a:cubicBezTo>
                    <a:pt x="6107" y="8181"/>
                    <a:pt x="5921" y="7740"/>
                    <a:pt x="5613" y="7390"/>
                  </a:cubicBezTo>
                  <a:cubicBezTo>
                    <a:pt x="5245" y="6977"/>
                    <a:pt x="4656" y="6728"/>
                    <a:pt x="4085" y="6728"/>
                  </a:cubicBezTo>
                  <a:cubicBezTo>
                    <a:pt x="3980" y="6728"/>
                    <a:pt x="3875" y="6737"/>
                    <a:pt x="3772" y="6754"/>
                  </a:cubicBezTo>
                  <a:cubicBezTo>
                    <a:pt x="4773" y="5830"/>
                    <a:pt x="6031" y="5135"/>
                    <a:pt x="7437" y="4755"/>
                  </a:cubicBezTo>
                  <a:cubicBezTo>
                    <a:pt x="7583" y="4717"/>
                    <a:pt x="7647" y="4579"/>
                    <a:pt x="7641" y="4449"/>
                  </a:cubicBezTo>
                  <a:cubicBezTo>
                    <a:pt x="8039" y="4414"/>
                    <a:pt x="8439" y="4397"/>
                    <a:pt x="8839" y="4397"/>
                  </a:cubicBezTo>
                  <a:close/>
                  <a:moveTo>
                    <a:pt x="4033" y="7188"/>
                  </a:moveTo>
                  <a:cubicBezTo>
                    <a:pt x="4800" y="7188"/>
                    <a:pt x="5484" y="7556"/>
                    <a:pt x="5618" y="8498"/>
                  </a:cubicBezTo>
                  <a:cubicBezTo>
                    <a:pt x="5711" y="9152"/>
                    <a:pt x="5077" y="9880"/>
                    <a:pt x="5361" y="10479"/>
                  </a:cubicBezTo>
                  <a:cubicBezTo>
                    <a:pt x="5330" y="10574"/>
                    <a:pt x="5382" y="10675"/>
                    <a:pt x="5477" y="10704"/>
                  </a:cubicBezTo>
                  <a:cubicBezTo>
                    <a:pt x="6914" y="11206"/>
                    <a:pt x="4691" y="13109"/>
                    <a:pt x="4290" y="13750"/>
                  </a:cubicBezTo>
                  <a:cubicBezTo>
                    <a:pt x="3889" y="14397"/>
                    <a:pt x="3677" y="15092"/>
                    <a:pt x="3821" y="15836"/>
                  </a:cubicBezTo>
                  <a:cubicBezTo>
                    <a:pt x="3817" y="15865"/>
                    <a:pt x="3823" y="15896"/>
                    <a:pt x="3837" y="15922"/>
                  </a:cubicBezTo>
                  <a:cubicBezTo>
                    <a:pt x="3838" y="15930"/>
                    <a:pt x="3838" y="15936"/>
                    <a:pt x="3840" y="15944"/>
                  </a:cubicBezTo>
                  <a:cubicBezTo>
                    <a:pt x="3863" y="16041"/>
                    <a:pt x="3939" y="16084"/>
                    <a:pt x="4019" y="16084"/>
                  </a:cubicBezTo>
                  <a:cubicBezTo>
                    <a:pt x="4040" y="16084"/>
                    <a:pt x="4061" y="16081"/>
                    <a:pt x="4082" y="16075"/>
                  </a:cubicBezTo>
                  <a:cubicBezTo>
                    <a:pt x="4740" y="16522"/>
                    <a:pt x="4259" y="17984"/>
                    <a:pt x="5313" y="18121"/>
                  </a:cubicBezTo>
                  <a:cubicBezTo>
                    <a:pt x="5346" y="18126"/>
                    <a:pt x="5378" y="18128"/>
                    <a:pt x="5410" y="18128"/>
                  </a:cubicBezTo>
                  <a:cubicBezTo>
                    <a:pt x="5724" y="18128"/>
                    <a:pt x="5971" y="17924"/>
                    <a:pt x="6203" y="17723"/>
                  </a:cubicBezTo>
                  <a:cubicBezTo>
                    <a:pt x="6542" y="17429"/>
                    <a:pt x="6909" y="17167"/>
                    <a:pt x="7298" y="16944"/>
                  </a:cubicBezTo>
                  <a:cubicBezTo>
                    <a:pt x="7325" y="16965"/>
                    <a:pt x="7358" y="16976"/>
                    <a:pt x="7392" y="16976"/>
                  </a:cubicBezTo>
                  <a:cubicBezTo>
                    <a:pt x="7408" y="16976"/>
                    <a:pt x="7425" y="16974"/>
                    <a:pt x="7441" y="16968"/>
                  </a:cubicBezTo>
                  <a:cubicBezTo>
                    <a:pt x="7605" y="16909"/>
                    <a:pt x="7761" y="16883"/>
                    <a:pt x="7909" y="16883"/>
                  </a:cubicBezTo>
                  <a:cubicBezTo>
                    <a:pt x="8609" y="16883"/>
                    <a:pt x="9139" y="17472"/>
                    <a:pt x="9674" y="17933"/>
                  </a:cubicBezTo>
                  <a:cubicBezTo>
                    <a:pt x="10032" y="18241"/>
                    <a:pt x="10453" y="18434"/>
                    <a:pt x="10825" y="18716"/>
                  </a:cubicBezTo>
                  <a:cubicBezTo>
                    <a:pt x="11309" y="19082"/>
                    <a:pt x="11496" y="19714"/>
                    <a:pt x="11899" y="20111"/>
                  </a:cubicBezTo>
                  <a:cubicBezTo>
                    <a:pt x="11383" y="20191"/>
                    <a:pt x="10867" y="20230"/>
                    <a:pt x="10356" y="20230"/>
                  </a:cubicBezTo>
                  <a:cubicBezTo>
                    <a:pt x="6531" y="20230"/>
                    <a:pt x="2961" y="18037"/>
                    <a:pt x="1754" y="14162"/>
                  </a:cubicBezTo>
                  <a:cubicBezTo>
                    <a:pt x="937" y="11540"/>
                    <a:pt x="1640" y="9094"/>
                    <a:pt x="3227" y="7311"/>
                  </a:cubicBezTo>
                  <a:cubicBezTo>
                    <a:pt x="3493" y="7232"/>
                    <a:pt x="3768" y="7188"/>
                    <a:pt x="4033" y="7188"/>
                  </a:cubicBezTo>
                  <a:close/>
                  <a:moveTo>
                    <a:pt x="10260" y="2735"/>
                  </a:moveTo>
                  <a:cubicBezTo>
                    <a:pt x="14668" y="2735"/>
                    <a:pt x="18761" y="5251"/>
                    <a:pt x="20136" y="9744"/>
                  </a:cubicBezTo>
                  <a:cubicBezTo>
                    <a:pt x="20888" y="12200"/>
                    <a:pt x="20704" y="15003"/>
                    <a:pt x="19494" y="17285"/>
                  </a:cubicBezTo>
                  <a:cubicBezTo>
                    <a:pt x="18632" y="18907"/>
                    <a:pt x="17341" y="19903"/>
                    <a:pt x="15854" y="20638"/>
                  </a:cubicBezTo>
                  <a:cubicBezTo>
                    <a:pt x="15757" y="20442"/>
                    <a:pt x="15618" y="20269"/>
                    <a:pt x="15497" y="20088"/>
                  </a:cubicBezTo>
                  <a:cubicBezTo>
                    <a:pt x="15416" y="19965"/>
                    <a:pt x="15334" y="19841"/>
                    <a:pt x="15255" y="19717"/>
                  </a:cubicBezTo>
                  <a:cubicBezTo>
                    <a:pt x="18767" y="17774"/>
                    <a:pt x="20657" y="13775"/>
                    <a:pt x="18882" y="9626"/>
                  </a:cubicBezTo>
                  <a:cubicBezTo>
                    <a:pt x="17417" y="6201"/>
                    <a:pt x="14063" y="4222"/>
                    <a:pt x="10513" y="3884"/>
                  </a:cubicBezTo>
                  <a:cubicBezTo>
                    <a:pt x="10364" y="3490"/>
                    <a:pt x="10135" y="3109"/>
                    <a:pt x="9926" y="2740"/>
                  </a:cubicBezTo>
                  <a:cubicBezTo>
                    <a:pt x="10038" y="2737"/>
                    <a:pt x="10149" y="2735"/>
                    <a:pt x="10260" y="2735"/>
                  </a:cubicBezTo>
                  <a:close/>
                  <a:moveTo>
                    <a:pt x="14895" y="19906"/>
                  </a:moveTo>
                  <a:cubicBezTo>
                    <a:pt x="14967" y="20042"/>
                    <a:pt x="15037" y="20178"/>
                    <a:pt x="15108" y="20316"/>
                  </a:cubicBezTo>
                  <a:cubicBezTo>
                    <a:pt x="15198" y="20495"/>
                    <a:pt x="15279" y="20685"/>
                    <a:pt x="15389" y="20855"/>
                  </a:cubicBezTo>
                  <a:cubicBezTo>
                    <a:pt x="15048" y="21008"/>
                    <a:pt x="14700" y="21151"/>
                    <a:pt x="14345" y="21286"/>
                  </a:cubicBezTo>
                  <a:cubicBezTo>
                    <a:pt x="14189" y="20973"/>
                    <a:pt x="13994" y="20667"/>
                    <a:pt x="13800" y="20371"/>
                  </a:cubicBezTo>
                  <a:cubicBezTo>
                    <a:pt x="14173" y="20240"/>
                    <a:pt x="14539" y="20083"/>
                    <a:pt x="14895" y="19906"/>
                  </a:cubicBezTo>
                  <a:close/>
                  <a:moveTo>
                    <a:pt x="10265" y="688"/>
                  </a:moveTo>
                  <a:cubicBezTo>
                    <a:pt x="15862" y="688"/>
                    <a:pt x="21016" y="3945"/>
                    <a:pt x="22415" y="9810"/>
                  </a:cubicBezTo>
                  <a:cubicBezTo>
                    <a:pt x="23959" y="16282"/>
                    <a:pt x="19658" y="22395"/>
                    <a:pt x="13227" y="23588"/>
                  </a:cubicBezTo>
                  <a:cubicBezTo>
                    <a:pt x="13213" y="23592"/>
                    <a:pt x="13199" y="23597"/>
                    <a:pt x="13187" y="23605"/>
                  </a:cubicBezTo>
                  <a:cubicBezTo>
                    <a:pt x="13057" y="23438"/>
                    <a:pt x="12939" y="23271"/>
                    <a:pt x="12859" y="23068"/>
                  </a:cubicBezTo>
                  <a:cubicBezTo>
                    <a:pt x="12797" y="22905"/>
                    <a:pt x="12766" y="22736"/>
                    <a:pt x="12734" y="22568"/>
                  </a:cubicBezTo>
                  <a:lnTo>
                    <a:pt x="12734" y="22568"/>
                  </a:lnTo>
                  <a:cubicBezTo>
                    <a:pt x="12742" y="22568"/>
                    <a:pt x="12750" y="22569"/>
                    <a:pt x="12758" y="22569"/>
                  </a:cubicBezTo>
                  <a:cubicBezTo>
                    <a:pt x="12790" y="22569"/>
                    <a:pt x="12823" y="22564"/>
                    <a:pt x="12853" y="22555"/>
                  </a:cubicBezTo>
                  <a:cubicBezTo>
                    <a:pt x="15791" y="21670"/>
                    <a:pt x="18629" y="20515"/>
                    <a:pt x="20134" y="17660"/>
                  </a:cubicBezTo>
                  <a:cubicBezTo>
                    <a:pt x="21436" y="15193"/>
                    <a:pt x="21651" y="12210"/>
                    <a:pt x="20853" y="9548"/>
                  </a:cubicBezTo>
                  <a:cubicBezTo>
                    <a:pt x="19503" y="5053"/>
                    <a:pt x="15189" y="2046"/>
                    <a:pt x="10652" y="2046"/>
                  </a:cubicBezTo>
                  <a:cubicBezTo>
                    <a:pt x="9684" y="2046"/>
                    <a:pt x="8706" y="2183"/>
                    <a:pt x="7744" y="2472"/>
                  </a:cubicBezTo>
                  <a:cubicBezTo>
                    <a:pt x="7736" y="2452"/>
                    <a:pt x="7727" y="2433"/>
                    <a:pt x="7713" y="2418"/>
                  </a:cubicBezTo>
                  <a:cubicBezTo>
                    <a:pt x="7497" y="2162"/>
                    <a:pt x="7365" y="1856"/>
                    <a:pt x="7350" y="1521"/>
                  </a:cubicBezTo>
                  <a:cubicBezTo>
                    <a:pt x="7339" y="1305"/>
                    <a:pt x="7398" y="1127"/>
                    <a:pt x="7462" y="943"/>
                  </a:cubicBezTo>
                  <a:cubicBezTo>
                    <a:pt x="7476" y="945"/>
                    <a:pt x="7490" y="947"/>
                    <a:pt x="7504" y="947"/>
                  </a:cubicBezTo>
                  <a:cubicBezTo>
                    <a:pt x="7518" y="947"/>
                    <a:pt x="7532" y="945"/>
                    <a:pt x="7546" y="943"/>
                  </a:cubicBezTo>
                  <a:cubicBezTo>
                    <a:pt x="8455" y="772"/>
                    <a:pt x="9366" y="688"/>
                    <a:pt x="10265" y="688"/>
                  </a:cubicBezTo>
                  <a:close/>
                  <a:moveTo>
                    <a:pt x="19150" y="21652"/>
                  </a:moveTo>
                  <a:cubicBezTo>
                    <a:pt x="19771" y="22902"/>
                    <a:pt x="20886" y="24294"/>
                    <a:pt x="22095" y="24954"/>
                  </a:cubicBezTo>
                  <a:cubicBezTo>
                    <a:pt x="21804" y="25326"/>
                    <a:pt x="21525" y="25654"/>
                    <a:pt x="21081" y="25876"/>
                  </a:cubicBezTo>
                  <a:cubicBezTo>
                    <a:pt x="20670" y="26083"/>
                    <a:pt x="20238" y="26142"/>
                    <a:pt x="19791" y="26152"/>
                  </a:cubicBezTo>
                  <a:cubicBezTo>
                    <a:pt x="19631" y="24770"/>
                    <a:pt x="19185" y="23403"/>
                    <a:pt x="18313" y="22305"/>
                  </a:cubicBezTo>
                  <a:lnTo>
                    <a:pt x="18313" y="22305"/>
                  </a:lnTo>
                  <a:cubicBezTo>
                    <a:pt x="18603" y="22100"/>
                    <a:pt x="18880" y="21880"/>
                    <a:pt x="19150" y="21652"/>
                  </a:cubicBezTo>
                  <a:close/>
                  <a:moveTo>
                    <a:pt x="23765" y="24179"/>
                  </a:moveTo>
                  <a:cubicBezTo>
                    <a:pt x="24566" y="24179"/>
                    <a:pt x="25362" y="24264"/>
                    <a:pt x="26189" y="24441"/>
                  </a:cubicBezTo>
                  <a:cubicBezTo>
                    <a:pt x="24049" y="27432"/>
                    <a:pt x="20785" y="29059"/>
                    <a:pt x="17178" y="29339"/>
                  </a:cubicBezTo>
                  <a:cubicBezTo>
                    <a:pt x="17423" y="28656"/>
                    <a:pt x="17592" y="27976"/>
                    <a:pt x="17958" y="27325"/>
                  </a:cubicBezTo>
                  <a:cubicBezTo>
                    <a:pt x="18286" y="26743"/>
                    <a:pt x="18693" y="26231"/>
                    <a:pt x="19116" y="25723"/>
                  </a:cubicBezTo>
                  <a:cubicBezTo>
                    <a:pt x="19150" y="25928"/>
                    <a:pt x="19180" y="26133"/>
                    <a:pt x="19199" y="26346"/>
                  </a:cubicBezTo>
                  <a:cubicBezTo>
                    <a:pt x="19216" y="26543"/>
                    <a:pt x="19379" y="26641"/>
                    <a:pt x="19533" y="26641"/>
                  </a:cubicBezTo>
                  <a:cubicBezTo>
                    <a:pt x="19607" y="26641"/>
                    <a:pt x="19679" y="26619"/>
                    <a:pt x="19732" y="26574"/>
                  </a:cubicBezTo>
                  <a:cubicBezTo>
                    <a:pt x="19894" y="26613"/>
                    <a:pt x="20061" y="26631"/>
                    <a:pt x="20230" y="26631"/>
                  </a:cubicBezTo>
                  <a:cubicBezTo>
                    <a:pt x="21224" y="26631"/>
                    <a:pt x="22272" y="26000"/>
                    <a:pt x="22637" y="25099"/>
                  </a:cubicBezTo>
                  <a:cubicBezTo>
                    <a:pt x="22677" y="25000"/>
                    <a:pt x="22634" y="24905"/>
                    <a:pt x="22560" y="24839"/>
                  </a:cubicBezTo>
                  <a:cubicBezTo>
                    <a:pt x="22614" y="24732"/>
                    <a:pt x="22591" y="24600"/>
                    <a:pt x="22502" y="24519"/>
                  </a:cubicBezTo>
                  <a:cubicBezTo>
                    <a:pt x="22419" y="24435"/>
                    <a:pt x="22331" y="24357"/>
                    <a:pt x="22243" y="24277"/>
                  </a:cubicBezTo>
                  <a:cubicBezTo>
                    <a:pt x="22759" y="24213"/>
                    <a:pt x="23263" y="24179"/>
                    <a:pt x="23765" y="24179"/>
                  </a:cubicBezTo>
                  <a:close/>
                  <a:moveTo>
                    <a:pt x="10748" y="1"/>
                  </a:moveTo>
                  <a:cubicBezTo>
                    <a:pt x="9671" y="1"/>
                    <a:pt x="8582" y="142"/>
                    <a:pt x="7506" y="439"/>
                  </a:cubicBezTo>
                  <a:cubicBezTo>
                    <a:pt x="7457" y="382"/>
                    <a:pt x="7381" y="348"/>
                    <a:pt x="7303" y="348"/>
                  </a:cubicBezTo>
                  <a:cubicBezTo>
                    <a:pt x="7242" y="348"/>
                    <a:pt x="7181" y="368"/>
                    <a:pt x="7130" y="415"/>
                  </a:cubicBezTo>
                  <a:cubicBezTo>
                    <a:pt x="6448" y="1035"/>
                    <a:pt x="6817" y="2263"/>
                    <a:pt x="7457" y="2749"/>
                  </a:cubicBezTo>
                  <a:cubicBezTo>
                    <a:pt x="7486" y="2772"/>
                    <a:pt x="7525" y="2786"/>
                    <a:pt x="7563" y="2786"/>
                  </a:cubicBezTo>
                  <a:cubicBezTo>
                    <a:pt x="7565" y="2786"/>
                    <a:pt x="7567" y="2786"/>
                    <a:pt x="7569" y="2786"/>
                  </a:cubicBezTo>
                  <a:cubicBezTo>
                    <a:pt x="7600" y="2889"/>
                    <a:pt x="7688" y="2976"/>
                    <a:pt x="7816" y="2976"/>
                  </a:cubicBezTo>
                  <a:cubicBezTo>
                    <a:pt x="7836" y="2976"/>
                    <a:pt x="7857" y="2974"/>
                    <a:pt x="7879" y="2969"/>
                  </a:cubicBezTo>
                  <a:cubicBezTo>
                    <a:pt x="8001" y="2943"/>
                    <a:pt x="8125" y="2922"/>
                    <a:pt x="8249" y="2901"/>
                  </a:cubicBezTo>
                  <a:cubicBezTo>
                    <a:pt x="8402" y="3202"/>
                    <a:pt x="8556" y="3536"/>
                    <a:pt x="8735" y="3846"/>
                  </a:cubicBezTo>
                  <a:cubicBezTo>
                    <a:pt x="8084" y="3882"/>
                    <a:pt x="7437" y="3977"/>
                    <a:pt x="6802" y="4127"/>
                  </a:cubicBezTo>
                  <a:cubicBezTo>
                    <a:pt x="6705" y="4150"/>
                    <a:pt x="6661" y="4215"/>
                    <a:pt x="6653" y="4285"/>
                  </a:cubicBezTo>
                  <a:cubicBezTo>
                    <a:pt x="2510" y="5127"/>
                    <a:pt x="0" y="9832"/>
                    <a:pt x="948" y="13848"/>
                  </a:cubicBezTo>
                  <a:cubicBezTo>
                    <a:pt x="1995" y="18271"/>
                    <a:pt x="6091" y="20943"/>
                    <a:pt x="10407" y="20943"/>
                  </a:cubicBezTo>
                  <a:cubicBezTo>
                    <a:pt x="11066" y="20943"/>
                    <a:pt x="11731" y="20881"/>
                    <a:pt x="12391" y="20753"/>
                  </a:cubicBezTo>
                  <a:cubicBezTo>
                    <a:pt x="12732" y="20687"/>
                    <a:pt x="13069" y="20601"/>
                    <a:pt x="13401" y="20500"/>
                  </a:cubicBezTo>
                  <a:cubicBezTo>
                    <a:pt x="13552" y="20820"/>
                    <a:pt x="13711" y="21148"/>
                    <a:pt x="13893" y="21451"/>
                  </a:cubicBezTo>
                  <a:cubicBezTo>
                    <a:pt x="13487" y="21597"/>
                    <a:pt x="13078" y="21736"/>
                    <a:pt x="12665" y="21872"/>
                  </a:cubicBezTo>
                  <a:cubicBezTo>
                    <a:pt x="12489" y="21930"/>
                    <a:pt x="12418" y="22079"/>
                    <a:pt x="12424" y="22223"/>
                  </a:cubicBezTo>
                  <a:cubicBezTo>
                    <a:pt x="12378" y="22243"/>
                    <a:pt x="12343" y="22281"/>
                    <a:pt x="12328" y="22329"/>
                  </a:cubicBezTo>
                  <a:cubicBezTo>
                    <a:pt x="12156" y="22920"/>
                    <a:pt x="12466" y="23738"/>
                    <a:pt x="12930" y="24127"/>
                  </a:cubicBezTo>
                  <a:cubicBezTo>
                    <a:pt x="12981" y="24173"/>
                    <a:pt x="13048" y="24198"/>
                    <a:pt x="13117" y="24198"/>
                  </a:cubicBezTo>
                  <a:cubicBezTo>
                    <a:pt x="13123" y="24198"/>
                    <a:pt x="13129" y="24198"/>
                    <a:pt x="13135" y="24197"/>
                  </a:cubicBezTo>
                  <a:cubicBezTo>
                    <a:pt x="13199" y="24244"/>
                    <a:pt x="13277" y="24269"/>
                    <a:pt x="13355" y="24269"/>
                  </a:cubicBezTo>
                  <a:cubicBezTo>
                    <a:pt x="13374" y="24269"/>
                    <a:pt x="13393" y="24268"/>
                    <a:pt x="13412" y="24265"/>
                  </a:cubicBezTo>
                  <a:cubicBezTo>
                    <a:pt x="15034" y="24024"/>
                    <a:pt x="16586" y="23436"/>
                    <a:pt x="17959" y="22543"/>
                  </a:cubicBezTo>
                  <a:cubicBezTo>
                    <a:pt x="18416" y="23422"/>
                    <a:pt x="18791" y="24286"/>
                    <a:pt x="19012" y="25220"/>
                  </a:cubicBezTo>
                  <a:cubicBezTo>
                    <a:pt x="17774" y="26130"/>
                    <a:pt x="16690" y="27832"/>
                    <a:pt x="16589" y="29376"/>
                  </a:cubicBezTo>
                  <a:cubicBezTo>
                    <a:pt x="16344" y="29392"/>
                    <a:pt x="16351" y="29743"/>
                    <a:pt x="16596" y="29763"/>
                  </a:cubicBezTo>
                  <a:cubicBezTo>
                    <a:pt x="16880" y="29786"/>
                    <a:pt x="17162" y="29797"/>
                    <a:pt x="17442" y="29797"/>
                  </a:cubicBezTo>
                  <a:cubicBezTo>
                    <a:pt x="21217" y="29797"/>
                    <a:pt x="24683" y="27788"/>
                    <a:pt x="26852" y="24700"/>
                  </a:cubicBezTo>
                  <a:cubicBezTo>
                    <a:pt x="26984" y="24513"/>
                    <a:pt x="26889" y="24332"/>
                    <a:pt x="26731" y="24248"/>
                  </a:cubicBezTo>
                  <a:cubicBezTo>
                    <a:pt x="26760" y="24115"/>
                    <a:pt x="26706" y="23966"/>
                    <a:pt x="26533" y="23915"/>
                  </a:cubicBezTo>
                  <a:cubicBezTo>
                    <a:pt x="25761" y="23688"/>
                    <a:pt x="24954" y="23571"/>
                    <a:pt x="24146" y="23571"/>
                  </a:cubicBezTo>
                  <a:cubicBezTo>
                    <a:pt x="23362" y="23571"/>
                    <a:pt x="22578" y="23681"/>
                    <a:pt x="21827" y="23906"/>
                  </a:cubicBezTo>
                  <a:cubicBezTo>
                    <a:pt x="21501" y="23629"/>
                    <a:pt x="21170" y="23355"/>
                    <a:pt x="20870" y="23044"/>
                  </a:cubicBezTo>
                  <a:cubicBezTo>
                    <a:pt x="20361" y="22514"/>
                    <a:pt x="19937" y="21926"/>
                    <a:pt x="19502" y="21336"/>
                  </a:cubicBezTo>
                  <a:cubicBezTo>
                    <a:pt x="22623" y="18471"/>
                    <a:pt x="24170" y="13985"/>
                    <a:pt x="23119" y="9613"/>
                  </a:cubicBezTo>
                  <a:cubicBezTo>
                    <a:pt x="21749" y="3911"/>
                    <a:pt x="16413" y="1"/>
                    <a:pt x="10748"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55" name="Google Shape;955;p43"/>
          <p:cNvGrpSpPr/>
          <p:nvPr/>
        </p:nvGrpSpPr>
        <p:grpSpPr>
          <a:xfrm>
            <a:off x="-469390" y="245003"/>
            <a:ext cx="1490486" cy="960916"/>
            <a:chOff x="-75881" y="2283499"/>
            <a:chExt cx="772313" cy="497910"/>
          </a:xfrm>
        </p:grpSpPr>
        <p:sp>
          <p:nvSpPr>
            <p:cNvPr id="956" name="Google Shape;956;p43"/>
            <p:cNvSpPr/>
            <p:nvPr/>
          </p:nvSpPr>
          <p:spPr>
            <a:xfrm>
              <a:off x="36336" y="2283499"/>
              <a:ext cx="627897" cy="471965"/>
            </a:xfrm>
            <a:custGeom>
              <a:rect b="b" l="l" r="r" t="t"/>
              <a:pathLst>
                <a:path extrusionOk="0" h="14262" w="18974">
                  <a:moveTo>
                    <a:pt x="2988" y="1"/>
                  </a:moveTo>
                  <a:cubicBezTo>
                    <a:pt x="2525" y="1"/>
                    <a:pt x="2056" y="123"/>
                    <a:pt x="1593" y="416"/>
                  </a:cubicBezTo>
                  <a:cubicBezTo>
                    <a:pt x="1" y="1425"/>
                    <a:pt x="39" y="3716"/>
                    <a:pt x="350" y="5361"/>
                  </a:cubicBezTo>
                  <a:cubicBezTo>
                    <a:pt x="797" y="7721"/>
                    <a:pt x="2174" y="9760"/>
                    <a:pt x="3820" y="11461"/>
                  </a:cubicBezTo>
                  <a:cubicBezTo>
                    <a:pt x="5052" y="12735"/>
                    <a:pt x="6440" y="14261"/>
                    <a:pt x="8322" y="14261"/>
                  </a:cubicBezTo>
                  <a:cubicBezTo>
                    <a:pt x="8371" y="14261"/>
                    <a:pt x="8421" y="14260"/>
                    <a:pt x="8470" y="14258"/>
                  </a:cubicBezTo>
                  <a:cubicBezTo>
                    <a:pt x="12386" y="14096"/>
                    <a:pt x="16661" y="11734"/>
                    <a:pt x="18086" y="7966"/>
                  </a:cubicBezTo>
                  <a:cubicBezTo>
                    <a:pt x="18657" y="6462"/>
                    <a:pt x="18974" y="4192"/>
                    <a:pt x="17952" y="2803"/>
                  </a:cubicBezTo>
                  <a:cubicBezTo>
                    <a:pt x="17453" y="2124"/>
                    <a:pt x="16710" y="1879"/>
                    <a:pt x="15917" y="1879"/>
                  </a:cubicBezTo>
                  <a:cubicBezTo>
                    <a:pt x="15596" y="1879"/>
                    <a:pt x="15266" y="1919"/>
                    <a:pt x="14941" y="1987"/>
                  </a:cubicBezTo>
                  <a:cubicBezTo>
                    <a:pt x="14900" y="1970"/>
                    <a:pt x="14860" y="1956"/>
                    <a:pt x="14817" y="1944"/>
                  </a:cubicBezTo>
                  <a:cubicBezTo>
                    <a:pt x="14573" y="1878"/>
                    <a:pt x="14346" y="1848"/>
                    <a:pt x="14131" y="1848"/>
                  </a:cubicBezTo>
                  <a:cubicBezTo>
                    <a:pt x="13095" y="1848"/>
                    <a:pt x="12355" y="2550"/>
                    <a:pt x="11556" y="3329"/>
                  </a:cubicBezTo>
                  <a:cubicBezTo>
                    <a:pt x="10541" y="4317"/>
                    <a:pt x="9538" y="5315"/>
                    <a:pt x="8535" y="6314"/>
                  </a:cubicBezTo>
                  <a:cubicBezTo>
                    <a:pt x="8423" y="4413"/>
                    <a:pt x="7620" y="2785"/>
                    <a:pt x="6213" y="1454"/>
                  </a:cubicBezTo>
                  <a:cubicBezTo>
                    <a:pt x="6087" y="1333"/>
                    <a:pt x="5935" y="1244"/>
                    <a:pt x="5767" y="1194"/>
                  </a:cubicBezTo>
                  <a:cubicBezTo>
                    <a:pt x="4945" y="560"/>
                    <a:pt x="3980" y="1"/>
                    <a:pt x="2988" y="1"/>
                  </a:cubicBezTo>
                  <a:close/>
                </a:path>
              </a:pathLst>
            </a:custGeom>
            <a:solidFill>
              <a:srgbClr val="FEB8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7" name="Google Shape;957;p43"/>
            <p:cNvSpPr/>
            <p:nvPr/>
          </p:nvSpPr>
          <p:spPr>
            <a:xfrm>
              <a:off x="-75881" y="2283664"/>
              <a:ext cx="772313" cy="497744"/>
            </a:xfrm>
            <a:custGeom>
              <a:rect b="b" l="l" r="r" t="t"/>
              <a:pathLst>
                <a:path extrusionOk="0" h="15041" w="23338">
                  <a:moveTo>
                    <a:pt x="7095" y="721"/>
                  </a:moveTo>
                  <a:cubicBezTo>
                    <a:pt x="7622" y="721"/>
                    <a:pt x="8178" y="845"/>
                    <a:pt x="8741" y="1117"/>
                  </a:cubicBezTo>
                  <a:cubicBezTo>
                    <a:pt x="10751" y="2088"/>
                    <a:pt x="11547" y="4287"/>
                    <a:pt x="11823" y="6364"/>
                  </a:cubicBezTo>
                  <a:cubicBezTo>
                    <a:pt x="11672" y="6627"/>
                    <a:pt x="11920" y="6868"/>
                    <a:pt x="12174" y="6868"/>
                  </a:cubicBezTo>
                  <a:cubicBezTo>
                    <a:pt x="12290" y="6868"/>
                    <a:pt x="12407" y="6819"/>
                    <a:pt x="12489" y="6699"/>
                  </a:cubicBezTo>
                  <a:cubicBezTo>
                    <a:pt x="13875" y="4691"/>
                    <a:pt x="15594" y="2216"/>
                    <a:pt x="18283" y="2043"/>
                  </a:cubicBezTo>
                  <a:cubicBezTo>
                    <a:pt x="18379" y="2037"/>
                    <a:pt x="18473" y="2034"/>
                    <a:pt x="18566" y="2034"/>
                  </a:cubicBezTo>
                  <a:cubicBezTo>
                    <a:pt x="21416" y="2034"/>
                    <a:pt x="22590" y="4930"/>
                    <a:pt x="21547" y="7369"/>
                  </a:cubicBezTo>
                  <a:cubicBezTo>
                    <a:pt x="19845" y="11346"/>
                    <a:pt x="14967" y="13248"/>
                    <a:pt x="11085" y="14216"/>
                  </a:cubicBezTo>
                  <a:cubicBezTo>
                    <a:pt x="11079" y="14216"/>
                    <a:pt x="11075" y="14221"/>
                    <a:pt x="11071" y="14222"/>
                  </a:cubicBezTo>
                  <a:cubicBezTo>
                    <a:pt x="8029" y="12032"/>
                    <a:pt x="3303" y="8519"/>
                    <a:pt x="3592" y="4333"/>
                  </a:cubicBezTo>
                  <a:cubicBezTo>
                    <a:pt x="3735" y="2272"/>
                    <a:pt x="5232" y="721"/>
                    <a:pt x="7095" y="721"/>
                  </a:cubicBezTo>
                  <a:close/>
                  <a:moveTo>
                    <a:pt x="6988" y="1"/>
                  </a:moveTo>
                  <a:cubicBezTo>
                    <a:pt x="5758" y="1"/>
                    <a:pt x="4566" y="507"/>
                    <a:pt x="3767" y="1587"/>
                  </a:cubicBezTo>
                  <a:cubicBezTo>
                    <a:pt x="1" y="6676"/>
                    <a:pt x="7237" y="12429"/>
                    <a:pt x="10797" y="14970"/>
                  </a:cubicBezTo>
                  <a:cubicBezTo>
                    <a:pt x="10866" y="15019"/>
                    <a:pt x="10933" y="15041"/>
                    <a:pt x="10996" y="15041"/>
                  </a:cubicBezTo>
                  <a:cubicBezTo>
                    <a:pt x="11172" y="15041"/>
                    <a:pt x="11310" y="14876"/>
                    <a:pt x="11337" y="14691"/>
                  </a:cubicBezTo>
                  <a:cubicBezTo>
                    <a:pt x="15885" y="14101"/>
                    <a:pt x="23337" y="10392"/>
                    <a:pt x="22676" y="4904"/>
                  </a:cubicBezTo>
                  <a:cubicBezTo>
                    <a:pt x="22413" y="2733"/>
                    <a:pt x="20731" y="1287"/>
                    <a:pt x="18602" y="1287"/>
                  </a:cubicBezTo>
                  <a:cubicBezTo>
                    <a:pt x="18492" y="1287"/>
                    <a:pt x="18382" y="1291"/>
                    <a:pt x="18271" y="1299"/>
                  </a:cubicBezTo>
                  <a:cubicBezTo>
                    <a:pt x="15565" y="1484"/>
                    <a:pt x="13768" y="3605"/>
                    <a:pt x="12293" y="5682"/>
                  </a:cubicBezTo>
                  <a:cubicBezTo>
                    <a:pt x="12066" y="3642"/>
                    <a:pt x="11183" y="1634"/>
                    <a:pt x="9306" y="607"/>
                  </a:cubicBezTo>
                  <a:cubicBezTo>
                    <a:pt x="8581" y="209"/>
                    <a:pt x="7777" y="1"/>
                    <a:pt x="6988"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1" name="Shape 961"/>
        <p:cNvGrpSpPr/>
        <p:nvPr/>
      </p:nvGrpSpPr>
      <p:grpSpPr>
        <a:xfrm>
          <a:off x="0" y="0"/>
          <a:ext cx="0" cy="0"/>
          <a:chOff x="0" y="0"/>
          <a:chExt cx="0" cy="0"/>
        </a:xfrm>
      </p:grpSpPr>
      <p:grpSp>
        <p:nvGrpSpPr>
          <p:cNvPr id="962" name="Google Shape;962;p44"/>
          <p:cNvGrpSpPr/>
          <p:nvPr/>
        </p:nvGrpSpPr>
        <p:grpSpPr>
          <a:xfrm>
            <a:off x="4752300" y="853075"/>
            <a:ext cx="3477736" cy="3727292"/>
            <a:chOff x="4752300" y="853075"/>
            <a:chExt cx="3477736" cy="3727292"/>
          </a:xfrm>
        </p:grpSpPr>
        <p:sp>
          <p:nvSpPr>
            <p:cNvPr id="963" name="Google Shape;963;p44"/>
            <p:cNvSpPr/>
            <p:nvPr/>
          </p:nvSpPr>
          <p:spPr>
            <a:xfrm>
              <a:off x="6060460" y="2524656"/>
              <a:ext cx="660081" cy="425397"/>
            </a:xfrm>
            <a:custGeom>
              <a:rect b="b" l="l" r="r" t="t"/>
              <a:pathLst>
                <a:path extrusionOk="0" h="10584" w="16423">
                  <a:moveTo>
                    <a:pt x="4108" y="1879"/>
                  </a:moveTo>
                  <a:cubicBezTo>
                    <a:pt x="4258" y="2095"/>
                    <a:pt x="4409" y="2306"/>
                    <a:pt x="4552" y="2503"/>
                  </a:cubicBezTo>
                  <a:cubicBezTo>
                    <a:pt x="4354" y="3227"/>
                    <a:pt x="4217" y="3850"/>
                    <a:pt x="4001" y="4451"/>
                  </a:cubicBezTo>
                  <a:cubicBezTo>
                    <a:pt x="3946" y="4611"/>
                    <a:pt x="3658" y="4689"/>
                    <a:pt x="3475" y="4809"/>
                  </a:cubicBezTo>
                  <a:cubicBezTo>
                    <a:pt x="3383" y="4611"/>
                    <a:pt x="3191" y="4395"/>
                    <a:pt x="3218" y="4218"/>
                  </a:cubicBezTo>
                  <a:cubicBezTo>
                    <a:pt x="3309" y="3621"/>
                    <a:pt x="3447" y="3032"/>
                    <a:pt x="3631" y="2457"/>
                  </a:cubicBezTo>
                  <a:cubicBezTo>
                    <a:pt x="3699" y="2237"/>
                    <a:pt x="3943" y="2071"/>
                    <a:pt x="4108" y="1879"/>
                  </a:cubicBezTo>
                  <a:close/>
                  <a:moveTo>
                    <a:pt x="8083" y="2960"/>
                  </a:moveTo>
                  <a:cubicBezTo>
                    <a:pt x="8090" y="2960"/>
                    <a:pt x="8098" y="2961"/>
                    <a:pt x="8104" y="2962"/>
                  </a:cubicBezTo>
                  <a:cubicBezTo>
                    <a:pt x="8250" y="2984"/>
                    <a:pt x="8448" y="3126"/>
                    <a:pt x="8494" y="3263"/>
                  </a:cubicBezTo>
                  <a:cubicBezTo>
                    <a:pt x="8576" y="3516"/>
                    <a:pt x="8567" y="3800"/>
                    <a:pt x="8599" y="4121"/>
                  </a:cubicBezTo>
                  <a:cubicBezTo>
                    <a:pt x="8530" y="4474"/>
                    <a:pt x="8480" y="4872"/>
                    <a:pt x="8360" y="5252"/>
                  </a:cubicBezTo>
                  <a:cubicBezTo>
                    <a:pt x="8321" y="5384"/>
                    <a:pt x="8118" y="5566"/>
                    <a:pt x="8000" y="5566"/>
                  </a:cubicBezTo>
                  <a:cubicBezTo>
                    <a:pt x="7995" y="5566"/>
                    <a:pt x="7990" y="5565"/>
                    <a:pt x="7985" y="5564"/>
                  </a:cubicBezTo>
                  <a:cubicBezTo>
                    <a:pt x="7829" y="5546"/>
                    <a:pt x="7568" y="5348"/>
                    <a:pt x="7568" y="5234"/>
                  </a:cubicBezTo>
                  <a:cubicBezTo>
                    <a:pt x="7581" y="4552"/>
                    <a:pt x="7641" y="3868"/>
                    <a:pt x="7728" y="3194"/>
                  </a:cubicBezTo>
                  <a:cubicBezTo>
                    <a:pt x="7741" y="3100"/>
                    <a:pt x="7958" y="2960"/>
                    <a:pt x="8083" y="2960"/>
                  </a:cubicBezTo>
                  <a:close/>
                  <a:moveTo>
                    <a:pt x="13027" y="4001"/>
                  </a:moveTo>
                  <a:cubicBezTo>
                    <a:pt x="13174" y="4006"/>
                    <a:pt x="13376" y="4199"/>
                    <a:pt x="13439" y="4355"/>
                  </a:cubicBezTo>
                  <a:cubicBezTo>
                    <a:pt x="13536" y="4580"/>
                    <a:pt x="13526" y="4849"/>
                    <a:pt x="13563" y="5088"/>
                  </a:cubicBezTo>
                  <a:cubicBezTo>
                    <a:pt x="13472" y="5466"/>
                    <a:pt x="13613" y="6027"/>
                    <a:pt x="13048" y="6027"/>
                  </a:cubicBezTo>
                  <a:cubicBezTo>
                    <a:pt x="13046" y="6027"/>
                    <a:pt x="13043" y="6027"/>
                    <a:pt x="13041" y="6027"/>
                  </a:cubicBezTo>
                  <a:cubicBezTo>
                    <a:pt x="12505" y="6023"/>
                    <a:pt x="12532" y="5495"/>
                    <a:pt x="12518" y="5106"/>
                  </a:cubicBezTo>
                  <a:cubicBezTo>
                    <a:pt x="12514" y="4854"/>
                    <a:pt x="12532" y="4584"/>
                    <a:pt x="12623" y="4355"/>
                  </a:cubicBezTo>
                  <a:cubicBezTo>
                    <a:pt x="12684" y="4199"/>
                    <a:pt x="12890" y="4001"/>
                    <a:pt x="13027" y="4001"/>
                  </a:cubicBezTo>
                  <a:close/>
                  <a:moveTo>
                    <a:pt x="2345" y="6705"/>
                  </a:moveTo>
                  <a:cubicBezTo>
                    <a:pt x="2390" y="6705"/>
                    <a:pt x="2428" y="6712"/>
                    <a:pt x="2443" y="6729"/>
                  </a:cubicBezTo>
                  <a:cubicBezTo>
                    <a:pt x="2545" y="6835"/>
                    <a:pt x="2581" y="7003"/>
                    <a:pt x="2695" y="7270"/>
                  </a:cubicBezTo>
                  <a:cubicBezTo>
                    <a:pt x="2438" y="7668"/>
                    <a:pt x="2173" y="8113"/>
                    <a:pt x="1870" y="8530"/>
                  </a:cubicBezTo>
                  <a:cubicBezTo>
                    <a:pt x="1831" y="8582"/>
                    <a:pt x="1712" y="8614"/>
                    <a:pt x="1610" y="8614"/>
                  </a:cubicBezTo>
                  <a:cubicBezTo>
                    <a:pt x="1559" y="8614"/>
                    <a:pt x="1512" y="8606"/>
                    <a:pt x="1481" y="8589"/>
                  </a:cubicBezTo>
                  <a:cubicBezTo>
                    <a:pt x="1384" y="8539"/>
                    <a:pt x="1270" y="8315"/>
                    <a:pt x="1306" y="8242"/>
                  </a:cubicBezTo>
                  <a:cubicBezTo>
                    <a:pt x="1550" y="7742"/>
                    <a:pt x="1824" y="7251"/>
                    <a:pt x="2114" y="6780"/>
                  </a:cubicBezTo>
                  <a:cubicBezTo>
                    <a:pt x="2141" y="6734"/>
                    <a:pt x="2256" y="6705"/>
                    <a:pt x="2345" y="6705"/>
                  </a:cubicBezTo>
                  <a:close/>
                  <a:moveTo>
                    <a:pt x="5391" y="6500"/>
                  </a:moveTo>
                  <a:cubicBezTo>
                    <a:pt x="5524" y="6673"/>
                    <a:pt x="5694" y="6835"/>
                    <a:pt x="5776" y="7031"/>
                  </a:cubicBezTo>
                  <a:cubicBezTo>
                    <a:pt x="5844" y="7188"/>
                    <a:pt x="5808" y="7388"/>
                    <a:pt x="5817" y="7664"/>
                  </a:cubicBezTo>
                  <a:cubicBezTo>
                    <a:pt x="5780" y="7884"/>
                    <a:pt x="5780" y="8209"/>
                    <a:pt x="5656" y="8485"/>
                  </a:cubicBezTo>
                  <a:cubicBezTo>
                    <a:pt x="5570" y="8673"/>
                    <a:pt x="5317" y="8787"/>
                    <a:pt x="5134" y="8934"/>
                  </a:cubicBezTo>
                  <a:cubicBezTo>
                    <a:pt x="5019" y="8751"/>
                    <a:pt x="4813" y="8568"/>
                    <a:pt x="4809" y="8379"/>
                  </a:cubicBezTo>
                  <a:cubicBezTo>
                    <a:pt x="4799" y="7905"/>
                    <a:pt x="4846" y="7430"/>
                    <a:pt x="4950" y="6967"/>
                  </a:cubicBezTo>
                  <a:cubicBezTo>
                    <a:pt x="4987" y="6789"/>
                    <a:pt x="5235" y="6656"/>
                    <a:pt x="5391" y="6500"/>
                  </a:cubicBezTo>
                  <a:close/>
                  <a:moveTo>
                    <a:pt x="10611" y="6238"/>
                  </a:moveTo>
                  <a:cubicBezTo>
                    <a:pt x="10753" y="6238"/>
                    <a:pt x="10980" y="6371"/>
                    <a:pt x="11024" y="6490"/>
                  </a:cubicBezTo>
                  <a:cubicBezTo>
                    <a:pt x="11134" y="6812"/>
                    <a:pt x="11161" y="7159"/>
                    <a:pt x="11221" y="7499"/>
                  </a:cubicBezTo>
                  <a:cubicBezTo>
                    <a:pt x="11147" y="7925"/>
                    <a:pt x="11116" y="8351"/>
                    <a:pt x="10987" y="8745"/>
                  </a:cubicBezTo>
                  <a:cubicBezTo>
                    <a:pt x="10936" y="8901"/>
                    <a:pt x="10694" y="9075"/>
                    <a:pt x="10520" y="9090"/>
                  </a:cubicBezTo>
                  <a:cubicBezTo>
                    <a:pt x="10518" y="9090"/>
                    <a:pt x="10516" y="9090"/>
                    <a:pt x="10514" y="9090"/>
                  </a:cubicBezTo>
                  <a:cubicBezTo>
                    <a:pt x="10407" y="9090"/>
                    <a:pt x="10181" y="8831"/>
                    <a:pt x="10175" y="8690"/>
                  </a:cubicBezTo>
                  <a:cubicBezTo>
                    <a:pt x="10158" y="7980"/>
                    <a:pt x="10185" y="7270"/>
                    <a:pt x="10236" y="6564"/>
                  </a:cubicBezTo>
                  <a:cubicBezTo>
                    <a:pt x="10249" y="6440"/>
                    <a:pt x="10465" y="6252"/>
                    <a:pt x="10598" y="6238"/>
                  </a:cubicBezTo>
                  <a:cubicBezTo>
                    <a:pt x="10602" y="6238"/>
                    <a:pt x="10606" y="6238"/>
                    <a:pt x="10611" y="6238"/>
                  </a:cubicBezTo>
                  <a:close/>
                  <a:moveTo>
                    <a:pt x="2109" y="0"/>
                  </a:moveTo>
                  <a:cubicBezTo>
                    <a:pt x="2086" y="101"/>
                    <a:pt x="2068" y="188"/>
                    <a:pt x="2050" y="276"/>
                  </a:cubicBezTo>
                  <a:cubicBezTo>
                    <a:pt x="1600" y="2196"/>
                    <a:pt x="1156" y="4121"/>
                    <a:pt x="698" y="6042"/>
                  </a:cubicBezTo>
                  <a:cubicBezTo>
                    <a:pt x="491" y="6894"/>
                    <a:pt x="230" y="7733"/>
                    <a:pt x="33" y="8585"/>
                  </a:cubicBezTo>
                  <a:cubicBezTo>
                    <a:pt x="0" y="8728"/>
                    <a:pt x="143" y="9035"/>
                    <a:pt x="266" y="9071"/>
                  </a:cubicBezTo>
                  <a:cubicBezTo>
                    <a:pt x="1898" y="9566"/>
                    <a:pt x="3521" y="10152"/>
                    <a:pt x="5194" y="10464"/>
                  </a:cubicBezTo>
                  <a:cubicBezTo>
                    <a:pt x="5673" y="10552"/>
                    <a:pt x="6168" y="10584"/>
                    <a:pt x="6667" y="10584"/>
                  </a:cubicBezTo>
                  <a:cubicBezTo>
                    <a:pt x="7341" y="10584"/>
                    <a:pt x="8024" y="10525"/>
                    <a:pt x="8690" y="10464"/>
                  </a:cubicBezTo>
                  <a:cubicBezTo>
                    <a:pt x="11454" y="10213"/>
                    <a:pt x="13852" y="8787"/>
                    <a:pt x="16423" y="7958"/>
                  </a:cubicBezTo>
                  <a:cubicBezTo>
                    <a:pt x="16299" y="6349"/>
                    <a:pt x="16176" y="4786"/>
                    <a:pt x="16056" y="3236"/>
                  </a:cubicBezTo>
                  <a:cubicBezTo>
                    <a:pt x="11235" y="2962"/>
                    <a:pt x="6468" y="2411"/>
                    <a:pt x="2109" y="0"/>
                  </a:cubicBezTo>
                  <a:close/>
                </a:path>
              </a:pathLst>
            </a:custGeom>
            <a:solidFill>
              <a:srgbClr val="A6DFD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4" name="Google Shape;964;p44"/>
            <p:cNvSpPr/>
            <p:nvPr/>
          </p:nvSpPr>
          <p:spPr>
            <a:xfrm>
              <a:off x="6358330" y="2087679"/>
              <a:ext cx="353171" cy="382874"/>
            </a:xfrm>
            <a:custGeom>
              <a:rect b="b" l="l" r="r" t="t"/>
              <a:pathLst>
                <a:path extrusionOk="0" h="9526" w="8787">
                  <a:moveTo>
                    <a:pt x="4299" y="1966"/>
                  </a:moveTo>
                  <a:cubicBezTo>
                    <a:pt x="4301" y="1966"/>
                    <a:pt x="4303" y="1966"/>
                    <a:pt x="4305" y="1966"/>
                  </a:cubicBezTo>
                  <a:cubicBezTo>
                    <a:pt x="4465" y="1986"/>
                    <a:pt x="4695" y="2076"/>
                    <a:pt x="4749" y="2205"/>
                  </a:cubicBezTo>
                  <a:cubicBezTo>
                    <a:pt x="4937" y="2618"/>
                    <a:pt x="5062" y="3057"/>
                    <a:pt x="5227" y="3529"/>
                  </a:cubicBezTo>
                  <a:cubicBezTo>
                    <a:pt x="5126" y="3677"/>
                    <a:pt x="5052" y="3901"/>
                    <a:pt x="4928" y="3937"/>
                  </a:cubicBezTo>
                  <a:cubicBezTo>
                    <a:pt x="4893" y="3947"/>
                    <a:pt x="4850" y="3952"/>
                    <a:pt x="4803" y="3952"/>
                  </a:cubicBezTo>
                  <a:cubicBezTo>
                    <a:pt x="4638" y="3952"/>
                    <a:pt x="4431" y="3894"/>
                    <a:pt x="4406" y="3823"/>
                  </a:cubicBezTo>
                  <a:cubicBezTo>
                    <a:pt x="4231" y="3300"/>
                    <a:pt x="4112" y="2755"/>
                    <a:pt x="4011" y="2214"/>
                  </a:cubicBezTo>
                  <a:cubicBezTo>
                    <a:pt x="3998" y="2147"/>
                    <a:pt x="4203" y="1966"/>
                    <a:pt x="4299" y="1966"/>
                  </a:cubicBezTo>
                  <a:close/>
                  <a:moveTo>
                    <a:pt x="1780" y="2235"/>
                  </a:moveTo>
                  <a:cubicBezTo>
                    <a:pt x="2175" y="2235"/>
                    <a:pt x="2197" y="2618"/>
                    <a:pt x="2224" y="2934"/>
                  </a:cubicBezTo>
                  <a:cubicBezTo>
                    <a:pt x="2247" y="3186"/>
                    <a:pt x="2278" y="3451"/>
                    <a:pt x="2219" y="3689"/>
                  </a:cubicBezTo>
                  <a:lnTo>
                    <a:pt x="2219" y="3690"/>
                  </a:lnTo>
                  <a:cubicBezTo>
                    <a:pt x="2173" y="3869"/>
                    <a:pt x="1990" y="4011"/>
                    <a:pt x="1866" y="4166"/>
                  </a:cubicBezTo>
                  <a:cubicBezTo>
                    <a:pt x="1706" y="4024"/>
                    <a:pt x="1499" y="3905"/>
                    <a:pt x="1403" y="3731"/>
                  </a:cubicBezTo>
                  <a:cubicBezTo>
                    <a:pt x="1321" y="3565"/>
                    <a:pt x="1361" y="3336"/>
                    <a:pt x="1348" y="3140"/>
                  </a:cubicBezTo>
                  <a:lnTo>
                    <a:pt x="1361" y="3140"/>
                  </a:lnTo>
                  <a:cubicBezTo>
                    <a:pt x="1361" y="3085"/>
                    <a:pt x="1357" y="3030"/>
                    <a:pt x="1361" y="2975"/>
                  </a:cubicBezTo>
                  <a:cubicBezTo>
                    <a:pt x="1380" y="2677"/>
                    <a:pt x="1302" y="2269"/>
                    <a:pt x="1724" y="2237"/>
                  </a:cubicBezTo>
                  <a:cubicBezTo>
                    <a:pt x="1744" y="2235"/>
                    <a:pt x="1763" y="2235"/>
                    <a:pt x="1780" y="2235"/>
                  </a:cubicBezTo>
                  <a:close/>
                  <a:moveTo>
                    <a:pt x="6838" y="4973"/>
                  </a:moveTo>
                  <a:cubicBezTo>
                    <a:pt x="6956" y="4973"/>
                    <a:pt x="7158" y="5219"/>
                    <a:pt x="7229" y="5390"/>
                  </a:cubicBezTo>
                  <a:cubicBezTo>
                    <a:pt x="7307" y="5583"/>
                    <a:pt x="7271" y="5821"/>
                    <a:pt x="7280" y="5968"/>
                  </a:cubicBezTo>
                  <a:cubicBezTo>
                    <a:pt x="7280" y="6092"/>
                    <a:pt x="7284" y="6147"/>
                    <a:pt x="7280" y="6202"/>
                  </a:cubicBezTo>
                  <a:cubicBezTo>
                    <a:pt x="7275" y="6531"/>
                    <a:pt x="7339" y="6945"/>
                    <a:pt x="6886" y="6976"/>
                  </a:cubicBezTo>
                  <a:cubicBezTo>
                    <a:pt x="6867" y="6978"/>
                    <a:pt x="6849" y="6979"/>
                    <a:pt x="6831" y="6979"/>
                  </a:cubicBezTo>
                  <a:cubicBezTo>
                    <a:pt x="6425" y="6979"/>
                    <a:pt x="6347" y="6590"/>
                    <a:pt x="6317" y="6253"/>
                  </a:cubicBezTo>
                  <a:cubicBezTo>
                    <a:pt x="6294" y="5964"/>
                    <a:pt x="6272" y="5653"/>
                    <a:pt x="6359" y="5386"/>
                  </a:cubicBezTo>
                  <a:cubicBezTo>
                    <a:pt x="6418" y="5207"/>
                    <a:pt x="6648" y="5005"/>
                    <a:pt x="6826" y="4974"/>
                  </a:cubicBezTo>
                  <a:cubicBezTo>
                    <a:pt x="6830" y="4973"/>
                    <a:pt x="6834" y="4973"/>
                    <a:pt x="6838" y="4973"/>
                  </a:cubicBezTo>
                  <a:close/>
                  <a:moveTo>
                    <a:pt x="3475" y="4876"/>
                  </a:moveTo>
                  <a:cubicBezTo>
                    <a:pt x="3480" y="4876"/>
                    <a:pt x="3485" y="4876"/>
                    <a:pt x="3489" y="4877"/>
                  </a:cubicBezTo>
                  <a:cubicBezTo>
                    <a:pt x="3659" y="4895"/>
                    <a:pt x="3874" y="5079"/>
                    <a:pt x="3943" y="5243"/>
                  </a:cubicBezTo>
                  <a:cubicBezTo>
                    <a:pt x="4039" y="5487"/>
                    <a:pt x="4021" y="5780"/>
                    <a:pt x="4053" y="6064"/>
                  </a:cubicBezTo>
                  <a:cubicBezTo>
                    <a:pt x="3994" y="6421"/>
                    <a:pt x="4158" y="6976"/>
                    <a:pt x="3576" y="6985"/>
                  </a:cubicBezTo>
                  <a:cubicBezTo>
                    <a:pt x="3574" y="6985"/>
                    <a:pt x="3571" y="6985"/>
                    <a:pt x="3569" y="6985"/>
                  </a:cubicBezTo>
                  <a:cubicBezTo>
                    <a:pt x="3008" y="6985"/>
                    <a:pt x="3017" y="6457"/>
                    <a:pt x="3013" y="6041"/>
                  </a:cubicBezTo>
                  <a:cubicBezTo>
                    <a:pt x="3004" y="5771"/>
                    <a:pt x="3013" y="5486"/>
                    <a:pt x="3100" y="5239"/>
                  </a:cubicBezTo>
                  <a:cubicBezTo>
                    <a:pt x="3148" y="5085"/>
                    <a:pt x="3353" y="4876"/>
                    <a:pt x="3475" y="4876"/>
                  </a:cubicBezTo>
                  <a:close/>
                  <a:moveTo>
                    <a:pt x="5324" y="7081"/>
                  </a:moveTo>
                  <a:cubicBezTo>
                    <a:pt x="5735" y="7081"/>
                    <a:pt x="5718" y="7556"/>
                    <a:pt x="5749" y="7879"/>
                  </a:cubicBezTo>
                  <a:cubicBezTo>
                    <a:pt x="5786" y="8268"/>
                    <a:pt x="5909" y="8809"/>
                    <a:pt x="5323" y="8819"/>
                  </a:cubicBezTo>
                  <a:cubicBezTo>
                    <a:pt x="5319" y="8819"/>
                    <a:pt x="5314" y="8819"/>
                    <a:pt x="5310" y="8819"/>
                  </a:cubicBezTo>
                  <a:cubicBezTo>
                    <a:pt x="4787" y="8819"/>
                    <a:pt x="4881" y="8298"/>
                    <a:pt x="4736" y="7837"/>
                  </a:cubicBezTo>
                  <a:cubicBezTo>
                    <a:pt x="4919" y="7572"/>
                    <a:pt x="5098" y="7090"/>
                    <a:pt x="5295" y="7082"/>
                  </a:cubicBezTo>
                  <a:cubicBezTo>
                    <a:pt x="5305" y="7081"/>
                    <a:pt x="5314" y="7081"/>
                    <a:pt x="5324" y="7081"/>
                  </a:cubicBezTo>
                  <a:close/>
                  <a:moveTo>
                    <a:pt x="6174" y="1"/>
                  </a:moveTo>
                  <a:cubicBezTo>
                    <a:pt x="5159" y="666"/>
                    <a:pt x="4144" y="956"/>
                    <a:pt x="3112" y="956"/>
                  </a:cubicBezTo>
                  <a:cubicBezTo>
                    <a:pt x="2099" y="956"/>
                    <a:pt x="1070" y="677"/>
                    <a:pt x="10" y="202"/>
                  </a:cubicBezTo>
                  <a:cubicBezTo>
                    <a:pt x="10" y="1861"/>
                    <a:pt x="0" y="3451"/>
                    <a:pt x="10" y="5042"/>
                  </a:cubicBezTo>
                  <a:cubicBezTo>
                    <a:pt x="19" y="6160"/>
                    <a:pt x="624" y="7027"/>
                    <a:pt x="1403" y="7687"/>
                  </a:cubicBezTo>
                  <a:cubicBezTo>
                    <a:pt x="2839" y="8906"/>
                    <a:pt x="4535" y="9526"/>
                    <a:pt x="6415" y="9526"/>
                  </a:cubicBezTo>
                  <a:cubicBezTo>
                    <a:pt x="6521" y="9526"/>
                    <a:pt x="6627" y="9524"/>
                    <a:pt x="6734" y="9520"/>
                  </a:cubicBezTo>
                  <a:cubicBezTo>
                    <a:pt x="6881" y="9514"/>
                    <a:pt x="7064" y="9410"/>
                    <a:pt x="7169" y="9295"/>
                  </a:cubicBezTo>
                  <a:cubicBezTo>
                    <a:pt x="7545" y="8870"/>
                    <a:pt x="7898" y="8424"/>
                    <a:pt x="8246" y="7980"/>
                  </a:cubicBezTo>
                  <a:cubicBezTo>
                    <a:pt x="8357" y="7843"/>
                    <a:pt x="8494" y="7677"/>
                    <a:pt x="8503" y="7517"/>
                  </a:cubicBezTo>
                  <a:cubicBezTo>
                    <a:pt x="8572" y="6293"/>
                    <a:pt x="8787" y="5079"/>
                    <a:pt x="8096" y="3897"/>
                  </a:cubicBezTo>
                  <a:cubicBezTo>
                    <a:pt x="7371" y="2655"/>
                    <a:pt x="6812" y="1316"/>
                    <a:pt x="6174" y="1"/>
                  </a:cubicBezTo>
                  <a:close/>
                </a:path>
              </a:pathLst>
            </a:custGeom>
            <a:solidFill>
              <a:srgbClr val="A6DFD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5" name="Google Shape;965;p44"/>
            <p:cNvSpPr/>
            <p:nvPr/>
          </p:nvSpPr>
          <p:spPr>
            <a:xfrm>
              <a:off x="6623081" y="2036634"/>
              <a:ext cx="216517" cy="180866"/>
            </a:xfrm>
            <a:custGeom>
              <a:rect b="b" l="l" r="r" t="t"/>
              <a:pathLst>
                <a:path extrusionOk="0" h="4500" w="5387">
                  <a:moveTo>
                    <a:pt x="1" y="1"/>
                  </a:moveTo>
                  <a:cubicBezTo>
                    <a:pt x="110" y="377"/>
                    <a:pt x="157" y="707"/>
                    <a:pt x="298" y="991"/>
                  </a:cubicBezTo>
                  <a:cubicBezTo>
                    <a:pt x="844" y="2086"/>
                    <a:pt x="1421" y="3163"/>
                    <a:pt x="2004" y="4240"/>
                  </a:cubicBezTo>
                  <a:cubicBezTo>
                    <a:pt x="2063" y="4353"/>
                    <a:pt x="2228" y="4500"/>
                    <a:pt x="2320" y="4500"/>
                  </a:cubicBezTo>
                  <a:cubicBezTo>
                    <a:pt x="2327" y="4500"/>
                    <a:pt x="2333" y="4499"/>
                    <a:pt x="2338" y="4498"/>
                  </a:cubicBezTo>
                  <a:cubicBezTo>
                    <a:pt x="3337" y="4258"/>
                    <a:pt x="4332" y="3983"/>
                    <a:pt x="5386" y="3705"/>
                  </a:cubicBezTo>
                  <a:cubicBezTo>
                    <a:pt x="4019" y="1751"/>
                    <a:pt x="2288" y="495"/>
                    <a:pt x="1" y="1"/>
                  </a:cubicBezTo>
                  <a:close/>
                </a:path>
              </a:pathLst>
            </a:custGeom>
            <a:solidFill>
              <a:srgbClr val="A6DFD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6" name="Google Shape;966;p44"/>
            <p:cNvSpPr/>
            <p:nvPr/>
          </p:nvSpPr>
          <p:spPr>
            <a:xfrm>
              <a:off x="6109978" y="2033660"/>
              <a:ext cx="218366" cy="276967"/>
            </a:xfrm>
            <a:custGeom>
              <a:rect b="b" l="l" r="r" t="t"/>
              <a:pathLst>
                <a:path extrusionOk="0" h="6891" w="5433">
                  <a:moveTo>
                    <a:pt x="3671" y="1"/>
                  </a:moveTo>
                  <a:cubicBezTo>
                    <a:pt x="3356" y="1"/>
                    <a:pt x="2952" y="255"/>
                    <a:pt x="2678" y="478"/>
                  </a:cubicBezTo>
                  <a:cubicBezTo>
                    <a:pt x="1385" y="1537"/>
                    <a:pt x="836" y="3049"/>
                    <a:pt x="382" y="4580"/>
                  </a:cubicBezTo>
                  <a:cubicBezTo>
                    <a:pt x="162" y="5318"/>
                    <a:pt x="120" y="6111"/>
                    <a:pt x="1" y="6890"/>
                  </a:cubicBezTo>
                  <a:cubicBezTo>
                    <a:pt x="1826" y="6688"/>
                    <a:pt x="3545" y="6500"/>
                    <a:pt x="5424" y="6295"/>
                  </a:cubicBezTo>
                  <a:cubicBezTo>
                    <a:pt x="5424" y="4924"/>
                    <a:pt x="5432" y="3572"/>
                    <a:pt x="5419" y="2216"/>
                  </a:cubicBezTo>
                  <a:cubicBezTo>
                    <a:pt x="5415" y="1890"/>
                    <a:pt x="5350" y="1564"/>
                    <a:pt x="5300" y="1238"/>
                  </a:cubicBezTo>
                  <a:cubicBezTo>
                    <a:pt x="5158" y="377"/>
                    <a:pt x="4433" y="144"/>
                    <a:pt x="3768" y="10"/>
                  </a:cubicBezTo>
                  <a:cubicBezTo>
                    <a:pt x="3737" y="4"/>
                    <a:pt x="3705" y="1"/>
                    <a:pt x="3671" y="1"/>
                  </a:cubicBezTo>
                  <a:close/>
                </a:path>
              </a:pathLst>
            </a:custGeom>
            <a:solidFill>
              <a:srgbClr val="A6DFD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7" name="Google Shape;967;p44"/>
            <p:cNvSpPr/>
            <p:nvPr/>
          </p:nvSpPr>
          <p:spPr>
            <a:xfrm>
              <a:off x="4880114" y="2466175"/>
              <a:ext cx="291476" cy="125561"/>
            </a:xfrm>
            <a:custGeom>
              <a:rect b="b" l="l" r="r" t="t"/>
              <a:pathLst>
                <a:path extrusionOk="0" h="3124" w="7252">
                  <a:moveTo>
                    <a:pt x="4849" y="1"/>
                  </a:moveTo>
                  <a:cubicBezTo>
                    <a:pt x="4766" y="1"/>
                    <a:pt x="4675" y="16"/>
                    <a:pt x="4575" y="44"/>
                  </a:cubicBezTo>
                  <a:cubicBezTo>
                    <a:pt x="3430" y="351"/>
                    <a:pt x="2274" y="644"/>
                    <a:pt x="1128" y="951"/>
                  </a:cubicBezTo>
                  <a:cubicBezTo>
                    <a:pt x="767" y="1047"/>
                    <a:pt x="413" y="1176"/>
                    <a:pt x="1" y="1304"/>
                  </a:cubicBezTo>
                  <a:cubicBezTo>
                    <a:pt x="2485" y="1927"/>
                    <a:pt x="4869" y="2528"/>
                    <a:pt x="7252" y="3124"/>
                  </a:cubicBezTo>
                  <a:cubicBezTo>
                    <a:pt x="6688" y="2147"/>
                    <a:pt x="6001" y="1272"/>
                    <a:pt x="5386" y="351"/>
                  </a:cubicBezTo>
                  <a:cubicBezTo>
                    <a:pt x="5219" y="98"/>
                    <a:pt x="5057" y="1"/>
                    <a:pt x="4849" y="1"/>
                  </a:cubicBezTo>
                  <a:close/>
                </a:path>
              </a:pathLst>
            </a:custGeom>
            <a:solidFill>
              <a:srgbClr val="FED5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8" name="Google Shape;968;p44"/>
            <p:cNvSpPr/>
            <p:nvPr/>
          </p:nvSpPr>
          <p:spPr>
            <a:xfrm>
              <a:off x="4795749" y="2546601"/>
              <a:ext cx="384321" cy="243968"/>
            </a:xfrm>
            <a:custGeom>
              <a:rect b="b" l="l" r="r" t="t"/>
              <a:pathLst>
                <a:path extrusionOk="0" h="6070" w="9562">
                  <a:moveTo>
                    <a:pt x="1" y="1"/>
                  </a:moveTo>
                  <a:lnTo>
                    <a:pt x="1" y="1"/>
                  </a:lnTo>
                  <a:cubicBezTo>
                    <a:pt x="394" y="1509"/>
                    <a:pt x="3144" y="4955"/>
                    <a:pt x="4785" y="6069"/>
                  </a:cubicBezTo>
                  <a:cubicBezTo>
                    <a:pt x="5409" y="5611"/>
                    <a:pt x="5963" y="5088"/>
                    <a:pt x="6614" y="4749"/>
                  </a:cubicBezTo>
                  <a:cubicBezTo>
                    <a:pt x="7824" y="4121"/>
                    <a:pt x="8617" y="3080"/>
                    <a:pt x="9562" y="2095"/>
                  </a:cubicBezTo>
                  <a:cubicBezTo>
                    <a:pt x="6399" y="1223"/>
                    <a:pt x="3328" y="201"/>
                    <a:pt x="1" y="1"/>
                  </a:cubicBezTo>
                  <a:close/>
                </a:path>
              </a:pathLst>
            </a:custGeom>
            <a:solidFill>
              <a:srgbClr val="FED5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9" name="Google Shape;969;p44"/>
            <p:cNvSpPr/>
            <p:nvPr/>
          </p:nvSpPr>
          <p:spPr>
            <a:xfrm>
              <a:off x="5019181" y="2641095"/>
              <a:ext cx="412013" cy="267521"/>
            </a:xfrm>
            <a:custGeom>
              <a:rect b="b" l="l" r="r" t="t"/>
              <a:pathLst>
                <a:path extrusionOk="0" h="6656" w="10251">
                  <a:moveTo>
                    <a:pt x="5171" y="0"/>
                  </a:moveTo>
                  <a:cubicBezTo>
                    <a:pt x="4987" y="0"/>
                    <a:pt x="4847" y="66"/>
                    <a:pt x="4685" y="248"/>
                  </a:cubicBezTo>
                  <a:cubicBezTo>
                    <a:pt x="3589" y="1453"/>
                    <a:pt x="2545" y="2709"/>
                    <a:pt x="995" y="3401"/>
                  </a:cubicBezTo>
                  <a:cubicBezTo>
                    <a:pt x="615" y="3570"/>
                    <a:pt x="330" y="3955"/>
                    <a:pt x="0" y="4240"/>
                  </a:cubicBezTo>
                  <a:cubicBezTo>
                    <a:pt x="79" y="4341"/>
                    <a:pt x="107" y="4396"/>
                    <a:pt x="147" y="4423"/>
                  </a:cubicBezTo>
                  <a:cubicBezTo>
                    <a:pt x="284" y="4514"/>
                    <a:pt x="427" y="4602"/>
                    <a:pt x="568" y="4685"/>
                  </a:cubicBezTo>
                  <a:cubicBezTo>
                    <a:pt x="2177" y="5615"/>
                    <a:pt x="3874" y="6243"/>
                    <a:pt x="5639" y="6655"/>
                  </a:cubicBezTo>
                  <a:lnTo>
                    <a:pt x="5703" y="6394"/>
                  </a:lnTo>
                  <a:cubicBezTo>
                    <a:pt x="5683" y="6392"/>
                    <a:pt x="5663" y="6383"/>
                    <a:pt x="5648" y="6371"/>
                  </a:cubicBezTo>
                  <a:cubicBezTo>
                    <a:pt x="5547" y="6284"/>
                    <a:pt x="5502" y="6018"/>
                    <a:pt x="5566" y="5894"/>
                  </a:cubicBezTo>
                  <a:cubicBezTo>
                    <a:pt x="5681" y="5656"/>
                    <a:pt x="5881" y="5454"/>
                    <a:pt x="6066" y="5257"/>
                  </a:cubicBezTo>
                  <a:cubicBezTo>
                    <a:pt x="7422" y="3822"/>
                    <a:pt x="8779" y="2398"/>
                    <a:pt x="10250" y="852"/>
                  </a:cubicBezTo>
                  <a:cubicBezTo>
                    <a:pt x="8523" y="559"/>
                    <a:pt x="6950" y="307"/>
                    <a:pt x="5387" y="23"/>
                  </a:cubicBezTo>
                  <a:cubicBezTo>
                    <a:pt x="5307" y="9"/>
                    <a:pt x="5236" y="0"/>
                    <a:pt x="5171" y="0"/>
                  </a:cubicBezTo>
                  <a:close/>
                </a:path>
              </a:pathLst>
            </a:custGeom>
            <a:solidFill>
              <a:srgbClr val="FED5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0" name="Google Shape;970;p44"/>
            <p:cNvSpPr/>
            <p:nvPr/>
          </p:nvSpPr>
          <p:spPr>
            <a:xfrm>
              <a:off x="5119061" y="2450138"/>
              <a:ext cx="315592" cy="192241"/>
            </a:xfrm>
            <a:custGeom>
              <a:rect b="b" l="l" r="r" t="t"/>
              <a:pathLst>
                <a:path extrusionOk="0" h="4783" w="7852">
                  <a:moveTo>
                    <a:pt x="2154" y="0"/>
                  </a:moveTo>
                  <a:cubicBezTo>
                    <a:pt x="1446" y="0"/>
                    <a:pt x="728" y="60"/>
                    <a:pt x="1" y="200"/>
                  </a:cubicBezTo>
                  <a:cubicBezTo>
                    <a:pt x="37" y="297"/>
                    <a:pt x="51" y="352"/>
                    <a:pt x="83" y="392"/>
                  </a:cubicBezTo>
                  <a:cubicBezTo>
                    <a:pt x="853" y="1478"/>
                    <a:pt x="1618" y="2569"/>
                    <a:pt x="2407" y="3642"/>
                  </a:cubicBezTo>
                  <a:cubicBezTo>
                    <a:pt x="2508" y="3784"/>
                    <a:pt x="2719" y="3889"/>
                    <a:pt x="2893" y="3926"/>
                  </a:cubicBezTo>
                  <a:cubicBezTo>
                    <a:pt x="3901" y="4118"/>
                    <a:pt x="4910" y="4288"/>
                    <a:pt x="5918" y="4458"/>
                  </a:cubicBezTo>
                  <a:cubicBezTo>
                    <a:pt x="6551" y="4568"/>
                    <a:pt x="7187" y="4669"/>
                    <a:pt x="7852" y="4783"/>
                  </a:cubicBezTo>
                  <a:cubicBezTo>
                    <a:pt x="7298" y="3353"/>
                    <a:pt x="6770" y="2001"/>
                    <a:pt x="6211" y="552"/>
                  </a:cubicBezTo>
                  <a:cubicBezTo>
                    <a:pt x="4916" y="236"/>
                    <a:pt x="3557" y="0"/>
                    <a:pt x="2154" y="0"/>
                  </a:cubicBezTo>
                  <a:close/>
                </a:path>
              </a:pathLst>
            </a:custGeom>
            <a:solidFill>
              <a:srgbClr val="FED5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1" name="Google Shape;971;p44"/>
            <p:cNvSpPr/>
            <p:nvPr/>
          </p:nvSpPr>
          <p:spPr>
            <a:xfrm>
              <a:off x="5402622" y="2482453"/>
              <a:ext cx="224033" cy="197707"/>
            </a:xfrm>
            <a:custGeom>
              <a:rect b="b" l="l" r="r" t="t"/>
              <a:pathLst>
                <a:path extrusionOk="0" h="4919" w="5574">
                  <a:moveTo>
                    <a:pt x="0" y="1"/>
                  </a:moveTo>
                  <a:cubicBezTo>
                    <a:pt x="614" y="1389"/>
                    <a:pt x="1177" y="2677"/>
                    <a:pt x="1755" y="3961"/>
                  </a:cubicBezTo>
                  <a:cubicBezTo>
                    <a:pt x="1806" y="4075"/>
                    <a:pt x="1938" y="4218"/>
                    <a:pt x="2053" y="4231"/>
                  </a:cubicBezTo>
                  <a:cubicBezTo>
                    <a:pt x="3112" y="4387"/>
                    <a:pt x="4102" y="4919"/>
                    <a:pt x="5190" y="4919"/>
                  </a:cubicBezTo>
                  <a:cubicBezTo>
                    <a:pt x="5316" y="4919"/>
                    <a:pt x="5444" y="4911"/>
                    <a:pt x="5573" y="4896"/>
                  </a:cubicBezTo>
                  <a:lnTo>
                    <a:pt x="5532" y="4511"/>
                  </a:lnTo>
                  <a:cubicBezTo>
                    <a:pt x="5372" y="4452"/>
                    <a:pt x="5193" y="4410"/>
                    <a:pt x="5093" y="4295"/>
                  </a:cubicBezTo>
                  <a:cubicBezTo>
                    <a:pt x="4900" y="4073"/>
                    <a:pt x="4749" y="3821"/>
                    <a:pt x="4644" y="3547"/>
                  </a:cubicBezTo>
                  <a:cubicBezTo>
                    <a:pt x="4424" y="2970"/>
                    <a:pt x="4267" y="2365"/>
                    <a:pt x="4035" y="1792"/>
                  </a:cubicBezTo>
                  <a:cubicBezTo>
                    <a:pt x="3947" y="1572"/>
                    <a:pt x="3750" y="1325"/>
                    <a:pt x="3539" y="1238"/>
                  </a:cubicBezTo>
                  <a:cubicBezTo>
                    <a:pt x="2594" y="853"/>
                    <a:pt x="1623" y="513"/>
                    <a:pt x="660" y="165"/>
                  </a:cubicBezTo>
                  <a:cubicBezTo>
                    <a:pt x="472" y="96"/>
                    <a:pt x="266" y="64"/>
                    <a:pt x="0" y="1"/>
                  </a:cubicBezTo>
                  <a:close/>
                </a:path>
              </a:pathLst>
            </a:custGeom>
            <a:solidFill>
              <a:srgbClr val="FED5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2" name="Google Shape;972;p44"/>
            <p:cNvSpPr/>
            <p:nvPr/>
          </p:nvSpPr>
          <p:spPr>
            <a:xfrm>
              <a:off x="5245869" y="2684543"/>
              <a:ext cx="355905" cy="249676"/>
            </a:xfrm>
            <a:custGeom>
              <a:rect b="b" l="l" r="r" t="t"/>
              <a:pathLst>
                <a:path extrusionOk="0" h="6212" w="8855">
                  <a:moveTo>
                    <a:pt x="5628" y="0"/>
                  </a:moveTo>
                  <a:cubicBezTo>
                    <a:pt x="5537" y="0"/>
                    <a:pt x="5412" y="57"/>
                    <a:pt x="5354" y="124"/>
                  </a:cubicBezTo>
                  <a:cubicBezTo>
                    <a:pt x="4708" y="848"/>
                    <a:pt x="4020" y="1545"/>
                    <a:pt x="3456" y="2329"/>
                  </a:cubicBezTo>
                  <a:cubicBezTo>
                    <a:pt x="2630" y="3480"/>
                    <a:pt x="1622" y="4420"/>
                    <a:pt x="481" y="5226"/>
                  </a:cubicBezTo>
                  <a:cubicBezTo>
                    <a:pt x="397" y="5280"/>
                    <a:pt x="251" y="5323"/>
                    <a:pt x="142" y="5323"/>
                  </a:cubicBezTo>
                  <a:cubicBezTo>
                    <a:pt x="113" y="5323"/>
                    <a:pt x="86" y="5320"/>
                    <a:pt x="64" y="5313"/>
                  </a:cubicBezTo>
                  <a:lnTo>
                    <a:pt x="0" y="5574"/>
                  </a:lnTo>
                  <a:cubicBezTo>
                    <a:pt x="894" y="5789"/>
                    <a:pt x="1805" y="5946"/>
                    <a:pt x="2731" y="6056"/>
                  </a:cubicBezTo>
                  <a:cubicBezTo>
                    <a:pt x="3558" y="6157"/>
                    <a:pt x="4392" y="6210"/>
                    <a:pt x="5225" y="6212"/>
                  </a:cubicBezTo>
                  <a:lnTo>
                    <a:pt x="5230" y="5882"/>
                  </a:lnTo>
                  <a:cubicBezTo>
                    <a:pt x="5215" y="5712"/>
                    <a:pt x="5165" y="5533"/>
                    <a:pt x="5198" y="5373"/>
                  </a:cubicBezTo>
                  <a:cubicBezTo>
                    <a:pt x="5233" y="5217"/>
                    <a:pt x="5344" y="5074"/>
                    <a:pt x="5445" y="4946"/>
                  </a:cubicBezTo>
                  <a:cubicBezTo>
                    <a:pt x="5802" y="4483"/>
                    <a:pt x="6169" y="4025"/>
                    <a:pt x="6539" y="3572"/>
                  </a:cubicBezTo>
                  <a:cubicBezTo>
                    <a:pt x="7286" y="2659"/>
                    <a:pt x="8039" y="1747"/>
                    <a:pt x="8855" y="753"/>
                  </a:cubicBezTo>
                  <a:cubicBezTo>
                    <a:pt x="7700" y="478"/>
                    <a:pt x="6686" y="230"/>
                    <a:pt x="5670" y="5"/>
                  </a:cubicBezTo>
                  <a:cubicBezTo>
                    <a:pt x="5657" y="2"/>
                    <a:pt x="5643" y="0"/>
                    <a:pt x="5628" y="0"/>
                  </a:cubicBezTo>
                  <a:close/>
                </a:path>
              </a:pathLst>
            </a:custGeom>
            <a:solidFill>
              <a:srgbClr val="FED5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3" name="Google Shape;973;p44"/>
            <p:cNvSpPr/>
            <p:nvPr/>
          </p:nvSpPr>
          <p:spPr>
            <a:xfrm>
              <a:off x="5455837" y="2726102"/>
              <a:ext cx="436450" cy="208117"/>
            </a:xfrm>
            <a:custGeom>
              <a:rect b="b" l="l" r="r" t="t"/>
              <a:pathLst>
                <a:path extrusionOk="0" h="5178" w="10859">
                  <a:moveTo>
                    <a:pt x="4606" y="1"/>
                  </a:moveTo>
                  <a:cubicBezTo>
                    <a:pt x="4478" y="1"/>
                    <a:pt x="4306" y="78"/>
                    <a:pt x="4235" y="172"/>
                  </a:cubicBezTo>
                  <a:cubicBezTo>
                    <a:pt x="3112" y="1570"/>
                    <a:pt x="2007" y="2986"/>
                    <a:pt x="894" y="4394"/>
                  </a:cubicBezTo>
                  <a:cubicBezTo>
                    <a:pt x="793" y="4523"/>
                    <a:pt x="692" y="4678"/>
                    <a:pt x="550" y="4742"/>
                  </a:cubicBezTo>
                  <a:cubicBezTo>
                    <a:pt x="390" y="4820"/>
                    <a:pt x="188" y="4816"/>
                    <a:pt x="5" y="4848"/>
                  </a:cubicBezTo>
                  <a:lnTo>
                    <a:pt x="0" y="5178"/>
                  </a:lnTo>
                  <a:cubicBezTo>
                    <a:pt x="3351" y="5178"/>
                    <a:pt x="6536" y="4362"/>
                    <a:pt x="9603" y="2839"/>
                  </a:cubicBezTo>
                  <a:cubicBezTo>
                    <a:pt x="10024" y="2633"/>
                    <a:pt x="10364" y="2254"/>
                    <a:pt x="10859" y="1859"/>
                  </a:cubicBezTo>
                  <a:cubicBezTo>
                    <a:pt x="10455" y="1625"/>
                    <a:pt x="10213" y="1415"/>
                    <a:pt x="9937" y="1341"/>
                  </a:cubicBezTo>
                  <a:cubicBezTo>
                    <a:pt x="8187" y="874"/>
                    <a:pt x="6427" y="434"/>
                    <a:pt x="4666" y="7"/>
                  </a:cubicBezTo>
                  <a:cubicBezTo>
                    <a:pt x="4648" y="3"/>
                    <a:pt x="4628" y="1"/>
                    <a:pt x="4606" y="1"/>
                  </a:cubicBezTo>
                  <a:close/>
                </a:path>
              </a:pathLst>
            </a:custGeom>
            <a:solidFill>
              <a:srgbClr val="FED5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4" name="Google Shape;974;p44"/>
            <p:cNvSpPr/>
            <p:nvPr/>
          </p:nvSpPr>
          <p:spPr>
            <a:xfrm>
              <a:off x="5595267" y="2552108"/>
              <a:ext cx="249877" cy="189950"/>
            </a:xfrm>
            <a:custGeom>
              <a:rect b="b" l="l" r="r" t="t"/>
              <a:pathLst>
                <a:path extrusionOk="0" h="4726" w="6217">
                  <a:moveTo>
                    <a:pt x="0" y="1"/>
                  </a:moveTo>
                  <a:lnTo>
                    <a:pt x="0" y="1"/>
                  </a:lnTo>
                  <a:cubicBezTo>
                    <a:pt x="147" y="426"/>
                    <a:pt x="240" y="716"/>
                    <a:pt x="348" y="1000"/>
                  </a:cubicBezTo>
                  <a:cubicBezTo>
                    <a:pt x="523" y="1421"/>
                    <a:pt x="733" y="1829"/>
                    <a:pt x="876" y="2260"/>
                  </a:cubicBezTo>
                  <a:cubicBezTo>
                    <a:pt x="926" y="2416"/>
                    <a:pt x="834" y="2622"/>
                    <a:pt x="807" y="2805"/>
                  </a:cubicBezTo>
                  <a:lnTo>
                    <a:pt x="739" y="2778"/>
                  </a:lnTo>
                  <a:lnTo>
                    <a:pt x="739" y="2778"/>
                  </a:lnTo>
                  <a:lnTo>
                    <a:pt x="779" y="3163"/>
                  </a:lnTo>
                  <a:cubicBezTo>
                    <a:pt x="793" y="3163"/>
                    <a:pt x="802" y="3158"/>
                    <a:pt x="817" y="3158"/>
                  </a:cubicBezTo>
                  <a:cubicBezTo>
                    <a:pt x="822" y="3158"/>
                    <a:pt x="828" y="3157"/>
                    <a:pt x="833" y="3157"/>
                  </a:cubicBezTo>
                  <a:cubicBezTo>
                    <a:pt x="893" y="3157"/>
                    <a:pt x="959" y="3197"/>
                    <a:pt x="1013" y="3227"/>
                  </a:cubicBezTo>
                  <a:cubicBezTo>
                    <a:pt x="1279" y="3360"/>
                    <a:pt x="1522" y="3552"/>
                    <a:pt x="1801" y="3626"/>
                  </a:cubicBezTo>
                  <a:cubicBezTo>
                    <a:pt x="3269" y="4011"/>
                    <a:pt x="4745" y="4364"/>
                    <a:pt x="6216" y="4726"/>
                  </a:cubicBezTo>
                  <a:cubicBezTo>
                    <a:pt x="4699" y="2540"/>
                    <a:pt x="2573" y="1114"/>
                    <a:pt x="0" y="1"/>
                  </a:cubicBezTo>
                  <a:close/>
                </a:path>
              </a:pathLst>
            </a:custGeom>
            <a:solidFill>
              <a:srgbClr val="FED5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5" name="Google Shape;975;p44"/>
            <p:cNvSpPr/>
            <p:nvPr/>
          </p:nvSpPr>
          <p:spPr>
            <a:xfrm>
              <a:off x="4752300" y="853075"/>
              <a:ext cx="3477736" cy="3727292"/>
            </a:xfrm>
            <a:custGeom>
              <a:rect b="b" l="l" r="r" t="t"/>
              <a:pathLst>
                <a:path extrusionOk="0" h="92736" w="86527">
                  <a:moveTo>
                    <a:pt x="47022" y="852"/>
                  </a:moveTo>
                  <a:cubicBezTo>
                    <a:pt x="47328" y="852"/>
                    <a:pt x="47635" y="1010"/>
                    <a:pt x="48035" y="1314"/>
                  </a:cubicBezTo>
                  <a:cubicBezTo>
                    <a:pt x="48821" y="1910"/>
                    <a:pt x="49639" y="2419"/>
                    <a:pt x="50600" y="2419"/>
                  </a:cubicBezTo>
                  <a:cubicBezTo>
                    <a:pt x="50799" y="2419"/>
                    <a:pt x="51004" y="2397"/>
                    <a:pt x="51216" y="2350"/>
                  </a:cubicBezTo>
                  <a:cubicBezTo>
                    <a:pt x="52284" y="2116"/>
                    <a:pt x="53328" y="1777"/>
                    <a:pt x="54384" y="1474"/>
                  </a:cubicBezTo>
                  <a:cubicBezTo>
                    <a:pt x="54649" y="1396"/>
                    <a:pt x="54901" y="1281"/>
                    <a:pt x="55162" y="1209"/>
                  </a:cubicBezTo>
                  <a:cubicBezTo>
                    <a:pt x="55236" y="1187"/>
                    <a:pt x="55306" y="1178"/>
                    <a:pt x="55372" y="1178"/>
                  </a:cubicBezTo>
                  <a:cubicBezTo>
                    <a:pt x="55674" y="1178"/>
                    <a:pt x="55889" y="1385"/>
                    <a:pt x="56006" y="1649"/>
                  </a:cubicBezTo>
                  <a:cubicBezTo>
                    <a:pt x="56079" y="1818"/>
                    <a:pt x="55997" y="2130"/>
                    <a:pt x="55877" y="2299"/>
                  </a:cubicBezTo>
                  <a:cubicBezTo>
                    <a:pt x="55151" y="3375"/>
                    <a:pt x="54088" y="3674"/>
                    <a:pt x="52950" y="3674"/>
                  </a:cubicBezTo>
                  <a:cubicBezTo>
                    <a:pt x="52760" y="3674"/>
                    <a:pt x="52568" y="3666"/>
                    <a:pt x="52375" y="3652"/>
                  </a:cubicBezTo>
                  <a:cubicBezTo>
                    <a:pt x="51230" y="3569"/>
                    <a:pt x="50103" y="3285"/>
                    <a:pt x="48957" y="3138"/>
                  </a:cubicBezTo>
                  <a:cubicBezTo>
                    <a:pt x="48747" y="3111"/>
                    <a:pt x="48541" y="3096"/>
                    <a:pt x="48341" y="3096"/>
                  </a:cubicBezTo>
                  <a:cubicBezTo>
                    <a:pt x="47412" y="3096"/>
                    <a:pt x="46587" y="3410"/>
                    <a:pt x="45890" y="4202"/>
                  </a:cubicBezTo>
                  <a:cubicBezTo>
                    <a:pt x="45258" y="4926"/>
                    <a:pt x="44607" y="5732"/>
                    <a:pt x="43617" y="5957"/>
                  </a:cubicBezTo>
                  <a:cubicBezTo>
                    <a:pt x="42755" y="6149"/>
                    <a:pt x="41852" y="6159"/>
                    <a:pt x="40963" y="6237"/>
                  </a:cubicBezTo>
                  <a:cubicBezTo>
                    <a:pt x="40909" y="6242"/>
                    <a:pt x="40854" y="6244"/>
                    <a:pt x="40799" y="6244"/>
                  </a:cubicBezTo>
                  <a:cubicBezTo>
                    <a:pt x="40618" y="6244"/>
                    <a:pt x="40435" y="6221"/>
                    <a:pt x="40252" y="6218"/>
                  </a:cubicBezTo>
                  <a:cubicBezTo>
                    <a:pt x="40242" y="6218"/>
                    <a:pt x="40232" y="6218"/>
                    <a:pt x="40222" y="6218"/>
                  </a:cubicBezTo>
                  <a:cubicBezTo>
                    <a:pt x="39349" y="6218"/>
                    <a:pt x="38741" y="6600"/>
                    <a:pt x="38460" y="7461"/>
                  </a:cubicBezTo>
                  <a:cubicBezTo>
                    <a:pt x="38364" y="7754"/>
                    <a:pt x="38212" y="8042"/>
                    <a:pt x="38163" y="8345"/>
                  </a:cubicBezTo>
                  <a:cubicBezTo>
                    <a:pt x="37974" y="9523"/>
                    <a:pt x="37164" y="10118"/>
                    <a:pt x="36159" y="10545"/>
                  </a:cubicBezTo>
                  <a:cubicBezTo>
                    <a:pt x="35655" y="10760"/>
                    <a:pt x="35132" y="10939"/>
                    <a:pt x="34629" y="11155"/>
                  </a:cubicBezTo>
                  <a:cubicBezTo>
                    <a:pt x="33785" y="11517"/>
                    <a:pt x="33144" y="12081"/>
                    <a:pt x="32896" y="13016"/>
                  </a:cubicBezTo>
                  <a:cubicBezTo>
                    <a:pt x="31667" y="11338"/>
                    <a:pt x="32891" y="9280"/>
                    <a:pt x="34669" y="8904"/>
                  </a:cubicBezTo>
                  <a:cubicBezTo>
                    <a:pt x="36045" y="8616"/>
                    <a:pt x="36224" y="8505"/>
                    <a:pt x="36466" y="7112"/>
                  </a:cubicBezTo>
                  <a:cubicBezTo>
                    <a:pt x="36755" y="5436"/>
                    <a:pt x="37453" y="4643"/>
                    <a:pt x="39283" y="4643"/>
                  </a:cubicBezTo>
                  <a:cubicBezTo>
                    <a:pt x="39435" y="4643"/>
                    <a:pt x="39594" y="4649"/>
                    <a:pt x="39762" y="4660"/>
                  </a:cubicBezTo>
                  <a:cubicBezTo>
                    <a:pt x="40446" y="4706"/>
                    <a:pt x="40933" y="4744"/>
                    <a:pt x="41313" y="4744"/>
                  </a:cubicBezTo>
                  <a:cubicBezTo>
                    <a:pt x="42393" y="4744"/>
                    <a:pt x="42621" y="4437"/>
                    <a:pt x="44112" y="3143"/>
                  </a:cubicBezTo>
                  <a:cubicBezTo>
                    <a:pt x="44790" y="2560"/>
                    <a:pt x="45363" y="1855"/>
                    <a:pt x="46060" y="1296"/>
                  </a:cubicBezTo>
                  <a:cubicBezTo>
                    <a:pt x="46435" y="997"/>
                    <a:pt x="46728" y="852"/>
                    <a:pt x="47022" y="852"/>
                  </a:cubicBezTo>
                  <a:close/>
                  <a:moveTo>
                    <a:pt x="56570" y="2886"/>
                  </a:moveTo>
                  <a:cubicBezTo>
                    <a:pt x="56684" y="3536"/>
                    <a:pt x="56817" y="4289"/>
                    <a:pt x="56927" y="4912"/>
                  </a:cubicBezTo>
                  <a:cubicBezTo>
                    <a:pt x="56528" y="5261"/>
                    <a:pt x="56208" y="5499"/>
                    <a:pt x="55941" y="5783"/>
                  </a:cubicBezTo>
                  <a:cubicBezTo>
                    <a:pt x="55025" y="6772"/>
                    <a:pt x="54130" y="7252"/>
                    <a:pt x="53155" y="7252"/>
                  </a:cubicBezTo>
                  <a:cubicBezTo>
                    <a:pt x="52653" y="7252"/>
                    <a:pt x="52129" y="7125"/>
                    <a:pt x="51569" y="6874"/>
                  </a:cubicBezTo>
                  <a:cubicBezTo>
                    <a:pt x="51266" y="6740"/>
                    <a:pt x="50945" y="6662"/>
                    <a:pt x="50625" y="6576"/>
                  </a:cubicBezTo>
                  <a:cubicBezTo>
                    <a:pt x="50363" y="6506"/>
                    <a:pt x="50114" y="6470"/>
                    <a:pt x="49877" y="6470"/>
                  </a:cubicBezTo>
                  <a:cubicBezTo>
                    <a:pt x="49210" y="6470"/>
                    <a:pt x="48641" y="6757"/>
                    <a:pt x="48154" y="7396"/>
                  </a:cubicBezTo>
                  <a:cubicBezTo>
                    <a:pt x="47323" y="8480"/>
                    <a:pt x="46312" y="9131"/>
                    <a:pt x="45048" y="9131"/>
                  </a:cubicBezTo>
                  <a:cubicBezTo>
                    <a:pt x="44708" y="9131"/>
                    <a:pt x="44351" y="9084"/>
                    <a:pt x="43974" y="8986"/>
                  </a:cubicBezTo>
                  <a:cubicBezTo>
                    <a:pt x="43520" y="8872"/>
                    <a:pt x="43029" y="8895"/>
                    <a:pt x="42553" y="8890"/>
                  </a:cubicBezTo>
                  <a:cubicBezTo>
                    <a:pt x="42548" y="8890"/>
                    <a:pt x="42543" y="8890"/>
                    <a:pt x="42539" y="8890"/>
                  </a:cubicBezTo>
                  <a:cubicBezTo>
                    <a:pt x="41711" y="8890"/>
                    <a:pt x="41043" y="9257"/>
                    <a:pt x="40614" y="9949"/>
                  </a:cubicBezTo>
                  <a:cubicBezTo>
                    <a:pt x="40202" y="10617"/>
                    <a:pt x="39840" y="11316"/>
                    <a:pt x="39533" y="12039"/>
                  </a:cubicBezTo>
                  <a:cubicBezTo>
                    <a:pt x="39129" y="12988"/>
                    <a:pt x="38492" y="13570"/>
                    <a:pt x="37447" y="13671"/>
                  </a:cubicBezTo>
                  <a:cubicBezTo>
                    <a:pt x="35940" y="13822"/>
                    <a:pt x="35119" y="14761"/>
                    <a:pt x="34610" y="16201"/>
                  </a:cubicBezTo>
                  <a:cubicBezTo>
                    <a:pt x="34261" y="15665"/>
                    <a:pt x="33913" y="15234"/>
                    <a:pt x="33675" y="14748"/>
                  </a:cubicBezTo>
                  <a:cubicBezTo>
                    <a:pt x="33281" y="13941"/>
                    <a:pt x="33803" y="12502"/>
                    <a:pt x="34615" y="12075"/>
                  </a:cubicBezTo>
                  <a:cubicBezTo>
                    <a:pt x="35000" y="11874"/>
                    <a:pt x="35421" y="11732"/>
                    <a:pt x="35829" y="11567"/>
                  </a:cubicBezTo>
                  <a:cubicBezTo>
                    <a:pt x="36136" y="11443"/>
                    <a:pt x="36453" y="11347"/>
                    <a:pt x="36750" y="11204"/>
                  </a:cubicBezTo>
                  <a:cubicBezTo>
                    <a:pt x="37810" y="10691"/>
                    <a:pt x="38588" y="9977"/>
                    <a:pt x="38900" y="8743"/>
                  </a:cubicBezTo>
                  <a:cubicBezTo>
                    <a:pt x="39275" y="7265"/>
                    <a:pt x="39380" y="7019"/>
                    <a:pt x="40457" y="7019"/>
                  </a:cubicBezTo>
                  <a:cubicBezTo>
                    <a:pt x="40685" y="7019"/>
                    <a:pt x="40956" y="7030"/>
                    <a:pt x="41283" y="7043"/>
                  </a:cubicBezTo>
                  <a:cubicBezTo>
                    <a:pt x="41544" y="7054"/>
                    <a:pt x="41805" y="7064"/>
                    <a:pt x="42065" y="7064"/>
                  </a:cubicBezTo>
                  <a:cubicBezTo>
                    <a:pt x="42858" y="7064"/>
                    <a:pt x="43638" y="6972"/>
                    <a:pt x="44331" y="6544"/>
                  </a:cubicBezTo>
                  <a:cubicBezTo>
                    <a:pt x="45038" y="6104"/>
                    <a:pt x="45757" y="5595"/>
                    <a:pt x="46275" y="4958"/>
                  </a:cubicBezTo>
                  <a:cubicBezTo>
                    <a:pt x="46912" y="4170"/>
                    <a:pt x="47658" y="3919"/>
                    <a:pt x="48485" y="3919"/>
                  </a:cubicBezTo>
                  <a:cubicBezTo>
                    <a:pt x="48777" y="3919"/>
                    <a:pt x="49080" y="3950"/>
                    <a:pt x="49392" y="4000"/>
                  </a:cubicBezTo>
                  <a:cubicBezTo>
                    <a:pt x="50203" y="4133"/>
                    <a:pt x="51010" y="4316"/>
                    <a:pt x="51826" y="4440"/>
                  </a:cubicBezTo>
                  <a:cubicBezTo>
                    <a:pt x="52159" y="4489"/>
                    <a:pt x="52493" y="4517"/>
                    <a:pt x="52824" y="4517"/>
                  </a:cubicBezTo>
                  <a:cubicBezTo>
                    <a:pt x="53518" y="4517"/>
                    <a:pt x="54201" y="4394"/>
                    <a:pt x="54837" y="4087"/>
                  </a:cubicBezTo>
                  <a:cubicBezTo>
                    <a:pt x="55446" y="3793"/>
                    <a:pt x="55960" y="3317"/>
                    <a:pt x="56570" y="2886"/>
                  </a:cubicBezTo>
                  <a:close/>
                  <a:moveTo>
                    <a:pt x="56757" y="6058"/>
                  </a:moveTo>
                  <a:lnTo>
                    <a:pt x="56757" y="6058"/>
                  </a:lnTo>
                  <a:cubicBezTo>
                    <a:pt x="56923" y="7529"/>
                    <a:pt x="56368" y="8501"/>
                    <a:pt x="54924" y="9165"/>
                  </a:cubicBezTo>
                  <a:cubicBezTo>
                    <a:pt x="52720" y="10179"/>
                    <a:pt x="50409" y="10820"/>
                    <a:pt x="48002" y="11233"/>
                  </a:cubicBezTo>
                  <a:cubicBezTo>
                    <a:pt x="45867" y="11599"/>
                    <a:pt x="43759" y="12181"/>
                    <a:pt x="41664" y="12764"/>
                  </a:cubicBezTo>
                  <a:cubicBezTo>
                    <a:pt x="41077" y="12924"/>
                    <a:pt x="40513" y="13341"/>
                    <a:pt x="40064" y="13772"/>
                  </a:cubicBezTo>
                  <a:cubicBezTo>
                    <a:pt x="39733" y="14088"/>
                    <a:pt x="39550" y="14597"/>
                    <a:pt x="39413" y="15051"/>
                  </a:cubicBezTo>
                  <a:cubicBezTo>
                    <a:pt x="38982" y="16454"/>
                    <a:pt x="39119" y="17887"/>
                    <a:pt x="39180" y="19327"/>
                  </a:cubicBezTo>
                  <a:cubicBezTo>
                    <a:pt x="39211" y="20080"/>
                    <a:pt x="39106" y="20840"/>
                    <a:pt x="39056" y="21738"/>
                  </a:cubicBezTo>
                  <a:cubicBezTo>
                    <a:pt x="38685" y="21545"/>
                    <a:pt x="38456" y="21472"/>
                    <a:pt x="38281" y="21334"/>
                  </a:cubicBezTo>
                  <a:cubicBezTo>
                    <a:pt x="37648" y="20840"/>
                    <a:pt x="36971" y="20377"/>
                    <a:pt x="36434" y="19790"/>
                  </a:cubicBezTo>
                  <a:cubicBezTo>
                    <a:pt x="36039" y="19359"/>
                    <a:pt x="35797" y="18777"/>
                    <a:pt x="35559" y="18232"/>
                  </a:cubicBezTo>
                  <a:cubicBezTo>
                    <a:pt x="35054" y="17077"/>
                    <a:pt x="35219" y="16023"/>
                    <a:pt x="36095" y="15078"/>
                  </a:cubicBezTo>
                  <a:cubicBezTo>
                    <a:pt x="36516" y="14620"/>
                    <a:pt x="37044" y="14477"/>
                    <a:pt x="37612" y="14409"/>
                  </a:cubicBezTo>
                  <a:cubicBezTo>
                    <a:pt x="38323" y="14331"/>
                    <a:pt x="38904" y="14098"/>
                    <a:pt x="39373" y="13694"/>
                  </a:cubicBezTo>
                  <a:cubicBezTo>
                    <a:pt x="39729" y="13382"/>
                    <a:pt x="40019" y="12974"/>
                    <a:pt x="40234" y="12452"/>
                  </a:cubicBezTo>
                  <a:cubicBezTo>
                    <a:pt x="40518" y="11782"/>
                    <a:pt x="40857" y="11127"/>
                    <a:pt x="41220" y="10495"/>
                  </a:cubicBezTo>
                  <a:cubicBezTo>
                    <a:pt x="41532" y="9948"/>
                    <a:pt x="42040" y="9673"/>
                    <a:pt x="42661" y="9673"/>
                  </a:cubicBezTo>
                  <a:cubicBezTo>
                    <a:pt x="42686" y="9673"/>
                    <a:pt x="42711" y="9673"/>
                    <a:pt x="42737" y="9674"/>
                  </a:cubicBezTo>
                  <a:cubicBezTo>
                    <a:pt x="43227" y="9693"/>
                    <a:pt x="43731" y="9711"/>
                    <a:pt x="44207" y="9821"/>
                  </a:cubicBezTo>
                  <a:cubicBezTo>
                    <a:pt x="44544" y="9898"/>
                    <a:pt x="44868" y="9935"/>
                    <a:pt x="45180" y="9935"/>
                  </a:cubicBezTo>
                  <a:cubicBezTo>
                    <a:pt x="46298" y="9935"/>
                    <a:pt x="47263" y="9458"/>
                    <a:pt x="48126" y="8633"/>
                  </a:cubicBezTo>
                  <a:cubicBezTo>
                    <a:pt x="48404" y="8368"/>
                    <a:pt x="48660" y="8084"/>
                    <a:pt x="48896" y="7781"/>
                  </a:cubicBezTo>
                  <a:cubicBezTo>
                    <a:pt x="49153" y="7450"/>
                    <a:pt x="49458" y="7276"/>
                    <a:pt x="49824" y="7276"/>
                  </a:cubicBezTo>
                  <a:cubicBezTo>
                    <a:pt x="49929" y="7276"/>
                    <a:pt x="50038" y="7290"/>
                    <a:pt x="50152" y="7318"/>
                  </a:cubicBezTo>
                  <a:cubicBezTo>
                    <a:pt x="50593" y="7428"/>
                    <a:pt x="51050" y="7516"/>
                    <a:pt x="51464" y="7699"/>
                  </a:cubicBezTo>
                  <a:cubicBezTo>
                    <a:pt x="52038" y="7947"/>
                    <a:pt x="52592" y="8057"/>
                    <a:pt x="53117" y="8057"/>
                  </a:cubicBezTo>
                  <a:cubicBezTo>
                    <a:pt x="54460" y="8057"/>
                    <a:pt x="55618" y="7341"/>
                    <a:pt x="56464" y="6406"/>
                  </a:cubicBezTo>
                  <a:cubicBezTo>
                    <a:pt x="56555" y="6305"/>
                    <a:pt x="56639" y="6195"/>
                    <a:pt x="56757" y="6058"/>
                  </a:cubicBezTo>
                  <a:close/>
                  <a:moveTo>
                    <a:pt x="54599" y="10366"/>
                  </a:moveTo>
                  <a:cubicBezTo>
                    <a:pt x="54685" y="10751"/>
                    <a:pt x="54767" y="11104"/>
                    <a:pt x="54845" y="11456"/>
                  </a:cubicBezTo>
                  <a:cubicBezTo>
                    <a:pt x="55497" y="14496"/>
                    <a:pt x="56170" y="17526"/>
                    <a:pt x="56285" y="20657"/>
                  </a:cubicBezTo>
                  <a:cubicBezTo>
                    <a:pt x="56304" y="21288"/>
                    <a:pt x="56185" y="21830"/>
                    <a:pt x="55970" y="22394"/>
                  </a:cubicBezTo>
                  <a:cubicBezTo>
                    <a:pt x="54998" y="24900"/>
                    <a:pt x="53082" y="26330"/>
                    <a:pt x="50547" y="26890"/>
                  </a:cubicBezTo>
                  <a:cubicBezTo>
                    <a:pt x="49076" y="27210"/>
                    <a:pt x="47541" y="27265"/>
                    <a:pt x="46032" y="27370"/>
                  </a:cubicBezTo>
                  <a:cubicBezTo>
                    <a:pt x="46015" y="27372"/>
                    <a:pt x="45997" y="27372"/>
                    <a:pt x="45979" y="27372"/>
                  </a:cubicBezTo>
                  <a:cubicBezTo>
                    <a:pt x="45633" y="27372"/>
                    <a:pt x="45271" y="27129"/>
                    <a:pt x="44823" y="26976"/>
                  </a:cubicBezTo>
                  <a:lnTo>
                    <a:pt x="44823" y="26976"/>
                  </a:lnTo>
                  <a:cubicBezTo>
                    <a:pt x="45074" y="27980"/>
                    <a:pt x="45322" y="28975"/>
                    <a:pt x="45574" y="29993"/>
                  </a:cubicBezTo>
                  <a:cubicBezTo>
                    <a:pt x="44782" y="30595"/>
                    <a:pt x="43935" y="30820"/>
                    <a:pt x="43059" y="30820"/>
                  </a:cubicBezTo>
                  <a:cubicBezTo>
                    <a:pt x="42543" y="30820"/>
                    <a:pt x="42016" y="30741"/>
                    <a:pt x="41485" y="30616"/>
                  </a:cubicBezTo>
                  <a:cubicBezTo>
                    <a:pt x="40656" y="30424"/>
                    <a:pt x="39886" y="30079"/>
                    <a:pt x="39345" y="29370"/>
                  </a:cubicBezTo>
                  <a:cubicBezTo>
                    <a:pt x="39303" y="29309"/>
                    <a:pt x="39244" y="29250"/>
                    <a:pt x="39181" y="29223"/>
                  </a:cubicBezTo>
                  <a:cubicBezTo>
                    <a:pt x="38442" y="28929"/>
                    <a:pt x="38396" y="28384"/>
                    <a:pt x="38525" y="27683"/>
                  </a:cubicBezTo>
                  <a:cubicBezTo>
                    <a:pt x="38649" y="27005"/>
                    <a:pt x="38667" y="26299"/>
                    <a:pt x="38644" y="25607"/>
                  </a:cubicBezTo>
                  <a:cubicBezTo>
                    <a:pt x="38634" y="25386"/>
                    <a:pt x="38401" y="25052"/>
                    <a:pt x="38195" y="24974"/>
                  </a:cubicBezTo>
                  <a:cubicBezTo>
                    <a:pt x="36733" y="24433"/>
                    <a:pt x="35664" y="23530"/>
                    <a:pt x="35247" y="21976"/>
                  </a:cubicBezTo>
                  <a:cubicBezTo>
                    <a:pt x="35210" y="21833"/>
                    <a:pt x="35124" y="21673"/>
                    <a:pt x="35155" y="21549"/>
                  </a:cubicBezTo>
                  <a:cubicBezTo>
                    <a:pt x="35247" y="21210"/>
                    <a:pt x="35311" y="20779"/>
                    <a:pt x="35550" y="20596"/>
                  </a:cubicBezTo>
                  <a:cubicBezTo>
                    <a:pt x="35578" y="20575"/>
                    <a:pt x="35617" y="20566"/>
                    <a:pt x="35665" y="20566"/>
                  </a:cubicBezTo>
                  <a:cubicBezTo>
                    <a:pt x="35871" y="20566"/>
                    <a:pt x="36228" y="20734"/>
                    <a:pt x="36444" y="20872"/>
                  </a:cubicBezTo>
                  <a:cubicBezTo>
                    <a:pt x="37118" y="21303"/>
                    <a:pt x="37717" y="21852"/>
                    <a:pt x="38414" y="22237"/>
                  </a:cubicBezTo>
                  <a:cubicBezTo>
                    <a:pt x="38685" y="22390"/>
                    <a:pt x="38922" y="22466"/>
                    <a:pt x="39126" y="22466"/>
                  </a:cubicBezTo>
                  <a:cubicBezTo>
                    <a:pt x="39540" y="22466"/>
                    <a:pt x="39814" y="22151"/>
                    <a:pt x="39936" y="21526"/>
                  </a:cubicBezTo>
                  <a:cubicBezTo>
                    <a:pt x="40079" y="20779"/>
                    <a:pt x="40073" y="20001"/>
                    <a:pt x="40106" y="19235"/>
                  </a:cubicBezTo>
                  <a:cubicBezTo>
                    <a:pt x="40161" y="17947"/>
                    <a:pt x="40193" y="16654"/>
                    <a:pt x="40239" y="15362"/>
                  </a:cubicBezTo>
                  <a:cubicBezTo>
                    <a:pt x="40271" y="14491"/>
                    <a:pt x="40931" y="14111"/>
                    <a:pt x="41582" y="13772"/>
                  </a:cubicBezTo>
                  <a:cubicBezTo>
                    <a:pt x="41967" y="13574"/>
                    <a:pt x="42402" y="13459"/>
                    <a:pt x="42829" y="13364"/>
                  </a:cubicBezTo>
                  <a:cubicBezTo>
                    <a:pt x="45147" y="12855"/>
                    <a:pt x="47486" y="12405"/>
                    <a:pt x="49796" y="11846"/>
                  </a:cubicBezTo>
                  <a:cubicBezTo>
                    <a:pt x="51230" y="11498"/>
                    <a:pt x="52628" y="10989"/>
                    <a:pt x="54045" y="10554"/>
                  </a:cubicBezTo>
                  <a:cubicBezTo>
                    <a:pt x="54214" y="10503"/>
                    <a:pt x="54384" y="10440"/>
                    <a:pt x="54599" y="10366"/>
                  </a:cubicBezTo>
                  <a:close/>
                  <a:moveTo>
                    <a:pt x="46546" y="29449"/>
                  </a:moveTo>
                  <a:lnTo>
                    <a:pt x="46546" y="29449"/>
                  </a:lnTo>
                  <a:cubicBezTo>
                    <a:pt x="48833" y="29943"/>
                    <a:pt x="50566" y="31199"/>
                    <a:pt x="51931" y="33152"/>
                  </a:cubicBezTo>
                  <a:cubicBezTo>
                    <a:pt x="50877" y="33430"/>
                    <a:pt x="49882" y="33705"/>
                    <a:pt x="48883" y="33945"/>
                  </a:cubicBezTo>
                  <a:cubicBezTo>
                    <a:pt x="48877" y="33946"/>
                    <a:pt x="48871" y="33947"/>
                    <a:pt x="48865" y="33947"/>
                  </a:cubicBezTo>
                  <a:cubicBezTo>
                    <a:pt x="48772" y="33947"/>
                    <a:pt x="48608" y="33799"/>
                    <a:pt x="48549" y="33688"/>
                  </a:cubicBezTo>
                  <a:cubicBezTo>
                    <a:pt x="47966" y="32611"/>
                    <a:pt x="47389" y="31534"/>
                    <a:pt x="46843" y="30438"/>
                  </a:cubicBezTo>
                  <a:cubicBezTo>
                    <a:pt x="46702" y="30154"/>
                    <a:pt x="46655" y="29824"/>
                    <a:pt x="46546" y="29449"/>
                  </a:cubicBezTo>
                  <a:close/>
                  <a:moveTo>
                    <a:pt x="37450" y="29374"/>
                  </a:moveTo>
                  <a:cubicBezTo>
                    <a:pt x="37484" y="29374"/>
                    <a:pt x="37517" y="29377"/>
                    <a:pt x="37549" y="29383"/>
                  </a:cubicBezTo>
                  <a:cubicBezTo>
                    <a:pt x="38212" y="29517"/>
                    <a:pt x="38937" y="29750"/>
                    <a:pt x="39079" y="30611"/>
                  </a:cubicBezTo>
                  <a:cubicBezTo>
                    <a:pt x="39129" y="30937"/>
                    <a:pt x="39194" y="31263"/>
                    <a:pt x="39198" y="31589"/>
                  </a:cubicBezTo>
                  <a:cubicBezTo>
                    <a:pt x="39212" y="32944"/>
                    <a:pt x="39203" y="34297"/>
                    <a:pt x="39203" y="35668"/>
                  </a:cubicBezTo>
                  <a:cubicBezTo>
                    <a:pt x="37324" y="35874"/>
                    <a:pt x="35605" y="36061"/>
                    <a:pt x="33780" y="36263"/>
                  </a:cubicBezTo>
                  <a:cubicBezTo>
                    <a:pt x="33901" y="35484"/>
                    <a:pt x="33941" y="34691"/>
                    <a:pt x="34161" y="33953"/>
                  </a:cubicBezTo>
                  <a:cubicBezTo>
                    <a:pt x="34615" y="32422"/>
                    <a:pt x="35164" y="30910"/>
                    <a:pt x="36457" y="29851"/>
                  </a:cubicBezTo>
                  <a:cubicBezTo>
                    <a:pt x="36731" y="29626"/>
                    <a:pt x="37135" y="29374"/>
                    <a:pt x="37450" y="29374"/>
                  </a:cubicBezTo>
                  <a:close/>
                  <a:moveTo>
                    <a:pt x="52362" y="33881"/>
                  </a:moveTo>
                  <a:cubicBezTo>
                    <a:pt x="52646" y="34792"/>
                    <a:pt x="52916" y="35654"/>
                    <a:pt x="53223" y="36635"/>
                  </a:cubicBezTo>
                  <a:cubicBezTo>
                    <a:pt x="51784" y="35937"/>
                    <a:pt x="50501" y="35136"/>
                    <a:pt x="48993" y="34866"/>
                  </a:cubicBezTo>
                  <a:cubicBezTo>
                    <a:pt x="49016" y="34807"/>
                    <a:pt x="49039" y="34746"/>
                    <a:pt x="49062" y="34687"/>
                  </a:cubicBezTo>
                  <a:cubicBezTo>
                    <a:pt x="50143" y="34422"/>
                    <a:pt x="51220" y="34161"/>
                    <a:pt x="52362" y="33881"/>
                  </a:cubicBezTo>
                  <a:close/>
                  <a:moveTo>
                    <a:pt x="46133" y="30718"/>
                  </a:moveTo>
                  <a:cubicBezTo>
                    <a:pt x="46771" y="32033"/>
                    <a:pt x="47329" y="33371"/>
                    <a:pt x="48054" y="34614"/>
                  </a:cubicBezTo>
                  <a:cubicBezTo>
                    <a:pt x="48746" y="35796"/>
                    <a:pt x="48530" y="37010"/>
                    <a:pt x="48462" y="38234"/>
                  </a:cubicBezTo>
                  <a:cubicBezTo>
                    <a:pt x="48452" y="38394"/>
                    <a:pt x="48315" y="38560"/>
                    <a:pt x="48205" y="38697"/>
                  </a:cubicBezTo>
                  <a:cubicBezTo>
                    <a:pt x="47856" y="39141"/>
                    <a:pt x="47503" y="39585"/>
                    <a:pt x="47128" y="40012"/>
                  </a:cubicBezTo>
                  <a:cubicBezTo>
                    <a:pt x="47022" y="40127"/>
                    <a:pt x="46839" y="40231"/>
                    <a:pt x="46693" y="40237"/>
                  </a:cubicBezTo>
                  <a:cubicBezTo>
                    <a:pt x="46586" y="40241"/>
                    <a:pt x="46480" y="40243"/>
                    <a:pt x="46375" y="40243"/>
                  </a:cubicBezTo>
                  <a:cubicBezTo>
                    <a:pt x="44494" y="40243"/>
                    <a:pt x="42799" y="39622"/>
                    <a:pt x="41361" y="38403"/>
                  </a:cubicBezTo>
                  <a:cubicBezTo>
                    <a:pt x="40582" y="37743"/>
                    <a:pt x="39977" y="36877"/>
                    <a:pt x="39968" y="35759"/>
                  </a:cubicBezTo>
                  <a:cubicBezTo>
                    <a:pt x="39959" y="34168"/>
                    <a:pt x="39968" y="32578"/>
                    <a:pt x="39968" y="30918"/>
                  </a:cubicBezTo>
                  <a:cubicBezTo>
                    <a:pt x="41029" y="31393"/>
                    <a:pt x="42058" y="31672"/>
                    <a:pt x="43072" y="31672"/>
                  </a:cubicBezTo>
                  <a:cubicBezTo>
                    <a:pt x="44103" y="31672"/>
                    <a:pt x="45118" y="31383"/>
                    <a:pt x="46133" y="30718"/>
                  </a:cubicBezTo>
                  <a:close/>
                  <a:moveTo>
                    <a:pt x="60979" y="36192"/>
                  </a:moveTo>
                  <a:cubicBezTo>
                    <a:pt x="61043" y="36192"/>
                    <a:pt x="61116" y="36209"/>
                    <a:pt x="61199" y="36245"/>
                  </a:cubicBezTo>
                  <a:cubicBezTo>
                    <a:pt x="61263" y="36272"/>
                    <a:pt x="61342" y="36276"/>
                    <a:pt x="61410" y="36291"/>
                  </a:cubicBezTo>
                  <a:cubicBezTo>
                    <a:pt x="62785" y="36616"/>
                    <a:pt x="63234" y="37184"/>
                    <a:pt x="63239" y="38784"/>
                  </a:cubicBezTo>
                  <a:cubicBezTo>
                    <a:pt x="63271" y="39623"/>
                    <a:pt x="62968" y="40502"/>
                    <a:pt x="62098" y="41126"/>
                  </a:cubicBezTo>
                  <a:cubicBezTo>
                    <a:pt x="61851" y="41302"/>
                    <a:pt x="61598" y="41389"/>
                    <a:pt x="61358" y="41389"/>
                  </a:cubicBezTo>
                  <a:cubicBezTo>
                    <a:pt x="61008" y="41389"/>
                    <a:pt x="60684" y="41204"/>
                    <a:pt x="60442" y="40837"/>
                  </a:cubicBezTo>
                  <a:cubicBezTo>
                    <a:pt x="60292" y="40618"/>
                    <a:pt x="60145" y="40356"/>
                    <a:pt x="60118" y="40100"/>
                  </a:cubicBezTo>
                  <a:cubicBezTo>
                    <a:pt x="59971" y="38866"/>
                    <a:pt x="60067" y="37661"/>
                    <a:pt x="60599" y="36515"/>
                  </a:cubicBezTo>
                  <a:cubicBezTo>
                    <a:pt x="60695" y="36310"/>
                    <a:pt x="60808" y="36192"/>
                    <a:pt x="60979" y="36192"/>
                  </a:cubicBezTo>
                  <a:close/>
                  <a:moveTo>
                    <a:pt x="8029" y="40135"/>
                  </a:moveTo>
                  <a:cubicBezTo>
                    <a:pt x="8237" y="40135"/>
                    <a:pt x="8399" y="40232"/>
                    <a:pt x="8566" y="40485"/>
                  </a:cubicBezTo>
                  <a:cubicBezTo>
                    <a:pt x="9181" y="41406"/>
                    <a:pt x="9868" y="42281"/>
                    <a:pt x="10432" y="43258"/>
                  </a:cubicBezTo>
                  <a:cubicBezTo>
                    <a:pt x="8049" y="42662"/>
                    <a:pt x="5665" y="42061"/>
                    <a:pt x="3181" y="41438"/>
                  </a:cubicBezTo>
                  <a:cubicBezTo>
                    <a:pt x="3593" y="41310"/>
                    <a:pt x="3945" y="41181"/>
                    <a:pt x="4308" y="41085"/>
                  </a:cubicBezTo>
                  <a:cubicBezTo>
                    <a:pt x="5454" y="40778"/>
                    <a:pt x="6609" y="40485"/>
                    <a:pt x="7755" y="40178"/>
                  </a:cubicBezTo>
                  <a:cubicBezTo>
                    <a:pt x="7855" y="40150"/>
                    <a:pt x="7946" y="40135"/>
                    <a:pt x="8029" y="40135"/>
                  </a:cubicBezTo>
                  <a:close/>
                  <a:moveTo>
                    <a:pt x="38900" y="36603"/>
                  </a:moveTo>
                  <a:cubicBezTo>
                    <a:pt x="39043" y="36603"/>
                    <a:pt x="39265" y="36749"/>
                    <a:pt x="39318" y="36877"/>
                  </a:cubicBezTo>
                  <a:cubicBezTo>
                    <a:pt x="40000" y="38619"/>
                    <a:pt x="41352" y="39664"/>
                    <a:pt x="42998" y="40366"/>
                  </a:cubicBezTo>
                  <a:cubicBezTo>
                    <a:pt x="44049" y="40817"/>
                    <a:pt x="45154" y="41066"/>
                    <a:pt x="46304" y="41066"/>
                  </a:cubicBezTo>
                  <a:cubicBezTo>
                    <a:pt x="46452" y="41066"/>
                    <a:pt x="46602" y="41061"/>
                    <a:pt x="46752" y="41053"/>
                  </a:cubicBezTo>
                  <a:cubicBezTo>
                    <a:pt x="47192" y="41026"/>
                    <a:pt x="47480" y="40847"/>
                    <a:pt x="47741" y="40485"/>
                  </a:cubicBezTo>
                  <a:cubicBezTo>
                    <a:pt x="48319" y="39683"/>
                    <a:pt x="48929" y="38903"/>
                    <a:pt x="49937" y="38509"/>
                  </a:cubicBezTo>
                  <a:lnTo>
                    <a:pt x="49937" y="38509"/>
                  </a:lnTo>
                  <a:cubicBezTo>
                    <a:pt x="49800" y="38844"/>
                    <a:pt x="49630" y="39170"/>
                    <a:pt x="49539" y="39513"/>
                  </a:cubicBezTo>
                  <a:cubicBezTo>
                    <a:pt x="49484" y="39719"/>
                    <a:pt x="49460" y="40054"/>
                    <a:pt x="49580" y="40159"/>
                  </a:cubicBezTo>
                  <a:cubicBezTo>
                    <a:pt x="49682" y="40251"/>
                    <a:pt x="49867" y="40290"/>
                    <a:pt x="50045" y="40290"/>
                  </a:cubicBezTo>
                  <a:cubicBezTo>
                    <a:pt x="50123" y="40290"/>
                    <a:pt x="50200" y="40283"/>
                    <a:pt x="50267" y="40269"/>
                  </a:cubicBezTo>
                  <a:cubicBezTo>
                    <a:pt x="50730" y="40168"/>
                    <a:pt x="51174" y="39898"/>
                    <a:pt x="51633" y="39879"/>
                  </a:cubicBezTo>
                  <a:cubicBezTo>
                    <a:pt x="51691" y="39878"/>
                    <a:pt x="51750" y="39877"/>
                    <a:pt x="51810" y="39877"/>
                  </a:cubicBezTo>
                  <a:cubicBezTo>
                    <a:pt x="52323" y="39877"/>
                    <a:pt x="52864" y="39947"/>
                    <a:pt x="53324" y="40136"/>
                  </a:cubicBezTo>
                  <a:cubicBezTo>
                    <a:pt x="54022" y="40426"/>
                    <a:pt x="54104" y="40920"/>
                    <a:pt x="53715" y="41571"/>
                  </a:cubicBezTo>
                  <a:cubicBezTo>
                    <a:pt x="53014" y="42735"/>
                    <a:pt x="52036" y="43496"/>
                    <a:pt x="50652" y="43661"/>
                  </a:cubicBezTo>
                  <a:cubicBezTo>
                    <a:pt x="50254" y="43706"/>
                    <a:pt x="49850" y="43743"/>
                    <a:pt x="49451" y="43766"/>
                  </a:cubicBezTo>
                  <a:cubicBezTo>
                    <a:pt x="48939" y="43792"/>
                    <a:pt x="48430" y="43805"/>
                    <a:pt x="47922" y="43805"/>
                  </a:cubicBezTo>
                  <a:cubicBezTo>
                    <a:pt x="44337" y="43805"/>
                    <a:pt x="40852" y="43170"/>
                    <a:pt x="37452" y="41942"/>
                  </a:cubicBezTo>
                  <a:cubicBezTo>
                    <a:pt x="36434" y="41575"/>
                    <a:pt x="35485" y="41140"/>
                    <a:pt x="34762" y="40315"/>
                  </a:cubicBezTo>
                  <a:cubicBezTo>
                    <a:pt x="33954" y="39399"/>
                    <a:pt x="33904" y="38267"/>
                    <a:pt x="33813" y="37039"/>
                  </a:cubicBezTo>
                  <a:cubicBezTo>
                    <a:pt x="35545" y="36887"/>
                    <a:pt x="37214" y="36732"/>
                    <a:pt x="38887" y="36603"/>
                  </a:cubicBezTo>
                  <a:cubicBezTo>
                    <a:pt x="38891" y="36603"/>
                    <a:pt x="38896" y="36603"/>
                    <a:pt x="38900" y="36603"/>
                  </a:cubicBezTo>
                  <a:close/>
                  <a:moveTo>
                    <a:pt x="11279" y="39735"/>
                  </a:moveTo>
                  <a:cubicBezTo>
                    <a:pt x="12682" y="39735"/>
                    <a:pt x="14041" y="39970"/>
                    <a:pt x="15336" y="40287"/>
                  </a:cubicBezTo>
                  <a:cubicBezTo>
                    <a:pt x="15895" y="41735"/>
                    <a:pt x="16423" y="43088"/>
                    <a:pt x="16977" y="44518"/>
                  </a:cubicBezTo>
                  <a:cubicBezTo>
                    <a:pt x="16312" y="44404"/>
                    <a:pt x="15676" y="44303"/>
                    <a:pt x="15043" y="44191"/>
                  </a:cubicBezTo>
                  <a:cubicBezTo>
                    <a:pt x="14034" y="44022"/>
                    <a:pt x="13026" y="43852"/>
                    <a:pt x="12018" y="43660"/>
                  </a:cubicBezTo>
                  <a:cubicBezTo>
                    <a:pt x="11844" y="43623"/>
                    <a:pt x="11632" y="43518"/>
                    <a:pt x="11532" y="43376"/>
                  </a:cubicBezTo>
                  <a:cubicBezTo>
                    <a:pt x="10743" y="42303"/>
                    <a:pt x="9978" y="41213"/>
                    <a:pt x="9208" y="40126"/>
                  </a:cubicBezTo>
                  <a:cubicBezTo>
                    <a:pt x="9176" y="40086"/>
                    <a:pt x="9162" y="40031"/>
                    <a:pt x="9126" y="39934"/>
                  </a:cubicBezTo>
                  <a:cubicBezTo>
                    <a:pt x="9853" y="39794"/>
                    <a:pt x="10571" y="39735"/>
                    <a:pt x="11279" y="39735"/>
                  </a:cubicBezTo>
                  <a:close/>
                  <a:moveTo>
                    <a:pt x="60095" y="34348"/>
                  </a:moveTo>
                  <a:lnTo>
                    <a:pt x="60095" y="34348"/>
                  </a:lnTo>
                  <a:cubicBezTo>
                    <a:pt x="60255" y="35095"/>
                    <a:pt x="60200" y="35764"/>
                    <a:pt x="59819" y="36456"/>
                  </a:cubicBezTo>
                  <a:cubicBezTo>
                    <a:pt x="59173" y="37624"/>
                    <a:pt x="59140" y="38945"/>
                    <a:pt x="59251" y="40256"/>
                  </a:cubicBezTo>
                  <a:cubicBezTo>
                    <a:pt x="59274" y="40485"/>
                    <a:pt x="59352" y="40733"/>
                    <a:pt x="59481" y="40925"/>
                  </a:cubicBezTo>
                  <a:cubicBezTo>
                    <a:pt x="60190" y="41997"/>
                    <a:pt x="59723" y="43097"/>
                    <a:pt x="59457" y="44124"/>
                  </a:cubicBezTo>
                  <a:cubicBezTo>
                    <a:pt x="59269" y="44867"/>
                    <a:pt x="58688" y="45514"/>
                    <a:pt x="58147" y="46178"/>
                  </a:cubicBezTo>
                  <a:cubicBezTo>
                    <a:pt x="58137" y="46008"/>
                    <a:pt x="58109" y="45843"/>
                    <a:pt x="58124" y="45678"/>
                  </a:cubicBezTo>
                  <a:cubicBezTo>
                    <a:pt x="58261" y="43836"/>
                    <a:pt x="58467" y="41997"/>
                    <a:pt x="58522" y="40155"/>
                  </a:cubicBezTo>
                  <a:cubicBezTo>
                    <a:pt x="58591" y="38078"/>
                    <a:pt x="59842" y="36360"/>
                    <a:pt x="60095" y="34348"/>
                  </a:cubicBezTo>
                  <a:close/>
                  <a:moveTo>
                    <a:pt x="16179" y="40541"/>
                  </a:moveTo>
                  <a:lnTo>
                    <a:pt x="16179" y="40541"/>
                  </a:lnTo>
                  <a:cubicBezTo>
                    <a:pt x="16445" y="40604"/>
                    <a:pt x="16651" y="40636"/>
                    <a:pt x="16840" y="40705"/>
                  </a:cubicBezTo>
                  <a:cubicBezTo>
                    <a:pt x="17803" y="41053"/>
                    <a:pt x="18774" y="41393"/>
                    <a:pt x="19719" y="41778"/>
                  </a:cubicBezTo>
                  <a:cubicBezTo>
                    <a:pt x="19929" y="41865"/>
                    <a:pt x="20126" y="42112"/>
                    <a:pt x="20213" y="42332"/>
                  </a:cubicBezTo>
                  <a:cubicBezTo>
                    <a:pt x="20447" y="42904"/>
                    <a:pt x="20604" y="43510"/>
                    <a:pt x="20823" y="44087"/>
                  </a:cubicBezTo>
                  <a:cubicBezTo>
                    <a:pt x="20927" y="44361"/>
                    <a:pt x="21079" y="44613"/>
                    <a:pt x="21272" y="44835"/>
                  </a:cubicBezTo>
                  <a:cubicBezTo>
                    <a:pt x="21373" y="44949"/>
                    <a:pt x="21552" y="44991"/>
                    <a:pt x="21712" y="45050"/>
                  </a:cubicBezTo>
                  <a:lnTo>
                    <a:pt x="21781" y="45077"/>
                  </a:lnTo>
                  <a:cubicBezTo>
                    <a:pt x="21808" y="44894"/>
                    <a:pt x="21899" y="44688"/>
                    <a:pt x="21849" y="44532"/>
                  </a:cubicBezTo>
                  <a:cubicBezTo>
                    <a:pt x="21707" y="44101"/>
                    <a:pt x="21496" y="43693"/>
                    <a:pt x="21322" y="43272"/>
                  </a:cubicBezTo>
                  <a:cubicBezTo>
                    <a:pt x="21212" y="42988"/>
                    <a:pt x="21120" y="42698"/>
                    <a:pt x="20973" y="42273"/>
                  </a:cubicBezTo>
                  <a:lnTo>
                    <a:pt x="20973" y="42273"/>
                  </a:lnTo>
                  <a:cubicBezTo>
                    <a:pt x="23546" y="43386"/>
                    <a:pt x="25672" y="44812"/>
                    <a:pt x="27189" y="46998"/>
                  </a:cubicBezTo>
                  <a:cubicBezTo>
                    <a:pt x="25718" y="46636"/>
                    <a:pt x="24242" y="46283"/>
                    <a:pt x="22774" y="45899"/>
                  </a:cubicBezTo>
                  <a:cubicBezTo>
                    <a:pt x="22495" y="45825"/>
                    <a:pt x="22251" y="45633"/>
                    <a:pt x="21986" y="45499"/>
                  </a:cubicBezTo>
                  <a:cubicBezTo>
                    <a:pt x="21931" y="45470"/>
                    <a:pt x="21866" y="45430"/>
                    <a:pt x="21805" y="45430"/>
                  </a:cubicBezTo>
                  <a:cubicBezTo>
                    <a:pt x="21800" y="45430"/>
                    <a:pt x="21794" y="45431"/>
                    <a:pt x="21788" y="45431"/>
                  </a:cubicBezTo>
                  <a:cubicBezTo>
                    <a:pt x="21775" y="45431"/>
                    <a:pt x="21765" y="45436"/>
                    <a:pt x="21752" y="45436"/>
                  </a:cubicBezTo>
                  <a:cubicBezTo>
                    <a:pt x="21623" y="45452"/>
                    <a:pt x="21495" y="45459"/>
                    <a:pt x="21369" y="45459"/>
                  </a:cubicBezTo>
                  <a:cubicBezTo>
                    <a:pt x="20281" y="45459"/>
                    <a:pt x="19292" y="44927"/>
                    <a:pt x="18231" y="44771"/>
                  </a:cubicBezTo>
                  <a:cubicBezTo>
                    <a:pt x="18117" y="44758"/>
                    <a:pt x="17985" y="44615"/>
                    <a:pt x="17934" y="44501"/>
                  </a:cubicBezTo>
                  <a:cubicBezTo>
                    <a:pt x="17357" y="43217"/>
                    <a:pt x="16794" y="41929"/>
                    <a:pt x="16179" y="40541"/>
                  </a:cubicBezTo>
                  <a:close/>
                  <a:moveTo>
                    <a:pt x="49392" y="35701"/>
                  </a:moveTo>
                  <a:cubicBezTo>
                    <a:pt x="52188" y="37066"/>
                    <a:pt x="54800" y="38349"/>
                    <a:pt x="57422" y="39614"/>
                  </a:cubicBezTo>
                  <a:cubicBezTo>
                    <a:pt x="57743" y="39765"/>
                    <a:pt x="57825" y="39940"/>
                    <a:pt x="57794" y="40283"/>
                  </a:cubicBezTo>
                  <a:cubicBezTo>
                    <a:pt x="57601" y="42584"/>
                    <a:pt x="57436" y="44880"/>
                    <a:pt x="57263" y="47182"/>
                  </a:cubicBezTo>
                  <a:cubicBezTo>
                    <a:pt x="57240" y="47485"/>
                    <a:pt x="57225" y="47786"/>
                    <a:pt x="57202" y="48148"/>
                  </a:cubicBezTo>
                  <a:cubicBezTo>
                    <a:pt x="54406" y="47456"/>
                    <a:pt x="52133" y="45821"/>
                    <a:pt x="49566" y="44753"/>
                  </a:cubicBezTo>
                  <a:cubicBezTo>
                    <a:pt x="50166" y="44642"/>
                    <a:pt x="50734" y="44559"/>
                    <a:pt x="51294" y="44437"/>
                  </a:cubicBezTo>
                  <a:cubicBezTo>
                    <a:pt x="52779" y="44097"/>
                    <a:pt x="53760" y="43112"/>
                    <a:pt x="54475" y="41837"/>
                  </a:cubicBezTo>
                  <a:cubicBezTo>
                    <a:pt x="54988" y="40921"/>
                    <a:pt x="54749" y="40091"/>
                    <a:pt x="53869" y="39509"/>
                  </a:cubicBezTo>
                  <a:cubicBezTo>
                    <a:pt x="53338" y="39159"/>
                    <a:pt x="52769" y="39024"/>
                    <a:pt x="52178" y="39024"/>
                  </a:cubicBezTo>
                  <a:cubicBezTo>
                    <a:pt x="51918" y="39024"/>
                    <a:pt x="51653" y="39050"/>
                    <a:pt x="51385" y="39096"/>
                  </a:cubicBezTo>
                  <a:cubicBezTo>
                    <a:pt x="51119" y="39147"/>
                    <a:pt x="50853" y="39233"/>
                    <a:pt x="50523" y="39321"/>
                  </a:cubicBezTo>
                  <a:cubicBezTo>
                    <a:pt x="50619" y="38982"/>
                    <a:pt x="50743" y="38679"/>
                    <a:pt x="50775" y="38368"/>
                  </a:cubicBezTo>
                  <a:cubicBezTo>
                    <a:pt x="50799" y="38116"/>
                    <a:pt x="50789" y="37735"/>
                    <a:pt x="50638" y="37625"/>
                  </a:cubicBezTo>
                  <a:cubicBezTo>
                    <a:pt x="50547" y="37561"/>
                    <a:pt x="50417" y="37542"/>
                    <a:pt x="50277" y="37542"/>
                  </a:cubicBezTo>
                  <a:cubicBezTo>
                    <a:pt x="50129" y="37542"/>
                    <a:pt x="49968" y="37563"/>
                    <a:pt x="49827" y="37575"/>
                  </a:cubicBezTo>
                  <a:cubicBezTo>
                    <a:pt x="49672" y="37588"/>
                    <a:pt x="49525" y="37695"/>
                    <a:pt x="49208" y="37832"/>
                  </a:cubicBezTo>
                  <a:cubicBezTo>
                    <a:pt x="49272" y="37075"/>
                    <a:pt x="49332" y="36410"/>
                    <a:pt x="49392" y="35701"/>
                  </a:cubicBezTo>
                  <a:close/>
                  <a:moveTo>
                    <a:pt x="1082" y="42134"/>
                  </a:moveTo>
                  <a:cubicBezTo>
                    <a:pt x="4409" y="42336"/>
                    <a:pt x="7480" y="43358"/>
                    <a:pt x="10643" y="44229"/>
                  </a:cubicBezTo>
                  <a:cubicBezTo>
                    <a:pt x="9698" y="45214"/>
                    <a:pt x="8905" y="46255"/>
                    <a:pt x="7695" y="46883"/>
                  </a:cubicBezTo>
                  <a:lnTo>
                    <a:pt x="7695" y="46884"/>
                  </a:lnTo>
                  <a:cubicBezTo>
                    <a:pt x="7045" y="47223"/>
                    <a:pt x="6490" y="47745"/>
                    <a:pt x="5866" y="48203"/>
                  </a:cubicBezTo>
                  <a:cubicBezTo>
                    <a:pt x="4226" y="47089"/>
                    <a:pt x="1475" y="43643"/>
                    <a:pt x="1082" y="42134"/>
                  </a:cubicBezTo>
                  <a:close/>
                  <a:moveTo>
                    <a:pt x="11809" y="44486"/>
                  </a:moveTo>
                  <a:cubicBezTo>
                    <a:pt x="11875" y="44486"/>
                    <a:pt x="11946" y="44495"/>
                    <a:pt x="12026" y="44509"/>
                  </a:cubicBezTo>
                  <a:cubicBezTo>
                    <a:pt x="13589" y="44793"/>
                    <a:pt x="15161" y="45044"/>
                    <a:pt x="16889" y="45338"/>
                  </a:cubicBezTo>
                  <a:cubicBezTo>
                    <a:pt x="15418" y="46883"/>
                    <a:pt x="14061" y="48308"/>
                    <a:pt x="12705" y="49743"/>
                  </a:cubicBezTo>
                  <a:cubicBezTo>
                    <a:pt x="12521" y="49940"/>
                    <a:pt x="12320" y="50141"/>
                    <a:pt x="12204" y="50380"/>
                  </a:cubicBezTo>
                  <a:cubicBezTo>
                    <a:pt x="12141" y="50504"/>
                    <a:pt x="12186" y="50770"/>
                    <a:pt x="12287" y="50856"/>
                  </a:cubicBezTo>
                  <a:cubicBezTo>
                    <a:pt x="12302" y="50869"/>
                    <a:pt x="12322" y="50877"/>
                    <a:pt x="12342" y="50879"/>
                  </a:cubicBezTo>
                  <a:cubicBezTo>
                    <a:pt x="12364" y="50886"/>
                    <a:pt x="12391" y="50890"/>
                    <a:pt x="12421" y="50890"/>
                  </a:cubicBezTo>
                  <a:cubicBezTo>
                    <a:pt x="12530" y="50890"/>
                    <a:pt x="12676" y="50846"/>
                    <a:pt x="12759" y="50793"/>
                  </a:cubicBezTo>
                  <a:cubicBezTo>
                    <a:pt x="13900" y="49985"/>
                    <a:pt x="14909" y="49047"/>
                    <a:pt x="15734" y="47896"/>
                  </a:cubicBezTo>
                  <a:cubicBezTo>
                    <a:pt x="16298" y="47112"/>
                    <a:pt x="16985" y="46415"/>
                    <a:pt x="17632" y="45691"/>
                  </a:cubicBezTo>
                  <a:cubicBezTo>
                    <a:pt x="17691" y="45624"/>
                    <a:pt x="17815" y="45567"/>
                    <a:pt x="17906" y="45567"/>
                  </a:cubicBezTo>
                  <a:cubicBezTo>
                    <a:pt x="17921" y="45567"/>
                    <a:pt x="17935" y="45569"/>
                    <a:pt x="17947" y="45572"/>
                  </a:cubicBezTo>
                  <a:cubicBezTo>
                    <a:pt x="18965" y="45797"/>
                    <a:pt x="19979" y="46043"/>
                    <a:pt x="21134" y="46319"/>
                  </a:cubicBezTo>
                  <a:cubicBezTo>
                    <a:pt x="20318" y="47315"/>
                    <a:pt x="19566" y="48226"/>
                    <a:pt x="18818" y="49138"/>
                  </a:cubicBezTo>
                  <a:cubicBezTo>
                    <a:pt x="18448" y="49592"/>
                    <a:pt x="18081" y="50050"/>
                    <a:pt x="17724" y="50513"/>
                  </a:cubicBezTo>
                  <a:cubicBezTo>
                    <a:pt x="17623" y="50641"/>
                    <a:pt x="17513" y="50783"/>
                    <a:pt x="17477" y="50939"/>
                  </a:cubicBezTo>
                  <a:cubicBezTo>
                    <a:pt x="17444" y="51100"/>
                    <a:pt x="17494" y="51279"/>
                    <a:pt x="17509" y="51447"/>
                  </a:cubicBezTo>
                  <a:cubicBezTo>
                    <a:pt x="17692" y="51416"/>
                    <a:pt x="17894" y="51420"/>
                    <a:pt x="18054" y="51342"/>
                  </a:cubicBezTo>
                  <a:cubicBezTo>
                    <a:pt x="18196" y="51279"/>
                    <a:pt x="18297" y="51123"/>
                    <a:pt x="18398" y="50995"/>
                  </a:cubicBezTo>
                  <a:cubicBezTo>
                    <a:pt x="19511" y="49587"/>
                    <a:pt x="20616" y="48171"/>
                    <a:pt x="21739" y="46773"/>
                  </a:cubicBezTo>
                  <a:cubicBezTo>
                    <a:pt x="21810" y="46679"/>
                    <a:pt x="21982" y="46602"/>
                    <a:pt x="22110" y="46602"/>
                  </a:cubicBezTo>
                  <a:cubicBezTo>
                    <a:pt x="22132" y="46602"/>
                    <a:pt x="22152" y="46604"/>
                    <a:pt x="22170" y="46608"/>
                  </a:cubicBezTo>
                  <a:cubicBezTo>
                    <a:pt x="23929" y="47035"/>
                    <a:pt x="25690" y="47475"/>
                    <a:pt x="27441" y="47942"/>
                  </a:cubicBezTo>
                  <a:cubicBezTo>
                    <a:pt x="27716" y="48016"/>
                    <a:pt x="27959" y="48226"/>
                    <a:pt x="28363" y="48460"/>
                  </a:cubicBezTo>
                  <a:cubicBezTo>
                    <a:pt x="27868" y="48855"/>
                    <a:pt x="27528" y="49234"/>
                    <a:pt x="27106" y="49440"/>
                  </a:cubicBezTo>
                  <a:cubicBezTo>
                    <a:pt x="24039" y="50962"/>
                    <a:pt x="20854" y="51778"/>
                    <a:pt x="17503" y="51778"/>
                  </a:cubicBezTo>
                  <a:cubicBezTo>
                    <a:pt x="16670" y="51775"/>
                    <a:pt x="15837" y="51724"/>
                    <a:pt x="15010" y="51622"/>
                  </a:cubicBezTo>
                  <a:cubicBezTo>
                    <a:pt x="14084" y="51512"/>
                    <a:pt x="13172" y="51356"/>
                    <a:pt x="12278" y="51140"/>
                  </a:cubicBezTo>
                  <a:cubicBezTo>
                    <a:pt x="10513" y="50728"/>
                    <a:pt x="8817" y="50101"/>
                    <a:pt x="7208" y="49169"/>
                  </a:cubicBezTo>
                  <a:cubicBezTo>
                    <a:pt x="7067" y="49087"/>
                    <a:pt x="6924" y="49000"/>
                    <a:pt x="6787" y="48908"/>
                  </a:cubicBezTo>
                  <a:cubicBezTo>
                    <a:pt x="6746" y="48881"/>
                    <a:pt x="6718" y="48826"/>
                    <a:pt x="6640" y="48725"/>
                  </a:cubicBezTo>
                  <a:cubicBezTo>
                    <a:pt x="6970" y="48441"/>
                    <a:pt x="7255" y="48056"/>
                    <a:pt x="7635" y="47886"/>
                  </a:cubicBezTo>
                  <a:cubicBezTo>
                    <a:pt x="9184" y="47194"/>
                    <a:pt x="10229" y="45938"/>
                    <a:pt x="11325" y="44733"/>
                  </a:cubicBezTo>
                  <a:cubicBezTo>
                    <a:pt x="11487" y="44551"/>
                    <a:pt x="11627" y="44486"/>
                    <a:pt x="11809" y="44486"/>
                  </a:cubicBezTo>
                  <a:close/>
                  <a:moveTo>
                    <a:pt x="34655" y="41590"/>
                  </a:moveTo>
                  <a:cubicBezTo>
                    <a:pt x="39014" y="44001"/>
                    <a:pt x="43781" y="44551"/>
                    <a:pt x="48603" y="44826"/>
                  </a:cubicBezTo>
                  <a:cubicBezTo>
                    <a:pt x="48722" y="46375"/>
                    <a:pt x="48846" y="47938"/>
                    <a:pt x="48970" y="49547"/>
                  </a:cubicBezTo>
                  <a:cubicBezTo>
                    <a:pt x="46399" y="50376"/>
                    <a:pt x="44001" y="51802"/>
                    <a:pt x="41236" y="52054"/>
                  </a:cubicBezTo>
                  <a:cubicBezTo>
                    <a:pt x="40570" y="52115"/>
                    <a:pt x="39887" y="52174"/>
                    <a:pt x="39213" y="52174"/>
                  </a:cubicBezTo>
                  <a:cubicBezTo>
                    <a:pt x="38714" y="52174"/>
                    <a:pt x="38219" y="52142"/>
                    <a:pt x="37739" y="52054"/>
                  </a:cubicBezTo>
                  <a:cubicBezTo>
                    <a:pt x="36067" y="51743"/>
                    <a:pt x="34443" y="51156"/>
                    <a:pt x="32813" y="50661"/>
                  </a:cubicBezTo>
                  <a:cubicBezTo>
                    <a:pt x="32689" y="50625"/>
                    <a:pt x="32547" y="50318"/>
                    <a:pt x="32579" y="50175"/>
                  </a:cubicBezTo>
                  <a:cubicBezTo>
                    <a:pt x="32776" y="49323"/>
                    <a:pt x="33037" y="48484"/>
                    <a:pt x="33244" y="47632"/>
                  </a:cubicBezTo>
                  <a:cubicBezTo>
                    <a:pt x="33702" y="45711"/>
                    <a:pt x="34146" y="43786"/>
                    <a:pt x="34596" y="41866"/>
                  </a:cubicBezTo>
                  <a:cubicBezTo>
                    <a:pt x="34615" y="41778"/>
                    <a:pt x="34632" y="41691"/>
                    <a:pt x="34655" y="41590"/>
                  </a:cubicBezTo>
                  <a:close/>
                  <a:moveTo>
                    <a:pt x="29405" y="41608"/>
                  </a:moveTo>
                  <a:cubicBezTo>
                    <a:pt x="29662" y="41608"/>
                    <a:pt x="29748" y="41867"/>
                    <a:pt x="29806" y="42098"/>
                  </a:cubicBezTo>
                  <a:cubicBezTo>
                    <a:pt x="30155" y="43520"/>
                    <a:pt x="30498" y="44944"/>
                    <a:pt x="30824" y="46370"/>
                  </a:cubicBezTo>
                  <a:cubicBezTo>
                    <a:pt x="31081" y="47475"/>
                    <a:pt x="31310" y="48588"/>
                    <a:pt x="31535" y="49702"/>
                  </a:cubicBezTo>
                  <a:cubicBezTo>
                    <a:pt x="31594" y="49987"/>
                    <a:pt x="31553" y="50298"/>
                    <a:pt x="31649" y="50563"/>
                  </a:cubicBezTo>
                  <a:cubicBezTo>
                    <a:pt x="31750" y="50853"/>
                    <a:pt x="31902" y="51201"/>
                    <a:pt x="32135" y="51343"/>
                  </a:cubicBezTo>
                  <a:cubicBezTo>
                    <a:pt x="32424" y="51512"/>
                    <a:pt x="32492" y="51673"/>
                    <a:pt x="32497" y="51975"/>
                  </a:cubicBezTo>
                  <a:cubicBezTo>
                    <a:pt x="32530" y="53159"/>
                    <a:pt x="32593" y="54345"/>
                    <a:pt x="32644" y="55582"/>
                  </a:cubicBezTo>
                  <a:cubicBezTo>
                    <a:pt x="32130" y="55285"/>
                    <a:pt x="31567" y="54968"/>
                    <a:pt x="31016" y="54638"/>
                  </a:cubicBezTo>
                  <a:cubicBezTo>
                    <a:pt x="30952" y="54602"/>
                    <a:pt x="30915" y="54492"/>
                    <a:pt x="30906" y="54410"/>
                  </a:cubicBezTo>
                  <a:cubicBezTo>
                    <a:pt x="30631" y="52498"/>
                    <a:pt x="30118" y="50650"/>
                    <a:pt x="29379" y="48868"/>
                  </a:cubicBezTo>
                  <a:cubicBezTo>
                    <a:pt x="29316" y="48716"/>
                    <a:pt x="29389" y="48497"/>
                    <a:pt x="29430" y="48314"/>
                  </a:cubicBezTo>
                  <a:cubicBezTo>
                    <a:pt x="29499" y="47997"/>
                    <a:pt x="29457" y="47786"/>
                    <a:pt x="29091" y="47704"/>
                  </a:cubicBezTo>
                  <a:cubicBezTo>
                    <a:pt x="28940" y="47667"/>
                    <a:pt x="28757" y="47553"/>
                    <a:pt x="28692" y="47420"/>
                  </a:cubicBezTo>
                  <a:cubicBezTo>
                    <a:pt x="27913" y="45830"/>
                    <a:pt x="27152" y="44225"/>
                    <a:pt x="26354" y="42552"/>
                  </a:cubicBezTo>
                  <a:cubicBezTo>
                    <a:pt x="27317" y="42245"/>
                    <a:pt x="28285" y="41925"/>
                    <a:pt x="29261" y="41631"/>
                  </a:cubicBezTo>
                  <a:cubicBezTo>
                    <a:pt x="29314" y="41615"/>
                    <a:pt x="29362" y="41608"/>
                    <a:pt x="29405" y="41608"/>
                  </a:cubicBezTo>
                  <a:close/>
                  <a:moveTo>
                    <a:pt x="55598" y="76300"/>
                  </a:moveTo>
                  <a:cubicBezTo>
                    <a:pt x="57308" y="76378"/>
                    <a:pt x="59068" y="76466"/>
                    <a:pt x="60828" y="76553"/>
                  </a:cubicBezTo>
                  <a:cubicBezTo>
                    <a:pt x="60906" y="76558"/>
                    <a:pt x="61020" y="76580"/>
                    <a:pt x="61062" y="76640"/>
                  </a:cubicBezTo>
                  <a:cubicBezTo>
                    <a:pt x="61845" y="77722"/>
                    <a:pt x="63097" y="78139"/>
                    <a:pt x="64174" y="78799"/>
                  </a:cubicBezTo>
                  <a:cubicBezTo>
                    <a:pt x="64903" y="79243"/>
                    <a:pt x="65678" y="79605"/>
                    <a:pt x="66433" y="80004"/>
                  </a:cubicBezTo>
                  <a:cubicBezTo>
                    <a:pt x="66410" y="80077"/>
                    <a:pt x="66393" y="80150"/>
                    <a:pt x="66370" y="80224"/>
                  </a:cubicBezTo>
                  <a:cubicBezTo>
                    <a:pt x="65081" y="80169"/>
                    <a:pt x="63789" y="80133"/>
                    <a:pt x="62501" y="80046"/>
                  </a:cubicBezTo>
                  <a:cubicBezTo>
                    <a:pt x="60696" y="79931"/>
                    <a:pt x="58889" y="79775"/>
                    <a:pt x="57084" y="79638"/>
                  </a:cubicBezTo>
                  <a:cubicBezTo>
                    <a:pt x="57010" y="79633"/>
                    <a:pt x="56937" y="79638"/>
                    <a:pt x="56863" y="79628"/>
                  </a:cubicBezTo>
                  <a:cubicBezTo>
                    <a:pt x="55173" y="79426"/>
                    <a:pt x="55296" y="79216"/>
                    <a:pt x="55433" y="77854"/>
                  </a:cubicBezTo>
                  <a:cubicBezTo>
                    <a:pt x="55488" y="77299"/>
                    <a:pt x="55553" y="76746"/>
                    <a:pt x="55598" y="76300"/>
                  </a:cubicBezTo>
                  <a:close/>
                  <a:moveTo>
                    <a:pt x="50273" y="50317"/>
                  </a:moveTo>
                  <a:cubicBezTo>
                    <a:pt x="50364" y="50317"/>
                    <a:pt x="50455" y="50320"/>
                    <a:pt x="50547" y="50325"/>
                  </a:cubicBezTo>
                  <a:cubicBezTo>
                    <a:pt x="52701" y="50444"/>
                    <a:pt x="54878" y="50353"/>
                    <a:pt x="57024" y="50545"/>
                  </a:cubicBezTo>
                  <a:cubicBezTo>
                    <a:pt x="59361" y="50757"/>
                    <a:pt x="61524" y="51691"/>
                    <a:pt x="63674" y="52585"/>
                  </a:cubicBezTo>
                  <a:cubicBezTo>
                    <a:pt x="67469" y="54162"/>
                    <a:pt x="71008" y="56165"/>
                    <a:pt x="74084" y="58929"/>
                  </a:cubicBezTo>
                  <a:cubicBezTo>
                    <a:pt x="75598" y="60288"/>
                    <a:pt x="76900" y="61868"/>
                    <a:pt x="77942" y="63618"/>
                  </a:cubicBezTo>
                  <a:cubicBezTo>
                    <a:pt x="76705" y="64617"/>
                    <a:pt x="75472" y="65611"/>
                    <a:pt x="74294" y="66555"/>
                  </a:cubicBezTo>
                  <a:lnTo>
                    <a:pt x="74294" y="66556"/>
                  </a:lnTo>
                  <a:cubicBezTo>
                    <a:pt x="72777" y="65345"/>
                    <a:pt x="71305" y="64016"/>
                    <a:pt x="69682" y="62903"/>
                  </a:cubicBezTo>
                  <a:cubicBezTo>
                    <a:pt x="67862" y="61657"/>
                    <a:pt x="65942" y="60534"/>
                    <a:pt x="63990" y="59498"/>
                  </a:cubicBezTo>
                  <a:cubicBezTo>
                    <a:pt x="63380" y="59172"/>
                    <a:pt x="63081" y="58878"/>
                    <a:pt x="62917" y="58224"/>
                  </a:cubicBezTo>
                  <a:cubicBezTo>
                    <a:pt x="62129" y="55043"/>
                    <a:pt x="59873" y="53374"/>
                    <a:pt x="56854" y="52604"/>
                  </a:cubicBezTo>
                  <a:cubicBezTo>
                    <a:pt x="54717" y="52053"/>
                    <a:pt x="52531" y="51829"/>
                    <a:pt x="50326" y="51820"/>
                  </a:cubicBezTo>
                  <a:cubicBezTo>
                    <a:pt x="50316" y="51820"/>
                    <a:pt x="50306" y="51820"/>
                    <a:pt x="50296" y="51820"/>
                  </a:cubicBezTo>
                  <a:cubicBezTo>
                    <a:pt x="49623" y="51820"/>
                    <a:pt x="48970" y="51966"/>
                    <a:pt x="48374" y="52559"/>
                  </a:cubicBezTo>
                  <a:cubicBezTo>
                    <a:pt x="49226" y="52595"/>
                    <a:pt x="50005" y="52586"/>
                    <a:pt x="50766" y="52673"/>
                  </a:cubicBezTo>
                  <a:cubicBezTo>
                    <a:pt x="52766" y="52911"/>
                    <a:pt x="54782" y="53066"/>
                    <a:pt x="56744" y="53484"/>
                  </a:cubicBezTo>
                  <a:cubicBezTo>
                    <a:pt x="59700" y="54116"/>
                    <a:pt x="61850" y="56221"/>
                    <a:pt x="62340" y="59498"/>
                  </a:cubicBezTo>
                  <a:cubicBezTo>
                    <a:pt x="62785" y="62490"/>
                    <a:pt x="62684" y="65452"/>
                    <a:pt x="62276" y="68422"/>
                  </a:cubicBezTo>
                  <a:cubicBezTo>
                    <a:pt x="61965" y="70690"/>
                    <a:pt x="61639" y="72955"/>
                    <a:pt x="61323" y="75223"/>
                  </a:cubicBezTo>
                  <a:cubicBezTo>
                    <a:pt x="61286" y="75503"/>
                    <a:pt x="61240" y="75692"/>
                    <a:pt x="60878" y="75700"/>
                  </a:cubicBezTo>
                  <a:cubicBezTo>
                    <a:pt x="60677" y="75705"/>
                    <a:pt x="60476" y="75707"/>
                    <a:pt x="60275" y="75707"/>
                  </a:cubicBezTo>
                  <a:cubicBezTo>
                    <a:pt x="58309" y="75707"/>
                    <a:pt x="56372" y="75494"/>
                    <a:pt x="54480" y="74916"/>
                  </a:cubicBezTo>
                  <a:cubicBezTo>
                    <a:pt x="54480" y="73248"/>
                    <a:pt x="54489" y="71588"/>
                    <a:pt x="54475" y="69930"/>
                  </a:cubicBezTo>
                  <a:cubicBezTo>
                    <a:pt x="54461" y="67638"/>
                    <a:pt x="54434" y="65346"/>
                    <a:pt x="54411" y="63054"/>
                  </a:cubicBezTo>
                  <a:cubicBezTo>
                    <a:pt x="54407" y="62908"/>
                    <a:pt x="54429" y="62738"/>
                    <a:pt x="54361" y="62624"/>
                  </a:cubicBezTo>
                  <a:cubicBezTo>
                    <a:pt x="54278" y="62481"/>
                    <a:pt x="54117" y="62298"/>
                    <a:pt x="53989" y="62298"/>
                  </a:cubicBezTo>
                  <a:cubicBezTo>
                    <a:pt x="53951" y="62299"/>
                    <a:pt x="53913" y="62309"/>
                    <a:pt x="53879" y="62326"/>
                  </a:cubicBezTo>
                  <a:cubicBezTo>
                    <a:pt x="53774" y="62385"/>
                    <a:pt x="53660" y="62509"/>
                    <a:pt x="53614" y="62619"/>
                  </a:cubicBezTo>
                  <a:cubicBezTo>
                    <a:pt x="53531" y="62789"/>
                    <a:pt x="53531" y="63008"/>
                    <a:pt x="53531" y="63210"/>
                  </a:cubicBezTo>
                  <a:cubicBezTo>
                    <a:pt x="53572" y="66727"/>
                    <a:pt x="53609" y="70246"/>
                    <a:pt x="53641" y="73766"/>
                  </a:cubicBezTo>
                  <a:cubicBezTo>
                    <a:pt x="53645" y="74211"/>
                    <a:pt x="53568" y="74655"/>
                    <a:pt x="53591" y="75099"/>
                  </a:cubicBezTo>
                  <a:cubicBezTo>
                    <a:pt x="53599" y="75260"/>
                    <a:pt x="53755" y="75475"/>
                    <a:pt x="53902" y="75563"/>
                  </a:cubicBezTo>
                  <a:cubicBezTo>
                    <a:pt x="54214" y="75746"/>
                    <a:pt x="54562" y="75866"/>
                    <a:pt x="54943" y="76030"/>
                  </a:cubicBezTo>
                  <a:cubicBezTo>
                    <a:pt x="54764" y="76576"/>
                    <a:pt x="54838" y="77158"/>
                    <a:pt x="54333" y="77671"/>
                  </a:cubicBezTo>
                  <a:cubicBezTo>
                    <a:pt x="53906" y="78102"/>
                    <a:pt x="53783" y="78817"/>
                    <a:pt x="53458" y="79367"/>
                  </a:cubicBezTo>
                  <a:cubicBezTo>
                    <a:pt x="52545" y="80930"/>
                    <a:pt x="51574" y="82457"/>
                    <a:pt x="50666" y="84024"/>
                  </a:cubicBezTo>
                  <a:cubicBezTo>
                    <a:pt x="49529" y="85981"/>
                    <a:pt x="48393" y="87943"/>
                    <a:pt x="47334" y="89946"/>
                  </a:cubicBezTo>
                  <a:cubicBezTo>
                    <a:pt x="46827" y="90895"/>
                    <a:pt x="46251" y="91560"/>
                    <a:pt x="45109" y="91560"/>
                  </a:cubicBezTo>
                  <a:cubicBezTo>
                    <a:pt x="45083" y="91560"/>
                    <a:pt x="45056" y="91560"/>
                    <a:pt x="45029" y="91559"/>
                  </a:cubicBezTo>
                  <a:cubicBezTo>
                    <a:pt x="43984" y="91532"/>
                    <a:pt x="42989" y="91316"/>
                    <a:pt x="42067" y="90848"/>
                  </a:cubicBezTo>
                  <a:cubicBezTo>
                    <a:pt x="41774" y="90697"/>
                    <a:pt x="41550" y="90390"/>
                    <a:pt x="41321" y="90133"/>
                  </a:cubicBezTo>
                  <a:cubicBezTo>
                    <a:pt x="41127" y="89918"/>
                    <a:pt x="40981" y="89657"/>
                    <a:pt x="40793" y="89432"/>
                  </a:cubicBezTo>
                  <a:cubicBezTo>
                    <a:pt x="40539" y="89134"/>
                    <a:pt x="40276" y="88974"/>
                    <a:pt x="39989" y="88974"/>
                  </a:cubicBezTo>
                  <a:cubicBezTo>
                    <a:pt x="39800" y="88974"/>
                    <a:pt x="39600" y="89043"/>
                    <a:pt x="39386" y="89189"/>
                  </a:cubicBezTo>
                  <a:cubicBezTo>
                    <a:pt x="38942" y="89492"/>
                    <a:pt x="38473" y="89849"/>
                    <a:pt x="38203" y="90299"/>
                  </a:cubicBezTo>
                  <a:cubicBezTo>
                    <a:pt x="37579" y="91340"/>
                    <a:pt x="36744" y="91759"/>
                    <a:pt x="35894" y="91759"/>
                  </a:cubicBezTo>
                  <a:cubicBezTo>
                    <a:pt x="35177" y="91759"/>
                    <a:pt x="34449" y="91461"/>
                    <a:pt x="33830" y="90987"/>
                  </a:cubicBezTo>
                  <a:cubicBezTo>
                    <a:pt x="33441" y="90684"/>
                    <a:pt x="33111" y="90312"/>
                    <a:pt x="32753" y="89969"/>
                  </a:cubicBezTo>
                  <a:cubicBezTo>
                    <a:pt x="32135" y="89373"/>
                    <a:pt x="31520" y="88772"/>
                    <a:pt x="30902" y="88177"/>
                  </a:cubicBezTo>
                  <a:cubicBezTo>
                    <a:pt x="30851" y="88126"/>
                    <a:pt x="30782" y="88094"/>
                    <a:pt x="30727" y="88044"/>
                  </a:cubicBezTo>
                  <a:cubicBezTo>
                    <a:pt x="28138" y="85532"/>
                    <a:pt x="25048" y="83662"/>
                    <a:pt x="22216" y="81457"/>
                  </a:cubicBezTo>
                  <a:cubicBezTo>
                    <a:pt x="19768" y="79550"/>
                    <a:pt x="17472" y="77465"/>
                    <a:pt x="15937" y="74756"/>
                  </a:cubicBezTo>
                  <a:cubicBezTo>
                    <a:pt x="14103" y="71510"/>
                    <a:pt x="13310" y="68041"/>
                    <a:pt x="14654" y="64360"/>
                  </a:cubicBezTo>
                  <a:cubicBezTo>
                    <a:pt x="15020" y="63365"/>
                    <a:pt x="15378" y="62358"/>
                    <a:pt x="15845" y="61409"/>
                  </a:cubicBezTo>
                  <a:cubicBezTo>
                    <a:pt x="17092" y="58884"/>
                    <a:pt x="19131" y="57147"/>
                    <a:pt x="21593" y="55868"/>
                  </a:cubicBezTo>
                  <a:cubicBezTo>
                    <a:pt x="22807" y="55235"/>
                    <a:pt x="24030" y="54588"/>
                    <a:pt x="25443" y="54482"/>
                  </a:cubicBezTo>
                  <a:cubicBezTo>
                    <a:pt x="25809" y="54454"/>
                    <a:pt x="26173" y="54437"/>
                    <a:pt x="26534" y="54437"/>
                  </a:cubicBezTo>
                  <a:cubicBezTo>
                    <a:pt x="27877" y="54437"/>
                    <a:pt x="29179" y="54670"/>
                    <a:pt x="30374" y="55418"/>
                  </a:cubicBezTo>
                  <a:cubicBezTo>
                    <a:pt x="31474" y="56100"/>
                    <a:pt x="32557" y="56821"/>
                    <a:pt x="33643" y="57530"/>
                  </a:cubicBezTo>
                  <a:cubicBezTo>
                    <a:pt x="33721" y="57577"/>
                    <a:pt x="33799" y="57631"/>
                    <a:pt x="33858" y="57700"/>
                  </a:cubicBezTo>
                  <a:cubicBezTo>
                    <a:pt x="36287" y="60368"/>
                    <a:pt x="39441" y="61582"/>
                    <a:pt x="42915" y="61880"/>
                  </a:cubicBezTo>
                  <a:cubicBezTo>
                    <a:pt x="46032" y="62151"/>
                    <a:pt x="49172" y="62141"/>
                    <a:pt x="52302" y="62211"/>
                  </a:cubicBezTo>
                  <a:cubicBezTo>
                    <a:pt x="52335" y="62211"/>
                    <a:pt x="52368" y="62212"/>
                    <a:pt x="52400" y="62212"/>
                  </a:cubicBezTo>
                  <a:cubicBezTo>
                    <a:pt x="52872" y="62212"/>
                    <a:pt x="53344" y="62126"/>
                    <a:pt x="53814" y="62032"/>
                  </a:cubicBezTo>
                  <a:lnTo>
                    <a:pt x="53814" y="62027"/>
                  </a:lnTo>
                  <a:cubicBezTo>
                    <a:pt x="53925" y="62010"/>
                    <a:pt x="54040" y="61987"/>
                    <a:pt x="54150" y="61964"/>
                  </a:cubicBezTo>
                  <a:cubicBezTo>
                    <a:pt x="54323" y="61926"/>
                    <a:pt x="54461" y="61702"/>
                    <a:pt x="54617" y="61565"/>
                  </a:cubicBezTo>
                  <a:cubicBezTo>
                    <a:pt x="54452" y="61450"/>
                    <a:pt x="54296" y="61262"/>
                    <a:pt x="54117" y="61234"/>
                  </a:cubicBezTo>
                  <a:cubicBezTo>
                    <a:pt x="53958" y="61212"/>
                    <a:pt x="53797" y="61205"/>
                    <a:pt x="53635" y="61205"/>
                  </a:cubicBezTo>
                  <a:cubicBezTo>
                    <a:pt x="53433" y="61205"/>
                    <a:pt x="53230" y="61216"/>
                    <a:pt x="53027" y="61221"/>
                  </a:cubicBezTo>
                  <a:cubicBezTo>
                    <a:pt x="51710" y="61261"/>
                    <a:pt x="50393" y="61293"/>
                    <a:pt x="49078" y="61293"/>
                  </a:cubicBezTo>
                  <a:cubicBezTo>
                    <a:pt x="46731" y="61293"/>
                    <a:pt x="44388" y="61190"/>
                    <a:pt x="42053" y="60841"/>
                  </a:cubicBezTo>
                  <a:cubicBezTo>
                    <a:pt x="40257" y="60570"/>
                    <a:pt x="38607" y="59928"/>
                    <a:pt x="37007" y="59057"/>
                  </a:cubicBezTo>
                  <a:cubicBezTo>
                    <a:pt x="35847" y="58425"/>
                    <a:pt x="34807" y="57706"/>
                    <a:pt x="34202" y="56528"/>
                  </a:cubicBezTo>
                  <a:cubicBezTo>
                    <a:pt x="33836" y="55807"/>
                    <a:pt x="33584" y="55006"/>
                    <a:pt x="33414" y="54208"/>
                  </a:cubicBezTo>
                  <a:cubicBezTo>
                    <a:pt x="33253" y="53447"/>
                    <a:pt x="33271" y="52650"/>
                    <a:pt x="33203" y="51829"/>
                  </a:cubicBezTo>
                  <a:lnTo>
                    <a:pt x="33203" y="51829"/>
                  </a:lnTo>
                  <a:cubicBezTo>
                    <a:pt x="34399" y="52141"/>
                    <a:pt x="35517" y="52489"/>
                    <a:pt x="36663" y="52714"/>
                  </a:cubicBezTo>
                  <a:cubicBezTo>
                    <a:pt x="37675" y="52916"/>
                    <a:pt x="38680" y="53020"/>
                    <a:pt x="39676" y="53020"/>
                  </a:cubicBezTo>
                  <a:cubicBezTo>
                    <a:pt x="41487" y="53020"/>
                    <a:pt x="43270" y="52676"/>
                    <a:pt x="45015" y="51949"/>
                  </a:cubicBezTo>
                  <a:cubicBezTo>
                    <a:pt x="45913" y="51577"/>
                    <a:pt x="46824" y="51247"/>
                    <a:pt x="47728" y="50899"/>
                  </a:cubicBezTo>
                  <a:cubicBezTo>
                    <a:pt x="48553" y="50577"/>
                    <a:pt x="49370" y="50317"/>
                    <a:pt x="50273" y="50317"/>
                  </a:cubicBezTo>
                  <a:close/>
                  <a:moveTo>
                    <a:pt x="46986" y="1"/>
                  </a:moveTo>
                  <a:cubicBezTo>
                    <a:pt x="46101" y="1"/>
                    <a:pt x="45423" y="598"/>
                    <a:pt x="44772" y="1205"/>
                  </a:cubicBezTo>
                  <a:cubicBezTo>
                    <a:pt x="44021" y="1901"/>
                    <a:pt x="43292" y="2625"/>
                    <a:pt x="42558" y="3336"/>
                  </a:cubicBezTo>
                  <a:cubicBezTo>
                    <a:pt x="42196" y="3684"/>
                    <a:pt x="41785" y="3858"/>
                    <a:pt x="41297" y="3858"/>
                  </a:cubicBezTo>
                  <a:cubicBezTo>
                    <a:pt x="41234" y="3858"/>
                    <a:pt x="41170" y="3855"/>
                    <a:pt x="41104" y="3849"/>
                  </a:cubicBezTo>
                  <a:cubicBezTo>
                    <a:pt x="40575" y="3802"/>
                    <a:pt x="40039" y="3730"/>
                    <a:pt x="39509" y="3730"/>
                  </a:cubicBezTo>
                  <a:cubicBezTo>
                    <a:pt x="39365" y="3730"/>
                    <a:pt x="39222" y="3735"/>
                    <a:pt x="39079" y="3748"/>
                  </a:cubicBezTo>
                  <a:cubicBezTo>
                    <a:pt x="37021" y="3927"/>
                    <a:pt x="36049" y="4793"/>
                    <a:pt x="35700" y="6594"/>
                  </a:cubicBezTo>
                  <a:cubicBezTo>
                    <a:pt x="35664" y="6773"/>
                    <a:pt x="35609" y="6947"/>
                    <a:pt x="35591" y="7131"/>
                  </a:cubicBezTo>
                  <a:cubicBezTo>
                    <a:pt x="35518" y="7703"/>
                    <a:pt x="35229" y="7947"/>
                    <a:pt x="34633" y="8029"/>
                  </a:cubicBezTo>
                  <a:cubicBezTo>
                    <a:pt x="32296" y="8363"/>
                    <a:pt x="30962" y="10705"/>
                    <a:pt x="31833" y="12897"/>
                  </a:cubicBezTo>
                  <a:cubicBezTo>
                    <a:pt x="31993" y="13305"/>
                    <a:pt x="32185" y="13703"/>
                    <a:pt x="32383" y="14092"/>
                  </a:cubicBezTo>
                  <a:cubicBezTo>
                    <a:pt x="33313" y="15972"/>
                    <a:pt x="34675" y="17649"/>
                    <a:pt x="34922" y="19895"/>
                  </a:cubicBezTo>
                  <a:cubicBezTo>
                    <a:pt x="34170" y="20642"/>
                    <a:pt x="34170" y="21564"/>
                    <a:pt x="34547" y="22641"/>
                  </a:cubicBezTo>
                  <a:cubicBezTo>
                    <a:pt x="35060" y="24117"/>
                    <a:pt x="36082" y="25011"/>
                    <a:pt x="37443" y="25607"/>
                  </a:cubicBezTo>
                  <a:cubicBezTo>
                    <a:pt x="37746" y="25739"/>
                    <a:pt x="37860" y="25891"/>
                    <a:pt x="37824" y="26221"/>
                  </a:cubicBezTo>
                  <a:cubicBezTo>
                    <a:pt x="37750" y="26949"/>
                    <a:pt x="37709" y="27678"/>
                    <a:pt x="37649" y="28430"/>
                  </a:cubicBezTo>
                  <a:cubicBezTo>
                    <a:pt x="36127" y="28567"/>
                    <a:pt x="35279" y="29585"/>
                    <a:pt x="34610" y="30699"/>
                  </a:cubicBezTo>
                  <a:cubicBezTo>
                    <a:pt x="33653" y="32298"/>
                    <a:pt x="33038" y="34044"/>
                    <a:pt x="32979" y="35947"/>
                  </a:cubicBezTo>
                  <a:cubicBezTo>
                    <a:pt x="32929" y="37606"/>
                    <a:pt x="32946" y="39251"/>
                    <a:pt x="33914" y="40718"/>
                  </a:cubicBezTo>
                  <a:cubicBezTo>
                    <a:pt x="33992" y="40841"/>
                    <a:pt x="33978" y="41062"/>
                    <a:pt x="33941" y="41222"/>
                  </a:cubicBezTo>
                  <a:cubicBezTo>
                    <a:pt x="33726" y="42244"/>
                    <a:pt x="33520" y="43266"/>
                    <a:pt x="33258" y="44280"/>
                  </a:cubicBezTo>
                  <a:cubicBezTo>
                    <a:pt x="32923" y="45590"/>
                    <a:pt x="32538" y="46892"/>
                    <a:pt x="32176" y="48194"/>
                  </a:cubicBezTo>
                  <a:cubicBezTo>
                    <a:pt x="32127" y="48189"/>
                    <a:pt x="32077" y="48184"/>
                    <a:pt x="32026" y="48176"/>
                  </a:cubicBezTo>
                  <a:cubicBezTo>
                    <a:pt x="31930" y="47736"/>
                    <a:pt x="31833" y="47291"/>
                    <a:pt x="31728" y="46851"/>
                  </a:cubicBezTo>
                  <a:cubicBezTo>
                    <a:pt x="31330" y="45141"/>
                    <a:pt x="30944" y="43426"/>
                    <a:pt x="30508" y="41726"/>
                  </a:cubicBezTo>
                  <a:cubicBezTo>
                    <a:pt x="30353" y="41124"/>
                    <a:pt x="29950" y="40787"/>
                    <a:pt x="29435" y="40787"/>
                  </a:cubicBezTo>
                  <a:cubicBezTo>
                    <a:pt x="29326" y="40787"/>
                    <a:pt x="29213" y="40802"/>
                    <a:pt x="29097" y="40833"/>
                  </a:cubicBezTo>
                  <a:cubicBezTo>
                    <a:pt x="28087" y="41094"/>
                    <a:pt x="27084" y="41392"/>
                    <a:pt x="26103" y="41749"/>
                  </a:cubicBezTo>
                  <a:cubicBezTo>
                    <a:pt x="25255" y="42061"/>
                    <a:pt x="25173" y="42433"/>
                    <a:pt x="25622" y="43239"/>
                  </a:cubicBezTo>
                  <a:cubicBezTo>
                    <a:pt x="25842" y="43624"/>
                    <a:pt x="26048" y="44023"/>
                    <a:pt x="26301" y="44495"/>
                  </a:cubicBezTo>
                  <a:cubicBezTo>
                    <a:pt x="25269" y="43785"/>
                    <a:pt x="24380" y="43065"/>
                    <a:pt x="23399" y="42515"/>
                  </a:cubicBezTo>
                  <a:cubicBezTo>
                    <a:pt x="20905" y="41121"/>
                    <a:pt x="18238" y="40150"/>
                    <a:pt x="15483" y="39430"/>
                  </a:cubicBezTo>
                  <a:cubicBezTo>
                    <a:pt x="14091" y="39064"/>
                    <a:pt x="12688" y="38851"/>
                    <a:pt x="11282" y="38851"/>
                  </a:cubicBezTo>
                  <a:cubicBezTo>
                    <a:pt x="10219" y="38851"/>
                    <a:pt x="9155" y="38972"/>
                    <a:pt x="8090" y="39242"/>
                  </a:cubicBezTo>
                  <a:cubicBezTo>
                    <a:pt x="6119" y="39741"/>
                    <a:pt x="4162" y="40283"/>
                    <a:pt x="2200" y="40819"/>
                  </a:cubicBezTo>
                  <a:cubicBezTo>
                    <a:pt x="1655" y="40965"/>
                    <a:pt x="1119" y="41154"/>
                    <a:pt x="583" y="41341"/>
                  </a:cubicBezTo>
                  <a:cubicBezTo>
                    <a:pt x="170" y="41493"/>
                    <a:pt x="0" y="41809"/>
                    <a:pt x="156" y="42217"/>
                  </a:cubicBezTo>
                  <a:cubicBezTo>
                    <a:pt x="358" y="42744"/>
                    <a:pt x="523" y="43312"/>
                    <a:pt x="844" y="43761"/>
                  </a:cubicBezTo>
                  <a:cubicBezTo>
                    <a:pt x="1958" y="45320"/>
                    <a:pt x="3021" y="46910"/>
                    <a:pt x="4506" y="48194"/>
                  </a:cubicBezTo>
                  <a:cubicBezTo>
                    <a:pt x="5671" y="49198"/>
                    <a:pt x="6894" y="50073"/>
                    <a:pt x="8288" y="50696"/>
                  </a:cubicBezTo>
                  <a:cubicBezTo>
                    <a:pt x="11208" y="51992"/>
                    <a:pt x="14233" y="52628"/>
                    <a:pt x="17338" y="52628"/>
                  </a:cubicBezTo>
                  <a:cubicBezTo>
                    <a:pt x="18342" y="52628"/>
                    <a:pt x="19355" y="52561"/>
                    <a:pt x="20375" y="52429"/>
                  </a:cubicBezTo>
                  <a:cubicBezTo>
                    <a:pt x="23316" y="52044"/>
                    <a:pt x="26118" y="51159"/>
                    <a:pt x="28730" y="49422"/>
                  </a:cubicBezTo>
                  <a:cubicBezTo>
                    <a:pt x="29174" y="50957"/>
                    <a:pt x="29620" y="52488"/>
                    <a:pt x="30083" y="54083"/>
                  </a:cubicBezTo>
                  <a:cubicBezTo>
                    <a:pt x="28551" y="53652"/>
                    <a:pt x="27328" y="53429"/>
                    <a:pt x="26237" y="53429"/>
                  </a:cubicBezTo>
                  <a:cubicBezTo>
                    <a:pt x="25648" y="53429"/>
                    <a:pt x="25098" y="53494"/>
                    <a:pt x="24559" y="53626"/>
                  </a:cubicBezTo>
                  <a:cubicBezTo>
                    <a:pt x="21204" y="54451"/>
                    <a:pt x="18482" y="56321"/>
                    <a:pt x="16254" y="58896"/>
                  </a:cubicBezTo>
                  <a:cubicBezTo>
                    <a:pt x="14975" y="60372"/>
                    <a:pt x="14361" y="62234"/>
                    <a:pt x="13719" y="64048"/>
                  </a:cubicBezTo>
                  <a:cubicBezTo>
                    <a:pt x="12312" y="68050"/>
                    <a:pt x="13124" y="71813"/>
                    <a:pt x="15158" y="75337"/>
                  </a:cubicBezTo>
                  <a:cubicBezTo>
                    <a:pt x="16749" y="78097"/>
                    <a:pt x="19081" y="80247"/>
                    <a:pt x="21589" y="82199"/>
                  </a:cubicBezTo>
                  <a:cubicBezTo>
                    <a:pt x="24421" y="84399"/>
                    <a:pt x="27506" y="86274"/>
                    <a:pt x="30104" y="88781"/>
                  </a:cubicBezTo>
                  <a:cubicBezTo>
                    <a:pt x="30155" y="88831"/>
                    <a:pt x="30224" y="88868"/>
                    <a:pt x="30274" y="88918"/>
                  </a:cubicBezTo>
                  <a:cubicBezTo>
                    <a:pt x="30866" y="89491"/>
                    <a:pt x="31489" y="90031"/>
                    <a:pt x="32035" y="90641"/>
                  </a:cubicBezTo>
                  <a:cubicBezTo>
                    <a:pt x="32736" y="91421"/>
                    <a:pt x="33514" y="92063"/>
                    <a:pt x="34486" y="92461"/>
                  </a:cubicBezTo>
                  <a:cubicBezTo>
                    <a:pt x="34936" y="92646"/>
                    <a:pt x="35398" y="92735"/>
                    <a:pt x="35850" y="92735"/>
                  </a:cubicBezTo>
                  <a:cubicBezTo>
                    <a:pt x="36912" y="92735"/>
                    <a:pt x="37924" y="92243"/>
                    <a:pt x="38611" y="91333"/>
                  </a:cubicBezTo>
                  <a:cubicBezTo>
                    <a:pt x="38841" y="91030"/>
                    <a:pt x="39042" y="90696"/>
                    <a:pt x="39295" y="90407"/>
                  </a:cubicBezTo>
                  <a:cubicBezTo>
                    <a:pt x="39542" y="90131"/>
                    <a:pt x="39718" y="89990"/>
                    <a:pt x="39880" y="89990"/>
                  </a:cubicBezTo>
                  <a:cubicBezTo>
                    <a:pt x="40050" y="89990"/>
                    <a:pt x="40204" y="90147"/>
                    <a:pt x="40408" y="90467"/>
                  </a:cubicBezTo>
                  <a:cubicBezTo>
                    <a:pt x="40894" y="91224"/>
                    <a:pt x="41531" y="91773"/>
                    <a:pt x="42406" y="92008"/>
                  </a:cubicBezTo>
                  <a:cubicBezTo>
                    <a:pt x="43077" y="92181"/>
                    <a:pt x="43750" y="92387"/>
                    <a:pt x="44438" y="92465"/>
                  </a:cubicBezTo>
                  <a:cubicBezTo>
                    <a:pt x="44684" y="92495"/>
                    <a:pt x="44915" y="92510"/>
                    <a:pt x="45134" y="92510"/>
                  </a:cubicBezTo>
                  <a:cubicBezTo>
                    <a:pt x="46545" y="92510"/>
                    <a:pt x="47416" y="91880"/>
                    <a:pt x="48123" y="90444"/>
                  </a:cubicBezTo>
                  <a:cubicBezTo>
                    <a:pt x="48306" y="90069"/>
                    <a:pt x="48342" y="89619"/>
                    <a:pt x="48553" y="89267"/>
                  </a:cubicBezTo>
                  <a:cubicBezTo>
                    <a:pt x="49562" y="87570"/>
                    <a:pt x="50551" y="85856"/>
                    <a:pt x="51661" y="84220"/>
                  </a:cubicBezTo>
                  <a:cubicBezTo>
                    <a:pt x="52692" y="82703"/>
                    <a:pt x="53723" y="81195"/>
                    <a:pt x="54369" y="79462"/>
                  </a:cubicBezTo>
                  <a:cubicBezTo>
                    <a:pt x="54398" y="79394"/>
                    <a:pt x="54448" y="79335"/>
                    <a:pt x="54516" y="79230"/>
                  </a:cubicBezTo>
                  <a:cubicBezTo>
                    <a:pt x="54924" y="80252"/>
                    <a:pt x="55777" y="80425"/>
                    <a:pt x="56647" y="80499"/>
                  </a:cubicBezTo>
                  <a:cubicBezTo>
                    <a:pt x="58527" y="80664"/>
                    <a:pt x="60411" y="80825"/>
                    <a:pt x="62295" y="80921"/>
                  </a:cubicBezTo>
                  <a:cubicBezTo>
                    <a:pt x="63547" y="80987"/>
                    <a:pt x="64803" y="81012"/>
                    <a:pt x="66058" y="81012"/>
                  </a:cubicBezTo>
                  <a:cubicBezTo>
                    <a:pt x="66359" y="81012"/>
                    <a:pt x="66660" y="81010"/>
                    <a:pt x="66961" y="81008"/>
                  </a:cubicBezTo>
                  <a:cubicBezTo>
                    <a:pt x="67012" y="81008"/>
                    <a:pt x="67065" y="81008"/>
                    <a:pt x="67120" y="81008"/>
                  </a:cubicBezTo>
                  <a:cubicBezTo>
                    <a:pt x="67554" y="81008"/>
                    <a:pt x="68063" y="80975"/>
                    <a:pt x="68153" y="80385"/>
                  </a:cubicBezTo>
                  <a:cubicBezTo>
                    <a:pt x="68253" y="79743"/>
                    <a:pt x="67662" y="79609"/>
                    <a:pt x="67236" y="79386"/>
                  </a:cubicBezTo>
                  <a:cubicBezTo>
                    <a:pt x="65398" y="78418"/>
                    <a:pt x="63560" y="77455"/>
                    <a:pt x="61763" y="76511"/>
                  </a:cubicBezTo>
                  <a:cubicBezTo>
                    <a:pt x="61868" y="76388"/>
                    <a:pt x="62024" y="76286"/>
                    <a:pt x="62043" y="76163"/>
                  </a:cubicBezTo>
                  <a:cubicBezTo>
                    <a:pt x="62849" y="70837"/>
                    <a:pt x="63968" y="65534"/>
                    <a:pt x="63335" y="60088"/>
                  </a:cubicBezTo>
                  <a:cubicBezTo>
                    <a:pt x="63361" y="60088"/>
                    <a:pt x="63385" y="60086"/>
                    <a:pt x="63405" y="60086"/>
                  </a:cubicBezTo>
                  <a:cubicBezTo>
                    <a:pt x="63427" y="60086"/>
                    <a:pt x="63445" y="60088"/>
                    <a:pt x="63459" y="60098"/>
                  </a:cubicBezTo>
                  <a:cubicBezTo>
                    <a:pt x="65617" y="61472"/>
                    <a:pt x="67937" y="62605"/>
                    <a:pt x="69925" y="64241"/>
                  </a:cubicBezTo>
                  <a:cubicBezTo>
                    <a:pt x="70590" y="64791"/>
                    <a:pt x="71301" y="65282"/>
                    <a:pt x="71957" y="65841"/>
                  </a:cubicBezTo>
                  <a:cubicBezTo>
                    <a:pt x="72580" y="66377"/>
                    <a:pt x="73152" y="66963"/>
                    <a:pt x="73749" y="67527"/>
                  </a:cubicBezTo>
                  <a:cubicBezTo>
                    <a:pt x="73866" y="67636"/>
                    <a:pt x="73992" y="67834"/>
                    <a:pt x="74106" y="67834"/>
                  </a:cubicBezTo>
                  <a:cubicBezTo>
                    <a:pt x="74108" y="67834"/>
                    <a:pt x="74109" y="67834"/>
                    <a:pt x="74111" y="67834"/>
                  </a:cubicBezTo>
                  <a:cubicBezTo>
                    <a:pt x="74122" y="67833"/>
                    <a:pt x="74133" y="67833"/>
                    <a:pt x="74144" y="67833"/>
                  </a:cubicBezTo>
                  <a:cubicBezTo>
                    <a:pt x="74575" y="67833"/>
                    <a:pt x="74683" y="68167"/>
                    <a:pt x="74835" y="68458"/>
                  </a:cubicBezTo>
                  <a:cubicBezTo>
                    <a:pt x="75037" y="68847"/>
                    <a:pt x="75215" y="69251"/>
                    <a:pt x="75426" y="69636"/>
                  </a:cubicBezTo>
                  <a:cubicBezTo>
                    <a:pt x="75654" y="70060"/>
                    <a:pt x="75908" y="70264"/>
                    <a:pt x="76226" y="70264"/>
                  </a:cubicBezTo>
                  <a:cubicBezTo>
                    <a:pt x="76427" y="70264"/>
                    <a:pt x="76653" y="70183"/>
                    <a:pt x="76915" y="70025"/>
                  </a:cubicBezTo>
                  <a:cubicBezTo>
                    <a:pt x="78909" y="68824"/>
                    <a:pt x="80922" y="67656"/>
                    <a:pt x="82888" y="66414"/>
                  </a:cubicBezTo>
                  <a:cubicBezTo>
                    <a:pt x="84029" y="65694"/>
                    <a:pt x="85107" y="64874"/>
                    <a:pt x="86184" y="64058"/>
                  </a:cubicBezTo>
                  <a:cubicBezTo>
                    <a:pt x="86358" y="63925"/>
                    <a:pt x="86527" y="63521"/>
                    <a:pt x="86449" y="63374"/>
                  </a:cubicBezTo>
                  <a:cubicBezTo>
                    <a:pt x="86348" y="63174"/>
                    <a:pt x="86009" y="63077"/>
                    <a:pt x="85758" y="62975"/>
                  </a:cubicBezTo>
                  <a:cubicBezTo>
                    <a:pt x="85722" y="62959"/>
                    <a:pt x="85682" y="62954"/>
                    <a:pt x="85639" y="62954"/>
                  </a:cubicBezTo>
                  <a:cubicBezTo>
                    <a:pt x="85555" y="62954"/>
                    <a:pt x="85462" y="62975"/>
                    <a:pt x="85377" y="62984"/>
                  </a:cubicBezTo>
                  <a:cubicBezTo>
                    <a:pt x="83219" y="63250"/>
                    <a:pt x="81160" y="63905"/>
                    <a:pt x="79134" y="64653"/>
                  </a:cubicBezTo>
                  <a:cubicBezTo>
                    <a:pt x="78832" y="64763"/>
                    <a:pt x="78575" y="64996"/>
                    <a:pt x="78295" y="65171"/>
                  </a:cubicBezTo>
                  <a:cubicBezTo>
                    <a:pt x="78328" y="65236"/>
                    <a:pt x="78356" y="65295"/>
                    <a:pt x="78383" y="65358"/>
                  </a:cubicBezTo>
                  <a:cubicBezTo>
                    <a:pt x="80697" y="65198"/>
                    <a:pt x="82815" y="64098"/>
                    <a:pt x="85144" y="63888"/>
                  </a:cubicBezTo>
                  <a:lnTo>
                    <a:pt x="85144" y="63888"/>
                  </a:lnTo>
                  <a:cubicBezTo>
                    <a:pt x="82289" y="65918"/>
                    <a:pt x="79245" y="67641"/>
                    <a:pt x="76215" y="69433"/>
                  </a:cubicBezTo>
                  <a:cubicBezTo>
                    <a:pt x="75770" y="68714"/>
                    <a:pt x="75348" y="68036"/>
                    <a:pt x="74862" y="67256"/>
                  </a:cubicBezTo>
                  <a:cubicBezTo>
                    <a:pt x="74954" y="67188"/>
                    <a:pt x="75106" y="67087"/>
                    <a:pt x="75247" y="66972"/>
                  </a:cubicBezTo>
                  <a:cubicBezTo>
                    <a:pt x="76151" y="66234"/>
                    <a:pt x="77049" y="65496"/>
                    <a:pt x="77948" y="64749"/>
                  </a:cubicBezTo>
                  <a:cubicBezTo>
                    <a:pt x="78035" y="64675"/>
                    <a:pt x="78126" y="64603"/>
                    <a:pt x="78213" y="64529"/>
                  </a:cubicBezTo>
                  <a:cubicBezTo>
                    <a:pt x="78951" y="63915"/>
                    <a:pt x="78983" y="63690"/>
                    <a:pt x="78493" y="62861"/>
                  </a:cubicBezTo>
                  <a:cubicBezTo>
                    <a:pt x="78465" y="62815"/>
                    <a:pt x="78433" y="62769"/>
                    <a:pt x="78406" y="62724"/>
                  </a:cubicBezTo>
                  <a:cubicBezTo>
                    <a:pt x="76719" y="59941"/>
                    <a:pt x="74391" y="57755"/>
                    <a:pt x="71746" y="55949"/>
                  </a:cubicBezTo>
                  <a:cubicBezTo>
                    <a:pt x="68450" y="53704"/>
                    <a:pt x="64880" y="51976"/>
                    <a:pt x="61103" y="50646"/>
                  </a:cubicBezTo>
                  <a:cubicBezTo>
                    <a:pt x="59842" y="50202"/>
                    <a:pt x="58568" y="49917"/>
                    <a:pt x="57285" y="49743"/>
                  </a:cubicBezTo>
                  <a:cubicBezTo>
                    <a:pt x="55936" y="49555"/>
                    <a:pt x="54578" y="49489"/>
                    <a:pt x="53213" y="49489"/>
                  </a:cubicBezTo>
                  <a:cubicBezTo>
                    <a:pt x="52282" y="49489"/>
                    <a:pt x="51347" y="49520"/>
                    <a:pt x="50410" y="49564"/>
                  </a:cubicBezTo>
                  <a:cubicBezTo>
                    <a:pt x="50379" y="49565"/>
                    <a:pt x="50350" y="49566"/>
                    <a:pt x="50323" y="49566"/>
                  </a:cubicBezTo>
                  <a:cubicBezTo>
                    <a:pt x="50007" y="49566"/>
                    <a:pt x="49860" y="49484"/>
                    <a:pt x="49823" y="49143"/>
                  </a:cubicBezTo>
                  <a:cubicBezTo>
                    <a:pt x="49790" y="48800"/>
                    <a:pt x="49722" y="48455"/>
                    <a:pt x="49695" y="48107"/>
                  </a:cubicBezTo>
                  <a:cubicBezTo>
                    <a:pt x="49631" y="47282"/>
                    <a:pt x="49585" y="46457"/>
                    <a:pt x="49530" y="45554"/>
                  </a:cubicBezTo>
                  <a:lnTo>
                    <a:pt x="49530" y="45554"/>
                  </a:lnTo>
                  <a:cubicBezTo>
                    <a:pt x="49764" y="45674"/>
                    <a:pt x="49892" y="45737"/>
                    <a:pt x="50020" y="45807"/>
                  </a:cubicBezTo>
                  <a:cubicBezTo>
                    <a:pt x="51281" y="46476"/>
                    <a:pt x="52519" y="47200"/>
                    <a:pt x="53807" y="47805"/>
                  </a:cubicBezTo>
                  <a:cubicBezTo>
                    <a:pt x="54833" y="48285"/>
                    <a:pt x="55910" y="48662"/>
                    <a:pt x="56987" y="49010"/>
                  </a:cubicBezTo>
                  <a:cubicBezTo>
                    <a:pt x="57139" y="49055"/>
                    <a:pt x="57263" y="49093"/>
                    <a:pt x="57372" y="49106"/>
                  </a:cubicBezTo>
                  <a:cubicBezTo>
                    <a:pt x="57407" y="49110"/>
                    <a:pt x="57440" y="49112"/>
                    <a:pt x="57471" y="49112"/>
                  </a:cubicBezTo>
                  <a:cubicBezTo>
                    <a:pt x="57785" y="49112"/>
                    <a:pt x="57902" y="48897"/>
                    <a:pt x="58027" y="48401"/>
                  </a:cubicBezTo>
                  <a:cubicBezTo>
                    <a:pt x="58069" y="48243"/>
                    <a:pt x="58128" y="48090"/>
                    <a:pt x="58206" y="47946"/>
                  </a:cubicBezTo>
                  <a:cubicBezTo>
                    <a:pt x="58637" y="47181"/>
                    <a:pt x="59096" y="46434"/>
                    <a:pt x="59508" y="45660"/>
                  </a:cubicBezTo>
                  <a:cubicBezTo>
                    <a:pt x="60030" y="44697"/>
                    <a:pt x="60562" y="43729"/>
                    <a:pt x="60566" y="42589"/>
                  </a:cubicBezTo>
                  <a:cubicBezTo>
                    <a:pt x="60566" y="42465"/>
                    <a:pt x="60621" y="42345"/>
                    <a:pt x="60649" y="42227"/>
                  </a:cubicBezTo>
                  <a:cubicBezTo>
                    <a:pt x="60699" y="42228"/>
                    <a:pt x="60749" y="42228"/>
                    <a:pt x="60799" y="42228"/>
                  </a:cubicBezTo>
                  <a:cubicBezTo>
                    <a:pt x="62580" y="42228"/>
                    <a:pt x="63675" y="41442"/>
                    <a:pt x="64050" y="39815"/>
                  </a:cubicBezTo>
                  <a:cubicBezTo>
                    <a:pt x="64183" y="39233"/>
                    <a:pt x="64169" y="38615"/>
                    <a:pt x="64169" y="38014"/>
                  </a:cubicBezTo>
                  <a:cubicBezTo>
                    <a:pt x="64178" y="36955"/>
                    <a:pt x="63656" y="36194"/>
                    <a:pt x="62720" y="35736"/>
                  </a:cubicBezTo>
                  <a:cubicBezTo>
                    <a:pt x="62331" y="35543"/>
                    <a:pt x="61900" y="35401"/>
                    <a:pt x="61473" y="35351"/>
                  </a:cubicBezTo>
                  <a:cubicBezTo>
                    <a:pt x="61061" y="35305"/>
                    <a:pt x="60956" y="35140"/>
                    <a:pt x="60933" y="34768"/>
                  </a:cubicBezTo>
                  <a:cubicBezTo>
                    <a:pt x="60910" y="34315"/>
                    <a:pt x="60896" y="33838"/>
                    <a:pt x="60745" y="33417"/>
                  </a:cubicBezTo>
                  <a:cubicBezTo>
                    <a:pt x="60653" y="33155"/>
                    <a:pt x="60346" y="32930"/>
                    <a:pt x="60080" y="32793"/>
                  </a:cubicBezTo>
                  <a:cubicBezTo>
                    <a:pt x="60078" y="32791"/>
                    <a:pt x="60074" y="32791"/>
                    <a:pt x="60070" y="32791"/>
                  </a:cubicBezTo>
                  <a:cubicBezTo>
                    <a:pt x="59985" y="32791"/>
                    <a:pt x="59651" y="33101"/>
                    <a:pt x="59581" y="33312"/>
                  </a:cubicBezTo>
                  <a:cubicBezTo>
                    <a:pt x="59279" y="34154"/>
                    <a:pt x="59045" y="35020"/>
                    <a:pt x="58779" y="35878"/>
                  </a:cubicBezTo>
                  <a:cubicBezTo>
                    <a:pt x="58476" y="36868"/>
                    <a:pt x="58164" y="37858"/>
                    <a:pt x="57834" y="38912"/>
                  </a:cubicBezTo>
                  <a:cubicBezTo>
                    <a:pt x="56845" y="38426"/>
                    <a:pt x="55960" y="37940"/>
                    <a:pt x="55038" y="37560"/>
                  </a:cubicBezTo>
                  <a:cubicBezTo>
                    <a:pt x="54222" y="37226"/>
                    <a:pt x="53792" y="36795"/>
                    <a:pt x="53719" y="35819"/>
                  </a:cubicBezTo>
                  <a:cubicBezTo>
                    <a:pt x="53581" y="33945"/>
                    <a:pt x="52661" y="32373"/>
                    <a:pt x="51289" y="31088"/>
                  </a:cubicBezTo>
                  <a:cubicBezTo>
                    <a:pt x="49878" y="29773"/>
                    <a:pt x="48278" y="28829"/>
                    <a:pt x="46266" y="28719"/>
                  </a:cubicBezTo>
                  <a:cubicBezTo>
                    <a:pt x="46224" y="28545"/>
                    <a:pt x="46178" y="28375"/>
                    <a:pt x="46119" y="28132"/>
                  </a:cubicBezTo>
                  <a:cubicBezTo>
                    <a:pt x="46620" y="28132"/>
                    <a:pt x="47100" y="28155"/>
                    <a:pt x="47568" y="28155"/>
                  </a:cubicBezTo>
                  <a:cubicBezTo>
                    <a:pt x="47858" y="28155"/>
                    <a:pt x="48145" y="28146"/>
                    <a:pt x="48429" y="28118"/>
                  </a:cubicBezTo>
                  <a:cubicBezTo>
                    <a:pt x="51412" y="27825"/>
                    <a:pt x="54177" y="27051"/>
                    <a:pt x="55924" y="24323"/>
                  </a:cubicBezTo>
                  <a:cubicBezTo>
                    <a:pt x="56973" y="22687"/>
                    <a:pt x="57748" y="20964"/>
                    <a:pt x="57060" y="18942"/>
                  </a:cubicBezTo>
                  <a:cubicBezTo>
                    <a:pt x="57037" y="18874"/>
                    <a:pt x="57041" y="18801"/>
                    <a:pt x="57028" y="18727"/>
                  </a:cubicBezTo>
                  <a:cubicBezTo>
                    <a:pt x="56625" y="15812"/>
                    <a:pt x="56213" y="12897"/>
                    <a:pt x="55273" y="10055"/>
                  </a:cubicBezTo>
                  <a:cubicBezTo>
                    <a:pt x="56455" y="9396"/>
                    <a:pt x="57409" y="8570"/>
                    <a:pt x="57648" y="7071"/>
                  </a:cubicBezTo>
                  <a:cubicBezTo>
                    <a:pt x="57955" y="5151"/>
                    <a:pt x="57848" y="3294"/>
                    <a:pt x="57024" y="1539"/>
                  </a:cubicBezTo>
                  <a:cubicBezTo>
                    <a:pt x="56628" y="690"/>
                    <a:pt x="56122" y="261"/>
                    <a:pt x="55408" y="261"/>
                  </a:cubicBezTo>
                  <a:cubicBezTo>
                    <a:pt x="55105" y="261"/>
                    <a:pt x="54764" y="338"/>
                    <a:pt x="54379" y="494"/>
                  </a:cubicBezTo>
                  <a:cubicBezTo>
                    <a:pt x="53531" y="833"/>
                    <a:pt x="52651" y="1099"/>
                    <a:pt x="51771" y="1342"/>
                  </a:cubicBezTo>
                  <a:cubicBezTo>
                    <a:pt x="51427" y="1436"/>
                    <a:pt x="51091" y="1486"/>
                    <a:pt x="50764" y="1486"/>
                  </a:cubicBezTo>
                  <a:cubicBezTo>
                    <a:pt x="50057" y="1486"/>
                    <a:pt x="49392" y="1254"/>
                    <a:pt x="48778" y="737"/>
                  </a:cubicBezTo>
                  <a:cubicBezTo>
                    <a:pt x="48448" y="462"/>
                    <a:pt x="48045" y="227"/>
                    <a:pt x="47637" y="104"/>
                  </a:cubicBezTo>
                  <a:cubicBezTo>
                    <a:pt x="47407" y="33"/>
                    <a:pt x="47191" y="1"/>
                    <a:pt x="4698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6" name="Google Shape;976;p44"/>
            <p:cNvSpPr/>
            <p:nvPr/>
          </p:nvSpPr>
          <p:spPr>
            <a:xfrm>
              <a:off x="6086867" y="2875459"/>
              <a:ext cx="1798172" cy="1020447"/>
            </a:xfrm>
            <a:custGeom>
              <a:rect b="b" l="l" r="r" t="t"/>
              <a:pathLst>
                <a:path extrusionOk="0" h="25389" w="44739">
                  <a:moveTo>
                    <a:pt x="17070" y="0"/>
                  </a:moveTo>
                  <a:cubicBezTo>
                    <a:pt x="16167" y="0"/>
                    <a:pt x="15350" y="260"/>
                    <a:pt x="14525" y="581"/>
                  </a:cubicBezTo>
                  <a:cubicBezTo>
                    <a:pt x="13621" y="930"/>
                    <a:pt x="12710" y="1260"/>
                    <a:pt x="11812" y="1631"/>
                  </a:cubicBezTo>
                  <a:cubicBezTo>
                    <a:pt x="10067" y="2358"/>
                    <a:pt x="8284" y="2702"/>
                    <a:pt x="6473" y="2702"/>
                  </a:cubicBezTo>
                  <a:cubicBezTo>
                    <a:pt x="5477" y="2702"/>
                    <a:pt x="4472" y="2598"/>
                    <a:pt x="3461" y="2396"/>
                  </a:cubicBezTo>
                  <a:cubicBezTo>
                    <a:pt x="2314" y="2171"/>
                    <a:pt x="1196" y="1824"/>
                    <a:pt x="0" y="1512"/>
                  </a:cubicBezTo>
                  <a:lnTo>
                    <a:pt x="0" y="1512"/>
                  </a:lnTo>
                  <a:cubicBezTo>
                    <a:pt x="68" y="2333"/>
                    <a:pt x="51" y="3130"/>
                    <a:pt x="211" y="3890"/>
                  </a:cubicBezTo>
                  <a:cubicBezTo>
                    <a:pt x="380" y="4687"/>
                    <a:pt x="632" y="5490"/>
                    <a:pt x="999" y="6210"/>
                  </a:cubicBezTo>
                  <a:cubicBezTo>
                    <a:pt x="1604" y="7388"/>
                    <a:pt x="2645" y="8107"/>
                    <a:pt x="3804" y="8740"/>
                  </a:cubicBezTo>
                  <a:cubicBezTo>
                    <a:pt x="5404" y="9611"/>
                    <a:pt x="7055" y="10253"/>
                    <a:pt x="8850" y="10523"/>
                  </a:cubicBezTo>
                  <a:cubicBezTo>
                    <a:pt x="11185" y="10872"/>
                    <a:pt x="13528" y="10975"/>
                    <a:pt x="15875" y="10975"/>
                  </a:cubicBezTo>
                  <a:cubicBezTo>
                    <a:pt x="17190" y="10975"/>
                    <a:pt x="18506" y="10943"/>
                    <a:pt x="19823" y="10903"/>
                  </a:cubicBezTo>
                  <a:cubicBezTo>
                    <a:pt x="20025" y="10898"/>
                    <a:pt x="20228" y="10888"/>
                    <a:pt x="20428" y="10888"/>
                  </a:cubicBezTo>
                  <a:cubicBezTo>
                    <a:pt x="20592" y="10888"/>
                    <a:pt x="20754" y="10895"/>
                    <a:pt x="20914" y="10917"/>
                  </a:cubicBezTo>
                  <a:cubicBezTo>
                    <a:pt x="21093" y="10945"/>
                    <a:pt x="21250" y="11132"/>
                    <a:pt x="21414" y="11248"/>
                  </a:cubicBezTo>
                  <a:cubicBezTo>
                    <a:pt x="21257" y="11385"/>
                    <a:pt x="21120" y="11609"/>
                    <a:pt x="20946" y="11646"/>
                  </a:cubicBezTo>
                  <a:cubicBezTo>
                    <a:pt x="20836" y="11669"/>
                    <a:pt x="20721" y="11692"/>
                    <a:pt x="20611" y="11710"/>
                  </a:cubicBezTo>
                  <a:lnTo>
                    <a:pt x="20611" y="11715"/>
                  </a:lnTo>
                  <a:lnTo>
                    <a:pt x="20676" y="12008"/>
                  </a:lnTo>
                  <a:cubicBezTo>
                    <a:pt x="20710" y="11991"/>
                    <a:pt x="20747" y="11982"/>
                    <a:pt x="20786" y="11980"/>
                  </a:cubicBezTo>
                  <a:cubicBezTo>
                    <a:pt x="20914" y="11980"/>
                    <a:pt x="21074" y="12163"/>
                    <a:pt x="21157" y="12306"/>
                  </a:cubicBezTo>
                  <a:cubicBezTo>
                    <a:pt x="21226" y="12421"/>
                    <a:pt x="21203" y="12590"/>
                    <a:pt x="21207" y="12737"/>
                  </a:cubicBezTo>
                  <a:cubicBezTo>
                    <a:pt x="21230" y="15028"/>
                    <a:pt x="21257" y="17321"/>
                    <a:pt x="21272" y="19612"/>
                  </a:cubicBezTo>
                  <a:cubicBezTo>
                    <a:pt x="21285" y="21271"/>
                    <a:pt x="21276" y="22931"/>
                    <a:pt x="21276" y="24599"/>
                  </a:cubicBezTo>
                  <a:cubicBezTo>
                    <a:pt x="23167" y="25177"/>
                    <a:pt x="25104" y="25389"/>
                    <a:pt x="27070" y="25389"/>
                  </a:cubicBezTo>
                  <a:cubicBezTo>
                    <a:pt x="27271" y="25389"/>
                    <a:pt x="27473" y="25386"/>
                    <a:pt x="27675" y="25382"/>
                  </a:cubicBezTo>
                  <a:cubicBezTo>
                    <a:pt x="28037" y="25373"/>
                    <a:pt x="28083" y="25186"/>
                    <a:pt x="28119" y="24906"/>
                  </a:cubicBezTo>
                  <a:cubicBezTo>
                    <a:pt x="28435" y="22637"/>
                    <a:pt x="28761" y="20373"/>
                    <a:pt x="29072" y="18104"/>
                  </a:cubicBezTo>
                  <a:cubicBezTo>
                    <a:pt x="29480" y="15134"/>
                    <a:pt x="29581" y="12173"/>
                    <a:pt x="29137" y="9180"/>
                  </a:cubicBezTo>
                  <a:cubicBezTo>
                    <a:pt x="28647" y="5903"/>
                    <a:pt x="26497" y="3799"/>
                    <a:pt x="23540" y="3166"/>
                  </a:cubicBezTo>
                  <a:cubicBezTo>
                    <a:pt x="21578" y="2749"/>
                    <a:pt x="19561" y="2594"/>
                    <a:pt x="17562" y="2355"/>
                  </a:cubicBezTo>
                  <a:cubicBezTo>
                    <a:pt x="16802" y="2268"/>
                    <a:pt x="16022" y="2277"/>
                    <a:pt x="15170" y="2240"/>
                  </a:cubicBezTo>
                  <a:cubicBezTo>
                    <a:pt x="15767" y="1648"/>
                    <a:pt x="16421" y="1502"/>
                    <a:pt x="17092" y="1502"/>
                  </a:cubicBezTo>
                  <a:cubicBezTo>
                    <a:pt x="17102" y="1502"/>
                    <a:pt x="17112" y="1502"/>
                    <a:pt x="17122" y="1502"/>
                  </a:cubicBezTo>
                  <a:cubicBezTo>
                    <a:pt x="19327" y="1512"/>
                    <a:pt x="21514" y="1736"/>
                    <a:pt x="23650" y="2287"/>
                  </a:cubicBezTo>
                  <a:cubicBezTo>
                    <a:pt x="26670" y="3057"/>
                    <a:pt x="28925" y="4725"/>
                    <a:pt x="29714" y="7906"/>
                  </a:cubicBezTo>
                  <a:cubicBezTo>
                    <a:pt x="29878" y="8561"/>
                    <a:pt x="30177" y="8854"/>
                    <a:pt x="30787" y="9180"/>
                  </a:cubicBezTo>
                  <a:cubicBezTo>
                    <a:pt x="32739" y="10215"/>
                    <a:pt x="34659" y="11339"/>
                    <a:pt x="36479" y="12586"/>
                  </a:cubicBezTo>
                  <a:cubicBezTo>
                    <a:pt x="38101" y="13699"/>
                    <a:pt x="39573" y="15028"/>
                    <a:pt x="41090" y="16239"/>
                  </a:cubicBezTo>
                  <a:cubicBezTo>
                    <a:pt x="42268" y="15295"/>
                    <a:pt x="43501" y="14300"/>
                    <a:pt x="44738" y="13301"/>
                  </a:cubicBezTo>
                  <a:cubicBezTo>
                    <a:pt x="43696" y="11551"/>
                    <a:pt x="42395" y="9971"/>
                    <a:pt x="40880" y="8611"/>
                  </a:cubicBezTo>
                  <a:cubicBezTo>
                    <a:pt x="37804" y="5847"/>
                    <a:pt x="34266" y="3844"/>
                    <a:pt x="30471" y="2267"/>
                  </a:cubicBezTo>
                  <a:cubicBezTo>
                    <a:pt x="28321" y="1374"/>
                    <a:pt x="26158" y="438"/>
                    <a:pt x="23820" y="228"/>
                  </a:cubicBezTo>
                  <a:cubicBezTo>
                    <a:pt x="21675" y="36"/>
                    <a:pt x="19498" y="127"/>
                    <a:pt x="17344" y="8"/>
                  </a:cubicBezTo>
                  <a:cubicBezTo>
                    <a:pt x="17252" y="3"/>
                    <a:pt x="17161" y="0"/>
                    <a:pt x="17070" y="0"/>
                  </a:cubicBezTo>
                  <a:close/>
                </a:path>
              </a:pathLst>
            </a:custGeom>
            <a:solidFill>
              <a:srgbClr val="FED5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7" name="Google Shape;977;p44"/>
            <p:cNvSpPr/>
            <p:nvPr/>
          </p:nvSpPr>
          <p:spPr>
            <a:xfrm>
              <a:off x="6334777" y="1096523"/>
              <a:ext cx="705378" cy="310085"/>
            </a:xfrm>
            <a:custGeom>
              <a:rect b="b" l="l" r="r" t="t"/>
              <a:pathLst>
                <a:path extrusionOk="0" h="7715" w="17550">
                  <a:moveTo>
                    <a:pt x="17385" y="1"/>
                  </a:moveTo>
                  <a:lnTo>
                    <a:pt x="17385" y="1"/>
                  </a:lnTo>
                  <a:cubicBezTo>
                    <a:pt x="17267" y="138"/>
                    <a:pt x="17183" y="249"/>
                    <a:pt x="17092" y="349"/>
                  </a:cubicBezTo>
                  <a:cubicBezTo>
                    <a:pt x="16246" y="1284"/>
                    <a:pt x="15088" y="2000"/>
                    <a:pt x="13745" y="2000"/>
                  </a:cubicBezTo>
                  <a:cubicBezTo>
                    <a:pt x="13220" y="2000"/>
                    <a:pt x="12666" y="1890"/>
                    <a:pt x="12092" y="1642"/>
                  </a:cubicBezTo>
                  <a:cubicBezTo>
                    <a:pt x="11679" y="1459"/>
                    <a:pt x="11221" y="1371"/>
                    <a:pt x="10780" y="1261"/>
                  </a:cubicBezTo>
                  <a:cubicBezTo>
                    <a:pt x="10666" y="1233"/>
                    <a:pt x="10557" y="1219"/>
                    <a:pt x="10452" y="1219"/>
                  </a:cubicBezTo>
                  <a:cubicBezTo>
                    <a:pt x="10086" y="1219"/>
                    <a:pt x="9781" y="1393"/>
                    <a:pt x="9524" y="1724"/>
                  </a:cubicBezTo>
                  <a:cubicBezTo>
                    <a:pt x="9288" y="2027"/>
                    <a:pt x="9032" y="2311"/>
                    <a:pt x="8754" y="2576"/>
                  </a:cubicBezTo>
                  <a:cubicBezTo>
                    <a:pt x="7891" y="3401"/>
                    <a:pt x="6926" y="3878"/>
                    <a:pt x="5808" y="3878"/>
                  </a:cubicBezTo>
                  <a:cubicBezTo>
                    <a:pt x="5496" y="3878"/>
                    <a:pt x="5172" y="3841"/>
                    <a:pt x="4835" y="3764"/>
                  </a:cubicBezTo>
                  <a:cubicBezTo>
                    <a:pt x="4359" y="3653"/>
                    <a:pt x="3855" y="3636"/>
                    <a:pt x="3365" y="3617"/>
                  </a:cubicBezTo>
                  <a:cubicBezTo>
                    <a:pt x="3339" y="3616"/>
                    <a:pt x="3314" y="3616"/>
                    <a:pt x="3289" y="3616"/>
                  </a:cubicBezTo>
                  <a:cubicBezTo>
                    <a:pt x="2668" y="3616"/>
                    <a:pt x="2160" y="3891"/>
                    <a:pt x="1848" y="4438"/>
                  </a:cubicBezTo>
                  <a:cubicBezTo>
                    <a:pt x="1486" y="5070"/>
                    <a:pt x="1146" y="5725"/>
                    <a:pt x="862" y="6395"/>
                  </a:cubicBezTo>
                  <a:cubicBezTo>
                    <a:pt x="647" y="6917"/>
                    <a:pt x="358" y="7325"/>
                    <a:pt x="1" y="7637"/>
                  </a:cubicBezTo>
                  <a:lnTo>
                    <a:pt x="693" y="7715"/>
                  </a:lnTo>
                  <a:cubicBezTo>
                    <a:pt x="1141" y="7284"/>
                    <a:pt x="1705" y="6867"/>
                    <a:pt x="2292" y="6707"/>
                  </a:cubicBezTo>
                  <a:cubicBezTo>
                    <a:pt x="4387" y="6124"/>
                    <a:pt x="6495" y="5542"/>
                    <a:pt x="8631" y="5176"/>
                  </a:cubicBezTo>
                  <a:cubicBezTo>
                    <a:pt x="11037" y="4763"/>
                    <a:pt x="13348" y="4122"/>
                    <a:pt x="15552" y="3108"/>
                  </a:cubicBezTo>
                  <a:cubicBezTo>
                    <a:pt x="16996" y="2444"/>
                    <a:pt x="17550" y="1472"/>
                    <a:pt x="17385" y="1"/>
                  </a:cubicBezTo>
                  <a:close/>
                </a:path>
              </a:pathLst>
            </a:custGeom>
            <a:solidFill>
              <a:srgbClr val="FED5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8" name="Google Shape;978;p44"/>
            <p:cNvSpPr/>
            <p:nvPr/>
          </p:nvSpPr>
          <p:spPr>
            <a:xfrm>
              <a:off x="6089921" y="969031"/>
              <a:ext cx="950472" cy="535244"/>
            </a:xfrm>
            <a:custGeom>
              <a:rect b="b" l="l" r="r" t="t"/>
              <a:pathLst>
                <a:path extrusionOk="0" h="13317" w="23648">
                  <a:moveTo>
                    <a:pt x="23290" y="1"/>
                  </a:moveTo>
                  <a:cubicBezTo>
                    <a:pt x="22680" y="432"/>
                    <a:pt x="22166" y="908"/>
                    <a:pt x="21557" y="1202"/>
                  </a:cubicBezTo>
                  <a:cubicBezTo>
                    <a:pt x="20921" y="1509"/>
                    <a:pt x="20238" y="1631"/>
                    <a:pt x="19544" y="1631"/>
                  </a:cubicBezTo>
                  <a:cubicBezTo>
                    <a:pt x="19213" y="1631"/>
                    <a:pt x="18879" y="1604"/>
                    <a:pt x="18546" y="1555"/>
                  </a:cubicBezTo>
                  <a:cubicBezTo>
                    <a:pt x="17730" y="1431"/>
                    <a:pt x="16923" y="1248"/>
                    <a:pt x="16112" y="1115"/>
                  </a:cubicBezTo>
                  <a:cubicBezTo>
                    <a:pt x="15800" y="1065"/>
                    <a:pt x="15496" y="1033"/>
                    <a:pt x="15203" y="1033"/>
                  </a:cubicBezTo>
                  <a:cubicBezTo>
                    <a:pt x="14377" y="1033"/>
                    <a:pt x="13631" y="1284"/>
                    <a:pt x="12995" y="2073"/>
                  </a:cubicBezTo>
                  <a:cubicBezTo>
                    <a:pt x="12477" y="2710"/>
                    <a:pt x="11758" y="3219"/>
                    <a:pt x="11051" y="3659"/>
                  </a:cubicBezTo>
                  <a:cubicBezTo>
                    <a:pt x="10358" y="4087"/>
                    <a:pt x="9578" y="4179"/>
                    <a:pt x="8785" y="4179"/>
                  </a:cubicBezTo>
                  <a:cubicBezTo>
                    <a:pt x="8525" y="4179"/>
                    <a:pt x="8264" y="4169"/>
                    <a:pt x="8003" y="4158"/>
                  </a:cubicBezTo>
                  <a:cubicBezTo>
                    <a:pt x="7675" y="4145"/>
                    <a:pt x="7403" y="4134"/>
                    <a:pt x="7175" y="4134"/>
                  </a:cubicBezTo>
                  <a:cubicBezTo>
                    <a:pt x="6100" y="4134"/>
                    <a:pt x="5994" y="4381"/>
                    <a:pt x="5620" y="5858"/>
                  </a:cubicBezTo>
                  <a:cubicBezTo>
                    <a:pt x="5308" y="7092"/>
                    <a:pt x="4530" y="7807"/>
                    <a:pt x="3470" y="8320"/>
                  </a:cubicBezTo>
                  <a:cubicBezTo>
                    <a:pt x="3173" y="8463"/>
                    <a:pt x="2856" y="8558"/>
                    <a:pt x="2549" y="8682"/>
                  </a:cubicBezTo>
                  <a:cubicBezTo>
                    <a:pt x="2141" y="8847"/>
                    <a:pt x="1720" y="8989"/>
                    <a:pt x="1335" y="9191"/>
                  </a:cubicBezTo>
                  <a:cubicBezTo>
                    <a:pt x="523" y="9617"/>
                    <a:pt x="1" y="11056"/>
                    <a:pt x="395" y="11863"/>
                  </a:cubicBezTo>
                  <a:cubicBezTo>
                    <a:pt x="634" y="12349"/>
                    <a:pt x="981" y="12780"/>
                    <a:pt x="1330" y="13316"/>
                  </a:cubicBezTo>
                  <a:cubicBezTo>
                    <a:pt x="1839" y="11877"/>
                    <a:pt x="2658" y="10937"/>
                    <a:pt x="4167" y="10786"/>
                  </a:cubicBezTo>
                  <a:cubicBezTo>
                    <a:pt x="5212" y="10685"/>
                    <a:pt x="5849" y="10104"/>
                    <a:pt x="6253" y="9155"/>
                  </a:cubicBezTo>
                  <a:cubicBezTo>
                    <a:pt x="6560" y="8431"/>
                    <a:pt x="6922" y="7732"/>
                    <a:pt x="7334" y="7064"/>
                  </a:cubicBezTo>
                  <a:cubicBezTo>
                    <a:pt x="7762" y="6373"/>
                    <a:pt x="8429" y="6006"/>
                    <a:pt x="9255" y="6006"/>
                  </a:cubicBezTo>
                  <a:cubicBezTo>
                    <a:pt x="9261" y="6006"/>
                    <a:pt x="9267" y="6006"/>
                    <a:pt x="9273" y="6006"/>
                  </a:cubicBezTo>
                  <a:cubicBezTo>
                    <a:pt x="9337" y="6007"/>
                    <a:pt x="9401" y="6007"/>
                    <a:pt x="9464" y="6007"/>
                  </a:cubicBezTo>
                  <a:cubicBezTo>
                    <a:pt x="9496" y="6007"/>
                    <a:pt x="9528" y="6007"/>
                    <a:pt x="9560" y="6007"/>
                  </a:cubicBezTo>
                  <a:cubicBezTo>
                    <a:pt x="9944" y="6007"/>
                    <a:pt x="10331" y="6010"/>
                    <a:pt x="10694" y="6101"/>
                  </a:cubicBezTo>
                  <a:cubicBezTo>
                    <a:pt x="11071" y="6199"/>
                    <a:pt x="11429" y="6246"/>
                    <a:pt x="11768" y="6246"/>
                  </a:cubicBezTo>
                  <a:cubicBezTo>
                    <a:pt x="13032" y="6246"/>
                    <a:pt x="14043" y="5595"/>
                    <a:pt x="14874" y="4511"/>
                  </a:cubicBezTo>
                  <a:cubicBezTo>
                    <a:pt x="15361" y="3872"/>
                    <a:pt x="15930" y="3585"/>
                    <a:pt x="16597" y="3585"/>
                  </a:cubicBezTo>
                  <a:cubicBezTo>
                    <a:pt x="16834" y="3585"/>
                    <a:pt x="17083" y="3621"/>
                    <a:pt x="17345" y="3691"/>
                  </a:cubicBezTo>
                  <a:cubicBezTo>
                    <a:pt x="17665" y="3778"/>
                    <a:pt x="17986" y="3856"/>
                    <a:pt x="18289" y="3989"/>
                  </a:cubicBezTo>
                  <a:cubicBezTo>
                    <a:pt x="18849" y="4240"/>
                    <a:pt x="19372" y="4367"/>
                    <a:pt x="19875" y="4367"/>
                  </a:cubicBezTo>
                  <a:cubicBezTo>
                    <a:pt x="20850" y="4367"/>
                    <a:pt x="21745" y="3887"/>
                    <a:pt x="22661" y="2898"/>
                  </a:cubicBezTo>
                  <a:cubicBezTo>
                    <a:pt x="22928" y="2614"/>
                    <a:pt x="23248" y="2376"/>
                    <a:pt x="23647" y="2027"/>
                  </a:cubicBezTo>
                  <a:cubicBezTo>
                    <a:pt x="23537" y="1404"/>
                    <a:pt x="23404" y="651"/>
                    <a:pt x="23290" y="1"/>
                  </a:cubicBezTo>
                  <a:close/>
                </a:path>
              </a:pathLst>
            </a:custGeom>
            <a:solidFill>
              <a:srgbClr val="FED5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9" name="Google Shape;979;p44"/>
            <p:cNvSpPr/>
            <p:nvPr/>
          </p:nvSpPr>
          <p:spPr>
            <a:xfrm>
              <a:off x="6025090" y="887279"/>
              <a:ext cx="981220" cy="488942"/>
            </a:xfrm>
            <a:custGeom>
              <a:rect b="b" l="l" r="r" t="t"/>
              <a:pathLst>
                <a:path extrusionOk="0" h="12165" w="24413">
                  <a:moveTo>
                    <a:pt x="15355" y="1"/>
                  </a:moveTo>
                  <a:cubicBezTo>
                    <a:pt x="15061" y="1"/>
                    <a:pt x="14768" y="145"/>
                    <a:pt x="14393" y="443"/>
                  </a:cubicBezTo>
                  <a:cubicBezTo>
                    <a:pt x="13695" y="1003"/>
                    <a:pt x="13123" y="1709"/>
                    <a:pt x="12445" y="2291"/>
                  </a:cubicBezTo>
                  <a:cubicBezTo>
                    <a:pt x="10953" y="3586"/>
                    <a:pt x="10725" y="3893"/>
                    <a:pt x="9645" y="3893"/>
                  </a:cubicBezTo>
                  <a:cubicBezTo>
                    <a:pt x="9264" y="3893"/>
                    <a:pt x="8779" y="3855"/>
                    <a:pt x="8095" y="3809"/>
                  </a:cubicBezTo>
                  <a:cubicBezTo>
                    <a:pt x="7926" y="3798"/>
                    <a:pt x="7766" y="3792"/>
                    <a:pt x="7614" y="3792"/>
                  </a:cubicBezTo>
                  <a:cubicBezTo>
                    <a:pt x="5784" y="3792"/>
                    <a:pt x="5087" y="4585"/>
                    <a:pt x="4799" y="6261"/>
                  </a:cubicBezTo>
                  <a:cubicBezTo>
                    <a:pt x="4557" y="7654"/>
                    <a:pt x="4378" y="7764"/>
                    <a:pt x="3002" y="8052"/>
                  </a:cubicBezTo>
                  <a:cubicBezTo>
                    <a:pt x="1224" y="8428"/>
                    <a:pt x="0" y="10486"/>
                    <a:pt x="1229" y="12164"/>
                  </a:cubicBezTo>
                  <a:cubicBezTo>
                    <a:pt x="1476" y="11228"/>
                    <a:pt x="2118" y="10665"/>
                    <a:pt x="2961" y="10303"/>
                  </a:cubicBezTo>
                  <a:cubicBezTo>
                    <a:pt x="3465" y="10088"/>
                    <a:pt x="3988" y="9909"/>
                    <a:pt x="4492" y="9693"/>
                  </a:cubicBezTo>
                  <a:cubicBezTo>
                    <a:pt x="5495" y="9267"/>
                    <a:pt x="6307" y="8672"/>
                    <a:pt x="6495" y="7494"/>
                  </a:cubicBezTo>
                  <a:cubicBezTo>
                    <a:pt x="6545" y="7191"/>
                    <a:pt x="6698" y="6902"/>
                    <a:pt x="6793" y="6609"/>
                  </a:cubicBezTo>
                  <a:cubicBezTo>
                    <a:pt x="7074" y="5749"/>
                    <a:pt x="7680" y="5367"/>
                    <a:pt x="8552" y="5367"/>
                  </a:cubicBezTo>
                  <a:cubicBezTo>
                    <a:pt x="8563" y="5367"/>
                    <a:pt x="8574" y="5367"/>
                    <a:pt x="8585" y="5367"/>
                  </a:cubicBezTo>
                  <a:cubicBezTo>
                    <a:pt x="8767" y="5370"/>
                    <a:pt x="8949" y="5392"/>
                    <a:pt x="9128" y="5392"/>
                  </a:cubicBezTo>
                  <a:cubicBezTo>
                    <a:pt x="9184" y="5392"/>
                    <a:pt x="9240" y="5390"/>
                    <a:pt x="9296" y="5385"/>
                  </a:cubicBezTo>
                  <a:cubicBezTo>
                    <a:pt x="10184" y="5307"/>
                    <a:pt x="11088" y="5297"/>
                    <a:pt x="11949" y="5105"/>
                  </a:cubicBezTo>
                  <a:cubicBezTo>
                    <a:pt x="12940" y="4881"/>
                    <a:pt x="13590" y="4075"/>
                    <a:pt x="14223" y="3350"/>
                  </a:cubicBezTo>
                  <a:cubicBezTo>
                    <a:pt x="14920" y="2559"/>
                    <a:pt x="15745" y="2245"/>
                    <a:pt x="16674" y="2245"/>
                  </a:cubicBezTo>
                  <a:cubicBezTo>
                    <a:pt x="16874" y="2245"/>
                    <a:pt x="17080" y="2260"/>
                    <a:pt x="17290" y="2287"/>
                  </a:cubicBezTo>
                  <a:cubicBezTo>
                    <a:pt x="18435" y="2434"/>
                    <a:pt x="19563" y="2718"/>
                    <a:pt x="20708" y="2801"/>
                  </a:cubicBezTo>
                  <a:cubicBezTo>
                    <a:pt x="20901" y="2815"/>
                    <a:pt x="21093" y="2823"/>
                    <a:pt x="21283" y="2823"/>
                  </a:cubicBezTo>
                  <a:cubicBezTo>
                    <a:pt x="22421" y="2823"/>
                    <a:pt x="23484" y="2524"/>
                    <a:pt x="24210" y="1448"/>
                  </a:cubicBezTo>
                  <a:cubicBezTo>
                    <a:pt x="24330" y="1279"/>
                    <a:pt x="24412" y="967"/>
                    <a:pt x="24339" y="798"/>
                  </a:cubicBezTo>
                  <a:cubicBezTo>
                    <a:pt x="24222" y="534"/>
                    <a:pt x="24006" y="326"/>
                    <a:pt x="23704" y="326"/>
                  </a:cubicBezTo>
                  <a:cubicBezTo>
                    <a:pt x="23638" y="326"/>
                    <a:pt x="23569" y="336"/>
                    <a:pt x="23495" y="357"/>
                  </a:cubicBezTo>
                  <a:cubicBezTo>
                    <a:pt x="23234" y="430"/>
                    <a:pt x="22982" y="544"/>
                    <a:pt x="22716" y="622"/>
                  </a:cubicBezTo>
                  <a:cubicBezTo>
                    <a:pt x="21661" y="925"/>
                    <a:pt x="20617" y="1265"/>
                    <a:pt x="19549" y="1498"/>
                  </a:cubicBezTo>
                  <a:cubicBezTo>
                    <a:pt x="19337" y="1545"/>
                    <a:pt x="19132" y="1566"/>
                    <a:pt x="18933" y="1566"/>
                  </a:cubicBezTo>
                  <a:cubicBezTo>
                    <a:pt x="17972" y="1566"/>
                    <a:pt x="17154" y="1058"/>
                    <a:pt x="16368" y="462"/>
                  </a:cubicBezTo>
                  <a:cubicBezTo>
                    <a:pt x="15968" y="158"/>
                    <a:pt x="15661" y="1"/>
                    <a:pt x="15355" y="1"/>
                  </a:cubicBezTo>
                  <a:close/>
                </a:path>
              </a:pathLst>
            </a:custGeom>
            <a:solidFill>
              <a:srgbClr val="FED5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0" name="Google Shape;980;p44"/>
            <p:cNvSpPr/>
            <p:nvPr/>
          </p:nvSpPr>
          <p:spPr>
            <a:xfrm>
              <a:off x="6866610" y="1580767"/>
              <a:ext cx="121462" cy="137941"/>
            </a:xfrm>
            <a:custGeom>
              <a:rect b="b" l="l" r="r" t="t"/>
              <a:pathLst>
                <a:path extrusionOk="0" h="3432" w="3022">
                  <a:moveTo>
                    <a:pt x="1470" y="0"/>
                  </a:moveTo>
                  <a:cubicBezTo>
                    <a:pt x="1271" y="0"/>
                    <a:pt x="1075" y="62"/>
                    <a:pt x="894" y="236"/>
                  </a:cubicBezTo>
                  <a:cubicBezTo>
                    <a:pt x="345" y="778"/>
                    <a:pt x="1" y="1437"/>
                    <a:pt x="28" y="2235"/>
                  </a:cubicBezTo>
                  <a:cubicBezTo>
                    <a:pt x="52" y="2950"/>
                    <a:pt x="571" y="3432"/>
                    <a:pt x="1235" y="3432"/>
                  </a:cubicBezTo>
                  <a:cubicBezTo>
                    <a:pt x="1332" y="3432"/>
                    <a:pt x="1433" y="3421"/>
                    <a:pt x="1536" y="3399"/>
                  </a:cubicBezTo>
                  <a:cubicBezTo>
                    <a:pt x="2380" y="3225"/>
                    <a:pt x="3012" y="2419"/>
                    <a:pt x="3012" y="1529"/>
                  </a:cubicBezTo>
                  <a:cubicBezTo>
                    <a:pt x="3021" y="934"/>
                    <a:pt x="2811" y="438"/>
                    <a:pt x="2237" y="204"/>
                  </a:cubicBezTo>
                  <a:cubicBezTo>
                    <a:pt x="1992" y="104"/>
                    <a:pt x="1728" y="0"/>
                    <a:pt x="1470" y="0"/>
                  </a:cubicBezTo>
                  <a:close/>
                </a:path>
              </a:pathLst>
            </a:custGeom>
            <a:solidFill>
              <a:srgbClr val="FEB8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1" name="Google Shape;981;p44"/>
            <p:cNvSpPr/>
            <p:nvPr/>
          </p:nvSpPr>
          <p:spPr>
            <a:xfrm>
              <a:off x="5287268" y="3041054"/>
              <a:ext cx="1673294" cy="1500064"/>
            </a:xfrm>
            <a:custGeom>
              <a:rect b="b" l="l" r="r" t="t"/>
              <a:pathLst>
                <a:path extrusionOk="0" h="37322" w="41632">
                  <a:moveTo>
                    <a:pt x="6770" y="5302"/>
                  </a:moveTo>
                  <a:cubicBezTo>
                    <a:pt x="6864" y="5302"/>
                    <a:pt x="7000" y="5364"/>
                    <a:pt x="7045" y="5431"/>
                  </a:cubicBezTo>
                  <a:cubicBezTo>
                    <a:pt x="7095" y="5513"/>
                    <a:pt x="7085" y="5697"/>
                    <a:pt x="7026" y="5784"/>
                  </a:cubicBezTo>
                  <a:lnTo>
                    <a:pt x="7027" y="5784"/>
                  </a:lnTo>
                  <a:cubicBezTo>
                    <a:pt x="6158" y="6984"/>
                    <a:pt x="5285" y="8177"/>
                    <a:pt x="4408" y="9364"/>
                  </a:cubicBezTo>
                  <a:cubicBezTo>
                    <a:pt x="4363" y="9428"/>
                    <a:pt x="4275" y="9465"/>
                    <a:pt x="4207" y="9515"/>
                  </a:cubicBezTo>
                  <a:lnTo>
                    <a:pt x="4056" y="9460"/>
                  </a:lnTo>
                  <a:cubicBezTo>
                    <a:pt x="4144" y="9066"/>
                    <a:pt x="4148" y="8630"/>
                    <a:pt x="4336" y="8296"/>
                  </a:cubicBezTo>
                  <a:cubicBezTo>
                    <a:pt x="4817" y="7420"/>
                    <a:pt x="5347" y="6574"/>
                    <a:pt x="5922" y="5757"/>
                  </a:cubicBezTo>
                  <a:cubicBezTo>
                    <a:pt x="6078" y="5527"/>
                    <a:pt x="6435" y="5426"/>
                    <a:pt x="6715" y="5312"/>
                  </a:cubicBezTo>
                  <a:cubicBezTo>
                    <a:pt x="6730" y="5305"/>
                    <a:pt x="6749" y="5302"/>
                    <a:pt x="6770" y="5302"/>
                  </a:cubicBezTo>
                  <a:close/>
                  <a:moveTo>
                    <a:pt x="6657" y="8539"/>
                  </a:moveTo>
                  <a:cubicBezTo>
                    <a:pt x="6676" y="8539"/>
                    <a:pt x="6694" y="8542"/>
                    <a:pt x="6710" y="8548"/>
                  </a:cubicBezTo>
                  <a:cubicBezTo>
                    <a:pt x="6797" y="8580"/>
                    <a:pt x="6885" y="8787"/>
                    <a:pt x="6866" y="8897"/>
                  </a:cubicBezTo>
                  <a:cubicBezTo>
                    <a:pt x="6779" y="9343"/>
                    <a:pt x="6669" y="9785"/>
                    <a:pt x="6536" y="10221"/>
                  </a:cubicBezTo>
                  <a:cubicBezTo>
                    <a:pt x="6138" y="11504"/>
                    <a:pt x="5821" y="12787"/>
                    <a:pt x="6073" y="14148"/>
                  </a:cubicBezTo>
                  <a:cubicBezTo>
                    <a:pt x="6092" y="14236"/>
                    <a:pt x="6023" y="14341"/>
                    <a:pt x="5995" y="14437"/>
                  </a:cubicBezTo>
                  <a:cubicBezTo>
                    <a:pt x="5922" y="14451"/>
                    <a:pt x="5849" y="14470"/>
                    <a:pt x="5776" y="14483"/>
                  </a:cubicBezTo>
                  <a:cubicBezTo>
                    <a:pt x="5593" y="13969"/>
                    <a:pt x="5312" y="13466"/>
                    <a:pt x="5244" y="12938"/>
                  </a:cubicBezTo>
                  <a:cubicBezTo>
                    <a:pt x="5056" y="11508"/>
                    <a:pt x="5514" y="10198"/>
                    <a:pt x="6138" y="8937"/>
                  </a:cubicBezTo>
                  <a:cubicBezTo>
                    <a:pt x="6187" y="8841"/>
                    <a:pt x="6242" y="8726"/>
                    <a:pt x="6330" y="8671"/>
                  </a:cubicBezTo>
                  <a:cubicBezTo>
                    <a:pt x="6425" y="8610"/>
                    <a:pt x="6557" y="8539"/>
                    <a:pt x="6657" y="8539"/>
                  </a:cubicBezTo>
                  <a:close/>
                  <a:moveTo>
                    <a:pt x="3915" y="11449"/>
                  </a:moveTo>
                  <a:cubicBezTo>
                    <a:pt x="3974" y="11683"/>
                    <a:pt x="4098" y="11921"/>
                    <a:pt x="4079" y="12145"/>
                  </a:cubicBezTo>
                  <a:lnTo>
                    <a:pt x="4080" y="12147"/>
                  </a:lnTo>
                  <a:cubicBezTo>
                    <a:pt x="3997" y="13489"/>
                    <a:pt x="3883" y="14832"/>
                    <a:pt x="3776" y="16174"/>
                  </a:cubicBezTo>
                  <a:cubicBezTo>
                    <a:pt x="3754" y="16445"/>
                    <a:pt x="3713" y="16710"/>
                    <a:pt x="3681" y="16981"/>
                  </a:cubicBezTo>
                  <a:cubicBezTo>
                    <a:pt x="3616" y="17009"/>
                    <a:pt x="3557" y="17036"/>
                    <a:pt x="3493" y="17064"/>
                  </a:cubicBezTo>
                  <a:cubicBezTo>
                    <a:pt x="3342" y="16839"/>
                    <a:pt x="3107" y="16637"/>
                    <a:pt x="3052" y="16390"/>
                  </a:cubicBezTo>
                  <a:cubicBezTo>
                    <a:pt x="2714" y="14813"/>
                    <a:pt x="2888" y="13269"/>
                    <a:pt x="3479" y="11775"/>
                  </a:cubicBezTo>
                  <a:cubicBezTo>
                    <a:pt x="3534" y="11632"/>
                    <a:pt x="3764" y="11554"/>
                    <a:pt x="3915" y="11449"/>
                  </a:cubicBezTo>
                  <a:close/>
                  <a:moveTo>
                    <a:pt x="34652" y="22871"/>
                  </a:moveTo>
                  <a:lnTo>
                    <a:pt x="34858" y="22953"/>
                  </a:lnTo>
                  <a:lnTo>
                    <a:pt x="34858" y="22955"/>
                  </a:lnTo>
                  <a:cubicBezTo>
                    <a:pt x="34546" y="23866"/>
                    <a:pt x="34248" y="24787"/>
                    <a:pt x="33904" y="25690"/>
                  </a:cubicBezTo>
                  <a:cubicBezTo>
                    <a:pt x="33853" y="25818"/>
                    <a:pt x="33592" y="25911"/>
                    <a:pt x="33418" y="25934"/>
                  </a:cubicBezTo>
                  <a:cubicBezTo>
                    <a:pt x="33417" y="25934"/>
                    <a:pt x="33415" y="25934"/>
                    <a:pt x="33414" y="25934"/>
                  </a:cubicBezTo>
                  <a:cubicBezTo>
                    <a:pt x="33339" y="25934"/>
                    <a:pt x="33153" y="25693"/>
                    <a:pt x="33171" y="25599"/>
                  </a:cubicBezTo>
                  <a:cubicBezTo>
                    <a:pt x="33377" y="24531"/>
                    <a:pt x="33776" y="23563"/>
                    <a:pt x="34652" y="22871"/>
                  </a:cubicBezTo>
                  <a:close/>
                  <a:moveTo>
                    <a:pt x="37801" y="22793"/>
                  </a:moveTo>
                  <a:lnTo>
                    <a:pt x="37801" y="22793"/>
                  </a:lnTo>
                  <a:cubicBezTo>
                    <a:pt x="37641" y="23976"/>
                    <a:pt x="37374" y="25094"/>
                    <a:pt x="36540" y="25975"/>
                  </a:cubicBezTo>
                  <a:cubicBezTo>
                    <a:pt x="36430" y="26089"/>
                    <a:pt x="36192" y="26089"/>
                    <a:pt x="36013" y="26140"/>
                  </a:cubicBezTo>
                  <a:cubicBezTo>
                    <a:pt x="35985" y="25988"/>
                    <a:pt x="35880" y="25791"/>
                    <a:pt x="35939" y="25690"/>
                  </a:cubicBezTo>
                  <a:cubicBezTo>
                    <a:pt x="36457" y="24777"/>
                    <a:pt x="37003" y="23879"/>
                    <a:pt x="37548" y="22981"/>
                  </a:cubicBezTo>
                  <a:cubicBezTo>
                    <a:pt x="37599" y="22899"/>
                    <a:pt x="37713" y="22858"/>
                    <a:pt x="37801" y="22793"/>
                  </a:cubicBezTo>
                  <a:close/>
                  <a:moveTo>
                    <a:pt x="34776" y="28921"/>
                  </a:moveTo>
                  <a:cubicBezTo>
                    <a:pt x="34804" y="28921"/>
                    <a:pt x="34847" y="28933"/>
                    <a:pt x="34923" y="28940"/>
                  </a:cubicBezTo>
                  <a:cubicBezTo>
                    <a:pt x="34894" y="29096"/>
                    <a:pt x="34908" y="29270"/>
                    <a:pt x="34835" y="29394"/>
                  </a:cubicBezTo>
                  <a:cubicBezTo>
                    <a:pt x="34418" y="30141"/>
                    <a:pt x="34001" y="30883"/>
                    <a:pt x="33543" y="31603"/>
                  </a:cubicBezTo>
                  <a:cubicBezTo>
                    <a:pt x="33432" y="31777"/>
                    <a:pt x="33171" y="31906"/>
                    <a:pt x="32956" y="31956"/>
                  </a:cubicBezTo>
                  <a:cubicBezTo>
                    <a:pt x="32928" y="31963"/>
                    <a:pt x="32900" y="31966"/>
                    <a:pt x="32873" y="31966"/>
                  </a:cubicBezTo>
                  <a:cubicBezTo>
                    <a:pt x="32651" y="31966"/>
                    <a:pt x="32473" y="31763"/>
                    <a:pt x="32617" y="31571"/>
                  </a:cubicBezTo>
                  <a:cubicBezTo>
                    <a:pt x="33299" y="30667"/>
                    <a:pt x="33676" y="29508"/>
                    <a:pt x="34753" y="28926"/>
                  </a:cubicBezTo>
                  <a:cubicBezTo>
                    <a:pt x="34759" y="28922"/>
                    <a:pt x="34767" y="28921"/>
                    <a:pt x="34776" y="28921"/>
                  </a:cubicBezTo>
                  <a:close/>
                  <a:moveTo>
                    <a:pt x="13226" y="0"/>
                  </a:moveTo>
                  <a:cubicBezTo>
                    <a:pt x="12865" y="0"/>
                    <a:pt x="12500" y="17"/>
                    <a:pt x="12133" y="45"/>
                  </a:cubicBezTo>
                  <a:cubicBezTo>
                    <a:pt x="10721" y="151"/>
                    <a:pt x="9497" y="798"/>
                    <a:pt x="8282" y="1430"/>
                  </a:cubicBezTo>
                  <a:cubicBezTo>
                    <a:pt x="5821" y="2708"/>
                    <a:pt x="3782" y="4446"/>
                    <a:pt x="2535" y="6972"/>
                  </a:cubicBezTo>
                  <a:cubicBezTo>
                    <a:pt x="2068" y="7921"/>
                    <a:pt x="1710" y="8928"/>
                    <a:pt x="1343" y="9923"/>
                  </a:cubicBezTo>
                  <a:cubicBezTo>
                    <a:pt x="0" y="13604"/>
                    <a:pt x="793" y="17073"/>
                    <a:pt x="2627" y="20319"/>
                  </a:cubicBezTo>
                  <a:cubicBezTo>
                    <a:pt x="4162" y="23027"/>
                    <a:pt x="6458" y="25113"/>
                    <a:pt x="8906" y="27019"/>
                  </a:cubicBezTo>
                  <a:cubicBezTo>
                    <a:pt x="11738" y="29224"/>
                    <a:pt x="14828" y="31094"/>
                    <a:pt x="17417" y="33606"/>
                  </a:cubicBezTo>
                  <a:cubicBezTo>
                    <a:pt x="17472" y="33657"/>
                    <a:pt x="17541" y="33689"/>
                    <a:pt x="17592" y="33740"/>
                  </a:cubicBezTo>
                  <a:cubicBezTo>
                    <a:pt x="18210" y="34335"/>
                    <a:pt x="18825" y="34935"/>
                    <a:pt x="19443" y="35532"/>
                  </a:cubicBezTo>
                  <a:cubicBezTo>
                    <a:pt x="19801" y="35875"/>
                    <a:pt x="20131" y="36246"/>
                    <a:pt x="20520" y="36549"/>
                  </a:cubicBezTo>
                  <a:cubicBezTo>
                    <a:pt x="21139" y="37023"/>
                    <a:pt x="21867" y="37321"/>
                    <a:pt x="22584" y="37321"/>
                  </a:cubicBezTo>
                  <a:cubicBezTo>
                    <a:pt x="23434" y="37321"/>
                    <a:pt x="24269" y="36902"/>
                    <a:pt x="24893" y="35861"/>
                  </a:cubicBezTo>
                  <a:cubicBezTo>
                    <a:pt x="25163" y="35412"/>
                    <a:pt x="25630" y="35055"/>
                    <a:pt x="26076" y="34752"/>
                  </a:cubicBezTo>
                  <a:cubicBezTo>
                    <a:pt x="26291" y="34606"/>
                    <a:pt x="26490" y="34537"/>
                    <a:pt x="26680" y="34537"/>
                  </a:cubicBezTo>
                  <a:cubicBezTo>
                    <a:pt x="26966" y="34537"/>
                    <a:pt x="27229" y="34697"/>
                    <a:pt x="27483" y="34995"/>
                  </a:cubicBezTo>
                  <a:cubicBezTo>
                    <a:pt x="27671" y="35219"/>
                    <a:pt x="27817" y="35481"/>
                    <a:pt x="28009" y="35696"/>
                  </a:cubicBezTo>
                  <a:cubicBezTo>
                    <a:pt x="28239" y="35953"/>
                    <a:pt x="28464" y="36260"/>
                    <a:pt x="28756" y="36411"/>
                  </a:cubicBezTo>
                  <a:cubicBezTo>
                    <a:pt x="29679" y="36879"/>
                    <a:pt x="30674" y="37095"/>
                    <a:pt x="31718" y="37122"/>
                  </a:cubicBezTo>
                  <a:cubicBezTo>
                    <a:pt x="31745" y="37123"/>
                    <a:pt x="31772" y="37123"/>
                    <a:pt x="31798" y="37123"/>
                  </a:cubicBezTo>
                  <a:cubicBezTo>
                    <a:pt x="32941" y="37123"/>
                    <a:pt x="33517" y="36458"/>
                    <a:pt x="34023" y="35509"/>
                  </a:cubicBezTo>
                  <a:cubicBezTo>
                    <a:pt x="35083" y="33505"/>
                    <a:pt x="36219" y="31544"/>
                    <a:pt x="37356" y="29586"/>
                  </a:cubicBezTo>
                  <a:cubicBezTo>
                    <a:pt x="38264" y="28019"/>
                    <a:pt x="39235" y="26493"/>
                    <a:pt x="40147" y="24930"/>
                  </a:cubicBezTo>
                  <a:cubicBezTo>
                    <a:pt x="40473" y="24379"/>
                    <a:pt x="40596" y="23664"/>
                    <a:pt x="41023" y="23233"/>
                  </a:cubicBezTo>
                  <a:cubicBezTo>
                    <a:pt x="41527" y="22720"/>
                    <a:pt x="41454" y="22139"/>
                    <a:pt x="41632" y="21592"/>
                  </a:cubicBezTo>
                  <a:cubicBezTo>
                    <a:pt x="41252" y="21428"/>
                    <a:pt x="40904" y="21308"/>
                    <a:pt x="40591" y="21125"/>
                  </a:cubicBezTo>
                  <a:cubicBezTo>
                    <a:pt x="40444" y="21038"/>
                    <a:pt x="40289" y="20822"/>
                    <a:pt x="40280" y="20662"/>
                  </a:cubicBezTo>
                  <a:cubicBezTo>
                    <a:pt x="40256" y="20218"/>
                    <a:pt x="40334" y="19773"/>
                    <a:pt x="40330" y="19329"/>
                  </a:cubicBezTo>
                  <a:cubicBezTo>
                    <a:pt x="40294" y="15807"/>
                    <a:pt x="40258" y="12288"/>
                    <a:pt x="40220" y="8773"/>
                  </a:cubicBezTo>
                  <a:cubicBezTo>
                    <a:pt x="40220" y="8571"/>
                    <a:pt x="40220" y="8350"/>
                    <a:pt x="40303" y="8182"/>
                  </a:cubicBezTo>
                  <a:cubicBezTo>
                    <a:pt x="40350" y="8072"/>
                    <a:pt x="40464" y="7948"/>
                    <a:pt x="40569" y="7888"/>
                  </a:cubicBezTo>
                  <a:lnTo>
                    <a:pt x="40504" y="7595"/>
                  </a:lnTo>
                  <a:cubicBezTo>
                    <a:pt x="40036" y="7688"/>
                    <a:pt x="39566" y="7774"/>
                    <a:pt x="39097" y="7774"/>
                  </a:cubicBezTo>
                  <a:cubicBezTo>
                    <a:pt x="39062" y="7774"/>
                    <a:pt x="39027" y="7773"/>
                    <a:pt x="38992" y="7772"/>
                  </a:cubicBezTo>
                  <a:cubicBezTo>
                    <a:pt x="35862" y="7704"/>
                    <a:pt x="32721" y="7713"/>
                    <a:pt x="29605" y="7443"/>
                  </a:cubicBezTo>
                  <a:cubicBezTo>
                    <a:pt x="26131" y="7145"/>
                    <a:pt x="22977" y="5931"/>
                    <a:pt x="20548" y="3262"/>
                  </a:cubicBezTo>
                  <a:cubicBezTo>
                    <a:pt x="20489" y="3194"/>
                    <a:pt x="20411" y="3140"/>
                    <a:pt x="20333" y="3093"/>
                  </a:cubicBezTo>
                  <a:cubicBezTo>
                    <a:pt x="19246" y="2383"/>
                    <a:pt x="18164" y="1663"/>
                    <a:pt x="17064" y="980"/>
                  </a:cubicBezTo>
                  <a:cubicBezTo>
                    <a:pt x="15869" y="233"/>
                    <a:pt x="14569" y="0"/>
                    <a:pt x="13226" y="0"/>
                  </a:cubicBezTo>
                  <a:close/>
                </a:path>
              </a:pathLst>
            </a:custGeom>
            <a:solidFill>
              <a:srgbClr val="FEB8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2" name="Google Shape;982;p44"/>
            <p:cNvSpPr/>
            <p:nvPr/>
          </p:nvSpPr>
          <p:spPr>
            <a:xfrm>
              <a:off x="6794785" y="1424939"/>
              <a:ext cx="81832" cy="122105"/>
            </a:xfrm>
            <a:custGeom>
              <a:rect b="b" l="l" r="r" t="t"/>
              <a:pathLst>
                <a:path extrusionOk="0" h="3038" w="2036">
                  <a:moveTo>
                    <a:pt x="720" y="0"/>
                  </a:moveTo>
                  <a:cubicBezTo>
                    <a:pt x="420" y="0"/>
                    <a:pt x="152" y="197"/>
                    <a:pt x="92" y="557"/>
                  </a:cubicBezTo>
                  <a:cubicBezTo>
                    <a:pt x="1" y="1079"/>
                    <a:pt x="18" y="1648"/>
                    <a:pt x="111" y="2171"/>
                  </a:cubicBezTo>
                  <a:cubicBezTo>
                    <a:pt x="213" y="2763"/>
                    <a:pt x="534" y="3038"/>
                    <a:pt x="1003" y="3038"/>
                  </a:cubicBezTo>
                  <a:cubicBezTo>
                    <a:pt x="1075" y="3038"/>
                    <a:pt x="1150" y="3031"/>
                    <a:pt x="1228" y="3019"/>
                  </a:cubicBezTo>
                  <a:cubicBezTo>
                    <a:pt x="1765" y="2931"/>
                    <a:pt x="2035" y="2550"/>
                    <a:pt x="2027" y="1735"/>
                  </a:cubicBezTo>
                  <a:cubicBezTo>
                    <a:pt x="2008" y="1217"/>
                    <a:pt x="1760" y="640"/>
                    <a:pt x="1242" y="204"/>
                  </a:cubicBezTo>
                  <a:cubicBezTo>
                    <a:pt x="1080" y="66"/>
                    <a:pt x="894" y="0"/>
                    <a:pt x="72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3" name="Google Shape;983;p44"/>
            <p:cNvSpPr/>
            <p:nvPr/>
          </p:nvSpPr>
          <p:spPr>
            <a:xfrm>
              <a:off x="6647558" y="1750461"/>
              <a:ext cx="175239" cy="120055"/>
            </a:xfrm>
            <a:custGeom>
              <a:rect b="b" l="l" r="r" t="t"/>
              <a:pathLst>
                <a:path extrusionOk="0" h="2987" w="4360">
                  <a:moveTo>
                    <a:pt x="3768" y="1"/>
                  </a:moveTo>
                  <a:cubicBezTo>
                    <a:pt x="3629" y="1"/>
                    <a:pt x="3428" y="148"/>
                    <a:pt x="3333" y="278"/>
                  </a:cubicBezTo>
                  <a:cubicBezTo>
                    <a:pt x="3223" y="429"/>
                    <a:pt x="3242" y="677"/>
                    <a:pt x="3141" y="841"/>
                  </a:cubicBezTo>
                  <a:cubicBezTo>
                    <a:pt x="2716" y="1542"/>
                    <a:pt x="2329" y="2027"/>
                    <a:pt x="1856" y="2027"/>
                  </a:cubicBezTo>
                  <a:cubicBezTo>
                    <a:pt x="1552" y="2027"/>
                    <a:pt x="1214" y="1828"/>
                    <a:pt x="808" y="1359"/>
                  </a:cubicBezTo>
                  <a:cubicBezTo>
                    <a:pt x="770" y="1317"/>
                    <a:pt x="739" y="1254"/>
                    <a:pt x="693" y="1239"/>
                  </a:cubicBezTo>
                  <a:cubicBezTo>
                    <a:pt x="501" y="1189"/>
                    <a:pt x="308" y="1153"/>
                    <a:pt x="110" y="1111"/>
                  </a:cubicBezTo>
                  <a:cubicBezTo>
                    <a:pt x="88" y="1294"/>
                    <a:pt x="0" y="1500"/>
                    <a:pt x="55" y="1657"/>
                  </a:cubicBezTo>
                  <a:cubicBezTo>
                    <a:pt x="294" y="2340"/>
                    <a:pt x="1262" y="2987"/>
                    <a:pt x="1990" y="2987"/>
                  </a:cubicBezTo>
                  <a:cubicBezTo>
                    <a:pt x="2958" y="2987"/>
                    <a:pt x="4359" y="1327"/>
                    <a:pt x="4159" y="396"/>
                  </a:cubicBezTo>
                  <a:cubicBezTo>
                    <a:pt x="4121" y="241"/>
                    <a:pt x="3934" y="25"/>
                    <a:pt x="3791" y="2"/>
                  </a:cubicBezTo>
                  <a:cubicBezTo>
                    <a:pt x="3784" y="1"/>
                    <a:pt x="3776" y="1"/>
                    <a:pt x="3768"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4" name="Google Shape;984;p44"/>
            <p:cNvSpPr/>
            <p:nvPr/>
          </p:nvSpPr>
          <p:spPr>
            <a:xfrm>
              <a:off x="6729391" y="3957170"/>
              <a:ext cx="77210" cy="134484"/>
            </a:xfrm>
            <a:custGeom>
              <a:rect b="b" l="l" r="r" t="t"/>
              <a:pathLst>
                <a:path extrusionOk="0" h="3346" w="1921">
                  <a:moveTo>
                    <a:pt x="1921" y="0"/>
                  </a:moveTo>
                  <a:lnTo>
                    <a:pt x="1921" y="0"/>
                  </a:lnTo>
                  <a:cubicBezTo>
                    <a:pt x="1833" y="65"/>
                    <a:pt x="1719" y="107"/>
                    <a:pt x="1668" y="189"/>
                  </a:cubicBezTo>
                  <a:cubicBezTo>
                    <a:pt x="1123" y="1087"/>
                    <a:pt x="577" y="1986"/>
                    <a:pt x="59" y="2897"/>
                  </a:cubicBezTo>
                  <a:cubicBezTo>
                    <a:pt x="0" y="2998"/>
                    <a:pt x="105" y="3195"/>
                    <a:pt x="133" y="3346"/>
                  </a:cubicBezTo>
                  <a:cubicBezTo>
                    <a:pt x="312" y="3296"/>
                    <a:pt x="551" y="3296"/>
                    <a:pt x="660" y="3181"/>
                  </a:cubicBezTo>
                  <a:cubicBezTo>
                    <a:pt x="1494" y="2301"/>
                    <a:pt x="1761" y="1183"/>
                    <a:pt x="192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5" name="Google Shape;985;p44"/>
            <p:cNvSpPr/>
            <p:nvPr/>
          </p:nvSpPr>
          <p:spPr>
            <a:xfrm>
              <a:off x="6685500" y="1586755"/>
              <a:ext cx="93448" cy="122105"/>
            </a:xfrm>
            <a:custGeom>
              <a:rect b="b" l="l" r="r" t="t"/>
              <a:pathLst>
                <a:path extrusionOk="0" h="3038" w="2325">
                  <a:moveTo>
                    <a:pt x="391" y="0"/>
                  </a:moveTo>
                  <a:cubicBezTo>
                    <a:pt x="369" y="0"/>
                    <a:pt x="349" y="2"/>
                    <a:pt x="331" y="5"/>
                  </a:cubicBezTo>
                  <a:cubicBezTo>
                    <a:pt x="211" y="28"/>
                    <a:pt x="47" y="146"/>
                    <a:pt x="24" y="247"/>
                  </a:cubicBezTo>
                  <a:cubicBezTo>
                    <a:pt x="1" y="353"/>
                    <a:pt x="89" y="541"/>
                    <a:pt x="184" y="605"/>
                  </a:cubicBezTo>
                  <a:cubicBezTo>
                    <a:pt x="455" y="794"/>
                    <a:pt x="748" y="945"/>
                    <a:pt x="1042" y="1095"/>
                  </a:cubicBezTo>
                  <a:cubicBezTo>
                    <a:pt x="1339" y="1247"/>
                    <a:pt x="1362" y="1440"/>
                    <a:pt x="1197" y="1715"/>
                  </a:cubicBezTo>
                  <a:cubicBezTo>
                    <a:pt x="1046" y="1962"/>
                    <a:pt x="886" y="2223"/>
                    <a:pt x="821" y="2498"/>
                  </a:cubicBezTo>
                  <a:cubicBezTo>
                    <a:pt x="780" y="2654"/>
                    <a:pt x="872" y="2933"/>
                    <a:pt x="996" y="3007"/>
                  </a:cubicBezTo>
                  <a:cubicBezTo>
                    <a:pt x="1032" y="3028"/>
                    <a:pt x="1089" y="3038"/>
                    <a:pt x="1151" y="3038"/>
                  </a:cubicBezTo>
                  <a:cubicBezTo>
                    <a:pt x="1293" y="3038"/>
                    <a:pt x="1466" y="2989"/>
                    <a:pt x="1513" y="2915"/>
                  </a:cubicBezTo>
                  <a:cubicBezTo>
                    <a:pt x="1816" y="2448"/>
                    <a:pt x="2058" y="1943"/>
                    <a:pt x="2325" y="1453"/>
                  </a:cubicBezTo>
                  <a:cubicBezTo>
                    <a:pt x="2292" y="1435"/>
                    <a:pt x="2259" y="1415"/>
                    <a:pt x="2228" y="1394"/>
                  </a:cubicBezTo>
                  <a:cubicBezTo>
                    <a:pt x="2205" y="1288"/>
                    <a:pt x="2197" y="1179"/>
                    <a:pt x="2159" y="1078"/>
                  </a:cubicBezTo>
                  <a:cubicBezTo>
                    <a:pt x="2010" y="700"/>
                    <a:pt x="859" y="0"/>
                    <a:pt x="39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6" name="Google Shape;986;p44"/>
            <p:cNvSpPr/>
            <p:nvPr/>
          </p:nvSpPr>
          <p:spPr>
            <a:xfrm>
              <a:off x="6592454" y="4203471"/>
              <a:ext cx="98472" cy="122386"/>
            </a:xfrm>
            <a:custGeom>
              <a:rect b="b" l="l" r="r" t="t"/>
              <a:pathLst>
                <a:path extrusionOk="0" h="3045" w="2450">
                  <a:moveTo>
                    <a:pt x="2305" y="1"/>
                  </a:moveTo>
                  <a:cubicBezTo>
                    <a:pt x="2295" y="1"/>
                    <a:pt x="2287" y="2"/>
                    <a:pt x="2280" y="6"/>
                  </a:cubicBezTo>
                  <a:cubicBezTo>
                    <a:pt x="1203" y="587"/>
                    <a:pt x="826" y="1747"/>
                    <a:pt x="144" y="2650"/>
                  </a:cubicBezTo>
                  <a:cubicBezTo>
                    <a:pt x="0" y="2842"/>
                    <a:pt x="178" y="3045"/>
                    <a:pt x="400" y="3045"/>
                  </a:cubicBezTo>
                  <a:cubicBezTo>
                    <a:pt x="427" y="3045"/>
                    <a:pt x="455" y="3042"/>
                    <a:pt x="483" y="3035"/>
                  </a:cubicBezTo>
                  <a:cubicBezTo>
                    <a:pt x="698" y="2985"/>
                    <a:pt x="960" y="2856"/>
                    <a:pt x="1070" y="2682"/>
                  </a:cubicBezTo>
                  <a:cubicBezTo>
                    <a:pt x="1528" y="1962"/>
                    <a:pt x="1945" y="1220"/>
                    <a:pt x="2362" y="473"/>
                  </a:cubicBezTo>
                  <a:cubicBezTo>
                    <a:pt x="2435" y="349"/>
                    <a:pt x="2422" y="175"/>
                    <a:pt x="2450" y="19"/>
                  </a:cubicBezTo>
                  <a:cubicBezTo>
                    <a:pt x="2375" y="12"/>
                    <a:pt x="2333" y="1"/>
                    <a:pt x="230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7" name="Google Shape;987;p44"/>
            <p:cNvSpPr/>
            <p:nvPr/>
          </p:nvSpPr>
          <p:spPr>
            <a:xfrm>
              <a:off x="6619745" y="3960305"/>
              <a:ext cx="68568" cy="123110"/>
            </a:xfrm>
            <a:custGeom>
              <a:rect b="b" l="l" r="r" t="t"/>
              <a:pathLst>
                <a:path extrusionOk="0" h="3063" w="1706">
                  <a:moveTo>
                    <a:pt x="1500" y="0"/>
                  </a:moveTo>
                  <a:cubicBezTo>
                    <a:pt x="624" y="692"/>
                    <a:pt x="225" y="1660"/>
                    <a:pt x="20" y="2728"/>
                  </a:cubicBezTo>
                  <a:cubicBezTo>
                    <a:pt x="1" y="2822"/>
                    <a:pt x="187" y="3063"/>
                    <a:pt x="263" y="3063"/>
                  </a:cubicBezTo>
                  <a:cubicBezTo>
                    <a:pt x="264" y="3063"/>
                    <a:pt x="266" y="3063"/>
                    <a:pt x="267" y="3063"/>
                  </a:cubicBezTo>
                  <a:cubicBezTo>
                    <a:pt x="441" y="3040"/>
                    <a:pt x="702" y="2947"/>
                    <a:pt x="753" y="2819"/>
                  </a:cubicBezTo>
                  <a:cubicBezTo>
                    <a:pt x="1096" y="1916"/>
                    <a:pt x="1394" y="995"/>
                    <a:pt x="1706" y="82"/>
                  </a:cubicBezTo>
                  <a:lnTo>
                    <a:pt x="1500"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8" name="Google Shape;988;p44"/>
            <p:cNvSpPr/>
            <p:nvPr/>
          </p:nvSpPr>
          <p:spPr>
            <a:xfrm>
              <a:off x="6610339" y="2287518"/>
              <a:ext cx="43006" cy="80666"/>
            </a:xfrm>
            <a:custGeom>
              <a:rect b="b" l="l" r="r" t="t"/>
              <a:pathLst>
                <a:path extrusionOk="0" h="2007" w="1070">
                  <a:moveTo>
                    <a:pt x="568" y="1"/>
                  </a:moveTo>
                  <a:cubicBezTo>
                    <a:pt x="564" y="1"/>
                    <a:pt x="560" y="1"/>
                    <a:pt x="556" y="2"/>
                  </a:cubicBezTo>
                  <a:cubicBezTo>
                    <a:pt x="377" y="33"/>
                    <a:pt x="148" y="235"/>
                    <a:pt x="89" y="414"/>
                  </a:cubicBezTo>
                  <a:cubicBezTo>
                    <a:pt x="1" y="679"/>
                    <a:pt x="24" y="991"/>
                    <a:pt x="47" y="1281"/>
                  </a:cubicBezTo>
                  <a:cubicBezTo>
                    <a:pt x="77" y="1618"/>
                    <a:pt x="155" y="2007"/>
                    <a:pt x="560" y="2007"/>
                  </a:cubicBezTo>
                  <a:cubicBezTo>
                    <a:pt x="578" y="2007"/>
                    <a:pt x="596" y="2006"/>
                    <a:pt x="615" y="2004"/>
                  </a:cubicBezTo>
                  <a:cubicBezTo>
                    <a:pt x="1069" y="1973"/>
                    <a:pt x="1005" y="1559"/>
                    <a:pt x="1010" y="1230"/>
                  </a:cubicBezTo>
                  <a:cubicBezTo>
                    <a:pt x="1014" y="1174"/>
                    <a:pt x="1010" y="1119"/>
                    <a:pt x="1010" y="995"/>
                  </a:cubicBezTo>
                  <a:cubicBezTo>
                    <a:pt x="1000" y="849"/>
                    <a:pt x="1037" y="610"/>
                    <a:pt x="959" y="418"/>
                  </a:cubicBezTo>
                  <a:cubicBezTo>
                    <a:pt x="888" y="246"/>
                    <a:pt x="685" y="1"/>
                    <a:pt x="568"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9" name="Google Shape;989;p44"/>
            <p:cNvSpPr/>
            <p:nvPr/>
          </p:nvSpPr>
          <p:spPr>
            <a:xfrm>
              <a:off x="6562992" y="2685467"/>
              <a:ext cx="44573" cy="81470"/>
            </a:xfrm>
            <a:custGeom>
              <a:rect b="b" l="l" r="r" t="t"/>
              <a:pathLst>
                <a:path extrusionOk="0" h="2027" w="1109">
                  <a:moveTo>
                    <a:pt x="523" y="0"/>
                  </a:moveTo>
                  <a:cubicBezTo>
                    <a:pt x="386" y="0"/>
                    <a:pt x="180" y="198"/>
                    <a:pt x="120" y="354"/>
                  </a:cubicBezTo>
                  <a:cubicBezTo>
                    <a:pt x="28" y="583"/>
                    <a:pt x="10" y="854"/>
                    <a:pt x="15" y="1105"/>
                  </a:cubicBezTo>
                  <a:cubicBezTo>
                    <a:pt x="28" y="1495"/>
                    <a:pt x="1" y="2022"/>
                    <a:pt x="537" y="2026"/>
                  </a:cubicBezTo>
                  <a:cubicBezTo>
                    <a:pt x="540" y="2026"/>
                    <a:pt x="543" y="2026"/>
                    <a:pt x="545" y="2026"/>
                  </a:cubicBezTo>
                  <a:cubicBezTo>
                    <a:pt x="1108" y="2026"/>
                    <a:pt x="969" y="1466"/>
                    <a:pt x="1059" y="1087"/>
                  </a:cubicBezTo>
                  <a:cubicBezTo>
                    <a:pt x="1023" y="848"/>
                    <a:pt x="1032" y="579"/>
                    <a:pt x="936" y="354"/>
                  </a:cubicBezTo>
                  <a:cubicBezTo>
                    <a:pt x="872" y="198"/>
                    <a:pt x="670" y="5"/>
                    <a:pt x="52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0" name="Google Shape;990;p44"/>
            <p:cNvSpPr/>
            <p:nvPr/>
          </p:nvSpPr>
          <p:spPr>
            <a:xfrm>
              <a:off x="6548643" y="2372245"/>
              <a:ext cx="47186" cy="69935"/>
            </a:xfrm>
            <a:custGeom>
              <a:rect b="b" l="l" r="r" t="t"/>
              <a:pathLst>
                <a:path extrusionOk="0" h="1740" w="1174">
                  <a:moveTo>
                    <a:pt x="589" y="1"/>
                  </a:moveTo>
                  <a:cubicBezTo>
                    <a:pt x="579" y="1"/>
                    <a:pt x="570" y="1"/>
                    <a:pt x="560" y="2"/>
                  </a:cubicBezTo>
                  <a:cubicBezTo>
                    <a:pt x="362" y="10"/>
                    <a:pt x="184" y="492"/>
                    <a:pt x="0" y="757"/>
                  </a:cubicBezTo>
                  <a:cubicBezTo>
                    <a:pt x="146" y="1218"/>
                    <a:pt x="52" y="1739"/>
                    <a:pt x="574" y="1739"/>
                  </a:cubicBezTo>
                  <a:cubicBezTo>
                    <a:pt x="578" y="1739"/>
                    <a:pt x="583" y="1739"/>
                    <a:pt x="587" y="1739"/>
                  </a:cubicBezTo>
                  <a:cubicBezTo>
                    <a:pt x="1174" y="1729"/>
                    <a:pt x="1050" y="1188"/>
                    <a:pt x="1014" y="799"/>
                  </a:cubicBezTo>
                  <a:cubicBezTo>
                    <a:pt x="983" y="476"/>
                    <a:pt x="999" y="1"/>
                    <a:pt x="58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1" name="Google Shape;991;p44"/>
            <p:cNvSpPr/>
            <p:nvPr/>
          </p:nvSpPr>
          <p:spPr>
            <a:xfrm>
              <a:off x="6519021" y="2166658"/>
              <a:ext cx="49397" cy="79862"/>
            </a:xfrm>
            <a:custGeom>
              <a:rect b="b" l="l" r="r" t="t"/>
              <a:pathLst>
                <a:path extrusionOk="0" h="1987" w="1229">
                  <a:moveTo>
                    <a:pt x="301" y="1"/>
                  </a:moveTo>
                  <a:cubicBezTo>
                    <a:pt x="205" y="1"/>
                    <a:pt x="0" y="182"/>
                    <a:pt x="14" y="249"/>
                  </a:cubicBezTo>
                  <a:cubicBezTo>
                    <a:pt x="115" y="790"/>
                    <a:pt x="234" y="1335"/>
                    <a:pt x="408" y="1858"/>
                  </a:cubicBezTo>
                  <a:cubicBezTo>
                    <a:pt x="433" y="1929"/>
                    <a:pt x="640" y="1987"/>
                    <a:pt x="805" y="1987"/>
                  </a:cubicBezTo>
                  <a:cubicBezTo>
                    <a:pt x="852" y="1987"/>
                    <a:pt x="895" y="1982"/>
                    <a:pt x="930" y="1972"/>
                  </a:cubicBezTo>
                  <a:cubicBezTo>
                    <a:pt x="1054" y="1936"/>
                    <a:pt x="1128" y="1711"/>
                    <a:pt x="1229" y="1564"/>
                  </a:cubicBezTo>
                  <a:cubicBezTo>
                    <a:pt x="1063" y="1092"/>
                    <a:pt x="939" y="653"/>
                    <a:pt x="751" y="240"/>
                  </a:cubicBezTo>
                  <a:cubicBezTo>
                    <a:pt x="697" y="111"/>
                    <a:pt x="467" y="20"/>
                    <a:pt x="307" y="1"/>
                  </a:cubicBezTo>
                  <a:cubicBezTo>
                    <a:pt x="305" y="1"/>
                    <a:pt x="303" y="1"/>
                    <a:pt x="30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2" name="Google Shape;992;p44"/>
            <p:cNvSpPr/>
            <p:nvPr/>
          </p:nvSpPr>
          <p:spPr>
            <a:xfrm>
              <a:off x="6449166" y="1511112"/>
              <a:ext cx="111494" cy="137338"/>
            </a:xfrm>
            <a:custGeom>
              <a:rect b="b" l="l" r="r" t="t"/>
              <a:pathLst>
                <a:path extrusionOk="0" h="3417" w="2774">
                  <a:moveTo>
                    <a:pt x="998" y="1"/>
                  </a:moveTo>
                  <a:cubicBezTo>
                    <a:pt x="630" y="1"/>
                    <a:pt x="327" y="249"/>
                    <a:pt x="184" y="722"/>
                  </a:cubicBezTo>
                  <a:cubicBezTo>
                    <a:pt x="102" y="979"/>
                    <a:pt x="74" y="1254"/>
                    <a:pt x="24" y="1525"/>
                  </a:cubicBezTo>
                  <a:cubicBezTo>
                    <a:pt x="1" y="2190"/>
                    <a:pt x="317" y="2674"/>
                    <a:pt x="761" y="3124"/>
                  </a:cubicBezTo>
                  <a:cubicBezTo>
                    <a:pt x="955" y="3325"/>
                    <a:pt x="1144" y="3417"/>
                    <a:pt x="1340" y="3417"/>
                  </a:cubicBezTo>
                  <a:cubicBezTo>
                    <a:pt x="1512" y="3417"/>
                    <a:pt x="1689" y="3346"/>
                    <a:pt x="1880" y="3216"/>
                  </a:cubicBezTo>
                  <a:cubicBezTo>
                    <a:pt x="2774" y="2598"/>
                    <a:pt x="2604" y="819"/>
                    <a:pt x="1591" y="191"/>
                  </a:cubicBezTo>
                  <a:cubicBezTo>
                    <a:pt x="1385" y="63"/>
                    <a:pt x="1183" y="1"/>
                    <a:pt x="998"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3" name="Google Shape;993;p44"/>
            <p:cNvSpPr/>
            <p:nvPr/>
          </p:nvSpPr>
          <p:spPr>
            <a:xfrm>
              <a:off x="6407526" y="1701667"/>
              <a:ext cx="132675" cy="129983"/>
            </a:xfrm>
            <a:custGeom>
              <a:rect b="b" l="l" r="r" t="t"/>
              <a:pathLst>
                <a:path extrusionOk="0" h="3234" w="3301">
                  <a:moveTo>
                    <a:pt x="1563" y="1"/>
                  </a:moveTo>
                  <a:cubicBezTo>
                    <a:pt x="652" y="1"/>
                    <a:pt x="0" y="644"/>
                    <a:pt x="15" y="1536"/>
                  </a:cubicBezTo>
                  <a:cubicBezTo>
                    <a:pt x="28" y="2573"/>
                    <a:pt x="629" y="3233"/>
                    <a:pt x="1555" y="3233"/>
                  </a:cubicBezTo>
                  <a:cubicBezTo>
                    <a:pt x="2567" y="3229"/>
                    <a:pt x="3301" y="2476"/>
                    <a:pt x="3301" y="1437"/>
                  </a:cubicBezTo>
                  <a:cubicBezTo>
                    <a:pt x="3301" y="661"/>
                    <a:pt x="2518" y="11"/>
                    <a:pt x="1582" y="1"/>
                  </a:cubicBezTo>
                  <a:cubicBezTo>
                    <a:pt x="1576" y="1"/>
                    <a:pt x="1570" y="1"/>
                    <a:pt x="1563" y="1"/>
                  </a:cubicBezTo>
                  <a:close/>
                </a:path>
              </a:pathLst>
            </a:custGeom>
            <a:solidFill>
              <a:srgbClr val="FEB8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4" name="Google Shape;994;p44"/>
            <p:cNvSpPr/>
            <p:nvPr/>
          </p:nvSpPr>
          <p:spPr>
            <a:xfrm>
              <a:off x="6479029" y="2283659"/>
              <a:ext cx="46463" cy="84806"/>
            </a:xfrm>
            <a:custGeom>
              <a:rect b="b" l="l" r="r" t="t"/>
              <a:pathLst>
                <a:path extrusionOk="0" h="2110" w="1156">
                  <a:moveTo>
                    <a:pt x="471" y="0"/>
                  </a:moveTo>
                  <a:cubicBezTo>
                    <a:pt x="349" y="0"/>
                    <a:pt x="144" y="209"/>
                    <a:pt x="97" y="363"/>
                  </a:cubicBezTo>
                  <a:cubicBezTo>
                    <a:pt x="9" y="611"/>
                    <a:pt x="0" y="895"/>
                    <a:pt x="9" y="1165"/>
                  </a:cubicBezTo>
                  <a:cubicBezTo>
                    <a:pt x="14" y="1581"/>
                    <a:pt x="5" y="2109"/>
                    <a:pt x="566" y="2109"/>
                  </a:cubicBezTo>
                  <a:cubicBezTo>
                    <a:pt x="568" y="2109"/>
                    <a:pt x="571" y="2109"/>
                    <a:pt x="573" y="2109"/>
                  </a:cubicBezTo>
                  <a:cubicBezTo>
                    <a:pt x="1155" y="2100"/>
                    <a:pt x="990" y="1545"/>
                    <a:pt x="1050" y="1188"/>
                  </a:cubicBezTo>
                  <a:cubicBezTo>
                    <a:pt x="1017" y="905"/>
                    <a:pt x="1036" y="611"/>
                    <a:pt x="939" y="367"/>
                  </a:cubicBezTo>
                  <a:cubicBezTo>
                    <a:pt x="871" y="203"/>
                    <a:pt x="655" y="20"/>
                    <a:pt x="486" y="1"/>
                  </a:cubicBezTo>
                  <a:cubicBezTo>
                    <a:pt x="481" y="0"/>
                    <a:pt x="477" y="0"/>
                    <a:pt x="47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5" name="Google Shape;995;p44"/>
            <p:cNvSpPr/>
            <p:nvPr/>
          </p:nvSpPr>
          <p:spPr>
            <a:xfrm>
              <a:off x="6468700" y="2775339"/>
              <a:ext cx="42765" cy="114669"/>
            </a:xfrm>
            <a:custGeom>
              <a:rect b="b" l="l" r="r" t="t"/>
              <a:pathLst>
                <a:path extrusionOk="0" h="2853" w="1064">
                  <a:moveTo>
                    <a:pt x="454" y="1"/>
                  </a:moveTo>
                  <a:cubicBezTo>
                    <a:pt x="449" y="1"/>
                    <a:pt x="445" y="1"/>
                    <a:pt x="441" y="1"/>
                  </a:cubicBezTo>
                  <a:cubicBezTo>
                    <a:pt x="308" y="15"/>
                    <a:pt x="92" y="204"/>
                    <a:pt x="79" y="327"/>
                  </a:cubicBezTo>
                  <a:cubicBezTo>
                    <a:pt x="28" y="1033"/>
                    <a:pt x="1" y="1743"/>
                    <a:pt x="18" y="2453"/>
                  </a:cubicBezTo>
                  <a:cubicBezTo>
                    <a:pt x="24" y="2594"/>
                    <a:pt x="250" y="2853"/>
                    <a:pt x="357" y="2853"/>
                  </a:cubicBezTo>
                  <a:cubicBezTo>
                    <a:pt x="359" y="2853"/>
                    <a:pt x="361" y="2853"/>
                    <a:pt x="363" y="2853"/>
                  </a:cubicBezTo>
                  <a:cubicBezTo>
                    <a:pt x="537" y="2838"/>
                    <a:pt x="779" y="2664"/>
                    <a:pt x="830" y="2508"/>
                  </a:cubicBezTo>
                  <a:cubicBezTo>
                    <a:pt x="958" y="2114"/>
                    <a:pt x="990" y="1688"/>
                    <a:pt x="1064" y="1262"/>
                  </a:cubicBezTo>
                  <a:cubicBezTo>
                    <a:pt x="1004" y="922"/>
                    <a:pt x="977" y="575"/>
                    <a:pt x="867" y="253"/>
                  </a:cubicBezTo>
                  <a:cubicBezTo>
                    <a:pt x="823" y="133"/>
                    <a:pt x="596" y="1"/>
                    <a:pt x="454"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6" name="Google Shape;996;p44"/>
            <p:cNvSpPr/>
            <p:nvPr/>
          </p:nvSpPr>
          <p:spPr>
            <a:xfrm>
              <a:off x="6410701" y="2177470"/>
              <a:ext cx="39268" cy="77692"/>
            </a:xfrm>
            <a:custGeom>
              <a:rect b="b" l="l" r="r" t="t"/>
              <a:pathLst>
                <a:path extrusionOk="0" h="1933" w="977">
                  <a:moveTo>
                    <a:pt x="478" y="1"/>
                  </a:moveTo>
                  <a:cubicBezTo>
                    <a:pt x="460" y="1"/>
                    <a:pt x="441" y="1"/>
                    <a:pt x="421" y="3"/>
                  </a:cubicBezTo>
                  <a:cubicBezTo>
                    <a:pt x="0" y="35"/>
                    <a:pt x="78" y="443"/>
                    <a:pt x="60" y="741"/>
                  </a:cubicBezTo>
                  <a:cubicBezTo>
                    <a:pt x="55" y="796"/>
                    <a:pt x="60" y="851"/>
                    <a:pt x="60" y="906"/>
                  </a:cubicBezTo>
                  <a:lnTo>
                    <a:pt x="46" y="906"/>
                  </a:lnTo>
                  <a:cubicBezTo>
                    <a:pt x="60" y="1103"/>
                    <a:pt x="19" y="1332"/>
                    <a:pt x="101" y="1497"/>
                  </a:cubicBezTo>
                  <a:cubicBezTo>
                    <a:pt x="197" y="1671"/>
                    <a:pt x="403" y="1791"/>
                    <a:pt x="564" y="1932"/>
                  </a:cubicBezTo>
                  <a:cubicBezTo>
                    <a:pt x="687" y="1777"/>
                    <a:pt x="871" y="1634"/>
                    <a:pt x="916" y="1456"/>
                  </a:cubicBezTo>
                  <a:cubicBezTo>
                    <a:pt x="976" y="1217"/>
                    <a:pt x="944" y="952"/>
                    <a:pt x="922" y="700"/>
                  </a:cubicBezTo>
                  <a:cubicBezTo>
                    <a:pt x="895" y="384"/>
                    <a:pt x="872" y="1"/>
                    <a:pt x="478"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7" name="Google Shape;997;p44"/>
            <p:cNvSpPr/>
            <p:nvPr/>
          </p:nvSpPr>
          <p:spPr>
            <a:xfrm>
              <a:off x="6364640" y="2643627"/>
              <a:ext cx="41479" cy="104742"/>
            </a:xfrm>
            <a:custGeom>
              <a:rect b="b" l="l" r="r" t="t"/>
              <a:pathLst>
                <a:path extrusionOk="0" h="2606" w="1032">
                  <a:moveTo>
                    <a:pt x="515" y="0"/>
                  </a:moveTo>
                  <a:cubicBezTo>
                    <a:pt x="390" y="0"/>
                    <a:pt x="173" y="140"/>
                    <a:pt x="160" y="235"/>
                  </a:cubicBezTo>
                  <a:cubicBezTo>
                    <a:pt x="73" y="909"/>
                    <a:pt x="13" y="1592"/>
                    <a:pt x="0" y="2274"/>
                  </a:cubicBezTo>
                  <a:cubicBezTo>
                    <a:pt x="0" y="2389"/>
                    <a:pt x="261" y="2586"/>
                    <a:pt x="417" y="2604"/>
                  </a:cubicBezTo>
                  <a:cubicBezTo>
                    <a:pt x="422" y="2605"/>
                    <a:pt x="427" y="2606"/>
                    <a:pt x="433" y="2606"/>
                  </a:cubicBezTo>
                  <a:cubicBezTo>
                    <a:pt x="551" y="2606"/>
                    <a:pt x="753" y="2424"/>
                    <a:pt x="792" y="2293"/>
                  </a:cubicBezTo>
                  <a:cubicBezTo>
                    <a:pt x="912" y="1912"/>
                    <a:pt x="962" y="1514"/>
                    <a:pt x="1031" y="1161"/>
                  </a:cubicBezTo>
                  <a:cubicBezTo>
                    <a:pt x="999" y="840"/>
                    <a:pt x="1008" y="556"/>
                    <a:pt x="926" y="303"/>
                  </a:cubicBezTo>
                  <a:cubicBezTo>
                    <a:pt x="880" y="166"/>
                    <a:pt x="682" y="24"/>
                    <a:pt x="536" y="2"/>
                  </a:cubicBezTo>
                  <a:cubicBezTo>
                    <a:pt x="530" y="1"/>
                    <a:pt x="522" y="0"/>
                    <a:pt x="515"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8" name="Google Shape;998;p44"/>
            <p:cNvSpPr/>
            <p:nvPr/>
          </p:nvSpPr>
          <p:spPr>
            <a:xfrm>
              <a:off x="6161224" y="1403436"/>
              <a:ext cx="201405" cy="323389"/>
            </a:xfrm>
            <a:custGeom>
              <a:rect b="b" l="l" r="r" t="t"/>
              <a:pathLst>
                <a:path extrusionOk="0" h="8046" w="5011">
                  <a:moveTo>
                    <a:pt x="4319" y="1"/>
                  </a:moveTo>
                  <a:cubicBezTo>
                    <a:pt x="3851" y="405"/>
                    <a:pt x="3269" y="638"/>
                    <a:pt x="2558" y="716"/>
                  </a:cubicBezTo>
                  <a:cubicBezTo>
                    <a:pt x="1990" y="785"/>
                    <a:pt x="1462" y="927"/>
                    <a:pt x="1041" y="1385"/>
                  </a:cubicBezTo>
                  <a:cubicBezTo>
                    <a:pt x="166" y="2330"/>
                    <a:pt x="0" y="3384"/>
                    <a:pt x="505" y="4539"/>
                  </a:cubicBezTo>
                  <a:cubicBezTo>
                    <a:pt x="743" y="5084"/>
                    <a:pt x="986" y="5666"/>
                    <a:pt x="1380" y="6097"/>
                  </a:cubicBezTo>
                  <a:cubicBezTo>
                    <a:pt x="1917" y="6684"/>
                    <a:pt x="2595" y="7147"/>
                    <a:pt x="3227" y="7641"/>
                  </a:cubicBezTo>
                  <a:cubicBezTo>
                    <a:pt x="3402" y="7780"/>
                    <a:pt x="3631" y="7853"/>
                    <a:pt x="4003" y="8045"/>
                  </a:cubicBezTo>
                  <a:cubicBezTo>
                    <a:pt x="4052" y="7147"/>
                    <a:pt x="4157" y="6386"/>
                    <a:pt x="4126" y="5634"/>
                  </a:cubicBezTo>
                  <a:cubicBezTo>
                    <a:pt x="4066" y="4195"/>
                    <a:pt x="3928" y="2761"/>
                    <a:pt x="4359" y="1358"/>
                  </a:cubicBezTo>
                  <a:cubicBezTo>
                    <a:pt x="4497" y="904"/>
                    <a:pt x="4681" y="395"/>
                    <a:pt x="5011" y="79"/>
                  </a:cubicBezTo>
                  <a:lnTo>
                    <a:pt x="4319" y="1"/>
                  </a:lnTo>
                  <a:close/>
                </a:path>
              </a:pathLst>
            </a:custGeom>
            <a:solidFill>
              <a:srgbClr val="FED5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9" name="Google Shape;999;p44"/>
            <p:cNvSpPr/>
            <p:nvPr/>
          </p:nvSpPr>
          <p:spPr>
            <a:xfrm>
              <a:off x="6253265" y="2785829"/>
              <a:ext cx="42082" cy="97909"/>
            </a:xfrm>
            <a:custGeom>
              <a:rect b="b" l="l" r="r" t="t"/>
              <a:pathLst>
                <a:path extrusionOk="0" h="2436" w="1047">
                  <a:moveTo>
                    <a:pt x="593" y="1"/>
                  </a:moveTo>
                  <a:cubicBezTo>
                    <a:pt x="437" y="157"/>
                    <a:pt x="190" y="291"/>
                    <a:pt x="153" y="468"/>
                  </a:cubicBezTo>
                  <a:cubicBezTo>
                    <a:pt x="49" y="932"/>
                    <a:pt x="1" y="1406"/>
                    <a:pt x="12" y="1881"/>
                  </a:cubicBezTo>
                  <a:cubicBezTo>
                    <a:pt x="16" y="2068"/>
                    <a:pt x="222" y="2252"/>
                    <a:pt x="337" y="2436"/>
                  </a:cubicBezTo>
                  <a:cubicBezTo>
                    <a:pt x="520" y="2289"/>
                    <a:pt x="773" y="2174"/>
                    <a:pt x="859" y="1986"/>
                  </a:cubicBezTo>
                  <a:cubicBezTo>
                    <a:pt x="983" y="1711"/>
                    <a:pt x="983" y="1385"/>
                    <a:pt x="1020" y="1166"/>
                  </a:cubicBezTo>
                  <a:cubicBezTo>
                    <a:pt x="1011" y="890"/>
                    <a:pt x="1047" y="690"/>
                    <a:pt x="979" y="533"/>
                  </a:cubicBezTo>
                  <a:cubicBezTo>
                    <a:pt x="896" y="337"/>
                    <a:pt x="727" y="175"/>
                    <a:pt x="59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0" name="Google Shape;1000;p44"/>
            <p:cNvSpPr/>
            <p:nvPr/>
          </p:nvSpPr>
          <p:spPr>
            <a:xfrm>
              <a:off x="6188675" y="2600178"/>
              <a:ext cx="54742" cy="117764"/>
            </a:xfrm>
            <a:custGeom>
              <a:rect b="b" l="l" r="r" t="t"/>
              <a:pathLst>
                <a:path extrusionOk="0" h="2930" w="1362">
                  <a:moveTo>
                    <a:pt x="918" y="0"/>
                  </a:moveTo>
                  <a:cubicBezTo>
                    <a:pt x="752" y="193"/>
                    <a:pt x="509" y="358"/>
                    <a:pt x="441" y="578"/>
                  </a:cubicBezTo>
                  <a:cubicBezTo>
                    <a:pt x="257" y="1153"/>
                    <a:pt x="119" y="1742"/>
                    <a:pt x="28" y="2339"/>
                  </a:cubicBezTo>
                  <a:cubicBezTo>
                    <a:pt x="1" y="2516"/>
                    <a:pt x="193" y="2732"/>
                    <a:pt x="285" y="2930"/>
                  </a:cubicBezTo>
                  <a:cubicBezTo>
                    <a:pt x="468" y="2810"/>
                    <a:pt x="756" y="2732"/>
                    <a:pt x="811" y="2572"/>
                  </a:cubicBezTo>
                  <a:cubicBezTo>
                    <a:pt x="1027" y="1971"/>
                    <a:pt x="1164" y="1348"/>
                    <a:pt x="1362" y="623"/>
                  </a:cubicBezTo>
                  <a:cubicBezTo>
                    <a:pt x="1219" y="427"/>
                    <a:pt x="1068" y="216"/>
                    <a:pt x="918"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1" name="Google Shape;1001;p44"/>
            <p:cNvSpPr/>
            <p:nvPr/>
          </p:nvSpPr>
          <p:spPr>
            <a:xfrm>
              <a:off x="6111505" y="2794109"/>
              <a:ext cx="57274" cy="76768"/>
            </a:xfrm>
            <a:custGeom>
              <a:rect b="b" l="l" r="r" t="t"/>
              <a:pathLst>
                <a:path extrusionOk="0" h="1910" w="1425">
                  <a:moveTo>
                    <a:pt x="1075" y="1"/>
                  </a:moveTo>
                  <a:cubicBezTo>
                    <a:pt x="986" y="1"/>
                    <a:pt x="871" y="30"/>
                    <a:pt x="844" y="76"/>
                  </a:cubicBezTo>
                  <a:cubicBezTo>
                    <a:pt x="554" y="547"/>
                    <a:pt x="280" y="1038"/>
                    <a:pt x="36" y="1538"/>
                  </a:cubicBezTo>
                  <a:cubicBezTo>
                    <a:pt x="0" y="1611"/>
                    <a:pt x="114" y="1836"/>
                    <a:pt x="211" y="1885"/>
                  </a:cubicBezTo>
                  <a:cubicBezTo>
                    <a:pt x="243" y="1902"/>
                    <a:pt x="290" y="1910"/>
                    <a:pt x="340" y="1910"/>
                  </a:cubicBezTo>
                  <a:cubicBezTo>
                    <a:pt x="443" y="1910"/>
                    <a:pt x="561" y="1878"/>
                    <a:pt x="600" y="1826"/>
                  </a:cubicBezTo>
                  <a:cubicBezTo>
                    <a:pt x="903" y="1409"/>
                    <a:pt x="1168" y="964"/>
                    <a:pt x="1425" y="566"/>
                  </a:cubicBezTo>
                  <a:cubicBezTo>
                    <a:pt x="1311" y="299"/>
                    <a:pt x="1275" y="131"/>
                    <a:pt x="1174" y="25"/>
                  </a:cubicBezTo>
                  <a:cubicBezTo>
                    <a:pt x="1158" y="8"/>
                    <a:pt x="1120" y="1"/>
                    <a:pt x="107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2" name="Google Shape;1002;p44"/>
            <p:cNvSpPr/>
            <p:nvPr/>
          </p:nvSpPr>
          <p:spPr>
            <a:xfrm>
              <a:off x="5450331" y="3254156"/>
              <a:ext cx="122145" cy="169371"/>
            </a:xfrm>
            <a:custGeom>
              <a:rect b="b" l="l" r="r" t="t"/>
              <a:pathLst>
                <a:path extrusionOk="0" h="4214" w="3039">
                  <a:moveTo>
                    <a:pt x="2714" y="0"/>
                  </a:moveTo>
                  <a:cubicBezTo>
                    <a:pt x="2693" y="0"/>
                    <a:pt x="2674" y="3"/>
                    <a:pt x="2659" y="10"/>
                  </a:cubicBezTo>
                  <a:cubicBezTo>
                    <a:pt x="2379" y="124"/>
                    <a:pt x="2022" y="225"/>
                    <a:pt x="1866" y="455"/>
                  </a:cubicBezTo>
                  <a:cubicBezTo>
                    <a:pt x="1291" y="1272"/>
                    <a:pt x="762" y="2118"/>
                    <a:pt x="280" y="2994"/>
                  </a:cubicBezTo>
                  <a:cubicBezTo>
                    <a:pt x="92" y="3328"/>
                    <a:pt x="88" y="3764"/>
                    <a:pt x="0" y="4158"/>
                  </a:cubicBezTo>
                  <a:lnTo>
                    <a:pt x="152" y="4213"/>
                  </a:lnTo>
                  <a:cubicBezTo>
                    <a:pt x="221" y="4163"/>
                    <a:pt x="307" y="4127"/>
                    <a:pt x="353" y="4062"/>
                  </a:cubicBezTo>
                  <a:cubicBezTo>
                    <a:pt x="1232" y="2876"/>
                    <a:pt x="2104" y="1683"/>
                    <a:pt x="2970" y="482"/>
                  </a:cubicBezTo>
                  <a:cubicBezTo>
                    <a:pt x="3030" y="395"/>
                    <a:pt x="3038" y="212"/>
                    <a:pt x="2989" y="130"/>
                  </a:cubicBezTo>
                  <a:cubicBezTo>
                    <a:pt x="2944" y="62"/>
                    <a:pt x="2807" y="0"/>
                    <a:pt x="2714"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3" name="Google Shape;1003;p44"/>
            <p:cNvSpPr/>
            <p:nvPr/>
          </p:nvSpPr>
          <p:spPr>
            <a:xfrm>
              <a:off x="5490484" y="3384301"/>
              <a:ext cx="73512" cy="238904"/>
            </a:xfrm>
            <a:custGeom>
              <a:rect b="b" l="l" r="r" t="t"/>
              <a:pathLst>
                <a:path extrusionOk="0" h="5944" w="1829">
                  <a:moveTo>
                    <a:pt x="1600" y="0"/>
                  </a:moveTo>
                  <a:cubicBezTo>
                    <a:pt x="1500" y="0"/>
                    <a:pt x="1370" y="71"/>
                    <a:pt x="1274" y="132"/>
                  </a:cubicBezTo>
                  <a:cubicBezTo>
                    <a:pt x="1187" y="188"/>
                    <a:pt x="1132" y="302"/>
                    <a:pt x="1082" y="398"/>
                  </a:cubicBezTo>
                  <a:cubicBezTo>
                    <a:pt x="458" y="1659"/>
                    <a:pt x="0" y="2969"/>
                    <a:pt x="188" y="4400"/>
                  </a:cubicBezTo>
                  <a:cubicBezTo>
                    <a:pt x="257" y="4927"/>
                    <a:pt x="537" y="5431"/>
                    <a:pt x="720" y="5944"/>
                  </a:cubicBezTo>
                  <a:cubicBezTo>
                    <a:pt x="792" y="5931"/>
                    <a:pt x="866" y="5912"/>
                    <a:pt x="939" y="5898"/>
                  </a:cubicBezTo>
                  <a:cubicBezTo>
                    <a:pt x="967" y="5801"/>
                    <a:pt x="1036" y="5697"/>
                    <a:pt x="1017" y="5609"/>
                  </a:cubicBezTo>
                  <a:cubicBezTo>
                    <a:pt x="765" y="4248"/>
                    <a:pt x="1082" y="2965"/>
                    <a:pt x="1480" y="1682"/>
                  </a:cubicBezTo>
                  <a:cubicBezTo>
                    <a:pt x="1613" y="1246"/>
                    <a:pt x="1723" y="804"/>
                    <a:pt x="1810" y="357"/>
                  </a:cubicBezTo>
                  <a:cubicBezTo>
                    <a:pt x="1829" y="247"/>
                    <a:pt x="1742" y="41"/>
                    <a:pt x="1654" y="9"/>
                  </a:cubicBezTo>
                  <a:cubicBezTo>
                    <a:pt x="1638" y="3"/>
                    <a:pt x="1619" y="0"/>
                    <a:pt x="160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4" name="Google Shape;1004;p44"/>
            <p:cNvSpPr/>
            <p:nvPr/>
          </p:nvSpPr>
          <p:spPr>
            <a:xfrm>
              <a:off x="5396312" y="3501182"/>
              <a:ext cx="55667" cy="225721"/>
            </a:xfrm>
            <a:custGeom>
              <a:rect b="b" l="l" r="r" t="t"/>
              <a:pathLst>
                <a:path extrusionOk="0" h="5616" w="1385">
                  <a:moveTo>
                    <a:pt x="1202" y="1"/>
                  </a:moveTo>
                  <a:cubicBezTo>
                    <a:pt x="1050" y="107"/>
                    <a:pt x="821" y="185"/>
                    <a:pt x="766" y="327"/>
                  </a:cubicBezTo>
                  <a:cubicBezTo>
                    <a:pt x="175" y="1821"/>
                    <a:pt x="1" y="3366"/>
                    <a:pt x="339" y="4942"/>
                  </a:cubicBezTo>
                  <a:cubicBezTo>
                    <a:pt x="394" y="5190"/>
                    <a:pt x="629" y="5392"/>
                    <a:pt x="779" y="5616"/>
                  </a:cubicBezTo>
                  <a:cubicBezTo>
                    <a:pt x="844" y="5588"/>
                    <a:pt x="903" y="5561"/>
                    <a:pt x="968" y="5533"/>
                  </a:cubicBezTo>
                  <a:cubicBezTo>
                    <a:pt x="1000" y="5264"/>
                    <a:pt x="1040" y="4997"/>
                    <a:pt x="1063" y="4727"/>
                  </a:cubicBezTo>
                  <a:cubicBezTo>
                    <a:pt x="1169" y="3384"/>
                    <a:pt x="1284" y="2042"/>
                    <a:pt x="1366" y="699"/>
                  </a:cubicBezTo>
                  <a:cubicBezTo>
                    <a:pt x="1385" y="474"/>
                    <a:pt x="1261" y="235"/>
                    <a:pt x="120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05" name="Google Shape;1005;p44"/>
          <p:cNvSpPr txBox="1"/>
          <p:nvPr>
            <p:ph type="ctrTitle"/>
          </p:nvPr>
        </p:nvSpPr>
        <p:spPr>
          <a:xfrm>
            <a:off x="72875" y="1431675"/>
            <a:ext cx="5126400" cy="2009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600"/>
              <a:t>THANKS </a:t>
            </a:r>
            <a:endParaRPr sz="3600"/>
          </a:p>
          <a:p>
            <a:pPr indent="0" lvl="0" marL="0" rtl="0" algn="ctr">
              <a:spcBef>
                <a:spcPts val="0"/>
              </a:spcBef>
              <a:spcAft>
                <a:spcPts val="0"/>
              </a:spcAft>
              <a:buNone/>
            </a:pPr>
            <a:r>
              <a:rPr lang="en" sz="3600"/>
              <a:t>For </a:t>
            </a:r>
            <a:endParaRPr sz="3600"/>
          </a:p>
          <a:p>
            <a:pPr indent="0" lvl="0" marL="0" rtl="0" algn="ctr">
              <a:spcBef>
                <a:spcPts val="0"/>
              </a:spcBef>
              <a:spcAft>
                <a:spcPts val="0"/>
              </a:spcAft>
              <a:buNone/>
            </a:pPr>
            <a:r>
              <a:rPr lang="en" sz="3600"/>
              <a:t>listening!</a:t>
            </a:r>
            <a:endParaRPr sz="3600"/>
          </a:p>
        </p:txBody>
      </p:sp>
      <p:sp>
        <p:nvSpPr>
          <p:cNvPr id="1006" name="Google Shape;1006;p44"/>
          <p:cNvSpPr txBox="1"/>
          <p:nvPr>
            <p:ph idx="4294967295" type="subTitle"/>
          </p:nvPr>
        </p:nvSpPr>
        <p:spPr>
          <a:xfrm>
            <a:off x="1667450" y="3441075"/>
            <a:ext cx="2112000" cy="3300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b="1" lang="en" sz="1600"/>
              <a:t>Team REAL   -</a:t>
            </a:r>
            <a:endParaRPr b="1" sz="1600"/>
          </a:p>
          <a:p>
            <a:pPr indent="0" lvl="0" marL="0" rtl="0" algn="l">
              <a:spcBef>
                <a:spcPts val="1600"/>
              </a:spcBef>
              <a:spcAft>
                <a:spcPts val="1600"/>
              </a:spcAft>
              <a:buNone/>
            </a:pPr>
            <a:r>
              <a:t/>
            </a:r>
            <a:endParaRPr b="1" sz="16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2" name="Shape 462"/>
        <p:cNvGrpSpPr/>
        <p:nvPr/>
      </p:nvGrpSpPr>
      <p:grpSpPr>
        <a:xfrm>
          <a:off x="0" y="0"/>
          <a:ext cx="0" cy="0"/>
          <a:chOff x="0" y="0"/>
          <a:chExt cx="0" cy="0"/>
        </a:xfrm>
      </p:grpSpPr>
      <p:sp>
        <p:nvSpPr>
          <p:cNvPr id="463" name="Google Shape;463;p23"/>
          <p:cNvSpPr txBox="1"/>
          <p:nvPr>
            <p:ph idx="5" type="ctrTitle"/>
          </p:nvPr>
        </p:nvSpPr>
        <p:spPr>
          <a:xfrm>
            <a:off x="235500" y="545000"/>
            <a:ext cx="8520600" cy="732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2500"/>
              <a:t>TABLE OF CONTENTS</a:t>
            </a:r>
            <a:endParaRPr sz="2500"/>
          </a:p>
        </p:txBody>
      </p:sp>
      <p:sp>
        <p:nvSpPr>
          <p:cNvPr id="464" name="Google Shape;464;p23"/>
          <p:cNvSpPr/>
          <p:nvPr/>
        </p:nvSpPr>
        <p:spPr>
          <a:xfrm>
            <a:off x="1748575" y="545000"/>
            <a:ext cx="5590410" cy="1174731"/>
          </a:xfrm>
          <a:custGeom>
            <a:rect b="b" l="l" r="r" t="t"/>
            <a:pathLst>
              <a:path extrusionOk="0" h="25868" w="72132">
                <a:moveTo>
                  <a:pt x="33085" y="942"/>
                </a:moveTo>
                <a:cubicBezTo>
                  <a:pt x="34029" y="942"/>
                  <a:pt x="34973" y="981"/>
                  <a:pt x="35918" y="981"/>
                </a:cubicBezTo>
                <a:cubicBezTo>
                  <a:pt x="36232" y="981"/>
                  <a:pt x="36546" y="977"/>
                  <a:pt x="36860" y="965"/>
                </a:cubicBezTo>
                <a:cubicBezTo>
                  <a:pt x="36974" y="961"/>
                  <a:pt x="37087" y="959"/>
                  <a:pt x="37201" y="959"/>
                </a:cubicBezTo>
                <a:cubicBezTo>
                  <a:pt x="38334" y="959"/>
                  <a:pt x="39474" y="1152"/>
                  <a:pt x="40613" y="1187"/>
                </a:cubicBezTo>
                <a:cubicBezTo>
                  <a:pt x="41489" y="1213"/>
                  <a:pt x="42362" y="1268"/>
                  <a:pt x="43236" y="1318"/>
                </a:cubicBezTo>
                <a:cubicBezTo>
                  <a:pt x="44236" y="1376"/>
                  <a:pt x="45235" y="1473"/>
                  <a:pt x="46237" y="1513"/>
                </a:cubicBezTo>
                <a:cubicBezTo>
                  <a:pt x="47615" y="1566"/>
                  <a:pt x="48965" y="1889"/>
                  <a:pt x="50336" y="1957"/>
                </a:cubicBezTo>
                <a:cubicBezTo>
                  <a:pt x="51489" y="2015"/>
                  <a:pt x="52631" y="2162"/>
                  <a:pt x="53763" y="2341"/>
                </a:cubicBezTo>
                <a:cubicBezTo>
                  <a:pt x="54605" y="2472"/>
                  <a:pt x="55458" y="2497"/>
                  <a:pt x="56290" y="2667"/>
                </a:cubicBezTo>
                <a:cubicBezTo>
                  <a:pt x="57332" y="2879"/>
                  <a:pt x="58390" y="2987"/>
                  <a:pt x="59428" y="3180"/>
                </a:cubicBezTo>
                <a:cubicBezTo>
                  <a:pt x="60165" y="3316"/>
                  <a:pt x="60928" y="3360"/>
                  <a:pt x="61647" y="3594"/>
                </a:cubicBezTo>
                <a:cubicBezTo>
                  <a:pt x="62527" y="3878"/>
                  <a:pt x="63457" y="3939"/>
                  <a:pt x="64334" y="4249"/>
                </a:cubicBezTo>
                <a:cubicBezTo>
                  <a:pt x="64687" y="4375"/>
                  <a:pt x="65082" y="4408"/>
                  <a:pt x="65453" y="4517"/>
                </a:cubicBezTo>
                <a:cubicBezTo>
                  <a:pt x="66414" y="4795"/>
                  <a:pt x="67402" y="4988"/>
                  <a:pt x="68339" y="5327"/>
                </a:cubicBezTo>
                <a:cubicBezTo>
                  <a:pt x="68732" y="5469"/>
                  <a:pt x="69130" y="5661"/>
                  <a:pt x="69516" y="5844"/>
                </a:cubicBezTo>
                <a:cubicBezTo>
                  <a:pt x="69850" y="6004"/>
                  <a:pt x="70184" y="6150"/>
                  <a:pt x="70532" y="6277"/>
                </a:cubicBezTo>
                <a:cubicBezTo>
                  <a:pt x="70657" y="6321"/>
                  <a:pt x="70878" y="6372"/>
                  <a:pt x="70791" y="6595"/>
                </a:cubicBezTo>
                <a:cubicBezTo>
                  <a:pt x="70758" y="6680"/>
                  <a:pt x="70718" y="6708"/>
                  <a:pt x="70674" y="6708"/>
                </a:cubicBezTo>
                <a:cubicBezTo>
                  <a:pt x="70600" y="6708"/>
                  <a:pt x="70516" y="6626"/>
                  <a:pt x="70446" y="6606"/>
                </a:cubicBezTo>
                <a:cubicBezTo>
                  <a:pt x="69507" y="6344"/>
                  <a:pt x="68579" y="6035"/>
                  <a:pt x="67608" y="5900"/>
                </a:cubicBezTo>
                <a:cubicBezTo>
                  <a:pt x="67541" y="5891"/>
                  <a:pt x="67469" y="5880"/>
                  <a:pt x="67398" y="5880"/>
                </a:cubicBezTo>
                <a:cubicBezTo>
                  <a:pt x="67268" y="5880"/>
                  <a:pt x="67139" y="5918"/>
                  <a:pt x="67037" y="6075"/>
                </a:cubicBezTo>
                <a:cubicBezTo>
                  <a:pt x="67625" y="6313"/>
                  <a:pt x="68254" y="6345"/>
                  <a:pt x="68834" y="6544"/>
                </a:cubicBezTo>
                <a:cubicBezTo>
                  <a:pt x="69301" y="6703"/>
                  <a:pt x="69770" y="6845"/>
                  <a:pt x="70253" y="6932"/>
                </a:cubicBezTo>
                <a:cubicBezTo>
                  <a:pt x="70526" y="6981"/>
                  <a:pt x="70467" y="7134"/>
                  <a:pt x="70373" y="7307"/>
                </a:cubicBezTo>
                <a:cubicBezTo>
                  <a:pt x="70307" y="7430"/>
                  <a:pt x="70294" y="7568"/>
                  <a:pt x="70148" y="7568"/>
                </a:cubicBezTo>
                <a:cubicBezTo>
                  <a:pt x="70105" y="7568"/>
                  <a:pt x="70050" y="7556"/>
                  <a:pt x="69980" y="7528"/>
                </a:cubicBezTo>
                <a:cubicBezTo>
                  <a:pt x="69501" y="7339"/>
                  <a:pt x="69021" y="7139"/>
                  <a:pt x="68511" y="7019"/>
                </a:cubicBezTo>
                <a:cubicBezTo>
                  <a:pt x="67962" y="6890"/>
                  <a:pt x="67441" y="6655"/>
                  <a:pt x="66794" y="6559"/>
                </a:cubicBezTo>
                <a:lnTo>
                  <a:pt x="66794" y="6559"/>
                </a:lnTo>
                <a:cubicBezTo>
                  <a:pt x="67069" y="6881"/>
                  <a:pt x="67420" y="6863"/>
                  <a:pt x="67691" y="6948"/>
                </a:cubicBezTo>
                <a:cubicBezTo>
                  <a:pt x="68314" y="7145"/>
                  <a:pt x="68877" y="7486"/>
                  <a:pt x="69510" y="7653"/>
                </a:cubicBezTo>
                <a:cubicBezTo>
                  <a:pt x="69621" y="7682"/>
                  <a:pt x="69905" y="7771"/>
                  <a:pt x="69744" y="8061"/>
                </a:cubicBezTo>
                <a:cubicBezTo>
                  <a:pt x="69648" y="8233"/>
                  <a:pt x="69612" y="8458"/>
                  <a:pt x="69412" y="8458"/>
                </a:cubicBezTo>
                <a:cubicBezTo>
                  <a:pt x="69360" y="8458"/>
                  <a:pt x="69296" y="8442"/>
                  <a:pt x="69218" y="8406"/>
                </a:cubicBezTo>
                <a:cubicBezTo>
                  <a:pt x="68566" y="8110"/>
                  <a:pt x="67881" y="7885"/>
                  <a:pt x="67181" y="7754"/>
                </a:cubicBezTo>
                <a:cubicBezTo>
                  <a:pt x="66443" y="7616"/>
                  <a:pt x="65728" y="7346"/>
                  <a:pt x="64956" y="7346"/>
                </a:cubicBezTo>
                <a:cubicBezTo>
                  <a:pt x="64953" y="7346"/>
                  <a:pt x="64949" y="7346"/>
                  <a:pt x="64946" y="7346"/>
                </a:cubicBezTo>
                <a:cubicBezTo>
                  <a:pt x="65424" y="7646"/>
                  <a:pt x="65962" y="7837"/>
                  <a:pt x="66497" y="7934"/>
                </a:cubicBezTo>
                <a:cubicBezTo>
                  <a:pt x="67315" y="8082"/>
                  <a:pt x="68056" y="8441"/>
                  <a:pt x="68848" y="8652"/>
                </a:cubicBezTo>
                <a:cubicBezTo>
                  <a:pt x="68994" y="8691"/>
                  <a:pt x="69129" y="8778"/>
                  <a:pt x="68926" y="8960"/>
                </a:cubicBezTo>
                <a:cubicBezTo>
                  <a:pt x="68789" y="9082"/>
                  <a:pt x="68554" y="9151"/>
                  <a:pt x="68591" y="9410"/>
                </a:cubicBezTo>
                <a:cubicBezTo>
                  <a:pt x="68573" y="9412"/>
                  <a:pt x="68556" y="9412"/>
                  <a:pt x="68538" y="9412"/>
                </a:cubicBezTo>
                <a:cubicBezTo>
                  <a:pt x="68322" y="9412"/>
                  <a:pt x="68125" y="9327"/>
                  <a:pt x="67927" y="9258"/>
                </a:cubicBezTo>
                <a:cubicBezTo>
                  <a:pt x="66984" y="8932"/>
                  <a:pt x="66040" y="8610"/>
                  <a:pt x="65068" y="8383"/>
                </a:cubicBezTo>
                <a:cubicBezTo>
                  <a:pt x="65052" y="8379"/>
                  <a:pt x="65035" y="8377"/>
                  <a:pt x="65017" y="8377"/>
                </a:cubicBezTo>
                <a:cubicBezTo>
                  <a:pt x="64956" y="8377"/>
                  <a:pt x="64888" y="8403"/>
                  <a:pt x="64799" y="8476"/>
                </a:cubicBezTo>
                <a:cubicBezTo>
                  <a:pt x="65209" y="8651"/>
                  <a:pt x="65614" y="8838"/>
                  <a:pt x="66030" y="8996"/>
                </a:cubicBezTo>
                <a:cubicBezTo>
                  <a:pt x="66590" y="9211"/>
                  <a:pt x="67160" y="9399"/>
                  <a:pt x="67722" y="9608"/>
                </a:cubicBezTo>
                <a:cubicBezTo>
                  <a:pt x="67822" y="9646"/>
                  <a:pt x="68060" y="9702"/>
                  <a:pt x="67966" y="9795"/>
                </a:cubicBezTo>
                <a:cubicBezTo>
                  <a:pt x="67820" y="9939"/>
                  <a:pt x="67924" y="10278"/>
                  <a:pt x="67639" y="10278"/>
                </a:cubicBezTo>
                <a:cubicBezTo>
                  <a:pt x="67629" y="10278"/>
                  <a:pt x="67618" y="10277"/>
                  <a:pt x="67606" y="10276"/>
                </a:cubicBezTo>
                <a:cubicBezTo>
                  <a:pt x="67369" y="10255"/>
                  <a:pt x="67126" y="10253"/>
                  <a:pt x="66898" y="10142"/>
                </a:cubicBezTo>
                <a:cubicBezTo>
                  <a:pt x="65842" y="9626"/>
                  <a:pt x="64663" y="9586"/>
                  <a:pt x="63548" y="9274"/>
                </a:cubicBezTo>
                <a:lnTo>
                  <a:pt x="63548" y="9274"/>
                </a:lnTo>
                <a:cubicBezTo>
                  <a:pt x="63998" y="9686"/>
                  <a:pt x="64580" y="9783"/>
                  <a:pt x="65127" y="9966"/>
                </a:cubicBezTo>
                <a:cubicBezTo>
                  <a:pt x="65773" y="10183"/>
                  <a:pt x="66415" y="10411"/>
                  <a:pt x="67058" y="10636"/>
                </a:cubicBezTo>
                <a:cubicBezTo>
                  <a:pt x="67141" y="10666"/>
                  <a:pt x="67178" y="10727"/>
                  <a:pt x="67153" y="10822"/>
                </a:cubicBezTo>
                <a:cubicBezTo>
                  <a:pt x="67125" y="10922"/>
                  <a:pt x="66324" y="11702"/>
                  <a:pt x="66212" y="11702"/>
                </a:cubicBezTo>
                <a:cubicBezTo>
                  <a:pt x="66209" y="11702"/>
                  <a:pt x="66207" y="11701"/>
                  <a:pt x="66205" y="11700"/>
                </a:cubicBezTo>
                <a:cubicBezTo>
                  <a:pt x="65900" y="11549"/>
                  <a:pt x="65581" y="11441"/>
                  <a:pt x="65259" y="11333"/>
                </a:cubicBezTo>
                <a:cubicBezTo>
                  <a:pt x="64494" y="11074"/>
                  <a:pt x="63731" y="10806"/>
                  <a:pt x="62903" y="10806"/>
                </a:cubicBezTo>
                <a:cubicBezTo>
                  <a:pt x="62868" y="10806"/>
                  <a:pt x="62832" y="10806"/>
                  <a:pt x="62797" y="10807"/>
                </a:cubicBezTo>
                <a:cubicBezTo>
                  <a:pt x="63826" y="11326"/>
                  <a:pt x="64978" y="11555"/>
                  <a:pt x="65989" y="12172"/>
                </a:cubicBezTo>
                <a:cubicBezTo>
                  <a:pt x="65776" y="12361"/>
                  <a:pt x="65524" y="12540"/>
                  <a:pt x="65452" y="12865"/>
                </a:cubicBezTo>
                <a:cubicBezTo>
                  <a:pt x="65432" y="12953"/>
                  <a:pt x="65367" y="12997"/>
                  <a:pt x="65270" y="12997"/>
                </a:cubicBezTo>
                <a:cubicBezTo>
                  <a:pt x="65235" y="12997"/>
                  <a:pt x="65195" y="12991"/>
                  <a:pt x="65152" y="12980"/>
                </a:cubicBezTo>
                <a:cubicBezTo>
                  <a:pt x="64604" y="12838"/>
                  <a:pt x="64065" y="12660"/>
                  <a:pt x="63542" y="12446"/>
                </a:cubicBezTo>
                <a:cubicBezTo>
                  <a:pt x="63097" y="12262"/>
                  <a:pt x="62560" y="12345"/>
                  <a:pt x="62192" y="11974"/>
                </a:cubicBezTo>
                <a:cubicBezTo>
                  <a:pt x="62153" y="11935"/>
                  <a:pt x="62116" y="11921"/>
                  <a:pt x="62080" y="11921"/>
                </a:cubicBezTo>
                <a:cubicBezTo>
                  <a:pt x="61997" y="11921"/>
                  <a:pt x="61917" y="11992"/>
                  <a:pt x="61828" y="11992"/>
                </a:cubicBezTo>
                <a:cubicBezTo>
                  <a:pt x="61817" y="11992"/>
                  <a:pt x="61806" y="11991"/>
                  <a:pt x="61795" y="11988"/>
                </a:cubicBezTo>
                <a:lnTo>
                  <a:pt x="61795" y="11988"/>
                </a:lnTo>
                <a:cubicBezTo>
                  <a:pt x="62179" y="12401"/>
                  <a:pt x="62711" y="12521"/>
                  <a:pt x="63184" y="12709"/>
                </a:cubicBezTo>
                <a:cubicBezTo>
                  <a:pt x="63785" y="12947"/>
                  <a:pt x="64363" y="13238"/>
                  <a:pt x="64972" y="13459"/>
                </a:cubicBezTo>
                <a:cubicBezTo>
                  <a:pt x="65256" y="13561"/>
                  <a:pt x="65419" y="13730"/>
                  <a:pt x="65409" y="14066"/>
                </a:cubicBezTo>
                <a:cubicBezTo>
                  <a:pt x="65404" y="14279"/>
                  <a:pt x="65478" y="14499"/>
                  <a:pt x="65547" y="14707"/>
                </a:cubicBezTo>
                <a:cubicBezTo>
                  <a:pt x="65574" y="14787"/>
                  <a:pt x="65684" y="14846"/>
                  <a:pt x="65586" y="14943"/>
                </a:cubicBezTo>
                <a:cubicBezTo>
                  <a:pt x="65544" y="14984"/>
                  <a:pt x="65497" y="15003"/>
                  <a:pt x="65449" y="15003"/>
                </a:cubicBezTo>
                <a:cubicBezTo>
                  <a:pt x="65408" y="15003"/>
                  <a:pt x="65366" y="14989"/>
                  <a:pt x="65325" y="14965"/>
                </a:cubicBezTo>
                <a:cubicBezTo>
                  <a:pt x="64759" y="14620"/>
                  <a:pt x="64067" y="14613"/>
                  <a:pt x="63494" y="14272"/>
                </a:cubicBezTo>
                <a:cubicBezTo>
                  <a:pt x="63429" y="14234"/>
                  <a:pt x="63355" y="14219"/>
                  <a:pt x="63274" y="14219"/>
                </a:cubicBezTo>
                <a:cubicBezTo>
                  <a:pt x="63136" y="14219"/>
                  <a:pt x="62979" y="14262"/>
                  <a:pt x="62814" y="14308"/>
                </a:cubicBezTo>
                <a:cubicBezTo>
                  <a:pt x="63815" y="14748"/>
                  <a:pt x="64771" y="15154"/>
                  <a:pt x="65713" y="15590"/>
                </a:cubicBezTo>
                <a:cubicBezTo>
                  <a:pt x="66043" y="15744"/>
                  <a:pt x="66332" y="15948"/>
                  <a:pt x="66273" y="16425"/>
                </a:cubicBezTo>
                <a:cubicBezTo>
                  <a:pt x="66254" y="16581"/>
                  <a:pt x="66490" y="16770"/>
                  <a:pt x="66679" y="17046"/>
                </a:cubicBezTo>
                <a:cubicBezTo>
                  <a:pt x="65459" y="16419"/>
                  <a:pt x="64299" y="15953"/>
                  <a:pt x="63074" y="15673"/>
                </a:cubicBezTo>
                <a:lnTo>
                  <a:pt x="63025" y="15800"/>
                </a:lnTo>
                <a:cubicBezTo>
                  <a:pt x="63777" y="16108"/>
                  <a:pt x="64545" y="16384"/>
                  <a:pt x="65279" y="16733"/>
                </a:cubicBezTo>
                <a:cubicBezTo>
                  <a:pt x="65917" y="17036"/>
                  <a:pt x="66752" y="17133"/>
                  <a:pt x="67016" y="17910"/>
                </a:cubicBezTo>
                <a:cubicBezTo>
                  <a:pt x="67126" y="18236"/>
                  <a:pt x="67445" y="18489"/>
                  <a:pt x="67379" y="18890"/>
                </a:cubicBezTo>
                <a:cubicBezTo>
                  <a:pt x="67363" y="18990"/>
                  <a:pt x="67448" y="19159"/>
                  <a:pt x="67614" y="19238"/>
                </a:cubicBezTo>
                <a:cubicBezTo>
                  <a:pt x="66081" y="18577"/>
                  <a:pt x="64636" y="17733"/>
                  <a:pt x="62896" y="17359"/>
                </a:cubicBezTo>
                <a:lnTo>
                  <a:pt x="62896" y="17359"/>
                </a:lnTo>
                <a:cubicBezTo>
                  <a:pt x="63189" y="17777"/>
                  <a:pt x="63573" y="17876"/>
                  <a:pt x="63897" y="18037"/>
                </a:cubicBezTo>
                <a:cubicBezTo>
                  <a:pt x="64856" y="18517"/>
                  <a:pt x="65886" y="18848"/>
                  <a:pt x="66734" y="19552"/>
                </a:cubicBezTo>
                <a:cubicBezTo>
                  <a:pt x="67007" y="19779"/>
                  <a:pt x="67358" y="19989"/>
                  <a:pt x="67668" y="20101"/>
                </a:cubicBezTo>
                <a:cubicBezTo>
                  <a:pt x="68152" y="20277"/>
                  <a:pt x="68042" y="20697"/>
                  <a:pt x="68227" y="20979"/>
                </a:cubicBezTo>
                <a:cubicBezTo>
                  <a:pt x="68264" y="21034"/>
                  <a:pt x="68331" y="21099"/>
                  <a:pt x="68376" y="21229"/>
                </a:cubicBezTo>
                <a:cubicBezTo>
                  <a:pt x="68067" y="21093"/>
                  <a:pt x="67741" y="21198"/>
                  <a:pt x="67515" y="20835"/>
                </a:cubicBezTo>
                <a:cubicBezTo>
                  <a:pt x="67412" y="20670"/>
                  <a:pt x="67047" y="20616"/>
                  <a:pt x="66804" y="20525"/>
                </a:cubicBezTo>
                <a:cubicBezTo>
                  <a:pt x="66348" y="20353"/>
                  <a:pt x="65856" y="20278"/>
                  <a:pt x="65426" y="20022"/>
                </a:cubicBezTo>
                <a:cubicBezTo>
                  <a:pt x="65281" y="19936"/>
                  <a:pt x="65186" y="19891"/>
                  <a:pt x="65095" y="19891"/>
                </a:cubicBezTo>
                <a:cubicBezTo>
                  <a:pt x="64986" y="19891"/>
                  <a:pt x="64883" y="19956"/>
                  <a:pt x="64707" y="20091"/>
                </a:cubicBezTo>
                <a:cubicBezTo>
                  <a:pt x="65298" y="20423"/>
                  <a:pt x="65901" y="20709"/>
                  <a:pt x="66499" y="21006"/>
                </a:cubicBezTo>
                <a:cubicBezTo>
                  <a:pt x="67185" y="21346"/>
                  <a:pt x="67900" y="21675"/>
                  <a:pt x="68480" y="22156"/>
                </a:cubicBezTo>
                <a:cubicBezTo>
                  <a:pt x="68874" y="22482"/>
                  <a:pt x="69175" y="23012"/>
                  <a:pt x="69158" y="23604"/>
                </a:cubicBezTo>
                <a:cubicBezTo>
                  <a:pt x="69152" y="23799"/>
                  <a:pt x="69042" y="23853"/>
                  <a:pt x="68919" y="23853"/>
                </a:cubicBezTo>
                <a:cubicBezTo>
                  <a:pt x="68851" y="23853"/>
                  <a:pt x="68779" y="23837"/>
                  <a:pt x="68718" y="23819"/>
                </a:cubicBezTo>
                <a:cubicBezTo>
                  <a:pt x="68389" y="23721"/>
                  <a:pt x="68093" y="23539"/>
                  <a:pt x="67732" y="23539"/>
                </a:cubicBezTo>
                <a:cubicBezTo>
                  <a:pt x="67683" y="23539"/>
                  <a:pt x="67632" y="23542"/>
                  <a:pt x="67580" y="23550"/>
                </a:cubicBezTo>
                <a:cubicBezTo>
                  <a:pt x="67571" y="23551"/>
                  <a:pt x="67561" y="23552"/>
                  <a:pt x="67552" y="23552"/>
                </a:cubicBezTo>
                <a:cubicBezTo>
                  <a:pt x="67336" y="23552"/>
                  <a:pt x="67259" y="23182"/>
                  <a:pt x="66993" y="23182"/>
                </a:cubicBezTo>
                <a:cubicBezTo>
                  <a:pt x="66981" y="23182"/>
                  <a:pt x="66969" y="23183"/>
                  <a:pt x="66956" y="23185"/>
                </a:cubicBezTo>
                <a:cubicBezTo>
                  <a:pt x="66956" y="23061"/>
                  <a:pt x="66910" y="23031"/>
                  <a:pt x="66849" y="23031"/>
                </a:cubicBezTo>
                <a:cubicBezTo>
                  <a:pt x="66800" y="23031"/>
                  <a:pt x="66741" y="23051"/>
                  <a:pt x="66691" y="23056"/>
                </a:cubicBezTo>
                <a:cubicBezTo>
                  <a:pt x="66649" y="23061"/>
                  <a:pt x="66610" y="23068"/>
                  <a:pt x="66575" y="23068"/>
                </a:cubicBezTo>
                <a:cubicBezTo>
                  <a:pt x="66505" y="23068"/>
                  <a:pt x="66455" y="23038"/>
                  <a:pt x="66453" y="22894"/>
                </a:cubicBezTo>
                <a:cubicBezTo>
                  <a:pt x="66451" y="22781"/>
                  <a:pt x="66413" y="22699"/>
                  <a:pt x="66341" y="22699"/>
                </a:cubicBezTo>
                <a:cubicBezTo>
                  <a:pt x="66297" y="22699"/>
                  <a:pt x="66241" y="22730"/>
                  <a:pt x="66172" y="22805"/>
                </a:cubicBezTo>
                <a:cubicBezTo>
                  <a:pt x="66138" y="22842"/>
                  <a:pt x="66109" y="22857"/>
                  <a:pt x="66084" y="22857"/>
                </a:cubicBezTo>
                <a:cubicBezTo>
                  <a:pt x="66028" y="22857"/>
                  <a:pt x="66000" y="22777"/>
                  <a:pt x="66002" y="22713"/>
                </a:cubicBezTo>
                <a:cubicBezTo>
                  <a:pt x="66011" y="22524"/>
                  <a:pt x="65895" y="22446"/>
                  <a:pt x="65779" y="22446"/>
                </a:cubicBezTo>
                <a:cubicBezTo>
                  <a:pt x="65751" y="22446"/>
                  <a:pt x="65723" y="22451"/>
                  <a:pt x="65697" y="22459"/>
                </a:cubicBezTo>
                <a:cubicBezTo>
                  <a:pt x="65637" y="22479"/>
                  <a:pt x="65581" y="22487"/>
                  <a:pt x="65530" y="22487"/>
                </a:cubicBezTo>
                <a:cubicBezTo>
                  <a:pt x="65256" y="22487"/>
                  <a:pt x="65089" y="22248"/>
                  <a:pt x="64902" y="22119"/>
                </a:cubicBezTo>
                <a:cubicBezTo>
                  <a:pt x="64680" y="21963"/>
                  <a:pt x="64484" y="21825"/>
                  <a:pt x="64210" y="21800"/>
                </a:cubicBezTo>
                <a:cubicBezTo>
                  <a:pt x="63863" y="21767"/>
                  <a:pt x="63595" y="21514"/>
                  <a:pt x="63302" y="21404"/>
                </a:cubicBezTo>
                <a:cubicBezTo>
                  <a:pt x="62883" y="21245"/>
                  <a:pt x="62452" y="21088"/>
                  <a:pt x="62035" y="20918"/>
                </a:cubicBezTo>
                <a:cubicBezTo>
                  <a:pt x="61161" y="20564"/>
                  <a:pt x="60245" y="20355"/>
                  <a:pt x="59365" y="20057"/>
                </a:cubicBezTo>
                <a:cubicBezTo>
                  <a:pt x="58840" y="19879"/>
                  <a:pt x="58279" y="19740"/>
                  <a:pt x="57754" y="19580"/>
                </a:cubicBezTo>
                <a:cubicBezTo>
                  <a:pt x="56920" y="19326"/>
                  <a:pt x="56047" y="19158"/>
                  <a:pt x="55205" y="18901"/>
                </a:cubicBezTo>
                <a:cubicBezTo>
                  <a:pt x="54674" y="18738"/>
                  <a:pt x="54122" y="18756"/>
                  <a:pt x="53585" y="18617"/>
                </a:cubicBezTo>
                <a:cubicBezTo>
                  <a:pt x="52960" y="18456"/>
                  <a:pt x="52327" y="18185"/>
                  <a:pt x="51705" y="18170"/>
                </a:cubicBezTo>
                <a:cubicBezTo>
                  <a:pt x="50941" y="18151"/>
                  <a:pt x="50228" y="17964"/>
                  <a:pt x="49495" y="17839"/>
                </a:cubicBezTo>
                <a:cubicBezTo>
                  <a:pt x="48492" y="17670"/>
                  <a:pt x="47488" y="17590"/>
                  <a:pt x="46470" y="17550"/>
                </a:cubicBezTo>
                <a:cubicBezTo>
                  <a:pt x="45508" y="17511"/>
                  <a:pt x="44544" y="17370"/>
                  <a:pt x="43577" y="17298"/>
                </a:cubicBezTo>
                <a:cubicBezTo>
                  <a:pt x="43506" y="17293"/>
                  <a:pt x="43436" y="17291"/>
                  <a:pt x="43366" y="17291"/>
                </a:cubicBezTo>
                <a:cubicBezTo>
                  <a:pt x="43093" y="17291"/>
                  <a:pt x="42821" y="17322"/>
                  <a:pt x="42550" y="17322"/>
                </a:cubicBezTo>
                <a:cubicBezTo>
                  <a:pt x="42368" y="17322"/>
                  <a:pt x="42187" y="17308"/>
                  <a:pt x="42005" y="17262"/>
                </a:cubicBezTo>
                <a:cubicBezTo>
                  <a:pt x="41753" y="17197"/>
                  <a:pt x="41499" y="17177"/>
                  <a:pt x="41245" y="17177"/>
                </a:cubicBezTo>
                <a:cubicBezTo>
                  <a:pt x="40839" y="17177"/>
                  <a:pt x="40431" y="17228"/>
                  <a:pt x="40023" y="17228"/>
                </a:cubicBezTo>
                <a:cubicBezTo>
                  <a:pt x="39926" y="17228"/>
                  <a:pt x="39829" y="17225"/>
                  <a:pt x="39732" y="17218"/>
                </a:cubicBezTo>
                <a:cubicBezTo>
                  <a:pt x="39549" y="17204"/>
                  <a:pt x="39364" y="17199"/>
                  <a:pt x="39180" y="17199"/>
                </a:cubicBezTo>
                <a:cubicBezTo>
                  <a:pt x="38414" y="17199"/>
                  <a:pt x="37643" y="17291"/>
                  <a:pt x="36875" y="17291"/>
                </a:cubicBezTo>
                <a:cubicBezTo>
                  <a:pt x="36859" y="17291"/>
                  <a:pt x="36843" y="17291"/>
                  <a:pt x="36827" y="17291"/>
                </a:cubicBezTo>
                <a:cubicBezTo>
                  <a:pt x="36176" y="17289"/>
                  <a:pt x="35519" y="17286"/>
                  <a:pt x="34871" y="17282"/>
                </a:cubicBezTo>
                <a:cubicBezTo>
                  <a:pt x="34847" y="17282"/>
                  <a:pt x="34824" y="17282"/>
                  <a:pt x="34801" y="17282"/>
                </a:cubicBezTo>
                <a:cubicBezTo>
                  <a:pt x="34299" y="17282"/>
                  <a:pt x="33780" y="17307"/>
                  <a:pt x="33270" y="17336"/>
                </a:cubicBezTo>
                <a:cubicBezTo>
                  <a:pt x="31958" y="17409"/>
                  <a:pt x="30648" y="17472"/>
                  <a:pt x="29336" y="17525"/>
                </a:cubicBezTo>
                <a:cubicBezTo>
                  <a:pt x="28507" y="17558"/>
                  <a:pt x="27679" y="17624"/>
                  <a:pt x="26852" y="17670"/>
                </a:cubicBezTo>
                <a:cubicBezTo>
                  <a:pt x="26310" y="17699"/>
                  <a:pt x="25746" y="17817"/>
                  <a:pt x="25190" y="17875"/>
                </a:cubicBezTo>
                <a:cubicBezTo>
                  <a:pt x="24082" y="17987"/>
                  <a:pt x="22971" y="18110"/>
                  <a:pt x="21896" y="18384"/>
                </a:cubicBezTo>
                <a:cubicBezTo>
                  <a:pt x="20828" y="18655"/>
                  <a:pt x="19744" y="18859"/>
                  <a:pt x="18672" y="19096"/>
                </a:cubicBezTo>
                <a:cubicBezTo>
                  <a:pt x="17470" y="19361"/>
                  <a:pt x="16290" y="19707"/>
                  <a:pt x="15118" y="20050"/>
                </a:cubicBezTo>
                <a:cubicBezTo>
                  <a:pt x="14216" y="20315"/>
                  <a:pt x="13287" y="20541"/>
                  <a:pt x="12421" y="20892"/>
                </a:cubicBezTo>
                <a:cubicBezTo>
                  <a:pt x="11576" y="21236"/>
                  <a:pt x="10724" y="21586"/>
                  <a:pt x="9873" y="21907"/>
                </a:cubicBezTo>
                <a:cubicBezTo>
                  <a:pt x="9349" y="22105"/>
                  <a:pt x="8817" y="22322"/>
                  <a:pt x="8293" y="22523"/>
                </a:cubicBezTo>
                <a:cubicBezTo>
                  <a:pt x="7727" y="22739"/>
                  <a:pt x="7144" y="22973"/>
                  <a:pt x="6628" y="23337"/>
                </a:cubicBezTo>
                <a:cubicBezTo>
                  <a:pt x="6246" y="23607"/>
                  <a:pt x="5788" y="23778"/>
                  <a:pt x="5363" y="23978"/>
                </a:cubicBezTo>
                <a:cubicBezTo>
                  <a:pt x="4839" y="24225"/>
                  <a:pt x="4331" y="24515"/>
                  <a:pt x="3778" y="24711"/>
                </a:cubicBezTo>
                <a:cubicBezTo>
                  <a:pt x="3554" y="24791"/>
                  <a:pt x="3385" y="24838"/>
                  <a:pt x="3248" y="24838"/>
                </a:cubicBezTo>
                <a:cubicBezTo>
                  <a:pt x="3050" y="24838"/>
                  <a:pt x="2915" y="24741"/>
                  <a:pt x="2768" y="24501"/>
                </a:cubicBezTo>
                <a:cubicBezTo>
                  <a:pt x="2634" y="24281"/>
                  <a:pt x="2818" y="23591"/>
                  <a:pt x="3065" y="23408"/>
                </a:cubicBezTo>
                <a:cubicBezTo>
                  <a:pt x="3553" y="23047"/>
                  <a:pt x="4113" y="22805"/>
                  <a:pt x="4629" y="22493"/>
                </a:cubicBezTo>
                <a:cubicBezTo>
                  <a:pt x="5136" y="22189"/>
                  <a:pt x="5665" y="21918"/>
                  <a:pt x="6203" y="21707"/>
                </a:cubicBezTo>
                <a:cubicBezTo>
                  <a:pt x="6996" y="21398"/>
                  <a:pt x="7690" y="20873"/>
                  <a:pt x="8619" y="20693"/>
                </a:cubicBezTo>
                <a:cubicBezTo>
                  <a:pt x="8486" y="20626"/>
                  <a:pt x="8365" y="20601"/>
                  <a:pt x="8253" y="20601"/>
                </a:cubicBezTo>
                <a:cubicBezTo>
                  <a:pt x="8038" y="20601"/>
                  <a:pt x="7859" y="20694"/>
                  <a:pt x="7698" y="20764"/>
                </a:cubicBezTo>
                <a:cubicBezTo>
                  <a:pt x="7221" y="20973"/>
                  <a:pt x="6725" y="21107"/>
                  <a:pt x="6228" y="21254"/>
                </a:cubicBezTo>
                <a:cubicBezTo>
                  <a:pt x="5854" y="21365"/>
                  <a:pt x="5540" y="21630"/>
                  <a:pt x="5159" y="21760"/>
                </a:cubicBezTo>
                <a:cubicBezTo>
                  <a:pt x="4530" y="21974"/>
                  <a:pt x="3965" y="22330"/>
                  <a:pt x="3392" y="22662"/>
                </a:cubicBezTo>
                <a:cubicBezTo>
                  <a:pt x="3346" y="22688"/>
                  <a:pt x="3281" y="22731"/>
                  <a:pt x="3221" y="22731"/>
                </a:cubicBezTo>
                <a:cubicBezTo>
                  <a:pt x="3192" y="22731"/>
                  <a:pt x="3165" y="22721"/>
                  <a:pt x="3140" y="22695"/>
                </a:cubicBezTo>
                <a:cubicBezTo>
                  <a:pt x="3103" y="22652"/>
                  <a:pt x="3116" y="22546"/>
                  <a:pt x="3132" y="22474"/>
                </a:cubicBezTo>
                <a:cubicBezTo>
                  <a:pt x="3211" y="22082"/>
                  <a:pt x="3423" y="21788"/>
                  <a:pt x="3780" y="21593"/>
                </a:cubicBezTo>
                <a:cubicBezTo>
                  <a:pt x="4619" y="21135"/>
                  <a:pt x="5399" y="20565"/>
                  <a:pt x="6299" y="20213"/>
                </a:cubicBezTo>
                <a:cubicBezTo>
                  <a:pt x="6499" y="20135"/>
                  <a:pt x="6716" y="20025"/>
                  <a:pt x="6869" y="19771"/>
                </a:cubicBezTo>
                <a:lnTo>
                  <a:pt x="6869" y="19771"/>
                </a:lnTo>
                <a:cubicBezTo>
                  <a:pt x="6307" y="19858"/>
                  <a:pt x="5837" y="20016"/>
                  <a:pt x="5394" y="20326"/>
                </a:cubicBezTo>
                <a:cubicBezTo>
                  <a:pt x="4899" y="20670"/>
                  <a:pt x="4260" y="20774"/>
                  <a:pt x="3807" y="21217"/>
                </a:cubicBezTo>
                <a:cubicBezTo>
                  <a:pt x="3798" y="21227"/>
                  <a:pt x="3785" y="21231"/>
                  <a:pt x="3771" y="21231"/>
                </a:cubicBezTo>
                <a:cubicBezTo>
                  <a:pt x="3703" y="21231"/>
                  <a:pt x="3598" y="21136"/>
                  <a:pt x="3631" y="21022"/>
                </a:cubicBezTo>
                <a:cubicBezTo>
                  <a:pt x="3761" y="20580"/>
                  <a:pt x="3865" y="20123"/>
                  <a:pt x="4056" y="19708"/>
                </a:cubicBezTo>
                <a:cubicBezTo>
                  <a:pt x="4224" y="19345"/>
                  <a:pt x="4667" y="19295"/>
                  <a:pt x="4985" y="19103"/>
                </a:cubicBezTo>
                <a:cubicBezTo>
                  <a:pt x="6229" y="18352"/>
                  <a:pt x="7603" y="17866"/>
                  <a:pt x="8900" y="17220"/>
                </a:cubicBezTo>
                <a:cubicBezTo>
                  <a:pt x="9205" y="17068"/>
                  <a:pt x="9548" y="17010"/>
                  <a:pt x="9854" y="16839"/>
                </a:cubicBezTo>
                <a:cubicBezTo>
                  <a:pt x="10004" y="16754"/>
                  <a:pt x="10077" y="16628"/>
                  <a:pt x="10187" y="16514"/>
                </a:cubicBezTo>
                <a:lnTo>
                  <a:pt x="10187" y="16514"/>
                </a:lnTo>
                <a:cubicBezTo>
                  <a:pt x="8248" y="17246"/>
                  <a:pt x="6284" y="17914"/>
                  <a:pt x="4424" y="19025"/>
                </a:cubicBezTo>
                <a:cubicBezTo>
                  <a:pt x="4468" y="18491"/>
                  <a:pt x="4503" y="18077"/>
                  <a:pt x="4987" y="17804"/>
                </a:cubicBezTo>
                <a:cubicBezTo>
                  <a:pt x="5728" y="17385"/>
                  <a:pt x="6476" y="16989"/>
                  <a:pt x="7278" y="16701"/>
                </a:cubicBezTo>
                <a:cubicBezTo>
                  <a:pt x="7481" y="16628"/>
                  <a:pt x="7702" y="16496"/>
                  <a:pt x="7828" y="16387"/>
                </a:cubicBezTo>
                <a:cubicBezTo>
                  <a:pt x="8181" y="16081"/>
                  <a:pt x="8641" y="16094"/>
                  <a:pt x="9005" y="15862"/>
                </a:cubicBezTo>
                <a:cubicBezTo>
                  <a:pt x="9083" y="15812"/>
                  <a:pt x="9204" y="15812"/>
                  <a:pt x="9170" y="15692"/>
                </a:cubicBezTo>
                <a:cubicBezTo>
                  <a:pt x="9151" y="15628"/>
                  <a:pt x="9103" y="15611"/>
                  <a:pt x="9050" y="15611"/>
                </a:cubicBezTo>
                <a:cubicBezTo>
                  <a:pt x="9005" y="15611"/>
                  <a:pt x="8958" y="15623"/>
                  <a:pt x="8923" y="15630"/>
                </a:cubicBezTo>
                <a:cubicBezTo>
                  <a:pt x="8460" y="15723"/>
                  <a:pt x="8024" y="15896"/>
                  <a:pt x="7596" y="16091"/>
                </a:cubicBezTo>
                <a:cubicBezTo>
                  <a:pt x="7114" y="16308"/>
                  <a:pt x="6621" y="16485"/>
                  <a:pt x="6104" y="16595"/>
                </a:cubicBezTo>
                <a:cubicBezTo>
                  <a:pt x="5888" y="16640"/>
                  <a:pt x="5815" y="16916"/>
                  <a:pt x="5578" y="16921"/>
                </a:cubicBezTo>
                <a:cubicBezTo>
                  <a:pt x="5517" y="16922"/>
                  <a:pt x="5443" y="16931"/>
                  <a:pt x="5378" y="16931"/>
                </a:cubicBezTo>
                <a:cubicBezTo>
                  <a:pt x="5316" y="16931"/>
                  <a:pt x="5260" y="16923"/>
                  <a:pt x="5228" y="16893"/>
                </a:cubicBezTo>
                <a:cubicBezTo>
                  <a:pt x="5123" y="16795"/>
                  <a:pt x="5256" y="16712"/>
                  <a:pt x="5337" y="16638"/>
                </a:cubicBezTo>
                <a:cubicBezTo>
                  <a:pt x="5379" y="16597"/>
                  <a:pt x="5405" y="16529"/>
                  <a:pt x="5417" y="16469"/>
                </a:cubicBezTo>
                <a:cubicBezTo>
                  <a:pt x="5650" y="15394"/>
                  <a:pt x="6507" y="15021"/>
                  <a:pt x="7400" y="14665"/>
                </a:cubicBezTo>
                <a:cubicBezTo>
                  <a:pt x="7984" y="14433"/>
                  <a:pt x="8546" y="14148"/>
                  <a:pt x="9105" y="13853"/>
                </a:cubicBezTo>
                <a:lnTo>
                  <a:pt x="9105" y="13853"/>
                </a:lnTo>
                <a:cubicBezTo>
                  <a:pt x="8057" y="13883"/>
                  <a:pt x="7142" y="14355"/>
                  <a:pt x="6142" y="14790"/>
                </a:cubicBezTo>
                <a:cubicBezTo>
                  <a:pt x="6296" y="14216"/>
                  <a:pt x="6653" y="13781"/>
                  <a:pt x="6694" y="13240"/>
                </a:cubicBezTo>
                <a:cubicBezTo>
                  <a:pt x="6700" y="13156"/>
                  <a:pt x="6803" y="13149"/>
                  <a:pt x="6885" y="13135"/>
                </a:cubicBezTo>
                <a:cubicBezTo>
                  <a:pt x="7609" y="13015"/>
                  <a:pt x="8215" y="12581"/>
                  <a:pt x="8905" y="12374"/>
                </a:cubicBezTo>
                <a:cubicBezTo>
                  <a:pt x="9513" y="12192"/>
                  <a:pt x="10007" y="11776"/>
                  <a:pt x="10633" y="11554"/>
                </a:cubicBezTo>
                <a:cubicBezTo>
                  <a:pt x="10519" y="11498"/>
                  <a:pt x="10409" y="11477"/>
                  <a:pt x="10302" y="11477"/>
                </a:cubicBezTo>
                <a:cubicBezTo>
                  <a:pt x="10007" y="11477"/>
                  <a:pt x="9739" y="11643"/>
                  <a:pt x="9488" y="11718"/>
                </a:cubicBezTo>
                <a:cubicBezTo>
                  <a:pt x="8584" y="11991"/>
                  <a:pt x="7708" y="12368"/>
                  <a:pt x="6827" y="12721"/>
                </a:cubicBezTo>
                <a:cubicBezTo>
                  <a:pt x="6733" y="12759"/>
                  <a:pt x="6651" y="12777"/>
                  <a:pt x="6581" y="12777"/>
                </a:cubicBezTo>
                <a:cubicBezTo>
                  <a:pt x="6375" y="12777"/>
                  <a:pt x="6273" y="12621"/>
                  <a:pt x="6246" y="12371"/>
                </a:cubicBezTo>
                <a:cubicBezTo>
                  <a:pt x="6220" y="12129"/>
                  <a:pt x="6102" y="11957"/>
                  <a:pt x="5907" y="11892"/>
                </a:cubicBezTo>
                <a:cubicBezTo>
                  <a:pt x="5777" y="11849"/>
                  <a:pt x="5710" y="11806"/>
                  <a:pt x="5705" y="11690"/>
                </a:cubicBezTo>
                <a:cubicBezTo>
                  <a:pt x="5699" y="11563"/>
                  <a:pt x="5841" y="11565"/>
                  <a:pt x="5911" y="11534"/>
                </a:cubicBezTo>
                <a:cubicBezTo>
                  <a:pt x="6463" y="11302"/>
                  <a:pt x="7045" y="11129"/>
                  <a:pt x="7574" y="10855"/>
                </a:cubicBezTo>
                <a:cubicBezTo>
                  <a:pt x="8082" y="10592"/>
                  <a:pt x="8682" y="10652"/>
                  <a:pt x="9169" y="10307"/>
                </a:cubicBezTo>
                <a:lnTo>
                  <a:pt x="9169" y="10307"/>
                </a:lnTo>
                <a:cubicBezTo>
                  <a:pt x="9087" y="10325"/>
                  <a:pt x="9004" y="10331"/>
                  <a:pt x="8922" y="10331"/>
                </a:cubicBezTo>
                <a:cubicBezTo>
                  <a:pt x="8742" y="10331"/>
                  <a:pt x="8562" y="10301"/>
                  <a:pt x="8389" y="10301"/>
                </a:cubicBezTo>
                <a:cubicBezTo>
                  <a:pt x="8290" y="10301"/>
                  <a:pt x="8194" y="10311"/>
                  <a:pt x="8100" y="10341"/>
                </a:cubicBezTo>
                <a:cubicBezTo>
                  <a:pt x="7216" y="10624"/>
                  <a:pt x="6317" y="10867"/>
                  <a:pt x="5462" y="11236"/>
                </a:cubicBezTo>
                <a:cubicBezTo>
                  <a:pt x="5350" y="11284"/>
                  <a:pt x="5239" y="11330"/>
                  <a:pt x="5140" y="11330"/>
                </a:cubicBezTo>
                <a:cubicBezTo>
                  <a:pt x="5027" y="11330"/>
                  <a:pt x="4928" y="11270"/>
                  <a:pt x="4861" y="11085"/>
                </a:cubicBezTo>
                <a:cubicBezTo>
                  <a:pt x="4856" y="11069"/>
                  <a:pt x="4849" y="11055"/>
                  <a:pt x="4839" y="11043"/>
                </a:cubicBezTo>
                <a:cubicBezTo>
                  <a:pt x="4514" y="10706"/>
                  <a:pt x="4524" y="10732"/>
                  <a:pt x="5025" y="10540"/>
                </a:cubicBezTo>
                <a:cubicBezTo>
                  <a:pt x="5499" y="10357"/>
                  <a:pt x="6019" y="10287"/>
                  <a:pt x="6446" y="9987"/>
                </a:cubicBezTo>
                <a:lnTo>
                  <a:pt x="6461" y="10001"/>
                </a:lnTo>
                <a:cubicBezTo>
                  <a:pt x="6379" y="9893"/>
                  <a:pt x="6355" y="9766"/>
                  <a:pt x="6228" y="9766"/>
                </a:cubicBezTo>
                <a:cubicBezTo>
                  <a:pt x="6173" y="9766"/>
                  <a:pt x="6099" y="9790"/>
                  <a:pt x="5992" y="9850"/>
                </a:cubicBezTo>
                <a:cubicBezTo>
                  <a:pt x="5767" y="9974"/>
                  <a:pt x="5455" y="10149"/>
                  <a:pt x="5124" y="10149"/>
                </a:cubicBezTo>
                <a:cubicBezTo>
                  <a:pt x="5069" y="10149"/>
                  <a:pt x="5013" y="10144"/>
                  <a:pt x="4956" y="10133"/>
                </a:cubicBezTo>
                <a:cubicBezTo>
                  <a:pt x="4945" y="10131"/>
                  <a:pt x="4933" y="10130"/>
                  <a:pt x="4921" y="10130"/>
                </a:cubicBezTo>
                <a:cubicBezTo>
                  <a:pt x="4846" y="10130"/>
                  <a:pt x="4757" y="10166"/>
                  <a:pt x="4696" y="10209"/>
                </a:cubicBezTo>
                <a:cubicBezTo>
                  <a:pt x="4557" y="10309"/>
                  <a:pt x="4437" y="10424"/>
                  <a:pt x="4257" y="10424"/>
                </a:cubicBezTo>
                <a:cubicBezTo>
                  <a:pt x="4226" y="10424"/>
                  <a:pt x="4193" y="10421"/>
                  <a:pt x="4158" y="10413"/>
                </a:cubicBezTo>
                <a:cubicBezTo>
                  <a:pt x="3846" y="10347"/>
                  <a:pt x="3619" y="10142"/>
                  <a:pt x="3399" y="9956"/>
                </a:cubicBezTo>
                <a:cubicBezTo>
                  <a:pt x="3150" y="9745"/>
                  <a:pt x="3511" y="9750"/>
                  <a:pt x="3581" y="9672"/>
                </a:cubicBezTo>
                <a:cubicBezTo>
                  <a:pt x="3707" y="9531"/>
                  <a:pt x="4137" y="9609"/>
                  <a:pt x="4027" y="9352"/>
                </a:cubicBezTo>
                <a:cubicBezTo>
                  <a:pt x="4001" y="9290"/>
                  <a:pt x="3958" y="9266"/>
                  <a:pt x="3906" y="9266"/>
                </a:cubicBezTo>
                <a:cubicBezTo>
                  <a:pt x="3776" y="9266"/>
                  <a:pt x="3589" y="9418"/>
                  <a:pt x="3473" y="9493"/>
                </a:cubicBezTo>
                <a:cubicBezTo>
                  <a:pt x="3352" y="9572"/>
                  <a:pt x="3250" y="9603"/>
                  <a:pt x="3158" y="9603"/>
                </a:cubicBezTo>
                <a:cubicBezTo>
                  <a:pt x="2891" y="9603"/>
                  <a:pt x="2724" y="9331"/>
                  <a:pt x="2510" y="9175"/>
                </a:cubicBezTo>
                <a:cubicBezTo>
                  <a:pt x="2327" y="9042"/>
                  <a:pt x="2262" y="8780"/>
                  <a:pt x="1911" y="8696"/>
                </a:cubicBezTo>
                <a:cubicBezTo>
                  <a:pt x="3651" y="8039"/>
                  <a:pt x="5295" y="7378"/>
                  <a:pt x="7020" y="6884"/>
                </a:cubicBezTo>
                <a:cubicBezTo>
                  <a:pt x="6873" y="6803"/>
                  <a:pt x="6800" y="6779"/>
                  <a:pt x="6723" y="6779"/>
                </a:cubicBezTo>
                <a:cubicBezTo>
                  <a:pt x="6644" y="6779"/>
                  <a:pt x="6562" y="6805"/>
                  <a:pt x="6391" y="6823"/>
                </a:cubicBezTo>
                <a:cubicBezTo>
                  <a:pt x="5584" y="6910"/>
                  <a:pt x="4810" y="7151"/>
                  <a:pt x="4058" y="7397"/>
                </a:cubicBezTo>
                <a:cubicBezTo>
                  <a:pt x="3410" y="7608"/>
                  <a:pt x="2711" y="7732"/>
                  <a:pt x="2120" y="8126"/>
                </a:cubicBezTo>
                <a:cubicBezTo>
                  <a:pt x="1978" y="8219"/>
                  <a:pt x="1817" y="8368"/>
                  <a:pt x="1651" y="8368"/>
                </a:cubicBezTo>
                <a:cubicBezTo>
                  <a:pt x="1563" y="8368"/>
                  <a:pt x="1474" y="8327"/>
                  <a:pt x="1384" y="8215"/>
                </a:cubicBezTo>
                <a:cubicBezTo>
                  <a:pt x="1167" y="7940"/>
                  <a:pt x="803" y="7671"/>
                  <a:pt x="1167" y="7238"/>
                </a:cubicBezTo>
                <a:cubicBezTo>
                  <a:pt x="1322" y="7053"/>
                  <a:pt x="1355" y="6831"/>
                  <a:pt x="1651" y="6694"/>
                </a:cubicBezTo>
                <a:cubicBezTo>
                  <a:pt x="2532" y="6282"/>
                  <a:pt x="3471" y="6042"/>
                  <a:pt x="4385" y="5750"/>
                </a:cubicBezTo>
                <a:cubicBezTo>
                  <a:pt x="5270" y="5467"/>
                  <a:pt x="6192" y="5268"/>
                  <a:pt x="7081" y="4980"/>
                </a:cubicBezTo>
                <a:cubicBezTo>
                  <a:pt x="8079" y="4656"/>
                  <a:pt x="9126" y="4542"/>
                  <a:pt x="10121" y="4241"/>
                </a:cubicBezTo>
                <a:cubicBezTo>
                  <a:pt x="11257" y="3896"/>
                  <a:pt x="12416" y="3650"/>
                  <a:pt x="13561" y="3353"/>
                </a:cubicBezTo>
                <a:cubicBezTo>
                  <a:pt x="14295" y="3161"/>
                  <a:pt x="15059" y="3049"/>
                  <a:pt x="15791" y="2866"/>
                </a:cubicBezTo>
                <a:cubicBezTo>
                  <a:pt x="16327" y="2731"/>
                  <a:pt x="16885" y="2618"/>
                  <a:pt x="17417" y="2519"/>
                </a:cubicBezTo>
                <a:cubicBezTo>
                  <a:pt x="18240" y="2366"/>
                  <a:pt x="19064" y="2190"/>
                  <a:pt x="19896" y="2066"/>
                </a:cubicBezTo>
                <a:cubicBezTo>
                  <a:pt x="21314" y="1853"/>
                  <a:pt x="22728" y="1622"/>
                  <a:pt x="24149" y="1426"/>
                </a:cubicBezTo>
                <a:cubicBezTo>
                  <a:pt x="25302" y="1266"/>
                  <a:pt x="26464" y="1134"/>
                  <a:pt x="27613" y="1081"/>
                </a:cubicBezTo>
                <a:cubicBezTo>
                  <a:pt x="29307" y="1006"/>
                  <a:pt x="31009" y="967"/>
                  <a:pt x="32708" y="945"/>
                </a:cubicBezTo>
                <a:cubicBezTo>
                  <a:pt x="32834" y="943"/>
                  <a:pt x="32960" y="942"/>
                  <a:pt x="33085" y="942"/>
                </a:cubicBezTo>
                <a:close/>
                <a:moveTo>
                  <a:pt x="34952" y="1"/>
                </a:moveTo>
                <a:cubicBezTo>
                  <a:pt x="34873" y="1"/>
                  <a:pt x="34796" y="8"/>
                  <a:pt x="34720" y="29"/>
                </a:cubicBezTo>
                <a:cubicBezTo>
                  <a:pt x="34560" y="72"/>
                  <a:pt x="34401" y="87"/>
                  <a:pt x="34243" y="87"/>
                </a:cubicBezTo>
                <a:cubicBezTo>
                  <a:pt x="33952" y="87"/>
                  <a:pt x="33664" y="38"/>
                  <a:pt x="33371" y="38"/>
                </a:cubicBezTo>
                <a:cubicBezTo>
                  <a:pt x="33254" y="38"/>
                  <a:pt x="33136" y="46"/>
                  <a:pt x="33017" y="68"/>
                </a:cubicBezTo>
                <a:cubicBezTo>
                  <a:pt x="32776" y="111"/>
                  <a:pt x="32518" y="125"/>
                  <a:pt x="32257" y="125"/>
                </a:cubicBezTo>
                <a:cubicBezTo>
                  <a:pt x="32021" y="125"/>
                  <a:pt x="31782" y="114"/>
                  <a:pt x="31549" y="102"/>
                </a:cubicBezTo>
                <a:cubicBezTo>
                  <a:pt x="31512" y="100"/>
                  <a:pt x="31475" y="100"/>
                  <a:pt x="31438" y="100"/>
                </a:cubicBezTo>
                <a:cubicBezTo>
                  <a:pt x="31084" y="100"/>
                  <a:pt x="30724" y="171"/>
                  <a:pt x="30374" y="171"/>
                </a:cubicBezTo>
                <a:cubicBezTo>
                  <a:pt x="30273" y="171"/>
                  <a:pt x="30173" y="165"/>
                  <a:pt x="30074" y="150"/>
                </a:cubicBezTo>
                <a:cubicBezTo>
                  <a:pt x="29872" y="118"/>
                  <a:pt x="29671" y="107"/>
                  <a:pt x="29471" y="107"/>
                </a:cubicBezTo>
                <a:cubicBezTo>
                  <a:pt x="29007" y="107"/>
                  <a:pt x="28546" y="168"/>
                  <a:pt x="28089" y="179"/>
                </a:cubicBezTo>
                <a:cubicBezTo>
                  <a:pt x="27488" y="192"/>
                  <a:pt x="26862" y="273"/>
                  <a:pt x="26249" y="337"/>
                </a:cubicBezTo>
                <a:cubicBezTo>
                  <a:pt x="25904" y="373"/>
                  <a:pt x="25567" y="417"/>
                  <a:pt x="25219" y="417"/>
                </a:cubicBezTo>
                <a:cubicBezTo>
                  <a:pt x="25124" y="417"/>
                  <a:pt x="25028" y="414"/>
                  <a:pt x="24931" y="406"/>
                </a:cubicBezTo>
                <a:cubicBezTo>
                  <a:pt x="24910" y="405"/>
                  <a:pt x="24888" y="404"/>
                  <a:pt x="24866" y="404"/>
                </a:cubicBezTo>
                <a:cubicBezTo>
                  <a:pt x="24562" y="404"/>
                  <a:pt x="24225" y="546"/>
                  <a:pt x="23903" y="611"/>
                </a:cubicBezTo>
                <a:cubicBezTo>
                  <a:pt x="23191" y="755"/>
                  <a:pt x="22440" y="636"/>
                  <a:pt x="21757" y="948"/>
                </a:cubicBezTo>
                <a:cubicBezTo>
                  <a:pt x="21585" y="1027"/>
                  <a:pt x="21406" y="1042"/>
                  <a:pt x="21225" y="1042"/>
                </a:cubicBezTo>
                <a:cubicBezTo>
                  <a:pt x="21111" y="1042"/>
                  <a:pt x="20997" y="1036"/>
                  <a:pt x="20883" y="1036"/>
                </a:cubicBezTo>
                <a:cubicBezTo>
                  <a:pt x="20734" y="1036"/>
                  <a:pt x="20586" y="1047"/>
                  <a:pt x="20442" y="1094"/>
                </a:cubicBezTo>
                <a:cubicBezTo>
                  <a:pt x="19531" y="1390"/>
                  <a:pt x="18584" y="1519"/>
                  <a:pt x="17639" y="1633"/>
                </a:cubicBezTo>
                <a:cubicBezTo>
                  <a:pt x="17300" y="1675"/>
                  <a:pt x="16985" y="1842"/>
                  <a:pt x="16625" y="1842"/>
                </a:cubicBezTo>
                <a:cubicBezTo>
                  <a:pt x="16540" y="1842"/>
                  <a:pt x="16453" y="1833"/>
                  <a:pt x="16363" y="1811"/>
                </a:cubicBezTo>
                <a:cubicBezTo>
                  <a:pt x="16355" y="1809"/>
                  <a:pt x="16346" y="1808"/>
                  <a:pt x="16335" y="1808"/>
                </a:cubicBezTo>
                <a:cubicBezTo>
                  <a:pt x="16193" y="1808"/>
                  <a:pt x="15836" y="1983"/>
                  <a:pt x="15590" y="2040"/>
                </a:cubicBezTo>
                <a:cubicBezTo>
                  <a:pt x="14531" y="2291"/>
                  <a:pt x="13464" y="2485"/>
                  <a:pt x="12423" y="2827"/>
                </a:cubicBezTo>
                <a:cubicBezTo>
                  <a:pt x="11687" y="3070"/>
                  <a:pt x="10887" y="3119"/>
                  <a:pt x="10142" y="3341"/>
                </a:cubicBezTo>
                <a:cubicBezTo>
                  <a:pt x="9647" y="3489"/>
                  <a:pt x="9136" y="3543"/>
                  <a:pt x="8643" y="3714"/>
                </a:cubicBezTo>
                <a:cubicBezTo>
                  <a:pt x="7881" y="3979"/>
                  <a:pt x="7091" y="4244"/>
                  <a:pt x="6317" y="4380"/>
                </a:cubicBezTo>
                <a:cubicBezTo>
                  <a:pt x="5755" y="4479"/>
                  <a:pt x="5305" y="4792"/>
                  <a:pt x="4756" y="4869"/>
                </a:cubicBezTo>
                <a:cubicBezTo>
                  <a:pt x="4392" y="4919"/>
                  <a:pt x="4058" y="5152"/>
                  <a:pt x="3699" y="5265"/>
                </a:cubicBezTo>
                <a:cubicBezTo>
                  <a:pt x="3203" y="5421"/>
                  <a:pt x="2706" y="5583"/>
                  <a:pt x="2212" y="5744"/>
                </a:cubicBezTo>
                <a:cubicBezTo>
                  <a:pt x="1377" y="6017"/>
                  <a:pt x="492" y="6268"/>
                  <a:pt x="183" y="7279"/>
                </a:cubicBezTo>
                <a:cubicBezTo>
                  <a:pt x="1" y="7873"/>
                  <a:pt x="302" y="9026"/>
                  <a:pt x="815" y="9244"/>
                </a:cubicBezTo>
                <a:cubicBezTo>
                  <a:pt x="1241" y="9425"/>
                  <a:pt x="1552" y="9735"/>
                  <a:pt x="1892" y="10005"/>
                </a:cubicBezTo>
                <a:cubicBezTo>
                  <a:pt x="2323" y="10347"/>
                  <a:pt x="2614" y="10856"/>
                  <a:pt x="3103" y="11134"/>
                </a:cubicBezTo>
                <a:cubicBezTo>
                  <a:pt x="3402" y="11304"/>
                  <a:pt x="3767" y="11552"/>
                  <a:pt x="3889" y="11751"/>
                </a:cubicBezTo>
                <a:cubicBezTo>
                  <a:pt x="4161" y="12190"/>
                  <a:pt x="4564" y="12300"/>
                  <a:pt x="4942" y="12499"/>
                </a:cubicBezTo>
                <a:cubicBezTo>
                  <a:pt x="5410" y="12747"/>
                  <a:pt x="5533" y="13034"/>
                  <a:pt x="5352" y="13571"/>
                </a:cubicBezTo>
                <a:cubicBezTo>
                  <a:pt x="5287" y="13762"/>
                  <a:pt x="5124" y="14023"/>
                  <a:pt x="5192" y="14133"/>
                </a:cubicBezTo>
                <a:cubicBezTo>
                  <a:pt x="5340" y="14366"/>
                  <a:pt x="5167" y="14478"/>
                  <a:pt x="5076" y="14536"/>
                </a:cubicBezTo>
                <a:cubicBezTo>
                  <a:pt x="4722" y="14765"/>
                  <a:pt x="4624" y="15057"/>
                  <a:pt x="4687" y="15464"/>
                </a:cubicBezTo>
                <a:cubicBezTo>
                  <a:pt x="4711" y="15624"/>
                  <a:pt x="4756" y="15906"/>
                  <a:pt x="4436" y="15906"/>
                </a:cubicBezTo>
                <a:cubicBezTo>
                  <a:pt x="4434" y="15906"/>
                  <a:pt x="4432" y="15906"/>
                  <a:pt x="4430" y="15906"/>
                </a:cubicBezTo>
                <a:cubicBezTo>
                  <a:pt x="4428" y="15906"/>
                  <a:pt x="4426" y="15906"/>
                  <a:pt x="4424" y="15906"/>
                </a:cubicBezTo>
                <a:cubicBezTo>
                  <a:pt x="4284" y="15906"/>
                  <a:pt x="4303" y="15993"/>
                  <a:pt x="4275" y="16083"/>
                </a:cubicBezTo>
                <a:cubicBezTo>
                  <a:pt x="4197" y="16337"/>
                  <a:pt x="4163" y="16643"/>
                  <a:pt x="3995" y="16821"/>
                </a:cubicBezTo>
                <a:cubicBezTo>
                  <a:pt x="3727" y="17110"/>
                  <a:pt x="3663" y="17490"/>
                  <a:pt x="3526" y="17809"/>
                </a:cubicBezTo>
                <a:cubicBezTo>
                  <a:pt x="3297" y="18342"/>
                  <a:pt x="3035" y="18883"/>
                  <a:pt x="2913" y="19454"/>
                </a:cubicBezTo>
                <a:cubicBezTo>
                  <a:pt x="2845" y="19774"/>
                  <a:pt x="2713" y="20051"/>
                  <a:pt x="2599" y="20345"/>
                </a:cubicBezTo>
                <a:cubicBezTo>
                  <a:pt x="2566" y="20432"/>
                  <a:pt x="2323" y="21160"/>
                  <a:pt x="2319" y="21229"/>
                </a:cubicBezTo>
                <a:cubicBezTo>
                  <a:pt x="2295" y="21554"/>
                  <a:pt x="1980" y="21902"/>
                  <a:pt x="2029" y="22083"/>
                </a:cubicBezTo>
                <a:cubicBezTo>
                  <a:pt x="2128" y="22453"/>
                  <a:pt x="1594" y="22653"/>
                  <a:pt x="1881" y="22988"/>
                </a:cubicBezTo>
                <a:cubicBezTo>
                  <a:pt x="1425" y="23319"/>
                  <a:pt x="1879" y="23843"/>
                  <a:pt x="1614" y="24176"/>
                </a:cubicBezTo>
                <a:cubicBezTo>
                  <a:pt x="1691" y="24632"/>
                  <a:pt x="1804" y="25014"/>
                  <a:pt x="2085" y="25360"/>
                </a:cubicBezTo>
                <a:cubicBezTo>
                  <a:pt x="2371" y="25707"/>
                  <a:pt x="2693" y="25868"/>
                  <a:pt x="3062" y="25868"/>
                </a:cubicBezTo>
                <a:cubicBezTo>
                  <a:pt x="3252" y="25868"/>
                  <a:pt x="3455" y="25825"/>
                  <a:pt x="3673" y="25743"/>
                </a:cubicBezTo>
                <a:cubicBezTo>
                  <a:pt x="4530" y="25422"/>
                  <a:pt x="5320" y="24963"/>
                  <a:pt x="6159" y="24605"/>
                </a:cubicBezTo>
                <a:cubicBezTo>
                  <a:pt x="6676" y="24385"/>
                  <a:pt x="7206" y="24138"/>
                  <a:pt x="7683" y="23850"/>
                </a:cubicBezTo>
                <a:cubicBezTo>
                  <a:pt x="8249" y="23511"/>
                  <a:pt x="8875" y="23357"/>
                  <a:pt x="9454" y="23070"/>
                </a:cubicBezTo>
                <a:cubicBezTo>
                  <a:pt x="10196" y="22704"/>
                  <a:pt x="11013" y="22489"/>
                  <a:pt x="11795" y="22204"/>
                </a:cubicBezTo>
                <a:cubicBezTo>
                  <a:pt x="12296" y="22022"/>
                  <a:pt x="12798" y="21843"/>
                  <a:pt x="13291" y="21641"/>
                </a:cubicBezTo>
                <a:cubicBezTo>
                  <a:pt x="13881" y="21400"/>
                  <a:pt x="14524" y="21332"/>
                  <a:pt x="15107" y="21128"/>
                </a:cubicBezTo>
                <a:cubicBezTo>
                  <a:pt x="15846" y="20870"/>
                  <a:pt x="16590" y="20636"/>
                  <a:pt x="17341" y="20428"/>
                </a:cubicBezTo>
                <a:cubicBezTo>
                  <a:pt x="17974" y="20251"/>
                  <a:pt x="18653" y="20221"/>
                  <a:pt x="19272" y="20011"/>
                </a:cubicBezTo>
                <a:cubicBezTo>
                  <a:pt x="19655" y="19880"/>
                  <a:pt x="20094" y="19720"/>
                  <a:pt x="20436" y="19682"/>
                </a:cubicBezTo>
                <a:cubicBezTo>
                  <a:pt x="21077" y="19611"/>
                  <a:pt x="21703" y="19453"/>
                  <a:pt x="22343" y="19390"/>
                </a:cubicBezTo>
                <a:cubicBezTo>
                  <a:pt x="22534" y="19371"/>
                  <a:pt x="22649" y="19215"/>
                  <a:pt x="22872" y="19215"/>
                </a:cubicBezTo>
                <a:cubicBezTo>
                  <a:pt x="22878" y="19215"/>
                  <a:pt x="22885" y="19215"/>
                  <a:pt x="22892" y="19216"/>
                </a:cubicBezTo>
                <a:cubicBezTo>
                  <a:pt x="22928" y="19217"/>
                  <a:pt x="22965" y="19218"/>
                  <a:pt x="23001" y="19218"/>
                </a:cubicBezTo>
                <a:cubicBezTo>
                  <a:pt x="23493" y="19218"/>
                  <a:pt x="23980" y="19081"/>
                  <a:pt x="24479" y="19048"/>
                </a:cubicBezTo>
                <a:cubicBezTo>
                  <a:pt x="25192" y="19001"/>
                  <a:pt x="25906" y="18893"/>
                  <a:pt x="26620" y="18819"/>
                </a:cubicBezTo>
                <a:cubicBezTo>
                  <a:pt x="26655" y="18815"/>
                  <a:pt x="26690" y="18814"/>
                  <a:pt x="26726" y="18814"/>
                </a:cubicBezTo>
                <a:cubicBezTo>
                  <a:pt x="26871" y="18814"/>
                  <a:pt x="27019" y="18838"/>
                  <a:pt x="27157" y="18838"/>
                </a:cubicBezTo>
                <a:cubicBezTo>
                  <a:pt x="27253" y="18838"/>
                  <a:pt x="27344" y="18826"/>
                  <a:pt x="27426" y="18786"/>
                </a:cubicBezTo>
                <a:cubicBezTo>
                  <a:pt x="27816" y="18592"/>
                  <a:pt x="28269" y="18609"/>
                  <a:pt x="28624" y="18599"/>
                </a:cubicBezTo>
                <a:cubicBezTo>
                  <a:pt x="29619" y="18570"/>
                  <a:pt x="30613" y="18478"/>
                  <a:pt x="31606" y="18423"/>
                </a:cubicBezTo>
                <a:cubicBezTo>
                  <a:pt x="31630" y="18422"/>
                  <a:pt x="31653" y="18421"/>
                  <a:pt x="31676" y="18421"/>
                </a:cubicBezTo>
                <a:cubicBezTo>
                  <a:pt x="31971" y="18421"/>
                  <a:pt x="32247" y="18517"/>
                  <a:pt x="32540" y="18517"/>
                </a:cubicBezTo>
                <a:cubicBezTo>
                  <a:pt x="32599" y="18517"/>
                  <a:pt x="32659" y="18513"/>
                  <a:pt x="32720" y="18504"/>
                </a:cubicBezTo>
                <a:cubicBezTo>
                  <a:pt x="32890" y="18478"/>
                  <a:pt x="33049" y="18384"/>
                  <a:pt x="33229" y="18384"/>
                </a:cubicBezTo>
                <a:cubicBezTo>
                  <a:pt x="33269" y="18384"/>
                  <a:pt x="33309" y="18388"/>
                  <a:pt x="33350" y="18399"/>
                </a:cubicBezTo>
                <a:cubicBezTo>
                  <a:pt x="33635" y="18470"/>
                  <a:pt x="33926" y="18493"/>
                  <a:pt x="34216" y="18493"/>
                </a:cubicBezTo>
                <a:cubicBezTo>
                  <a:pt x="34625" y="18493"/>
                  <a:pt x="35035" y="18448"/>
                  <a:pt x="35431" y="18429"/>
                </a:cubicBezTo>
                <a:cubicBezTo>
                  <a:pt x="36126" y="18397"/>
                  <a:pt x="36837" y="18444"/>
                  <a:pt x="37548" y="18319"/>
                </a:cubicBezTo>
                <a:cubicBezTo>
                  <a:pt x="37713" y="18290"/>
                  <a:pt x="37884" y="18281"/>
                  <a:pt x="38058" y="18281"/>
                </a:cubicBezTo>
                <a:cubicBezTo>
                  <a:pt x="38411" y="18281"/>
                  <a:pt x="38778" y="18320"/>
                  <a:pt x="39141" y="18320"/>
                </a:cubicBezTo>
                <a:cubicBezTo>
                  <a:pt x="39201" y="18320"/>
                  <a:pt x="39261" y="18319"/>
                  <a:pt x="39321" y="18317"/>
                </a:cubicBezTo>
                <a:cubicBezTo>
                  <a:pt x="39444" y="18312"/>
                  <a:pt x="39568" y="18309"/>
                  <a:pt x="39692" y="18309"/>
                </a:cubicBezTo>
                <a:cubicBezTo>
                  <a:pt x="40171" y="18309"/>
                  <a:pt x="40651" y="18341"/>
                  <a:pt x="41130" y="18341"/>
                </a:cubicBezTo>
                <a:cubicBezTo>
                  <a:pt x="41500" y="18341"/>
                  <a:pt x="41870" y="18322"/>
                  <a:pt x="42240" y="18256"/>
                </a:cubicBezTo>
                <a:cubicBezTo>
                  <a:pt x="42244" y="18255"/>
                  <a:pt x="42248" y="18255"/>
                  <a:pt x="42253" y="18255"/>
                </a:cubicBezTo>
                <a:cubicBezTo>
                  <a:pt x="42290" y="18255"/>
                  <a:pt x="42333" y="18280"/>
                  <a:pt x="42369" y="18299"/>
                </a:cubicBezTo>
                <a:cubicBezTo>
                  <a:pt x="42586" y="18416"/>
                  <a:pt x="42813" y="18441"/>
                  <a:pt x="43042" y="18441"/>
                </a:cubicBezTo>
                <a:cubicBezTo>
                  <a:pt x="43221" y="18441"/>
                  <a:pt x="43402" y="18426"/>
                  <a:pt x="43582" y="18426"/>
                </a:cubicBezTo>
                <a:cubicBezTo>
                  <a:pt x="43707" y="18426"/>
                  <a:pt x="43832" y="18433"/>
                  <a:pt x="43955" y="18458"/>
                </a:cubicBezTo>
                <a:cubicBezTo>
                  <a:pt x="44227" y="18514"/>
                  <a:pt x="44508" y="18533"/>
                  <a:pt x="44791" y="18533"/>
                </a:cubicBezTo>
                <a:cubicBezTo>
                  <a:pt x="45033" y="18533"/>
                  <a:pt x="45277" y="18519"/>
                  <a:pt x="45516" y="18502"/>
                </a:cubicBezTo>
                <a:cubicBezTo>
                  <a:pt x="45538" y="18501"/>
                  <a:pt x="45559" y="18500"/>
                  <a:pt x="45580" y="18500"/>
                </a:cubicBezTo>
                <a:cubicBezTo>
                  <a:pt x="45932" y="18500"/>
                  <a:pt x="46263" y="18693"/>
                  <a:pt x="46601" y="18693"/>
                </a:cubicBezTo>
                <a:cubicBezTo>
                  <a:pt x="46694" y="18693"/>
                  <a:pt x="46787" y="18679"/>
                  <a:pt x="46881" y="18642"/>
                </a:cubicBezTo>
                <a:cubicBezTo>
                  <a:pt x="46961" y="18610"/>
                  <a:pt x="47038" y="18598"/>
                  <a:pt x="47112" y="18598"/>
                </a:cubicBezTo>
                <a:cubicBezTo>
                  <a:pt x="47331" y="18598"/>
                  <a:pt x="47528" y="18706"/>
                  <a:pt x="47713" y="18748"/>
                </a:cubicBezTo>
                <a:cubicBezTo>
                  <a:pt x="48424" y="18912"/>
                  <a:pt x="49152" y="18951"/>
                  <a:pt x="49864" y="19097"/>
                </a:cubicBezTo>
                <a:cubicBezTo>
                  <a:pt x="50579" y="19244"/>
                  <a:pt x="51340" y="19286"/>
                  <a:pt x="52039" y="19459"/>
                </a:cubicBezTo>
                <a:cubicBezTo>
                  <a:pt x="52720" y="19626"/>
                  <a:pt x="53424" y="19791"/>
                  <a:pt x="54104" y="19998"/>
                </a:cubicBezTo>
                <a:cubicBezTo>
                  <a:pt x="54933" y="20251"/>
                  <a:pt x="55811" y="20376"/>
                  <a:pt x="56661" y="20608"/>
                </a:cubicBezTo>
                <a:cubicBezTo>
                  <a:pt x="57619" y="20868"/>
                  <a:pt x="58582" y="21110"/>
                  <a:pt x="59526" y="21415"/>
                </a:cubicBezTo>
                <a:cubicBezTo>
                  <a:pt x="59836" y="21515"/>
                  <a:pt x="60206" y="21504"/>
                  <a:pt x="60452" y="21645"/>
                </a:cubicBezTo>
                <a:cubicBezTo>
                  <a:pt x="61308" y="22133"/>
                  <a:pt x="62287" y="22292"/>
                  <a:pt x="63151" y="22752"/>
                </a:cubicBezTo>
                <a:cubicBezTo>
                  <a:pt x="63859" y="23130"/>
                  <a:pt x="64670" y="23265"/>
                  <a:pt x="65360" y="23727"/>
                </a:cubicBezTo>
                <a:cubicBezTo>
                  <a:pt x="65906" y="24092"/>
                  <a:pt x="66592" y="24223"/>
                  <a:pt x="67120" y="24658"/>
                </a:cubicBezTo>
                <a:cubicBezTo>
                  <a:pt x="67235" y="24754"/>
                  <a:pt x="67420" y="24836"/>
                  <a:pt x="67569" y="24836"/>
                </a:cubicBezTo>
                <a:cubicBezTo>
                  <a:pt x="67591" y="24836"/>
                  <a:pt x="67613" y="24834"/>
                  <a:pt x="67634" y="24830"/>
                </a:cubicBezTo>
                <a:cubicBezTo>
                  <a:pt x="67718" y="24813"/>
                  <a:pt x="67800" y="24806"/>
                  <a:pt x="67880" y="24806"/>
                </a:cubicBezTo>
                <a:cubicBezTo>
                  <a:pt x="68221" y="24806"/>
                  <a:pt x="68531" y="24939"/>
                  <a:pt x="68799" y="25091"/>
                </a:cubicBezTo>
                <a:cubicBezTo>
                  <a:pt x="68919" y="25159"/>
                  <a:pt x="69025" y="25186"/>
                  <a:pt x="69122" y="25186"/>
                </a:cubicBezTo>
                <a:cubicBezTo>
                  <a:pt x="69313" y="25186"/>
                  <a:pt x="69465" y="25080"/>
                  <a:pt x="69614" y="24977"/>
                </a:cubicBezTo>
                <a:cubicBezTo>
                  <a:pt x="70219" y="24563"/>
                  <a:pt x="70411" y="23856"/>
                  <a:pt x="70100" y="23076"/>
                </a:cubicBezTo>
                <a:cubicBezTo>
                  <a:pt x="70014" y="22861"/>
                  <a:pt x="70128" y="22647"/>
                  <a:pt x="69990" y="22460"/>
                </a:cubicBezTo>
                <a:cubicBezTo>
                  <a:pt x="69542" y="21851"/>
                  <a:pt x="69482" y="21077"/>
                  <a:pt x="69123" y="20415"/>
                </a:cubicBezTo>
                <a:cubicBezTo>
                  <a:pt x="68886" y="19978"/>
                  <a:pt x="68848" y="19415"/>
                  <a:pt x="68591" y="18940"/>
                </a:cubicBezTo>
                <a:cubicBezTo>
                  <a:pt x="68373" y="18532"/>
                  <a:pt x="68287" y="18053"/>
                  <a:pt x="68077" y="17638"/>
                </a:cubicBezTo>
                <a:cubicBezTo>
                  <a:pt x="67855" y="17197"/>
                  <a:pt x="67679" y="16743"/>
                  <a:pt x="67496" y="16286"/>
                </a:cubicBezTo>
                <a:cubicBezTo>
                  <a:pt x="67340" y="15896"/>
                  <a:pt x="67187" y="15464"/>
                  <a:pt x="66929" y="15150"/>
                </a:cubicBezTo>
                <a:cubicBezTo>
                  <a:pt x="66611" y="14761"/>
                  <a:pt x="66497" y="14312"/>
                  <a:pt x="66317" y="13880"/>
                </a:cubicBezTo>
                <a:cubicBezTo>
                  <a:pt x="66252" y="13723"/>
                  <a:pt x="66271" y="13547"/>
                  <a:pt x="66411" y="13404"/>
                </a:cubicBezTo>
                <a:cubicBezTo>
                  <a:pt x="66703" y="13107"/>
                  <a:pt x="66996" y="12813"/>
                  <a:pt x="67268" y="12498"/>
                </a:cubicBezTo>
                <a:cubicBezTo>
                  <a:pt x="67567" y="12150"/>
                  <a:pt x="67900" y="11842"/>
                  <a:pt x="68229" y="11523"/>
                </a:cubicBezTo>
                <a:cubicBezTo>
                  <a:pt x="68562" y="11201"/>
                  <a:pt x="68808" y="10787"/>
                  <a:pt x="69141" y="10462"/>
                </a:cubicBezTo>
                <a:cubicBezTo>
                  <a:pt x="69742" y="9874"/>
                  <a:pt x="70341" y="9296"/>
                  <a:pt x="70865" y="8628"/>
                </a:cubicBezTo>
                <a:cubicBezTo>
                  <a:pt x="71055" y="8387"/>
                  <a:pt x="71183" y="8090"/>
                  <a:pt x="71403" y="7897"/>
                </a:cubicBezTo>
                <a:cubicBezTo>
                  <a:pt x="71728" y="7613"/>
                  <a:pt x="71878" y="7250"/>
                  <a:pt x="72010" y="6875"/>
                </a:cubicBezTo>
                <a:cubicBezTo>
                  <a:pt x="72132" y="6531"/>
                  <a:pt x="71916" y="5855"/>
                  <a:pt x="71665" y="5721"/>
                </a:cubicBezTo>
                <a:cubicBezTo>
                  <a:pt x="71329" y="5543"/>
                  <a:pt x="70978" y="5389"/>
                  <a:pt x="70642" y="5207"/>
                </a:cubicBezTo>
                <a:cubicBezTo>
                  <a:pt x="70301" y="5022"/>
                  <a:pt x="69986" y="4844"/>
                  <a:pt x="69567" y="4801"/>
                </a:cubicBezTo>
                <a:cubicBezTo>
                  <a:pt x="69131" y="4756"/>
                  <a:pt x="68718" y="4492"/>
                  <a:pt x="68291" y="4336"/>
                </a:cubicBezTo>
                <a:cubicBezTo>
                  <a:pt x="67820" y="4161"/>
                  <a:pt x="67286" y="4117"/>
                  <a:pt x="66852" y="3909"/>
                </a:cubicBezTo>
                <a:cubicBezTo>
                  <a:pt x="66145" y="3568"/>
                  <a:pt x="65366" y="3554"/>
                  <a:pt x="64639" y="3305"/>
                </a:cubicBezTo>
                <a:cubicBezTo>
                  <a:pt x="64144" y="3134"/>
                  <a:pt x="63540" y="3018"/>
                  <a:pt x="62960" y="2970"/>
                </a:cubicBezTo>
                <a:cubicBezTo>
                  <a:pt x="62285" y="2912"/>
                  <a:pt x="61646" y="2586"/>
                  <a:pt x="60951" y="2510"/>
                </a:cubicBezTo>
                <a:cubicBezTo>
                  <a:pt x="59888" y="2392"/>
                  <a:pt x="58824" y="2248"/>
                  <a:pt x="57771" y="2052"/>
                </a:cubicBezTo>
                <a:cubicBezTo>
                  <a:pt x="57139" y="1935"/>
                  <a:pt x="56489" y="1953"/>
                  <a:pt x="55866" y="1767"/>
                </a:cubicBezTo>
                <a:cubicBezTo>
                  <a:pt x="55597" y="1688"/>
                  <a:pt x="55321" y="1641"/>
                  <a:pt x="55042" y="1627"/>
                </a:cubicBezTo>
                <a:cubicBezTo>
                  <a:pt x="54460" y="1594"/>
                  <a:pt x="53885" y="1470"/>
                  <a:pt x="53302" y="1406"/>
                </a:cubicBezTo>
                <a:cubicBezTo>
                  <a:pt x="52746" y="1344"/>
                  <a:pt x="52193" y="1211"/>
                  <a:pt x="51631" y="1156"/>
                </a:cubicBezTo>
                <a:cubicBezTo>
                  <a:pt x="51606" y="1153"/>
                  <a:pt x="51582" y="1153"/>
                  <a:pt x="51557" y="1153"/>
                </a:cubicBezTo>
                <a:cubicBezTo>
                  <a:pt x="51493" y="1153"/>
                  <a:pt x="51430" y="1159"/>
                  <a:pt x="51363" y="1159"/>
                </a:cubicBezTo>
                <a:cubicBezTo>
                  <a:pt x="51322" y="1159"/>
                  <a:pt x="51280" y="1157"/>
                  <a:pt x="51236" y="1149"/>
                </a:cubicBezTo>
                <a:cubicBezTo>
                  <a:pt x="50673" y="1051"/>
                  <a:pt x="50099" y="917"/>
                  <a:pt x="49540" y="917"/>
                </a:cubicBezTo>
                <a:cubicBezTo>
                  <a:pt x="48875" y="917"/>
                  <a:pt x="48220" y="831"/>
                  <a:pt x="47576" y="738"/>
                </a:cubicBezTo>
                <a:cubicBezTo>
                  <a:pt x="46464" y="577"/>
                  <a:pt x="45344" y="575"/>
                  <a:pt x="44229" y="476"/>
                </a:cubicBezTo>
                <a:cubicBezTo>
                  <a:pt x="43021" y="369"/>
                  <a:pt x="41793" y="431"/>
                  <a:pt x="40590" y="221"/>
                </a:cubicBezTo>
                <a:cubicBezTo>
                  <a:pt x="40555" y="214"/>
                  <a:pt x="40521" y="212"/>
                  <a:pt x="40488" y="212"/>
                </a:cubicBezTo>
                <a:cubicBezTo>
                  <a:pt x="40289" y="212"/>
                  <a:pt x="40111" y="304"/>
                  <a:pt x="39924" y="304"/>
                </a:cubicBezTo>
                <a:cubicBezTo>
                  <a:pt x="39884" y="304"/>
                  <a:pt x="39843" y="300"/>
                  <a:pt x="39802" y="290"/>
                </a:cubicBezTo>
                <a:cubicBezTo>
                  <a:pt x="39150" y="126"/>
                  <a:pt x="38478" y="223"/>
                  <a:pt x="37816" y="131"/>
                </a:cubicBezTo>
                <a:cubicBezTo>
                  <a:pt x="37455" y="81"/>
                  <a:pt x="37087" y="57"/>
                  <a:pt x="36720" y="57"/>
                </a:cubicBezTo>
                <a:cubicBezTo>
                  <a:pt x="36456" y="57"/>
                  <a:pt x="36194" y="69"/>
                  <a:pt x="35934" y="92"/>
                </a:cubicBezTo>
                <a:cubicBezTo>
                  <a:pt x="35897" y="96"/>
                  <a:pt x="35860" y="97"/>
                  <a:pt x="35823" y="97"/>
                </a:cubicBezTo>
                <a:cubicBezTo>
                  <a:pt x="35523" y="97"/>
                  <a:pt x="35228" y="1"/>
                  <a:pt x="3495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C2B3F"/>
              </a:solidFill>
            </a:endParaRPr>
          </a:p>
        </p:txBody>
      </p:sp>
      <p:sp>
        <p:nvSpPr>
          <p:cNvPr id="465" name="Google Shape;465;p23"/>
          <p:cNvSpPr txBox="1"/>
          <p:nvPr>
            <p:ph type="title"/>
          </p:nvPr>
        </p:nvSpPr>
        <p:spPr>
          <a:xfrm>
            <a:off x="1421313" y="2341350"/>
            <a:ext cx="934200" cy="577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accent5"/>
                </a:solidFill>
              </a:rPr>
              <a:t>01</a:t>
            </a:r>
            <a:endParaRPr>
              <a:solidFill>
                <a:schemeClr val="accent5"/>
              </a:solidFill>
            </a:endParaRPr>
          </a:p>
        </p:txBody>
      </p:sp>
      <p:sp>
        <p:nvSpPr>
          <p:cNvPr id="466" name="Google Shape;466;p23"/>
          <p:cNvSpPr txBox="1"/>
          <p:nvPr>
            <p:ph idx="2" type="title"/>
          </p:nvPr>
        </p:nvSpPr>
        <p:spPr>
          <a:xfrm>
            <a:off x="3210379" y="2341350"/>
            <a:ext cx="934200" cy="577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02</a:t>
            </a:r>
            <a:endParaRPr/>
          </a:p>
        </p:txBody>
      </p:sp>
      <p:sp>
        <p:nvSpPr>
          <p:cNvPr id="467" name="Google Shape;467;p23"/>
          <p:cNvSpPr txBox="1"/>
          <p:nvPr>
            <p:ph idx="3" type="title"/>
          </p:nvPr>
        </p:nvSpPr>
        <p:spPr>
          <a:xfrm>
            <a:off x="4999421" y="2341350"/>
            <a:ext cx="934200" cy="577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03</a:t>
            </a:r>
            <a:endParaRPr/>
          </a:p>
        </p:txBody>
      </p:sp>
      <p:sp>
        <p:nvSpPr>
          <p:cNvPr id="468" name="Google Shape;468;p23"/>
          <p:cNvSpPr txBox="1"/>
          <p:nvPr>
            <p:ph idx="4" type="title"/>
          </p:nvPr>
        </p:nvSpPr>
        <p:spPr>
          <a:xfrm>
            <a:off x="6788463" y="2341350"/>
            <a:ext cx="934200" cy="577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04</a:t>
            </a:r>
            <a:endParaRPr/>
          </a:p>
        </p:txBody>
      </p:sp>
      <p:sp>
        <p:nvSpPr>
          <p:cNvPr id="469" name="Google Shape;469;p23"/>
          <p:cNvSpPr/>
          <p:nvPr/>
        </p:nvSpPr>
        <p:spPr>
          <a:xfrm>
            <a:off x="1548725" y="2343963"/>
            <a:ext cx="679403" cy="660921"/>
          </a:xfrm>
          <a:custGeom>
            <a:rect b="b" l="l" r="r" t="t"/>
            <a:pathLst>
              <a:path extrusionOk="0" h="20955" w="21541">
                <a:moveTo>
                  <a:pt x="10380" y="1271"/>
                </a:moveTo>
                <a:cubicBezTo>
                  <a:pt x="10686" y="1271"/>
                  <a:pt x="10990" y="1334"/>
                  <a:pt x="11297" y="1350"/>
                </a:cubicBezTo>
                <a:cubicBezTo>
                  <a:pt x="12423" y="1411"/>
                  <a:pt x="13557" y="1522"/>
                  <a:pt x="14572" y="2027"/>
                </a:cubicBezTo>
                <a:cubicBezTo>
                  <a:pt x="15560" y="2518"/>
                  <a:pt x="16321" y="3332"/>
                  <a:pt x="17086" y="4124"/>
                </a:cubicBezTo>
                <a:cubicBezTo>
                  <a:pt x="17666" y="4726"/>
                  <a:pt x="18177" y="5369"/>
                  <a:pt x="18616" y="6078"/>
                </a:cubicBezTo>
                <a:cubicBezTo>
                  <a:pt x="19101" y="6865"/>
                  <a:pt x="19596" y="7620"/>
                  <a:pt x="19750" y="8581"/>
                </a:cubicBezTo>
                <a:cubicBezTo>
                  <a:pt x="19984" y="10037"/>
                  <a:pt x="19926" y="11472"/>
                  <a:pt x="19568" y="12875"/>
                </a:cubicBezTo>
                <a:cubicBezTo>
                  <a:pt x="19371" y="13651"/>
                  <a:pt x="18939" y="14348"/>
                  <a:pt x="18455" y="15033"/>
                </a:cubicBezTo>
                <a:cubicBezTo>
                  <a:pt x="18082" y="15557"/>
                  <a:pt x="17590" y="16027"/>
                  <a:pt x="17332" y="16647"/>
                </a:cubicBezTo>
                <a:cubicBezTo>
                  <a:pt x="17210" y="16943"/>
                  <a:pt x="16847" y="17036"/>
                  <a:pt x="16614" y="17250"/>
                </a:cubicBezTo>
                <a:cubicBezTo>
                  <a:pt x="15995" y="17816"/>
                  <a:pt x="15281" y="18277"/>
                  <a:pt x="14489" y="18633"/>
                </a:cubicBezTo>
                <a:cubicBezTo>
                  <a:pt x="13772" y="18956"/>
                  <a:pt x="13062" y="19125"/>
                  <a:pt x="12286" y="19223"/>
                </a:cubicBezTo>
                <a:cubicBezTo>
                  <a:pt x="11373" y="19339"/>
                  <a:pt x="10481" y="19499"/>
                  <a:pt x="9544" y="19499"/>
                </a:cubicBezTo>
                <a:cubicBezTo>
                  <a:pt x="9530" y="19499"/>
                  <a:pt x="9516" y="19499"/>
                  <a:pt x="9502" y="19499"/>
                </a:cubicBezTo>
                <a:cubicBezTo>
                  <a:pt x="8528" y="19495"/>
                  <a:pt x="7621" y="19191"/>
                  <a:pt x="6670" y="19111"/>
                </a:cubicBezTo>
                <a:cubicBezTo>
                  <a:pt x="6220" y="19073"/>
                  <a:pt x="5757" y="18589"/>
                  <a:pt x="5403" y="18213"/>
                </a:cubicBezTo>
                <a:cubicBezTo>
                  <a:pt x="4823" y="17598"/>
                  <a:pt x="4264" y="16952"/>
                  <a:pt x="3708" y="16314"/>
                </a:cubicBezTo>
                <a:cubicBezTo>
                  <a:pt x="3264" y="15802"/>
                  <a:pt x="2848" y="15294"/>
                  <a:pt x="2569" y="14698"/>
                </a:cubicBezTo>
                <a:cubicBezTo>
                  <a:pt x="2024" y="13538"/>
                  <a:pt x="1460" y="12373"/>
                  <a:pt x="1384" y="11032"/>
                </a:cubicBezTo>
                <a:cubicBezTo>
                  <a:pt x="1371" y="10207"/>
                  <a:pt x="1572" y="9394"/>
                  <a:pt x="1807" y="8604"/>
                </a:cubicBezTo>
                <a:cubicBezTo>
                  <a:pt x="2086" y="7660"/>
                  <a:pt x="2432" y="6700"/>
                  <a:pt x="3043" y="5933"/>
                </a:cubicBezTo>
                <a:cubicBezTo>
                  <a:pt x="3694" y="5116"/>
                  <a:pt x="4208" y="4176"/>
                  <a:pt x="5135" y="3562"/>
                </a:cubicBezTo>
                <a:cubicBezTo>
                  <a:pt x="5513" y="3311"/>
                  <a:pt x="5827" y="2918"/>
                  <a:pt x="6252" y="2686"/>
                </a:cubicBezTo>
                <a:cubicBezTo>
                  <a:pt x="6882" y="2342"/>
                  <a:pt x="7511" y="2007"/>
                  <a:pt x="8226" y="1848"/>
                </a:cubicBezTo>
                <a:cubicBezTo>
                  <a:pt x="8759" y="1732"/>
                  <a:pt x="9282" y="1574"/>
                  <a:pt x="9791" y="1375"/>
                </a:cubicBezTo>
                <a:cubicBezTo>
                  <a:pt x="9990" y="1296"/>
                  <a:pt x="10185" y="1271"/>
                  <a:pt x="10380" y="1271"/>
                </a:cubicBezTo>
                <a:close/>
                <a:moveTo>
                  <a:pt x="10799" y="1"/>
                </a:moveTo>
                <a:cubicBezTo>
                  <a:pt x="10727" y="1"/>
                  <a:pt x="10655" y="13"/>
                  <a:pt x="10584" y="42"/>
                </a:cubicBezTo>
                <a:cubicBezTo>
                  <a:pt x="10009" y="278"/>
                  <a:pt x="9375" y="91"/>
                  <a:pt x="8808" y="317"/>
                </a:cubicBezTo>
                <a:cubicBezTo>
                  <a:pt x="8754" y="261"/>
                  <a:pt x="8708" y="240"/>
                  <a:pt x="8667" y="240"/>
                </a:cubicBezTo>
                <a:cubicBezTo>
                  <a:pt x="8575" y="240"/>
                  <a:pt x="8504" y="341"/>
                  <a:pt x="8416" y="390"/>
                </a:cubicBezTo>
                <a:cubicBezTo>
                  <a:pt x="8052" y="594"/>
                  <a:pt x="7699" y="853"/>
                  <a:pt x="7306" y="961"/>
                </a:cubicBezTo>
                <a:cubicBezTo>
                  <a:pt x="6103" y="1289"/>
                  <a:pt x="5153" y="2041"/>
                  <a:pt x="4241" y="2808"/>
                </a:cubicBezTo>
                <a:cubicBezTo>
                  <a:pt x="3275" y="3620"/>
                  <a:pt x="2469" y="4600"/>
                  <a:pt x="1773" y="5672"/>
                </a:cubicBezTo>
                <a:cubicBezTo>
                  <a:pt x="1011" y="6846"/>
                  <a:pt x="733" y="8177"/>
                  <a:pt x="353" y="9481"/>
                </a:cubicBezTo>
                <a:cubicBezTo>
                  <a:pt x="1" y="10694"/>
                  <a:pt x="427" y="11817"/>
                  <a:pt x="670" y="12973"/>
                </a:cubicBezTo>
                <a:cubicBezTo>
                  <a:pt x="755" y="13377"/>
                  <a:pt x="957" y="13705"/>
                  <a:pt x="1085" y="14072"/>
                </a:cubicBezTo>
                <a:cubicBezTo>
                  <a:pt x="1301" y="14691"/>
                  <a:pt x="1405" y="15338"/>
                  <a:pt x="1968" y="15786"/>
                </a:cubicBezTo>
                <a:cubicBezTo>
                  <a:pt x="2086" y="15880"/>
                  <a:pt x="2254" y="16065"/>
                  <a:pt x="2223" y="16275"/>
                </a:cubicBezTo>
                <a:cubicBezTo>
                  <a:pt x="2188" y="16525"/>
                  <a:pt x="2279" y="16645"/>
                  <a:pt x="2528" y="16654"/>
                </a:cubicBezTo>
                <a:cubicBezTo>
                  <a:pt x="2795" y="16663"/>
                  <a:pt x="2823" y="16922"/>
                  <a:pt x="2885" y="17076"/>
                </a:cubicBezTo>
                <a:cubicBezTo>
                  <a:pt x="3254" y="17993"/>
                  <a:pt x="3963" y="18664"/>
                  <a:pt x="4684" y="19241"/>
                </a:cubicBezTo>
                <a:cubicBezTo>
                  <a:pt x="5224" y="19675"/>
                  <a:pt x="5899" y="20012"/>
                  <a:pt x="6632" y="20218"/>
                </a:cubicBezTo>
                <a:cubicBezTo>
                  <a:pt x="7431" y="20443"/>
                  <a:pt x="8204" y="20761"/>
                  <a:pt x="9041" y="20827"/>
                </a:cubicBezTo>
                <a:cubicBezTo>
                  <a:pt x="9525" y="20864"/>
                  <a:pt x="10024" y="20954"/>
                  <a:pt x="10505" y="20954"/>
                </a:cubicBezTo>
                <a:cubicBezTo>
                  <a:pt x="10680" y="20954"/>
                  <a:pt x="10852" y="20943"/>
                  <a:pt x="11021" y="20912"/>
                </a:cubicBezTo>
                <a:cubicBezTo>
                  <a:pt x="12688" y="20610"/>
                  <a:pt x="14399" y="20410"/>
                  <a:pt x="15888" y="19478"/>
                </a:cubicBezTo>
                <a:cubicBezTo>
                  <a:pt x="16547" y="19067"/>
                  <a:pt x="17225" y="18662"/>
                  <a:pt x="17756" y="18104"/>
                </a:cubicBezTo>
                <a:cubicBezTo>
                  <a:pt x="18284" y="17549"/>
                  <a:pt x="18700" y="16886"/>
                  <a:pt x="19148" y="16258"/>
                </a:cubicBezTo>
                <a:cubicBezTo>
                  <a:pt x="19286" y="16061"/>
                  <a:pt x="19312" y="15753"/>
                  <a:pt x="19485" y="15619"/>
                </a:cubicBezTo>
                <a:cubicBezTo>
                  <a:pt x="20144" y="15106"/>
                  <a:pt x="20516" y="14343"/>
                  <a:pt x="20738" y="13647"/>
                </a:cubicBezTo>
                <a:cubicBezTo>
                  <a:pt x="21268" y="11996"/>
                  <a:pt x="21541" y="10298"/>
                  <a:pt x="21107" y="8513"/>
                </a:cubicBezTo>
                <a:cubicBezTo>
                  <a:pt x="20928" y="7778"/>
                  <a:pt x="20725" y="7011"/>
                  <a:pt x="20499" y="6310"/>
                </a:cubicBezTo>
                <a:cubicBezTo>
                  <a:pt x="20254" y="5548"/>
                  <a:pt x="19604" y="4869"/>
                  <a:pt x="19087" y="4197"/>
                </a:cubicBezTo>
                <a:cubicBezTo>
                  <a:pt x="18280" y="3147"/>
                  <a:pt x="17121" y="2454"/>
                  <a:pt x="16070" y="1659"/>
                </a:cubicBezTo>
                <a:cubicBezTo>
                  <a:pt x="15430" y="1174"/>
                  <a:pt x="14692" y="917"/>
                  <a:pt x="13946" y="677"/>
                </a:cubicBezTo>
                <a:cubicBezTo>
                  <a:pt x="13430" y="511"/>
                  <a:pt x="12993" y="167"/>
                  <a:pt x="12399" y="156"/>
                </a:cubicBezTo>
                <a:cubicBezTo>
                  <a:pt x="12394" y="156"/>
                  <a:pt x="12390" y="156"/>
                  <a:pt x="12386" y="156"/>
                </a:cubicBezTo>
                <a:cubicBezTo>
                  <a:pt x="12166" y="156"/>
                  <a:pt x="11974" y="273"/>
                  <a:pt x="11741" y="273"/>
                </a:cubicBezTo>
                <a:cubicBezTo>
                  <a:pt x="11665" y="273"/>
                  <a:pt x="11585" y="260"/>
                  <a:pt x="11497" y="227"/>
                </a:cubicBezTo>
                <a:cubicBezTo>
                  <a:pt x="11300" y="151"/>
                  <a:pt x="11052" y="1"/>
                  <a:pt x="1079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C2B3F"/>
              </a:solidFill>
            </a:endParaRPr>
          </a:p>
        </p:txBody>
      </p:sp>
      <p:sp>
        <p:nvSpPr>
          <p:cNvPr id="470" name="Google Shape;470;p23"/>
          <p:cNvSpPr/>
          <p:nvPr/>
        </p:nvSpPr>
        <p:spPr>
          <a:xfrm>
            <a:off x="3337788" y="2299488"/>
            <a:ext cx="679403" cy="660921"/>
          </a:xfrm>
          <a:custGeom>
            <a:rect b="b" l="l" r="r" t="t"/>
            <a:pathLst>
              <a:path extrusionOk="0" h="20955" w="21541">
                <a:moveTo>
                  <a:pt x="10380" y="1271"/>
                </a:moveTo>
                <a:cubicBezTo>
                  <a:pt x="10686" y="1271"/>
                  <a:pt x="10990" y="1334"/>
                  <a:pt x="11297" y="1350"/>
                </a:cubicBezTo>
                <a:cubicBezTo>
                  <a:pt x="12423" y="1411"/>
                  <a:pt x="13557" y="1522"/>
                  <a:pt x="14572" y="2027"/>
                </a:cubicBezTo>
                <a:cubicBezTo>
                  <a:pt x="15560" y="2518"/>
                  <a:pt x="16321" y="3332"/>
                  <a:pt x="17086" y="4124"/>
                </a:cubicBezTo>
                <a:cubicBezTo>
                  <a:pt x="17666" y="4726"/>
                  <a:pt x="18177" y="5369"/>
                  <a:pt x="18616" y="6078"/>
                </a:cubicBezTo>
                <a:cubicBezTo>
                  <a:pt x="19101" y="6865"/>
                  <a:pt x="19596" y="7620"/>
                  <a:pt x="19750" y="8581"/>
                </a:cubicBezTo>
                <a:cubicBezTo>
                  <a:pt x="19984" y="10037"/>
                  <a:pt x="19926" y="11472"/>
                  <a:pt x="19568" y="12875"/>
                </a:cubicBezTo>
                <a:cubicBezTo>
                  <a:pt x="19371" y="13651"/>
                  <a:pt x="18939" y="14348"/>
                  <a:pt x="18455" y="15033"/>
                </a:cubicBezTo>
                <a:cubicBezTo>
                  <a:pt x="18082" y="15557"/>
                  <a:pt x="17590" y="16027"/>
                  <a:pt x="17332" y="16647"/>
                </a:cubicBezTo>
                <a:cubicBezTo>
                  <a:pt x="17210" y="16943"/>
                  <a:pt x="16847" y="17036"/>
                  <a:pt x="16614" y="17250"/>
                </a:cubicBezTo>
                <a:cubicBezTo>
                  <a:pt x="15995" y="17816"/>
                  <a:pt x="15281" y="18277"/>
                  <a:pt x="14489" y="18633"/>
                </a:cubicBezTo>
                <a:cubicBezTo>
                  <a:pt x="13772" y="18956"/>
                  <a:pt x="13062" y="19125"/>
                  <a:pt x="12286" y="19223"/>
                </a:cubicBezTo>
                <a:cubicBezTo>
                  <a:pt x="11373" y="19339"/>
                  <a:pt x="10481" y="19499"/>
                  <a:pt x="9544" y="19499"/>
                </a:cubicBezTo>
                <a:cubicBezTo>
                  <a:pt x="9530" y="19499"/>
                  <a:pt x="9516" y="19499"/>
                  <a:pt x="9502" y="19499"/>
                </a:cubicBezTo>
                <a:cubicBezTo>
                  <a:pt x="8528" y="19495"/>
                  <a:pt x="7621" y="19191"/>
                  <a:pt x="6670" y="19111"/>
                </a:cubicBezTo>
                <a:cubicBezTo>
                  <a:pt x="6220" y="19073"/>
                  <a:pt x="5757" y="18589"/>
                  <a:pt x="5403" y="18213"/>
                </a:cubicBezTo>
                <a:cubicBezTo>
                  <a:pt x="4823" y="17598"/>
                  <a:pt x="4264" y="16952"/>
                  <a:pt x="3708" y="16314"/>
                </a:cubicBezTo>
                <a:cubicBezTo>
                  <a:pt x="3264" y="15802"/>
                  <a:pt x="2848" y="15294"/>
                  <a:pt x="2569" y="14698"/>
                </a:cubicBezTo>
                <a:cubicBezTo>
                  <a:pt x="2024" y="13538"/>
                  <a:pt x="1460" y="12373"/>
                  <a:pt x="1384" y="11032"/>
                </a:cubicBezTo>
                <a:cubicBezTo>
                  <a:pt x="1371" y="10207"/>
                  <a:pt x="1572" y="9394"/>
                  <a:pt x="1807" y="8604"/>
                </a:cubicBezTo>
                <a:cubicBezTo>
                  <a:pt x="2086" y="7660"/>
                  <a:pt x="2432" y="6700"/>
                  <a:pt x="3043" y="5933"/>
                </a:cubicBezTo>
                <a:cubicBezTo>
                  <a:pt x="3694" y="5116"/>
                  <a:pt x="4208" y="4176"/>
                  <a:pt x="5135" y="3562"/>
                </a:cubicBezTo>
                <a:cubicBezTo>
                  <a:pt x="5513" y="3311"/>
                  <a:pt x="5827" y="2918"/>
                  <a:pt x="6252" y="2686"/>
                </a:cubicBezTo>
                <a:cubicBezTo>
                  <a:pt x="6882" y="2342"/>
                  <a:pt x="7511" y="2007"/>
                  <a:pt x="8226" y="1848"/>
                </a:cubicBezTo>
                <a:cubicBezTo>
                  <a:pt x="8759" y="1732"/>
                  <a:pt x="9282" y="1574"/>
                  <a:pt x="9791" y="1375"/>
                </a:cubicBezTo>
                <a:cubicBezTo>
                  <a:pt x="9990" y="1296"/>
                  <a:pt x="10185" y="1271"/>
                  <a:pt x="10380" y="1271"/>
                </a:cubicBezTo>
                <a:close/>
                <a:moveTo>
                  <a:pt x="10799" y="1"/>
                </a:moveTo>
                <a:cubicBezTo>
                  <a:pt x="10727" y="1"/>
                  <a:pt x="10655" y="13"/>
                  <a:pt x="10584" y="42"/>
                </a:cubicBezTo>
                <a:cubicBezTo>
                  <a:pt x="10009" y="278"/>
                  <a:pt x="9375" y="91"/>
                  <a:pt x="8808" y="317"/>
                </a:cubicBezTo>
                <a:cubicBezTo>
                  <a:pt x="8754" y="261"/>
                  <a:pt x="8708" y="240"/>
                  <a:pt x="8667" y="240"/>
                </a:cubicBezTo>
                <a:cubicBezTo>
                  <a:pt x="8575" y="240"/>
                  <a:pt x="8504" y="341"/>
                  <a:pt x="8416" y="390"/>
                </a:cubicBezTo>
                <a:cubicBezTo>
                  <a:pt x="8052" y="594"/>
                  <a:pt x="7699" y="853"/>
                  <a:pt x="7306" y="961"/>
                </a:cubicBezTo>
                <a:cubicBezTo>
                  <a:pt x="6103" y="1289"/>
                  <a:pt x="5153" y="2041"/>
                  <a:pt x="4241" y="2808"/>
                </a:cubicBezTo>
                <a:cubicBezTo>
                  <a:pt x="3275" y="3620"/>
                  <a:pt x="2469" y="4600"/>
                  <a:pt x="1773" y="5672"/>
                </a:cubicBezTo>
                <a:cubicBezTo>
                  <a:pt x="1011" y="6846"/>
                  <a:pt x="733" y="8177"/>
                  <a:pt x="353" y="9481"/>
                </a:cubicBezTo>
                <a:cubicBezTo>
                  <a:pt x="1" y="10694"/>
                  <a:pt x="427" y="11817"/>
                  <a:pt x="670" y="12973"/>
                </a:cubicBezTo>
                <a:cubicBezTo>
                  <a:pt x="755" y="13377"/>
                  <a:pt x="957" y="13705"/>
                  <a:pt x="1085" y="14072"/>
                </a:cubicBezTo>
                <a:cubicBezTo>
                  <a:pt x="1301" y="14691"/>
                  <a:pt x="1405" y="15338"/>
                  <a:pt x="1968" y="15786"/>
                </a:cubicBezTo>
                <a:cubicBezTo>
                  <a:pt x="2086" y="15880"/>
                  <a:pt x="2254" y="16065"/>
                  <a:pt x="2223" y="16275"/>
                </a:cubicBezTo>
                <a:cubicBezTo>
                  <a:pt x="2188" y="16525"/>
                  <a:pt x="2279" y="16645"/>
                  <a:pt x="2528" y="16654"/>
                </a:cubicBezTo>
                <a:cubicBezTo>
                  <a:pt x="2795" y="16663"/>
                  <a:pt x="2823" y="16922"/>
                  <a:pt x="2885" y="17076"/>
                </a:cubicBezTo>
                <a:cubicBezTo>
                  <a:pt x="3254" y="17993"/>
                  <a:pt x="3963" y="18664"/>
                  <a:pt x="4684" y="19241"/>
                </a:cubicBezTo>
                <a:cubicBezTo>
                  <a:pt x="5224" y="19675"/>
                  <a:pt x="5899" y="20012"/>
                  <a:pt x="6632" y="20218"/>
                </a:cubicBezTo>
                <a:cubicBezTo>
                  <a:pt x="7431" y="20443"/>
                  <a:pt x="8204" y="20761"/>
                  <a:pt x="9041" y="20827"/>
                </a:cubicBezTo>
                <a:cubicBezTo>
                  <a:pt x="9525" y="20864"/>
                  <a:pt x="10024" y="20954"/>
                  <a:pt x="10505" y="20954"/>
                </a:cubicBezTo>
                <a:cubicBezTo>
                  <a:pt x="10680" y="20954"/>
                  <a:pt x="10852" y="20943"/>
                  <a:pt x="11021" y="20912"/>
                </a:cubicBezTo>
                <a:cubicBezTo>
                  <a:pt x="12688" y="20610"/>
                  <a:pt x="14399" y="20410"/>
                  <a:pt x="15888" y="19478"/>
                </a:cubicBezTo>
                <a:cubicBezTo>
                  <a:pt x="16547" y="19067"/>
                  <a:pt x="17225" y="18662"/>
                  <a:pt x="17756" y="18104"/>
                </a:cubicBezTo>
                <a:cubicBezTo>
                  <a:pt x="18284" y="17549"/>
                  <a:pt x="18700" y="16886"/>
                  <a:pt x="19148" y="16258"/>
                </a:cubicBezTo>
                <a:cubicBezTo>
                  <a:pt x="19286" y="16061"/>
                  <a:pt x="19312" y="15753"/>
                  <a:pt x="19485" y="15619"/>
                </a:cubicBezTo>
                <a:cubicBezTo>
                  <a:pt x="20144" y="15106"/>
                  <a:pt x="20516" y="14343"/>
                  <a:pt x="20738" y="13647"/>
                </a:cubicBezTo>
                <a:cubicBezTo>
                  <a:pt x="21268" y="11996"/>
                  <a:pt x="21541" y="10298"/>
                  <a:pt x="21107" y="8513"/>
                </a:cubicBezTo>
                <a:cubicBezTo>
                  <a:pt x="20928" y="7778"/>
                  <a:pt x="20725" y="7011"/>
                  <a:pt x="20499" y="6310"/>
                </a:cubicBezTo>
                <a:cubicBezTo>
                  <a:pt x="20254" y="5548"/>
                  <a:pt x="19604" y="4869"/>
                  <a:pt x="19087" y="4197"/>
                </a:cubicBezTo>
                <a:cubicBezTo>
                  <a:pt x="18280" y="3147"/>
                  <a:pt x="17121" y="2454"/>
                  <a:pt x="16070" y="1659"/>
                </a:cubicBezTo>
                <a:cubicBezTo>
                  <a:pt x="15430" y="1174"/>
                  <a:pt x="14692" y="917"/>
                  <a:pt x="13946" y="677"/>
                </a:cubicBezTo>
                <a:cubicBezTo>
                  <a:pt x="13430" y="511"/>
                  <a:pt x="12993" y="167"/>
                  <a:pt x="12399" y="156"/>
                </a:cubicBezTo>
                <a:cubicBezTo>
                  <a:pt x="12394" y="156"/>
                  <a:pt x="12390" y="156"/>
                  <a:pt x="12386" y="156"/>
                </a:cubicBezTo>
                <a:cubicBezTo>
                  <a:pt x="12166" y="156"/>
                  <a:pt x="11974" y="273"/>
                  <a:pt x="11741" y="273"/>
                </a:cubicBezTo>
                <a:cubicBezTo>
                  <a:pt x="11665" y="273"/>
                  <a:pt x="11585" y="260"/>
                  <a:pt x="11497" y="227"/>
                </a:cubicBezTo>
                <a:cubicBezTo>
                  <a:pt x="11300" y="151"/>
                  <a:pt x="11052" y="1"/>
                  <a:pt x="1079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C2B3F"/>
              </a:solidFill>
            </a:endParaRPr>
          </a:p>
        </p:txBody>
      </p:sp>
      <p:sp>
        <p:nvSpPr>
          <p:cNvPr id="471" name="Google Shape;471;p23"/>
          <p:cNvSpPr/>
          <p:nvPr/>
        </p:nvSpPr>
        <p:spPr>
          <a:xfrm>
            <a:off x="5126813" y="2299488"/>
            <a:ext cx="679403" cy="660921"/>
          </a:xfrm>
          <a:custGeom>
            <a:rect b="b" l="l" r="r" t="t"/>
            <a:pathLst>
              <a:path extrusionOk="0" h="20955" w="21541">
                <a:moveTo>
                  <a:pt x="10380" y="1271"/>
                </a:moveTo>
                <a:cubicBezTo>
                  <a:pt x="10686" y="1271"/>
                  <a:pt x="10990" y="1334"/>
                  <a:pt x="11297" y="1350"/>
                </a:cubicBezTo>
                <a:cubicBezTo>
                  <a:pt x="12423" y="1411"/>
                  <a:pt x="13557" y="1522"/>
                  <a:pt x="14572" y="2027"/>
                </a:cubicBezTo>
                <a:cubicBezTo>
                  <a:pt x="15560" y="2518"/>
                  <a:pt x="16321" y="3332"/>
                  <a:pt x="17086" y="4124"/>
                </a:cubicBezTo>
                <a:cubicBezTo>
                  <a:pt x="17666" y="4726"/>
                  <a:pt x="18177" y="5369"/>
                  <a:pt x="18616" y="6078"/>
                </a:cubicBezTo>
                <a:cubicBezTo>
                  <a:pt x="19101" y="6865"/>
                  <a:pt x="19596" y="7620"/>
                  <a:pt x="19750" y="8581"/>
                </a:cubicBezTo>
                <a:cubicBezTo>
                  <a:pt x="19984" y="10037"/>
                  <a:pt x="19926" y="11472"/>
                  <a:pt x="19568" y="12875"/>
                </a:cubicBezTo>
                <a:cubicBezTo>
                  <a:pt x="19371" y="13651"/>
                  <a:pt x="18939" y="14348"/>
                  <a:pt x="18455" y="15033"/>
                </a:cubicBezTo>
                <a:cubicBezTo>
                  <a:pt x="18082" y="15557"/>
                  <a:pt x="17590" y="16027"/>
                  <a:pt x="17332" y="16647"/>
                </a:cubicBezTo>
                <a:cubicBezTo>
                  <a:pt x="17210" y="16943"/>
                  <a:pt x="16847" y="17036"/>
                  <a:pt x="16614" y="17250"/>
                </a:cubicBezTo>
                <a:cubicBezTo>
                  <a:pt x="15995" y="17816"/>
                  <a:pt x="15281" y="18277"/>
                  <a:pt x="14489" y="18633"/>
                </a:cubicBezTo>
                <a:cubicBezTo>
                  <a:pt x="13772" y="18956"/>
                  <a:pt x="13062" y="19125"/>
                  <a:pt x="12286" y="19223"/>
                </a:cubicBezTo>
                <a:cubicBezTo>
                  <a:pt x="11373" y="19339"/>
                  <a:pt x="10481" y="19499"/>
                  <a:pt x="9544" y="19499"/>
                </a:cubicBezTo>
                <a:cubicBezTo>
                  <a:pt x="9530" y="19499"/>
                  <a:pt x="9516" y="19499"/>
                  <a:pt x="9502" y="19499"/>
                </a:cubicBezTo>
                <a:cubicBezTo>
                  <a:pt x="8528" y="19495"/>
                  <a:pt x="7621" y="19191"/>
                  <a:pt x="6670" y="19111"/>
                </a:cubicBezTo>
                <a:cubicBezTo>
                  <a:pt x="6220" y="19073"/>
                  <a:pt x="5757" y="18589"/>
                  <a:pt x="5403" y="18213"/>
                </a:cubicBezTo>
                <a:cubicBezTo>
                  <a:pt x="4823" y="17598"/>
                  <a:pt x="4264" y="16952"/>
                  <a:pt x="3708" y="16314"/>
                </a:cubicBezTo>
                <a:cubicBezTo>
                  <a:pt x="3264" y="15802"/>
                  <a:pt x="2848" y="15294"/>
                  <a:pt x="2569" y="14698"/>
                </a:cubicBezTo>
                <a:cubicBezTo>
                  <a:pt x="2024" y="13538"/>
                  <a:pt x="1460" y="12373"/>
                  <a:pt x="1384" y="11032"/>
                </a:cubicBezTo>
                <a:cubicBezTo>
                  <a:pt x="1371" y="10207"/>
                  <a:pt x="1572" y="9394"/>
                  <a:pt x="1807" y="8604"/>
                </a:cubicBezTo>
                <a:cubicBezTo>
                  <a:pt x="2086" y="7660"/>
                  <a:pt x="2432" y="6700"/>
                  <a:pt x="3043" y="5933"/>
                </a:cubicBezTo>
                <a:cubicBezTo>
                  <a:pt x="3694" y="5116"/>
                  <a:pt x="4208" y="4176"/>
                  <a:pt x="5135" y="3562"/>
                </a:cubicBezTo>
                <a:cubicBezTo>
                  <a:pt x="5513" y="3311"/>
                  <a:pt x="5827" y="2918"/>
                  <a:pt x="6252" y="2686"/>
                </a:cubicBezTo>
                <a:cubicBezTo>
                  <a:pt x="6882" y="2342"/>
                  <a:pt x="7511" y="2007"/>
                  <a:pt x="8226" y="1848"/>
                </a:cubicBezTo>
                <a:cubicBezTo>
                  <a:pt x="8759" y="1732"/>
                  <a:pt x="9282" y="1574"/>
                  <a:pt x="9791" y="1375"/>
                </a:cubicBezTo>
                <a:cubicBezTo>
                  <a:pt x="9990" y="1296"/>
                  <a:pt x="10185" y="1271"/>
                  <a:pt x="10380" y="1271"/>
                </a:cubicBezTo>
                <a:close/>
                <a:moveTo>
                  <a:pt x="10799" y="1"/>
                </a:moveTo>
                <a:cubicBezTo>
                  <a:pt x="10727" y="1"/>
                  <a:pt x="10655" y="13"/>
                  <a:pt x="10584" y="42"/>
                </a:cubicBezTo>
                <a:cubicBezTo>
                  <a:pt x="10009" y="278"/>
                  <a:pt x="9375" y="91"/>
                  <a:pt x="8808" y="317"/>
                </a:cubicBezTo>
                <a:cubicBezTo>
                  <a:pt x="8754" y="261"/>
                  <a:pt x="8708" y="240"/>
                  <a:pt x="8667" y="240"/>
                </a:cubicBezTo>
                <a:cubicBezTo>
                  <a:pt x="8575" y="240"/>
                  <a:pt x="8504" y="341"/>
                  <a:pt x="8416" y="390"/>
                </a:cubicBezTo>
                <a:cubicBezTo>
                  <a:pt x="8052" y="594"/>
                  <a:pt x="7699" y="853"/>
                  <a:pt x="7306" y="961"/>
                </a:cubicBezTo>
                <a:cubicBezTo>
                  <a:pt x="6103" y="1289"/>
                  <a:pt x="5153" y="2041"/>
                  <a:pt x="4241" y="2808"/>
                </a:cubicBezTo>
                <a:cubicBezTo>
                  <a:pt x="3275" y="3620"/>
                  <a:pt x="2469" y="4600"/>
                  <a:pt x="1773" y="5672"/>
                </a:cubicBezTo>
                <a:cubicBezTo>
                  <a:pt x="1011" y="6846"/>
                  <a:pt x="733" y="8177"/>
                  <a:pt x="353" y="9481"/>
                </a:cubicBezTo>
                <a:cubicBezTo>
                  <a:pt x="1" y="10694"/>
                  <a:pt x="427" y="11817"/>
                  <a:pt x="670" y="12973"/>
                </a:cubicBezTo>
                <a:cubicBezTo>
                  <a:pt x="755" y="13377"/>
                  <a:pt x="957" y="13705"/>
                  <a:pt x="1085" y="14072"/>
                </a:cubicBezTo>
                <a:cubicBezTo>
                  <a:pt x="1301" y="14691"/>
                  <a:pt x="1405" y="15338"/>
                  <a:pt x="1968" y="15786"/>
                </a:cubicBezTo>
                <a:cubicBezTo>
                  <a:pt x="2086" y="15880"/>
                  <a:pt x="2254" y="16065"/>
                  <a:pt x="2223" y="16275"/>
                </a:cubicBezTo>
                <a:cubicBezTo>
                  <a:pt x="2188" y="16525"/>
                  <a:pt x="2279" y="16645"/>
                  <a:pt x="2528" y="16654"/>
                </a:cubicBezTo>
                <a:cubicBezTo>
                  <a:pt x="2795" y="16663"/>
                  <a:pt x="2823" y="16922"/>
                  <a:pt x="2885" y="17076"/>
                </a:cubicBezTo>
                <a:cubicBezTo>
                  <a:pt x="3254" y="17993"/>
                  <a:pt x="3963" y="18664"/>
                  <a:pt x="4684" y="19241"/>
                </a:cubicBezTo>
                <a:cubicBezTo>
                  <a:pt x="5224" y="19675"/>
                  <a:pt x="5899" y="20012"/>
                  <a:pt x="6632" y="20218"/>
                </a:cubicBezTo>
                <a:cubicBezTo>
                  <a:pt x="7431" y="20443"/>
                  <a:pt x="8204" y="20761"/>
                  <a:pt x="9041" y="20827"/>
                </a:cubicBezTo>
                <a:cubicBezTo>
                  <a:pt x="9525" y="20864"/>
                  <a:pt x="10024" y="20954"/>
                  <a:pt x="10505" y="20954"/>
                </a:cubicBezTo>
                <a:cubicBezTo>
                  <a:pt x="10680" y="20954"/>
                  <a:pt x="10852" y="20943"/>
                  <a:pt x="11021" y="20912"/>
                </a:cubicBezTo>
                <a:cubicBezTo>
                  <a:pt x="12688" y="20610"/>
                  <a:pt x="14399" y="20410"/>
                  <a:pt x="15888" y="19478"/>
                </a:cubicBezTo>
                <a:cubicBezTo>
                  <a:pt x="16547" y="19067"/>
                  <a:pt x="17225" y="18662"/>
                  <a:pt x="17756" y="18104"/>
                </a:cubicBezTo>
                <a:cubicBezTo>
                  <a:pt x="18284" y="17549"/>
                  <a:pt x="18700" y="16886"/>
                  <a:pt x="19148" y="16258"/>
                </a:cubicBezTo>
                <a:cubicBezTo>
                  <a:pt x="19286" y="16061"/>
                  <a:pt x="19312" y="15753"/>
                  <a:pt x="19485" y="15619"/>
                </a:cubicBezTo>
                <a:cubicBezTo>
                  <a:pt x="20144" y="15106"/>
                  <a:pt x="20516" y="14343"/>
                  <a:pt x="20738" y="13647"/>
                </a:cubicBezTo>
                <a:cubicBezTo>
                  <a:pt x="21268" y="11996"/>
                  <a:pt x="21541" y="10298"/>
                  <a:pt x="21107" y="8513"/>
                </a:cubicBezTo>
                <a:cubicBezTo>
                  <a:pt x="20928" y="7778"/>
                  <a:pt x="20725" y="7011"/>
                  <a:pt x="20499" y="6310"/>
                </a:cubicBezTo>
                <a:cubicBezTo>
                  <a:pt x="20254" y="5548"/>
                  <a:pt x="19604" y="4869"/>
                  <a:pt x="19087" y="4197"/>
                </a:cubicBezTo>
                <a:cubicBezTo>
                  <a:pt x="18280" y="3147"/>
                  <a:pt x="17121" y="2454"/>
                  <a:pt x="16070" y="1659"/>
                </a:cubicBezTo>
                <a:cubicBezTo>
                  <a:pt x="15430" y="1174"/>
                  <a:pt x="14692" y="917"/>
                  <a:pt x="13946" y="677"/>
                </a:cubicBezTo>
                <a:cubicBezTo>
                  <a:pt x="13430" y="511"/>
                  <a:pt x="12993" y="167"/>
                  <a:pt x="12399" y="156"/>
                </a:cubicBezTo>
                <a:cubicBezTo>
                  <a:pt x="12394" y="156"/>
                  <a:pt x="12390" y="156"/>
                  <a:pt x="12386" y="156"/>
                </a:cubicBezTo>
                <a:cubicBezTo>
                  <a:pt x="12166" y="156"/>
                  <a:pt x="11974" y="273"/>
                  <a:pt x="11741" y="273"/>
                </a:cubicBezTo>
                <a:cubicBezTo>
                  <a:pt x="11665" y="273"/>
                  <a:pt x="11585" y="260"/>
                  <a:pt x="11497" y="227"/>
                </a:cubicBezTo>
                <a:cubicBezTo>
                  <a:pt x="11300" y="151"/>
                  <a:pt x="11052" y="1"/>
                  <a:pt x="1079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C2B3F"/>
              </a:solidFill>
            </a:endParaRPr>
          </a:p>
        </p:txBody>
      </p:sp>
      <p:sp>
        <p:nvSpPr>
          <p:cNvPr id="472" name="Google Shape;472;p23"/>
          <p:cNvSpPr/>
          <p:nvPr/>
        </p:nvSpPr>
        <p:spPr>
          <a:xfrm>
            <a:off x="6915838" y="2299488"/>
            <a:ext cx="679403" cy="660921"/>
          </a:xfrm>
          <a:custGeom>
            <a:rect b="b" l="l" r="r" t="t"/>
            <a:pathLst>
              <a:path extrusionOk="0" h="20955" w="21541">
                <a:moveTo>
                  <a:pt x="10380" y="1271"/>
                </a:moveTo>
                <a:cubicBezTo>
                  <a:pt x="10686" y="1271"/>
                  <a:pt x="10990" y="1334"/>
                  <a:pt x="11297" y="1350"/>
                </a:cubicBezTo>
                <a:cubicBezTo>
                  <a:pt x="12423" y="1411"/>
                  <a:pt x="13557" y="1522"/>
                  <a:pt x="14572" y="2027"/>
                </a:cubicBezTo>
                <a:cubicBezTo>
                  <a:pt x="15560" y="2518"/>
                  <a:pt x="16321" y="3332"/>
                  <a:pt x="17086" y="4124"/>
                </a:cubicBezTo>
                <a:cubicBezTo>
                  <a:pt x="17666" y="4726"/>
                  <a:pt x="18177" y="5369"/>
                  <a:pt x="18616" y="6078"/>
                </a:cubicBezTo>
                <a:cubicBezTo>
                  <a:pt x="19101" y="6865"/>
                  <a:pt x="19596" y="7620"/>
                  <a:pt x="19750" y="8581"/>
                </a:cubicBezTo>
                <a:cubicBezTo>
                  <a:pt x="19984" y="10037"/>
                  <a:pt x="19926" y="11472"/>
                  <a:pt x="19568" y="12875"/>
                </a:cubicBezTo>
                <a:cubicBezTo>
                  <a:pt x="19371" y="13651"/>
                  <a:pt x="18939" y="14348"/>
                  <a:pt x="18455" y="15033"/>
                </a:cubicBezTo>
                <a:cubicBezTo>
                  <a:pt x="18082" y="15557"/>
                  <a:pt x="17590" y="16027"/>
                  <a:pt x="17332" y="16647"/>
                </a:cubicBezTo>
                <a:cubicBezTo>
                  <a:pt x="17210" y="16943"/>
                  <a:pt x="16847" y="17036"/>
                  <a:pt x="16614" y="17250"/>
                </a:cubicBezTo>
                <a:cubicBezTo>
                  <a:pt x="15995" y="17816"/>
                  <a:pt x="15281" y="18277"/>
                  <a:pt x="14489" y="18633"/>
                </a:cubicBezTo>
                <a:cubicBezTo>
                  <a:pt x="13772" y="18956"/>
                  <a:pt x="13062" y="19125"/>
                  <a:pt x="12286" y="19223"/>
                </a:cubicBezTo>
                <a:cubicBezTo>
                  <a:pt x="11373" y="19339"/>
                  <a:pt x="10481" y="19499"/>
                  <a:pt x="9544" y="19499"/>
                </a:cubicBezTo>
                <a:cubicBezTo>
                  <a:pt x="9530" y="19499"/>
                  <a:pt x="9516" y="19499"/>
                  <a:pt x="9502" y="19499"/>
                </a:cubicBezTo>
                <a:cubicBezTo>
                  <a:pt x="8528" y="19495"/>
                  <a:pt x="7621" y="19191"/>
                  <a:pt x="6670" y="19111"/>
                </a:cubicBezTo>
                <a:cubicBezTo>
                  <a:pt x="6220" y="19073"/>
                  <a:pt x="5757" y="18589"/>
                  <a:pt x="5403" y="18213"/>
                </a:cubicBezTo>
                <a:cubicBezTo>
                  <a:pt x="4823" y="17598"/>
                  <a:pt x="4264" y="16952"/>
                  <a:pt x="3708" y="16314"/>
                </a:cubicBezTo>
                <a:cubicBezTo>
                  <a:pt x="3264" y="15802"/>
                  <a:pt x="2848" y="15294"/>
                  <a:pt x="2569" y="14698"/>
                </a:cubicBezTo>
                <a:cubicBezTo>
                  <a:pt x="2024" y="13538"/>
                  <a:pt x="1460" y="12373"/>
                  <a:pt x="1384" y="11032"/>
                </a:cubicBezTo>
                <a:cubicBezTo>
                  <a:pt x="1371" y="10207"/>
                  <a:pt x="1572" y="9394"/>
                  <a:pt x="1807" y="8604"/>
                </a:cubicBezTo>
                <a:cubicBezTo>
                  <a:pt x="2086" y="7660"/>
                  <a:pt x="2432" y="6700"/>
                  <a:pt x="3043" y="5933"/>
                </a:cubicBezTo>
                <a:cubicBezTo>
                  <a:pt x="3694" y="5116"/>
                  <a:pt x="4208" y="4176"/>
                  <a:pt x="5135" y="3562"/>
                </a:cubicBezTo>
                <a:cubicBezTo>
                  <a:pt x="5513" y="3311"/>
                  <a:pt x="5827" y="2918"/>
                  <a:pt x="6252" y="2686"/>
                </a:cubicBezTo>
                <a:cubicBezTo>
                  <a:pt x="6882" y="2342"/>
                  <a:pt x="7511" y="2007"/>
                  <a:pt x="8226" y="1848"/>
                </a:cubicBezTo>
                <a:cubicBezTo>
                  <a:pt x="8759" y="1732"/>
                  <a:pt x="9282" y="1574"/>
                  <a:pt x="9791" y="1375"/>
                </a:cubicBezTo>
                <a:cubicBezTo>
                  <a:pt x="9990" y="1296"/>
                  <a:pt x="10185" y="1271"/>
                  <a:pt x="10380" y="1271"/>
                </a:cubicBezTo>
                <a:close/>
                <a:moveTo>
                  <a:pt x="10799" y="1"/>
                </a:moveTo>
                <a:cubicBezTo>
                  <a:pt x="10727" y="1"/>
                  <a:pt x="10655" y="13"/>
                  <a:pt x="10584" y="42"/>
                </a:cubicBezTo>
                <a:cubicBezTo>
                  <a:pt x="10009" y="278"/>
                  <a:pt x="9375" y="91"/>
                  <a:pt x="8808" y="317"/>
                </a:cubicBezTo>
                <a:cubicBezTo>
                  <a:pt x="8754" y="261"/>
                  <a:pt x="8708" y="240"/>
                  <a:pt x="8667" y="240"/>
                </a:cubicBezTo>
                <a:cubicBezTo>
                  <a:pt x="8575" y="240"/>
                  <a:pt x="8504" y="341"/>
                  <a:pt x="8416" y="390"/>
                </a:cubicBezTo>
                <a:cubicBezTo>
                  <a:pt x="8052" y="594"/>
                  <a:pt x="7699" y="853"/>
                  <a:pt x="7306" y="961"/>
                </a:cubicBezTo>
                <a:cubicBezTo>
                  <a:pt x="6103" y="1289"/>
                  <a:pt x="5153" y="2041"/>
                  <a:pt x="4241" y="2808"/>
                </a:cubicBezTo>
                <a:cubicBezTo>
                  <a:pt x="3275" y="3620"/>
                  <a:pt x="2469" y="4600"/>
                  <a:pt x="1773" y="5672"/>
                </a:cubicBezTo>
                <a:cubicBezTo>
                  <a:pt x="1011" y="6846"/>
                  <a:pt x="733" y="8177"/>
                  <a:pt x="353" y="9481"/>
                </a:cubicBezTo>
                <a:cubicBezTo>
                  <a:pt x="1" y="10694"/>
                  <a:pt x="427" y="11817"/>
                  <a:pt x="670" y="12973"/>
                </a:cubicBezTo>
                <a:cubicBezTo>
                  <a:pt x="755" y="13377"/>
                  <a:pt x="957" y="13705"/>
                  <a:pt x="1085" y="14072"/>
                </a:cubicBezTo>
                <a:cubicBezTo>
                  <a:pt x="1301" y="14691"/>
                  <a:pt x="1405" y="15338"/>
                  <a:pt x="1968" y="15786"/>
                </a:cubicBezTo>
                <a:cubicBezTo>
                  <a:pt x="2086" y="15880"/>
                  <a:pt x="2254" y="16065"/>
                  <a:pt x="2223" y="16275"/>
                </a:cubicBezTo>
                <a:cubicBezTo>
                  <a:pt x="2188" y="16525"/>
                  <a:pt x="2279" y="16645"/>
                  <a:pt x="2528" y="16654"/>
                </a:cubicBezTo>
                <a:cubicBezTo>
                  <a:pt x="2795" y="16663"/>
                  <a:pt x="2823" y="16922"/>
                  <a:pt x="2885" y="17076"/>
                </a:cubicBezTo>
                <a:cubicBezTo>
                  <a:pt x="3254" y="17993"/>
                  <a:pt x="3963" y="18664"/>
                  <a:pt x="4684" y="19241"/>
                </a:cubicBezTo>
                <a:cubicBezTo>
                  <a:pt x="5224" y="19675"/>
                  <a:pt x="5899" y="20012"/>
                  <a:pt x="6632" y="20218"/>
                </a:cubicBezTo>
                <a:cubicBezTo>
                  <a:pt x="7431" y="20443"/>
                  <a:pt x="8204" y="20761"/>
                  <a:pt x="9041" y="20827"/>
                </a:cubicBezTo>
                <a:cubicBezTo>
                  <a:pt x="9525" y="20864"/>
                  <a:pt x="10024" y="20954"/>
                  <a:pt x="10505" y="20954"/>
                </a:cubicBezTo>
                <a:cubicBezTo>
                  <a:pt x="10680" y="20954"/>
                  <a:pt x="10852" y="20943"/>
                  <a:pt x="11021" y="20912"/>
                </a:cubicBezTo>
                <a:cubicBezTo>
                  <a:pt x="12688" y="20610"/>
                  <a:pt x="14399" y="20410"/>
                  <a:pt x="15888" y="19478"/>
                </a:cubicBezTo>
                <a:cubicBezTo>
                  <a:pt x="16547" y="19067"/>
                  <a:pt x="17225" y="18662"/>
                  <a:pt x="17756" y="18104"/>
                </a:cubicBezTo>
                <a:cubicBezTo>
                  <a:pt x="18284" y="17549"/>
                  <a:pt x="18700" y="16886"/>
                  <a:pt x="19148" y="16258"/>
                </a:cubicBezTo>
                <a:cubicBezTo>
                  <a:pt x="19286" y="16061"/>
                  <a:pt x="19312" y="15753"/>
                  <a:pt x="19485" y="15619"/>
                </a:cubicBezTo>
                <a:cubicBezTo>
                  <a:pt x="20144" y="15106"/>
                  <a:pt x="20516" y="14343"/>
                  <a:pt x="20738" y="13647"/>
                </a:cubicBezTo>
                <a:cubicBezTo>
                  <a:pt x="21268" y="11996"/>
                  <a:pt x="21541" y="10298"/>
                  <a:pt x="21107" y="8513"/>
                </a:cubicBezTo>
                <a:cubicBezTo>
                  <a:pt x="20928" y="7778"/>
                  <a:pt x="20725" y="7011"/>
                  <a:pt x="20499" y="6310"/>
                </a:cubicBezTo>
                <a:cubicBezTo>
                  <a:pt x="20254" y="5548"/>
                  <a:pt x="19604" y="4869"/>
                  <a:pt x="19087" y="4197"/>
                </a:cubicBezTo>
                <a:cubicBezTo>
                  <a:pt x="18280" y="3147"/>
                  <a:pt x="17121" y="2454"/>
                  <a:pt x="16070" y="1659"/>
                </a:cubicBezTo>
                <a:cubicBezTo>
                  <a:pt x="15430" y="1174"/>
                  <a:pt x="14692" y="917"/>
                  <a:pt x="13946" y="677"/>
                </a:cubicBezTo>
                <a:cubicBezTo>
                  <a:pt x="13430" y="511"/>
                  <a:pt x="12993" y="167"/>
                  <a:pt x="12399" y="156"/>
                </a:cubicBezTo>
                <a:cubicBezTo>
                  <a:pt x="12394" y="156"/>
                  <a:pt x="12390" y="156"/>
                  <a:pt x="12386" y="156"/>
                </a:cubicBezTo>
                <a:cubicBezTo>
                  <a:pt x="12166" y="156"/>
                  <a:pt x="11974" y="273"/>
                  <a:pt x="11741" y="273"/>
                </a:cubicBezTo>
                <a:cubicBezTo>
                  <a:pt x="11665" y="273"/>
                  <a:pt x="11585" y="260"/>
                  <a:pt x="11497" y="227"/>
                </a:cubicBezTo>
                <a:cubicBezTo>
                  <a:pt x="11300" y="151"/>
                  <a:pt x="11052" y="1"/>
                  <a:pt x="1079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C2B3F"/>
              </a:solidFill>
            </a:endParaRPr>
          </a:p>
        </p:txBody>
      </p:sp>
      <p:grpSp>
        <p:nvGrpSpPr>
          <p:cNvPr id="473" name="Google Shape;473;p23"/>
          <p:cNvGrpSpPr/>
          <p:nvPr/>
        </p:nvGrpSpPr>
        <p:grpSpPr>
          <a:xfrm>
            <a:off x="1640125" y="3071100"/>
            <a:ext cx="218918" cy="577215"/>
            <a:chOff x="3270375" y="3436275"/>
            <a:chExt cx="218918" cy="577215"/>
          </a:xfrm>
        </p:grpSpPr>
        <p:sp>
          <p:nvSpPr>
            <p:cNvPr id="474" name="Google Shape;474;p23"/>
            <p:cNvSpPr/>
            <p:nvPr/>
          </p:nvSpPr>
          <p:spPr>
            <a:xfrm>
              <a:off x="3270375" y="3436275"/>
              <a:ext cx="218918" cy="577215"/>
            </a:xfrm>
            <a:custGeom>
              <a:rect b="b" l="l" r="r" t="t"/>
              <a:pathLst>
                <a:path extrusionOk="0" h="39434" w="14956">
                  <a:moveTo>
                    <a:pt x="5006" y="1930"/>
                  </a:moveTo>
                  <a:lnTo>
                    <a:pt x="5006" y="1931"/>
                  </a:lnTo>
                  <a:cubicBezTo>
                    <a:pt x="5256" y="2638"/>
                    <a:pt x="5658" y="3258"/>
                    <a:pt x="5824" y="3950"/>
                  </a:cubicBezTo>
                  <a:cubicBezTo>
                    <a:pt x="5971" y="4557"/>
                    <a:pt x="6397" y="4810"/>
                    <a:pt x="6833" y="4810"/>
                  </a:cubicBezTo>
                  <a:cubicBezTo>
                    <a:pt x="7138" y="4810"/>
                    <a:pt x="7449" y="4686"/>
                    <a:pt x="7673" y="4472"/>
                  </a:cubicBezTo>
                  <a:cubicBezTo>
                    <a:pt x="8319" y="3855"/>
                    <a:pt x="9163" y="3816"/>
                    <a:pt x="9944" y="3626"/>
                  </a:cubicBezTo>
                  <a:cubicBezTo>
                    <a:pt x="10118" y="3583"/>
                    <a:pt x="10268" y="3421"/>
                    <a:pt x="10478" y="3421"/>
                  </a:cubicBezTo>
                  <a:cubicBezTo>
                    <a:pt x="10537" y="3421"/>
                    <a:pt x="10600" y="3433"/>
                    <a:pt x="10670" y="3465"/>
                  </a:cubicBezTo>
                  <a:cubicBezTo>
                    <a:pt x="10429" y="4028"/>
                    <a:pt x="10213" y="4615"/>
                    <a:pt x="9932" y="5172"/>
                  </a:cubicBezTo>
                  <a:cubicBezTo>
                    <a:pt x="9216" y="6594"/>
                    <a:pt x="8813" y="8123"/>
                    <a:pt x="8199" y="9577"/>
                  </a:cubicBezTo>
                  <a:cubicBezTo>
                    <a:pt x="7821" y="10469"/>
                    <a:pt x="7713" y="11424"/>
                    <a:pt x="7407" y="12335"/>
                  </a:cubicBezTo>
                  <a:cubicBezTo>
                    <a:pt x="7184" y="12992"/>
                    <a:pt x="7310" y="13746"/>
                    <a:pt x="7204" y="14446"/>
                  </a:cubicBezTo>
                  <a:cubicBezTo>
                    <a:pt x="7054" y="15437"/>
                    <a:pt x="7006" y="16439"/>
                    <a:pt x="7060" y="17439"/>
                  </a:cubicBezTo>
                  <a:cubicBezTo>
                    <a:pt x="7126" y="18636"/>
                    <a:pt x="6919" y="19837"/>
                    <a:pt x="7204" y="21038"/>
                  </a:cubicBezTo>
                  <a:cubicBezTo>
                    <a:pt x="7303" y="21458"/>
                    <a:pt x="7381" y="21930"/>
                    <a:pt x="7377" y="22373"/>
                  </a:cubicBezTo>
                  <a:cubicBezTo>
                    <a:pt x="7371" y="23073"/>
                    <a:pt x="7701" y="23695"/>
                    <a:pt x="7802" y="24372"/>
                  </a:cubicBezTo>
                  <a:cubicBezTo>
                    <a:pt x="7979" y="25565"/>
                    <a:pt x="8288" y="26757"/>
                    <a:pt x="8812" y="27877"/>
                  </a:cubicBezTo>
                  <a:cubicBezTo>
                    <a:pt x="9314" y="28948"/>
                    <a:pt x="9759" y="30045"/>
                    <a:pt x="10482" y="31015"/>
                  </a:cubicBezTo>
                  <a:cubicBezTo>
                    <a:pt x="10683" y="31286"/>
                    <a:pt x="10867" y="31428"/>
                    <a:pt x="11061" y="31428"/>
                  </a:cubicBezTo>
                  <a:cubicBezTo>
                    <a:pt x="11231" y="31428"/>
                    <a:pt x="11409" y="31318"/>
                    <a:pt x="11613" y="31093"/>
                  </a:cubicBezTo>
                  <a:cubicBezTo>
                    <a:pt x="11924" y="30747"/>
                    <a:pt x="12361" y="30632"/>
                    <a:pt x="12767" y="30494"/>
                  </a:cubicBezTo>
                  <a:cubicBezTo>
                    <a:pt x="12840" y="30469"/>
                    <a:pt x="12909" y="30458"/>
                    <a:pt x="12974" y="30458"/>
                  </a:cubicBezTo>
                  <a:cubicBezTo>
                    <a:pt x="13252" y="30458"/>
                    <a:pt x="13433" y="30678"/>
                    <a:pt x="13433" y="30998"/>
                  </a:cubicBezTo>
                  <a:cubicBezTo>
                    <a:pt x="13433" y="31950"/>
                    <a:pt x="13460" y="32906"/>
                    <a:pt x="13369" y="33853"/>
                  </a:cubicBezTo>
                  <a:cubicBezTo>
                    <a:pt x="13237" y="35219"/>
                    <a:pt x="12868" y="36543"/>
                    <a:pt x="12355" y="37828"/>
                  </a:cubicBezTo>
                  <a:cubicBezTo>
                    <a:pt x="12299" y="37970"/>
                    <a:pt x="12273" y="38090"/>
                    <a:pt x="12085" y="38104"/>
                  </a:cubicBezTo>
                  <a:cubicBezTo>
                    <a:pt x="11730" y="38131"/>
                    <a:pt x="11359" y="38229"/>
                    <a:pt x="11012" y="38229"/>
                  </a:cubicBezTo>
                  <a:cubicBezTo>
                    <a:pt x="10910" y="38229"/>
                    <a:pt x="10811" y="38220"/>
                    <a:pt x="10714" y="38199"/>
                  </a:cubicBezTo>
                  <a:cubicBezTo>
                    <a:pt x="9313" y="37891"/>
                    <a:pt x="7873" y="37706"/>
                    <a:pt x="6527" y="37217"/>
                  </a:cubicBezTo>
                  <a:cubicBezTo>
                    <a:pt x="5868" y="36978"/>
                    <a:pt x="5153" y="36791"/>
                    <a:pt x="4614" y="36306"/>
                  </a:cubicBezTo>
                  <a:cubicBezTo>
                    <a:pt x="4296" y="36022"/>
                    <a:pt x="4156" y="35784"/>
                    <a:pt x="4614" y="35462"/>
                  </a:cubicBezTo>
                  <a:cubicBezTo>
                    <a:pt x="5181" y="35063"/>
                    <a:pt x="5573" y="34467"/>
                    <a:pt x="6206" y="34131"/>
                  </a:cubicBezTo>
                  <a:cubicBezTo>
                    <a:pt x="6333" y="34063"/>
                    <a:pt x="6438" y="33998"/>
                    <a:pt x="6340" y="33863"/>
                  </a:cubicBezTo>
                  <a:cubicBezTo>
                    <a:pt x="6101" y="33524"/>
                    <a:pt x="6066" y="33127"/>
                    <a:pt x="5933" y="32767"/>
                  </a:cubicBezTo>
                  <a:cubicBezTo>
                    <a:pt x="5769" y="32323"/>
                    <a:pt x="5664" y="31818"/>
                    <a:pt x="5392" y="31436"/>
                  </a:cubicBezTo>
                  <a:cubicBezTo>
                    <a:pt x="4882" y="30720"/>
                    <a:pt x="4675" y="29901"/>
                    <a:pt x="4328" y="29133"/>
                  </a:cubicBezTo>
                  <a:cubicBezTo>
                    <a:pt x="3817" y="27997"/>
                    <a:pt x="3460" y="26803"/>
                    <a:pt x="3025" y="25638"/>
                  </a:cubicBezTo>
                  <a:cubicBezTo>
                    <a:pt x="2588" y="24465"/>
                    <a:pt x="2214" y="23281"/>
                    <a:pt x="1944" y="22069"/>
                  </a:cubicBezTo>
                  <a:cubicBezTo>
                    <a:pt x="1666" y="20820"/>
                    <a:pt x="1457" y="19561"/>
                    <a:pt x="1379" y="18278"/>
                  </a:cubicBezTo>
                  <a:cubicBezTo>
                    <a:pt x="1296" y="16911"/>
                    <a:pt x="1233" y="15546"/>
                    <a:pt x="1379" y="14187"/>
                  </a:cubicBezTo>
                  <a:cubicBezTo>
                    <a:pt x="1454" y="13484"/>
                    <a:pt x="1617" y="12782"/>
                    <a:pt x="1706" y="12083"/>
                  </a:cubicBezTo>
                  <a:cubicBezTo>
                    <a:pt x="1839" y="11030"/>
                    <a:pt x="2018" y="9989"/>
                    <a:pt x="2287" y="8969"/>
                  </a:cubicBezTo>
                  <a:cubicBezTo>
                    <a:pt x="2634" y="7649"/>
                    <a:pt x="3027" y="6344"/>
                    <a:pt x="3598" y="5078"/>
                  </a:cubicBezTo>
                  <a:cubicBezTo>
                    <a:pt x="4003" y="4180"/>
                    <a:pt x="4528" y="3317"/>
                    <a:pt x="4778" y="2353"/>
                  </a:cubicBezTo>
                  <a:cubicBezTo>
                    <a:pt x="4818" y="2204"/>
                    <a:pt x="4929" y="2071"/>
                    <a:pt x="5006" y="1930"/>
                  </a:cubicBezTo>
                  <a:close/>
                  <a:moveTo>
                    <a:pt x="5247" y="1"/>
                  </a:moveTo>
                  <a:cubicBezTo>
                    <a:pt x="5196" y="1"/>
                    <a:pt x="5141" y="18"/>
                    <a:pt x="5080" y="59"/>
                  </a:cubicBezTo>
                  <a:cubicBezTo>
                    <a:pt x="4765" y="270"/>
                    <a:pt x="4406" y="440"/>
                    <a:pt x="4248" y="822"/>
                  </a:cubicBezTo>
                  <a:cubicBezTo>
                    <a:pt x="4007" y="1412"/>
                    <a:pt x="3605" y="1925"/>
                    <a:pt x="3308" y="2493"/>
                  </a:cubicBezTo>
                  <a:cubicBezTo>
                    <a:pt x="2962" y="3155"/>
                    <a:pt x="2699" y="3847"/>
                    <a:pt x="2364" y="4513"/>
                  </a:cubicBezTo>
                  <a:cubicBezTo>
                    <a:pt x="1934" y="5365"/>
                    <a:pt x="1729" y="6281"/>
                    <a:pt x="1556" y="7214"/>
                  </a:cubicBezTo>
                  <a:cubicBezTo>
                    <a:pt x="1382" y="8142"/>
                    <a:pt x="1020" y="9023"/>
                    <a:pt x="883" y="9980"/>
                  </a:cubicBezTo>
                  <a:cubicBezTo>
                    <a:pt x="679" y="11392"/>
                    <a:pt x="327" y="12782"/>
                    <a:pt x="256" y="14219"/>
                  </a:cubicBezTo>
                  <a:cubicBezTo>
                    <a:pt x="207" y="15215"/>
                    <a:pt x="170" y="16213"/>
                    <a:pt x="124" y="17210"/>
                  </a:cubicBezTo>
                  <a:cubicBezTo>
                    <a:pt x="113" y="17475"/>
                    <a:pt x="309" y="17693"/>
                    <a:pt x="235" y="17973"/>
                  </a:cubicBezTo>
                  <a:cubicBezTo>
                    <a:pt x="1" y="18856"/>
                    <a:pt x="395" y="19707"/>
                    <a:pt x="442" y="20578"/>
                  </a:cubicBezTo>
                  <a:cubicBezTo>
                    <a:pt x="476" y="21233"/>
                    <a:pt x="635" y="21888"/>
                    <a:pt x="724" y="22532"/>
                  </a:cubicBezTo>
                  <a:cubicBezTo>
                    <a:pt x="819" y="23229"/>
                    <a:pt x="958" y="23935"/>
                    <a:pt x="1160" y="24582"/>
                  </a:cubicBezTo>
                  <a:cubicBezTo>
                    <a:pt x="1448" y="25511"/>
                    <a:pt x="1763" y="26439"/>
                    <a:pt x="2093" y="27359"/>
                  </a:cubicBezTo>
                  <a:cubicBezTo>
                    <a:pt x="2231" y="27745"/>
                    <a:pt x="2290" y="28162"/>
                    <a:pt x="2452" y="28520"/>
                  </a:cubicBezTo>
                  <a:cubicBezTo>
                    <a:pt x="2757" y="29190"/>
                    <a:pt x="2986" y="29890"/>
                    <a:pt x="3400" y="30529"/>
                  </a:cubicBezTo>
                  <a:cubicBezTo>
                    <a:pt x="3925" y="31338"/>
                    <a:pt x="4196" y="32309"/>
                    <a:pt x="4888" y="33006"/>
                  </a:cubicBezTo>
                  <a:cubicBezTo>
                    <a:pt x="5378" y="33499"/>
                    <a:pt x="5208" y="33681"/>
                    <a:pt x="4763" y="34014"/>
                  </a:cubicBezTo>
                  <a:cubicBezTo>
                    <a:pt x="4262" y="34389"/>
                    <a:pt x="3617" y="34645"/>
                    <a:pt x="3323" y="35216"/>
                  </a:cubicBezTo>
                  <a:cubicBezTo>
                    <a:pt x="2746" y="36333"/>
                    <a:pt x="3372" y="37232"/>
                    <a:pt x="4575" y="37692"/>
                  </a:cubicBezTo>
                  <a:cubicBezTo>
                    <a:pt x="5150" y="37912"/>
                    <a:pt x="5765" y="38066"/>
                    <a:pt x="6325" y="38291"/>
                  </a:cubicBezTo>
                  <a:cubicBezTo>
                    <a:pt x="7219" y="38649"/>
                    <a:pt x="9523" y="39433"/>
                    <a:pt x="11215" y="39433"/>
                  </a:cubicBezTo>
                  <a:cubicBezTo>
                    <a:pt x="11277" y="39433"/>
                    <a:pt x="11338" y="39432"/>
                    <a:pt x="11398" y="39430"/>
                  </a:cubicBezTo>
                  <a:cubicBezTo>
                    <a:pt x="11987" y="39408"/>
                    <a:pt x="12489" y="39280"/>
                    <a:pt x="12809" y="38988"/>
                  </a:cubicBezTo>
                  <a:cubicBezTo>
                    <a:pt x="13687" y="38186"/>
                    <a:pt x="14348" y="36173"/>
                    <a:pt x="14503" y="35024"/>
                  </a:cubicBezTo>
                  <a:cubicBezTo>
                    <a:pt x="14735" y="33320"/>
                    <a:pt x="14955" y="31600"/>
                    <a:pt x="14635" y="29867"/>
                  </a:cubicBezTo>
                  <a:cubicBezTo>
                    <a:pt x="14547" y="29393"/>
                    <a:pt x="14291" y="29052"/>
                    <a:pt x="13906" y="28907"/>
                  </a:cubicBezTo>
                  <a:cubicBezTo>
                    <a:pt x="13762" y="28852"/>
                    <a:pt x="13613" y="28827"/>
                    <a:pt x="13466" y="28827"/>
                  </a:cubicBezTo>
                  <a:cubicBezTo>
                    <a:pt x="13081" y="28827"/>
                    <a:pt x="12708" y="29003"/>
                    <a:pt x="12477" y="29299"/>
                  </a:cubicBezTo>
                  <a:cubicBezTo>
                    <a:pt x="12230" y="29615"/>
                    <a:pt x="11781" y="29587"/>
                    <a:pt x="11593" y="29944"/>
                  </a:cubicBezTo>
                  <a:cubicBezTo>
                    <a:pt x="11571" y="29986"/>
                    <a:pt x="11529" y="30003"/>
                    <a:pt x="11481" y="30003"/>
                  </a:cubicBezTo>
                  <a:cubicBezTo>
                    <a:pt x="11378" y="30003"/>
                    <a:pt x="11248" y="29922"/>
                    <a:pt x="11234" y="29840"/>
                  </a:cubicBezTo>
                  <a:cubicBezTo>
                    <a:pt x="11126" y="29207"/>
                    <a:pt x="10546" y="28826"/>
                    <a:pt x="10333" y="28244"/>
                  </a:cubicBezTo>
                  <a:cubicBezTo>
                    <a:pt x="9975" y="27270"/>
                    <a:pt x="9567" y="26321"/>
                    <a:pt x="9273" y="25318"/>
                  </a:cubicBezTo>
                  <a:cubicBezTo>
                    <a:pt x="8954" y="24225"/>
                    <a:pt x="8824" y="23110"/>
                    <a:pt x="8534" y="22020"/>
                  </a:cubicBezTo>
                  <a:cubicBezTo>
                    <a:pt x="8308" y="21170"/>
                    <a:pt x="8439" y="20280"/>
                    <a:pt x="8298" y="19443"/>
                  </a:cubicBezTo>
                  <a:cubicBezTo>
                    <a:pt x="8073" y="18105"/>
                    <a:pt x="8290" y="16802"/>
                    <a:pt x="8310" y="15487"/>
                  </a:cubicBezTo>
                  <a:cubicBezTo>
                    <a:pt x="8332" y="14114"/>
                    <a:pt x="8629" y="12763"/>
                    <a:pt x="8874" y="11414"/>
                  </a:cubicBezTo>
                  <a:cubicBezTo>
                    <a:pt x="9017" y="10627"/>
                    <a:pt x="9194" y="9820"/>
                    <a:pt x="9544" y="9103"/>
                  </a:cubicBezTo>
                  <a:cubicBezTo>
                    <a:pt x="9886" y="8399"/>
                    <a:pt x="10125" y="7667"/>
                    <a:pt x="10421" y="6951"/>
                  </a:cubicBezTo>
                  <a:cubicBezTo>
                    <a:pt x="10944" y="5686"/>
                    <a:pt x="11428" y="4405"/>
                    <a:pt x="11978" y="3151"/>
                  </a:cubicBezTo>
                  <a:cubicBezTo>
                    <a:pt x="12187" y="2673"/>
                    <a:pt x="11919" y="1970"/>
                    <a:pt x="11440" y="1970"/>
                  </a:cubicBezTo>
                  <a:cubicBezTo>
                    <a:pt x="11406" y="1970"/>
                    <a:pt x="11370" y="1973"/>
                    <a:pt x="11334" y="1981"/>
                  </a:cubicBezTo>
                  <a:cubicBezTo>
                    <a:pt x="10129" y="2230"/>
                    <a:pt x="8904" y="2522"/>
                    <a:pt x="7791" y="3008"/>
                  </a:cubicBezTo>
                  <a:cubicBezTo>
                    <a:pt x="7431" y="3165"/>
                    <a:pt x="7230" y="3268"/>
                    <a:pt x="7093" y="3268"/>
                  </a:cubicBezTo>
                  <a:cubicBezTo>
                    <a:pt x="6912" y="3268"/>
                    <a:pt x="6842" y="3090"/>
                    <a:pt x="6669" y="2622"/>
                  </a:cubicBezTo>
                  <a:cubicBezTo>
                    <a:pt x="6369" y="1812"/>
                    <a:pt x="6227" y="927"/>
                    <a:pt x="5599" y="236"/>
                  </a:cubicBezTo>
                  <a:cubicBezTo>
                    <a:pt x="5486" y="112"/>
                    <a:pt x="5378" y="1"/>
                    <a:pt x="524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23"/>
            <p:cNvSpPr/>
            <p:nvPr/>
          </p:nvSpPr>
          <p:spPr>
            <a:xfrm>
              <a:off x="3288423" y="3464525"/>
              <a:ext cx="178987" cy="531341"/>
            </a:xfrm>
            <a:custGeom>
              <a:rect b="b" l="l" r="r" t="t"/>
              <a:pathLst>
                <a:path extrusionOk="0" h="36300" w="12228">
                  <a:moveTo>
                    <a:pt x="3773" y="1"/>
                  </a:moveTo>
                  <a:cubicBezTo>
                    <a:pt x="3696" y="141"/>
                    <a:pt x="3585" y="274"/>
                    <a:pt x="3545" y="425"/>
                  </a:cubicBezTo>
                  <a:cubicBezTo>
                    <a:pt x="3295" y="1387"/>
                    <a:pt x="2770" y="2250"/>
                    <a:pt x="2365" y="3148"/>
                  </a:cubicBezTo>
                  <a:cubicBezTo>
                    <a:pt x="1794" y="4416"/>
                    <a:pt x="1401" y="5720"/>
                    <a:pt x="1054" y="7039"/>
                  </a:cubicBezTo>
                  <a:cubicBezTo>
                    <a:pt x="785" y="8059"/>
                    <a:pt x="606" y="9100"/>
                    <a:pt x="473" y="10153"/>
                  </a:cubicBezTo>
                  <a:cubicBezTo>
                    <a:pt x="384" y="10853"/>
                    <a:pt x="221" y="11555"/>
                    <a:pt x="146" y="12257"/>
                  </a:cubicBezTo>
                  <a:cubicBezTo>
                    <a:pt x="0" y="13616"/>
                    <a:pt x="63" y="14981"/>
                    <a:pt x="146" y="16348"/>
                  </a:cubicBezTo>
                  <a:cubicBezTo>
                    <a:pt x="224" y="17632"/>
                    <a:pt x="433" y="18890"/>
                    <a:pt x="711" y="20140"/>
                  </a:cubicBezTo>
                  <a:cubicBezTo>
                    <a:pt x="981" y="21352"/>
                    <a:pt x="1355" y="22535"/>
                    <a:pt x="1792" y="23709"/>
                  </a:cubicBezTo>
                  <a:cubicBezTo>
                    <a:pt x="2227" y="24873"/>
                    <a:pt x="2584" y="26067"/>
                    <a:pt x="3095" y="27203"/>
                  </a:cubicBezTo>
                  <a:cubicBezTo>
                    <a:pt x="3442" y="27971"/>
                    <a:pt x="3649" y="28790"/>
                    <a:pt x="4159" y="29506"/>
                  </a:cubicBezTo>
                  <a:cubicBezTo>
                    <a:pt x="4431" y="29889"/>
                    <a:pt x="4536" y="30393"/>
                    <a:pt x="4700" y="30837"/>
                  </a:cubicBezTo>
                  <a:cubicBezTo>
                    <a:pt x="4833" y="31197"/>
                    <a:pt x="4868" y="31594"/>
                    <a:pt x="5107" y="31933"/>
                  </a:cubicBezTo>
                  <a:cubicBezTo>
                    <a:pt x="5205" y="32069"/>
                    <a:pt x="5100" y="32133"/>
                    <a:pt x="4973" y="32201"/>
                  </a:cubicBezTo>
                  <a:cubicBezTo>
                    <a:pt x="4340" y="32537"/>
                    <a:pt x="3948" y="33134"/>
                    <a:pt x="3381" y="33532"/>
                  </a:cubicBezTo>
                  <a:cubicBezTo>
                    <a:pt x="2923" y="33854"/>
                    <a:pt x="3063" y="34092"/>
                    <a:pt x="3381" y="34376"/>
                  </a:cubicBezTo>
                  <a:cubicBezTo>
                    <a:pt x="3920" y="34861"/>
                    <a:pt x="4635" y="35048"/>
                    <a:pt x="5294" y="35287"/>
                  </a:cubicBezTo>
                  <a:cubicBezTo>
                    <a:pt x="6640" y="35776"/>
                    <a:pt x="8080" y="35961"/>
                    <a:pt x="9481" y="36269"/>
                  </a:cubicBezTo>
                  <a:cubicBezTo>
                    <a:pt x="9578" y="36291"/>
                    <a:pt x="9678" y="36299"/>
                    <a:pt x="9781" y="36299"/>
                  </a:cubicBezTo>
                  <a:cubicBezTo>
                    <a:pt x="10127" y="36299"/>
                    <a:pt x="10498" y="36201"/>
                    <a:pt x="10852" y="36174"/>
                  </a:cubicBezTo>
                  <a:cubicBezTo>
                    <a:pt x="11040" y="36160"/>
                    <a:pt x="11066" y="36041"/>
                    <a:pt x="11122" y="35899"/>
                  </a:cubicBezTo>
                  <a:cubicBezTo>
                    <a:pt x="11635" y="34613"/>
                    <a:pt x="12004" y="33289"/>
                    <a:pt x="12136" y="31924"/>
                  </a:cubicBezTo>
                  <a:cubicBezTo>
                    <a:pt x="12227" y="30978"/>
                    <a:pt x="12200" y="30020"/>
                    <a:pt x="12200" y="29068"/>
                  </a:cubicBezTo>
                  <a:cubicBezTo>
                    <a:pt x="12200" y="28749"/>
                    <a:pt x="12020" y="28528"/>
                    <a:pt x="11742" y="28528"/>
                  </a:cubicBezTo>
                  <a:cubicBezTo>
                    <a:pt x="11677" y="28528"/>
                    <a:pt x="11608" y="28540"/>
                    <a:pt x="11534" y="28566"/>
                  </a:cubicBezTo>
                  <a:cubicBezTo>
                    <a:pt x="11128" y="28702"/>
                    <a:pt x="10691" y="28818"/>
                    <a:pt x="10380" y="29163"/>
                  </a:cubicBezTo>
                  <a:cubicBezTo>
                    <a:pt x="10175" y="29389"/>
                    <a:pt x="9998" y="29498"/>
                    <a:pt x="9827" y="29498"/>
                  </a:cubicBezTo>
                  <a:cubicBezTo>
                    <a:pt x="9634" y="29498"/>
                    <a:pt x="9450" y="29357"/>
                    <a:pt x="9249" y="29086"/>
                  </a:cubicBezTo>
                  <a:cubicBezTo>
                    <a:pt x="8526" y="28115"/>
                    <a:pt x="8081" y="27018"/>
                    <a:pt x="7579" y="25947"/>
                  </a:cubicBezTo>
                  <a:cubicBezTo>
                    <a:pt x="7055" y="24829"/>
                    <a:pt x="6746" y="23635"/>
                    <a:pt x="6569" y="22444"/>
                  </a:cubicBezTo>
                  <a:cubicBezTo>
                    <a:pt x="6468" y="21765"/>
                    <a:pt x="6138" y="21143"/>
                    <a:pt x="6144" y="20443"/>
                  </a:cubicBezTo>
                  <a:cubicBezTo>
                    <a:pt x="6148" y="20001"/>
                    <a:pt x="6070" y="19528"/>
                    <a:pt x="5971" y="19108"/>
                  </a:cubicBezTo>
                  <a:cubicBezTo>
                    <a:pt x="5686" y="17908"/>
                    <a:pt x="5893" y="16706"/>
                    <a:pt x="5827" y="15509"/>
                  </a:cubicBezTo>
                  <a:cubicBezTo>
                    <a:pt x="5773" y="14510"/>
                    <a:pt x="5821" y="13507"/>
                    <a:pt x="5971" y="12517"/>
                  </a:cubicBezTo>
                  <a:cubicBezTo>
                    <a:pt x="6077" y="11816"/>
                    <a:pt x="5951" y="11062"/>
                    <a:pt x="6174" y="10405"/>
                  </a:cubicBezTo>
                  <a:cubicBezTo>
                    <a:pt x="6480" y="9494"/>
                    <a:pt x="6588" y="8539"/>
                    <a:pt x="6966" y="7647"/>
                  </a:cubicBezTo>
                  <a:cubicBezTo>
                    <a:pt x="7580" y="6193"/>
                    <a:pt x="7983" y="4664"/>
                    <a:pt x="8699" y="3242"/>
                  </a:cubicBezTo>
                  <a:cubicBezTo>
                    <a:pt x="8980" y="2685"/>
                    <a:pt x="9196" y="2098"/>
                    <a:pt x="9437" y="1535"/>
                  </a:cubicBezTo>
                  <a:cubicBezTo>
                    <a:pt x="9367" y="1503"/>
                    <a:pt x="9304" y="1491"/>
                    <a:pt x="9245" y="1491"/>
                  </a:cubicBezTo>
                  <a:cubicBezTo>
                    <a:pt x="9035" y="1491"/>
                    <a:pt x="8885" y="1654"/>
                    <a:pt x="8711" y="1696"/>
                  </a:cubicBezTo>
                  <a:cubicBezTo>
                    <a:pt x="7930" y="1886"/>
                    <a:pt x="7086" y="1925"/>
                    <a:pt x="6440" y="2542"/>
                  </a:cubicBezTo>
                  <a:cubicBezTo>
                    <a:pt x="6216" y="2756"/>
                    <a:pt x="5905" y="2880"/>
                    <a:pt x="5600" y="2880"/>
                  </a:cubicBezTo>
                  <a:cubicBezTo>
                    <a:pt x="5164" y="2880"/>
                    <a:pt x="4738" y="2627"/>
                    <a:pt x="4591" y="2020"/>
                  </a:cubicBezTo>
                  <a:cubicBezTo>
                    <a:pt x="4425" y="1328"/>
                    <a:pt x="4023" y="708"/>
                    <a:pt x="3773" y="1"/>
                  </a:cubicBezTo>
                  <a:close/>
                </a:path>
              </a:pathLst>
            </a:custGeom>
            <a:solidFill>
              <a:srgbClr val="A6DFD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76" name="Google Shape;476;p23"/>
          <p:cNvGrpSpPr/>
          <p:nvPr/>
        </p:nvGrpSpPr>
        <p:grpSpPr>
          <a:xfrm>
            <a:off x="3593968" y="3071100"/>
            <a:ext cx="167058" cy="468473"/>
            <a:chOff x="3593968" y="3125480"/>
            <a:chExt cx="167058" cy="468473"/>
          </a:xfrm>
        </p:grpSpPr>
        <p:sp>
          <p:nvSpPr>
            <p:cNvPr id="477" name="Google Shape;477;p23"/>
            <p:cNvSpPr/>
            <p:nvPr/>
          </p:nvSpPr>
          <p:spPr>
            <a:xfrm>
              <a:off x="3608224" y="3153086"/>
              <a:ext cx="135455" cy="421487"/>
            </a:xfrm>
            <a:custGeom>
              <a:rect b="b" l="l" r="r" t="t"/>
              <a:pathLst>
                <a:path extrusionOk="0" h="28795" w="9254">
                  <a:moveTo>
                    <a:pt x="1626" y="0"/>
                  </a:moveTo>
                  <a:cubicBezTo>
                    <a:pt x="1530" y="0"/>
                    <a:pt x="1462" y="93"/>
                    <a:pt x="1412" y="329"/>
                  </a:cubicBezTo>
                  <a:cubicBezTo>
                    <a:pt x="1002" y="2257"/>
                    <a:pt x="1788" y="9706"/>
                    <a:pt x="2031" y="11628"/>
                  </a:cubicBezTo>
                  <a:cubicBezTo>
                    <a:pt x="2255" y="13395"/>
                    <a:pt x="1918" y="14958"/>
                    <a:pt x="2188" y="16724"/>
                  </a:cubicBezTo>
                  <a:cubicBezTo>
                    <a:pt x="2291" y="17397"/>
                    <a:pt x="2201" y="18098"/>
                    <a:pt x="2405" y="18775"/>
                  </a:cubicBezTo>
                  <a:cubicBezTo>
                    <a:pt x="2485" y="19045"/>
                    <a:pt x="2333" y="19433"/>
                    <a:pt x="2228" y="19744"/>
                  </a:cubicBezTo>
                  <a:cubicBezTo>
                    <a:pt x="2114" y="20080"/>
                    <a:pt x="2473" y="20188"/>
                    <a:pt x="2416" y="20574"/>
                  </a:cubicBezTo>
                  <a:cubicBezTo>
                    <a:pt x="2335" y="21106"/>
                    <a:pt x="2258" y="21336"/>
                    <a:pt x="1914" y="21336"/>
                  </a:cubicBezTo>
                  <a:cubicBezTo>
                    <a:pt x="1842" y="21336"/>
                    <a:pt x="1757" y="21326"/>
                    <a:pt x="1659" y="21306"/>
                  </a:cubicBezTo>
                  <a:cubicBezTo>
                    <a:pt x="1329" y="21240"/>
                    <a:pt x="1073" y="21014"/>
                    <a:pt x="742" y="20929"/>
                  </a:cubicBezTo>
                  <a:cubicBezTo>
                    <a:pt x="688" y="20915"/>
                    <a:pt x="641" y="20909"/>
                    <a:pt x="599" y="20909"/>
                  </a:cubicBezTo>
                  <a:cubicBezTo>
                    <a:pt x="343" y="20909"/>
                    <a:pt x="289" y="21146"/>
                    <a:pt x="161" y="21262"/>
                  </a:cubicBezTo>
                  <a:cubicBezTo>
                    <a:pt x="0" y="21413"/>
                    <a:pt x="87" y="21658"/>
                    <a:pt x="262" y="21785"/>
                  </a:cubicBezTo>
                  <a:cubicBezTo>
                    <a:pt x="494" y="21956"/>
                    <a:pt x="615" y="22220"/>
                    <a:pt x="673" y="22487"/>
                  </a:cubicBezTo>
                  <a:cubicBezTo>
                    <a:pt x="873" y="23397"/>
                    <a:pt x="1477" y="24091"/>
                    <a:pt x="1683" y="24992"/>
                  </a:cubicBezTo>
                  <a:cubicBezTo>
                    <a:pt x="1716" y="25136"/>
                    <a:pt x="1805" y="25235"/>
                    <a:pt x="1925" y="25273"/>
                  </a:cubicBezTo>
                  <a:cubicBezTo>
                    <a:pt x="2145" y="25344"/>
                    <a:pt x="2272" y="25577"/>
                    <a:pt x="2312" y="25741"/>
                  </a:cubicBezTo>
                  <a:cubicBezTo>
                    <a:pt x="2514" y="26561"/>
                    <a:pt x="3100" y="27062"/>
                    <a:pt x="3552" y="27664"/>
                  </a:cubicBezTo>
                  <a:cubicBezTo>
                    <a:pt x="3716" y="27883"/>
                    <a:pt x="3935" y="27996"/>
                    <a:pt x="4030" y="28335"/>
                  </a:cubicBezTo>
                  <a:cubicBezTo>
                    <a:pt x="4113" y="28630"/>
                    <a:pt x="4368" y="28795"/>
                    <a:pt x="4619" y="28795"/>
                  </a:cubicBezTo>
                  <a:cubicBezTo>
                    <a:pt x="4769" y="28795"/>
                    <a:pt x="4917" y="28735"/>
                    <a:pt x="5024" y="28609"/>
                  </a:cubicBezTo>
                  <a:cubicBezTo>
                    <a:pt x="5484" y="28072"/>
                    <a:pt x="5931" y="27502"/>
                    <a:pt x="6307" y="26907"/>
                  </a:cubicBezTo>
                  <a:cubicBezTo>
                    <a:pt x="6811" y="26112"/>
                    <a:pt x="7333" y="25316"/>
                    <a:pt x="7715" y="24420"/>
                  </a:cubicBezTo>
                  <a:cubicBezTo>
                    <a:pt x="8052" y="23630"/>
                    <a:pt x="8394" y="22838"/>
                    <a:pt x="8659" y="22018"/>
                  </a:cubicBezTo>
                  <a:cubicBezTo>
                    <a:pt x="8737" y="21785"/>
                    <a:pt x="8897" y="21426"/>
                    <a:pt x="9028" y="21066"/>
                  </a:cubicBezTo>
                  <a:cubicBezTo>
                    <a:pt x="9153" y="20718"/>
                    <a:pt x="9254" y="20370"/>
                    <a:pt x="9227" y="20130"/>
                  </a:cubicBezTo>
                  <a:cubicBezTo>
                    <a:pt x="9183" y="19737"/>
                    <a:pt x="9050" y="19601"/>
                    <a:pt x="8871" y="19601"/>
                  </a:cubicBezTo>
                  <a:cubicBezTo>
                    <a:pt x="8471" y="19601"/>
                    <a:pt x="7838" y="20283"/>
                    <a:pt x="7453" y="20283"/>
                  </a:cubicBezTo>
                  <a:cubicBezTo>
                    <a:pt x="7410" y="20283"/>
                    <a:pt x="7371" y="20274"/>
                    <a:pt x="7335" y="20256"/>
                  </a:cubicBezTo>
                  <a:cubicBezTo>
                    <a:pt x="6919" y="20042"/>
                    <a:pt x="7003" y="18802"/>
                    <a:pt x="6983" y="18445"/>
                  </a:cubicBezTo>
                  <a:cubicBezTo>
                    <a:pt x="6886" y="16677"/>
                    <a:pt x="6956" y="14897"/>
                    <a:pt x="7217" y="13145"/>
                  </a:cubicBezTo>
                  <a:cubicBezTo>
                    <a:pt x="7427" y="11735"/>
                    <a:pt x="7828" y="5225"/>
                    <a:pt x="8103" y="3823"/>
                  </a:cubicBezTo>
                  <a:cubicBezTo>
                    <a:pt x="8295" y="2842"/>
                    <a:pt x="7891" y="1508"/>
                    <a:pt x="7919" y="493"/>
                  </a:cubicBezTo>
                  <a:cubicBezTo>
                    <a:pt x="7924" y="346"/>
                    <a:pt x="8217" y="198"/>
                    <a:pt x="7975" y="51"/>
                  </a:cubicBezTo>
                  <a:cubicBezTo>
                    <a:pt x="7921" y="17"/>
                    <a:pt x="7848" y="3"/>
                    <a:pt x="7773" y="3"/>
                  </a:cubicBezTo>
                  <a:cubicBezTo>
                    <a:pt x="7685" y="3"/>
                    <a:pt x="7592" y="22"/>
                    <a:pt x="7518" y="53"/>
                  </a:cubicBezTo>
                  <a:cubicBezTo>
                    <a:pt x="6784" y="356"/>
                    <a:pt x="6307" y="1048"/>
                    <a:pt x="5780" y="1627"/>
                  </a:cubicBezTo>
                  <a:cubicBezTo>
                    <a:pt x="5432" y="2010"/>
                    <a:pt x="5136" y="2250"/>
                    <a:pt x="4798" y="2250"/>
                  </a:cubicBezTo>
                  <a:cubicBezTo>
                    <a:pt x="4622" y="2250"/>
                    <a:pt x="4435" y="2185"/>
                    <a:pt x="4223" y="2041"/>
                  </a:cubicBezTo>
                  <a:cubicBezTo>
                    <a:pt x="3530" y="1569"/>
                    <a:pt x="2896" y="990"/>
                    <a:pt x="2239" y="454"/>
                  </a:cubicBezTo>
                  <a:cubicBezTo>
                    <a:pt x="2108" y="347"/>
                    <a:pt x="1997" y="212"/>
                    <a:pt x="1863" y="113"/>
                  </a:cubicBezTo>
                  <a:cubicBezTo>
                    <a:pt x="1768" y="43"/>
                    <a:pt x="1691" y="0"/>
                    <a:pt x="162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23"/>
            <p:cNvSpPr/>
            <p:nvPr/>
          </p:nvSpPr>
          <p:spPr>
            <a:xfrm>
              <a:off x="3593968" y="3125480"/>
              <a:ext cx="167058" cy="468473"/>
            </a:xfrm>
            <a:custGeom>
              <a:rect b="b" l="l" r="r" t="t"/>
              <a:pathLst>
                <a:path extrusionOk="0" h="32005" w="11413">
                  <a:moveTo>
                    <a:pt x="2602" y="1887"/>
                  </a:moveTo>
                  <a:cubicBezTo>
                    <a:pt x="2667" y="1887"/>
                    <a:pt x="2745" y="1930"/>
                    <a:pt x="2839" y="2000"/>
                  </a:cubicBezTo>
                  <a:cubicBezTo>
                    <a:pt x="2973" y="2099"/>
                    <a:pt x="3085" y="2233"/>
                    <a:pt x="3214" y="2341"/>
                  </a:cubicBezTo>
                  <a:cubicBezTo>
                    <a:pt x="3872" y="2877"/>
                    <a:pt x="4505" y="3455"/>
                    <a:pt x="5199" y="3928"/>
                  </a:cubicBezTo>
                  <a:cubicBezTo>
                    <a:pt x="5410" y="4073"/>
                    <a:pt x="5598" y="4138"/>
                    <a:pt x="5773" y="4138"/>
                  </a:cubicBezTo>
                  <a:cubicBezTo>
                    <a:pt x="6112" y="4138"/>
                    <a:pt x="6408" y="3897"/>
                    <a:pt x="6756" y="3513"/>
                  </a:cubicBezTo>
                  <a:cubicBezTo>
                    <a:pt x="7282" y="2934"/>
                    <a:pt x="7761" y="2243"/>
                    <a:pt x="8495" y="1940"/>
                  </a:cubicBezTo>
                  <a:cubicBezTo>
                    <a:pt x="8569" y="1909"/>
                    <a:pt x="8662" y="1890"/>
                    <a:pt x="8750" y="1890"/>
                  </a:cubicBezTo>
                  <a:cubicBezTo>
                    <a:pt x="8825" y="1890"/>
                    <a:pt x="8897" y="1904"/>
                    <a:pt x="8950" y="1937"/>
                  </a:cubicBezTo>
                  <a:cubicBezTo>
                    <a:pt x="9192" y="2086"/>
                    <a:pt x="8899" y="2233"/>
                    <a:pt x="8895" y="2380"/>
                  </a:cubicBezTo>
                  <a:cubicBezTo>
                    <a:pt x="8861" y="3579"/>
                    <a:pt x="8508" y="4733"/>
                    <a:pt x="8427" y="5935"/>
                  </a:cubicBezTo>
                  <a:cubicBezTo>
                    <a:pt x="8314" y="7634"/>
                    <a:pt x="8258" y="9328"/>
                    <a:pt x="8267" y="11029"/>
                  </a:cubicBezTo>
                  <a:cubicBezTo>
                    <a:pt x="8276" y="12342"/>
                    <a:pt x="8386" y="13728"/>
                    <a:pt x="8192" y="15032"/>
                  </a:cubicBezTo>
                  <a:cubicBezTo>
                    <a:pt x="8007" y="16265"/>
                    <a:pt x="7695" y="17615"/>
                    <a:pt x="7703" y="18863"/>
                  </a:cubicBezTo>
                  <a:cubicBezTo>
                    <a:pt x="7711" y="19894"/>
                    <a:pt x="7810" y="20924"/>
                    <a:pt x="7786" y="21975"/>
                  </a:cubicBezTo>
                  <a:cubicBezTo>
                    <a:pt x="7783" y="22155"/>
                    <a:pt x="7789" y="22362"/>
                    <a:pt x="7924" y="22483"/>
                  </a:cubicBezTo>
                  <a:cubicBezTo>
                    <a:pt x="7952" y="22507"/>
                    <a:pt x="7990" y="22518"/>
                    <a:pt x="8035" y="22518"/>
                  </a:cubicBezTo>
                  <a:cubicBezTo>
                    <a:pt x="8327" y="22518"/>
                    <a:pt x="8933" y="22076"/>
                    <a:pt x="9144" y="22031"/>
                  </a:cubicBezTo>
                  <a:cubicBezTo>
                    <a:pt x="9306" y="21996"/>
                    <a:pt x="9441" y="21976"/>
                    <a:pt x="9551" y="21976"/>
                  </a:cubicBezTo>
                  <a:cubicBezTo>
                    <a:pt x="9931" y="21976"/>
                    <a:pt x="10016" y="22216"/>
                    <a:pt x="9911" y="22919"/>
                  </a:cubicBezTo>
                  <a:cubicBezTo>
                    <a:pt x="9645" y="24075"/>
                    <a:pt x="9169" y="25188"/>
                    <a:pt x="8690" y="26308"/>
                  </a:cubicBezTo>
                  <a:cubicBezTo>
                    <a:pt x="8308" y="27203"/>
                    <a:pt x="7788" y="27999"/>
                    <a:pt x="7283" y="28793"/>
                  </a:cubicBezTo>
                  <a:cubicBezTo>
                    <a:pt x="6907" y="29389"/>
                    <a:pt x="6460" y="29959"/>
                    <a:pt x="6001" y="30497"/>
                  </a:cubicBezTo>
                  <a:cubicBezTo>
                    <a:pt x="5893" y="30622"/>
                    <a:pt x="5745" y="30682"/>
                    <a:pt x="5595" y="30682"/>
                  </a:cubicBezTo>
                  <a:cubicBezTo>
                    <a:pt x="5345" y="30682"/>
                    <a:pt x="5089" y="30517"/>
                    <a:pt x="5006" y="30222"/>
                  </a:cubicBezTo>
                  <a:cubicBezTo>
                    <a:pt x="4912" y="29883"/>
                    <a:pt x="4693" y="29770"/>
                    <a:pt x="4528" y="29551"/>
                  </a:cubicBezTo>
                  <a:cubicBezTo>
                    <a:pt x="4075" y="28949"/>
                    <a:pt x="3489" y="28448"/>
                    <a:pt x="3287" y="27628"/>
                  </a:cubicBezTo>
                  <a:cubicBezTo>
                    <a:pt x="3248" y="27464"/>
                    <a:pt x="3120" y="27231"/>
                    <a:pt x="2900" y="27160"/>
                  </a:cubicBezTo>
                  <a:cubicBezTo>
                    <a:pt x="2780" y="27122"/>
                    <a:pt x="2691" y="27023"/>
                    <a:pt x="2658" y="26879"/>
                  </a:cubicBezTo>
                  <a:cubicBezTo>
                    <a:pt x="2452" y="25978"/>
                    <a:pt x="1849" y="25284"/>
                    <a:pt x="1650" y="24374"/>
                  </a:cubicBezTo>
                  <a:cubicBezTo>
                    <a:pt x="1591" y="24107"/>
                    <a:pt x="1470" y="23843"/>
                    <a:pt x="1237" y="23672"/>
                  </a:cubicBezTo>
                  <a:cubicBezTo>
                    <a:pt x="1063" y="23545"/>
                    <a:pt x="975" y="23300"/>
                    <a:pt x="1137" y="23150"/>
                  </a:cubicBezTo>
                  <a:cubicBezTo>
                    <a:pt x="1265" y="23033"/>
                    <a:pt x="1318" y="22796"/>
                    <a:pt x="1575" y="22796"/>
                  </a:cubicBezTo>
                  <a:cubicBezTo>
                    <a:pt x="1616" y="22796"/>
                    <a:pt x="1663" y="22802"/>
                    <a:pt x="1717" y="22816"/>
                  </a:cubicBezTo>
                  <a:cubicBezTo>
                    <a:pt x="2048" y="22902"/>
                    <a:pt x="2304" y="23126"/>
                    <a:pt x="2633" y="23193"/>
                  </a:cubicBezTo>
                  <a:cubicBezTo>
                    <a:pt x="2690" y="23205"/>
                    <a:pt x="2743" y="23210"/>
                    <a:pt x="2792" y="23210"/>
                  </a:cubicBezTo>
                  <a:cubicBezTo>
                    <a:pt x="3473" y="23210"/>
                    <a:pt x="3401" y="22168"/>
                    <a:pt x="3363" y="21677"/>
                  </a:cubicBezTo>
                  <a:cubicBezTo>
                    <a:pt x="3286" y="20661"/>
                    <a:pt x="3318" y="19620"/>
                    <a:pt x="3164" y="18610"/>
                  </a:cubicBezTo>
                  <a:cubicBezTo>
                    <a:pt x="2893" y="16844"/>
                    <a:pt x="3231" y="15282"/>
                    <a:pt x="3008" y="13515"/>
                  </a:cubicBezTo>
                  <a:cubicBezTo>
                    <a:pt x="2765" y="11593"/>
                    <a:pt x="1977" y="4143"/>
                    <a:pt x="2387" y="2216"/>
                  </a:cubicBezTo>
                  <a:cubicBezTo>
                    <a:pt x="2437" y="1980"/>
                    <a:pt x="2505" y="1887"/>
                    <a:pt x="2602" y="1887"/>
                  </a:cubicBezTo>
                  <a:close/>
                  <a:moveTo>
                    <a:pt x="9556" y="0"/>
                  </a:moveTo>
                  <a:cubicBezTo>
                    <a:pt x="9433" y="0"/>
                    <a:pt x="9294" y="15"/>
                    <a:pt x="9138" y="44"/>
                  </a:cubicBezTo>
                  <a:cubicBezTo>
                    <a:pt x="8730" y="118"/>
                    <a:pt x="8515" y="425"/>
                    <a:pt x="8175" y="551"/>
                  </a:cubicBezTo>
                  <a:cubicBezTo>
                    <a:pt x="7326" y="866"/>
                    <a:pt x="6723" y="1652"/>
                    <a:pt x="6121" y="2312"/>
                  </a:cubicBezTo>
                  <a:cubicBezTo>
                    <a:pt x="5895" y="2558"/>
                    <a:pt x="5727" y="2637"/>
                    <a:pt x="5563" y="2637"/>
                  </a:cubicBezTo>
                  <a:cubicBezTo>
                    <a:pt x="5414" y="2637"/>
                    <a:pt x="5267" y="2571"/>
                    <a:pt x="5081" y="2509"/>
                  </a:cubicBezTo>
                  <a:cubicBezTo>
                    <a:pt x="4706" y="2385"/>
                    <a:pt x="4820" y="1824"/>
                    <a:pt x="4493" y="1735"/>
                  </a:cubicBezTo>
                  <a:cubicBezTo>
                    <a:pt x="3732" y="1530"/>
                    <a:pt x="2829" y="143"/>
                    <a:pt x="1886" y="143"/>
                  </a:cubicBezTo>
                  <a:cubicBezTo>
                    <a:pt x="1758" y="143"/>
                    <a:pt x="1628" y="169"/>
                    <a:pt x="1498" y="227"/>
                  </a:cubicBezTo>
                  <a:cubicBezTo>
                    <a:pt x="598" y="631"/>
                    <a:pt x="1170" y="4455"/>
                    <a:pt x="1280" y="5217"/>
                  </a:cubicBezTo>
                  <a:cubicBezTo>
                    <a:pt x="1327" y="5548"/>
                    <a:pt x="1431" y="5945"/>
                    <a:pt x="1338" y="6265"/>
                  </a:cubicBezTo>
                  <a:cubicBezTo>
                    <a:pt x="1056" y="7244"/>
                    <a:pt x="1723" y="13658"/>
                    <a:pt x="1789" y="14585"/>
                  </a:cubicBezTo>
                  <a:cubicBezTo>
                    <a:pt x="1880" y="15860"/>
                    <a:pt x="1795" y="17156"/>
                    <a:pt x="2028" y="18440"/>
                  </a:cubicBezTo>
                  <a:cubicBezTo>
                    <a:pt x="2159" y="19151"/>
                    <a:pt x="2117" y="20002"/>
                    <a:pt x="2079" y="20796"/>
                  </a:cubicBezTo>
                  <a:cubicBezTo>
                    <a:pt x="2040" y="21650"/>
                    <a:pt x="2073" y="21651"/>
                    <a:pt x="1270" y="21657"/>
                  </a:cubicBezTo>
                  <a:cubicBezTo>
                    <a:pt x="188" y="21665"/>
                    <a:pt x="51" y="21988"/>
                    <a:pt x="23" y="23118"/>
                  </a:cubicBezTo>
                  <a:cubicBezTo>
                    <a:pt x="1" y="24013"/>
                    <a:pt x="423" y="24681"/>
                    <a:pt x="682" y="25366"/>
                  </a:cubicBezTo>
                  <a:cubicBezTo>
                    <a:pt x="1067" y="26381"/>
                    <a:pt x="1569" y="27401"/>
                    <a:pt x="2230" y="28269"/>
                  </a:cubicBezTo>
                  <a:cubicBezTo>
                    <a:pt x="2265" y="28315"/>
                    <a:pt x="2381" y="28235"/>
                    <a:pt x="2381" y="28391"/>
                  </a:cubicBezTo>
                  <a:cubicBezTo>
                    <a:pt x="2384" y="29055"/>
                    <a:pt x="2900" y="29414"/>
                    <a:pt x="3187" y="29877"/>
                  </a:cubicBezTo>
                  <a:cubicBezTo>
                    <a:pt x="3480" y="30350"/>
                    <a:pt x="3870" y="30798"/>
                    <a:pt x="4241" y="31233"/>
                  </a:cubicBezTo>
                  <a:cubicBezTo>
                    <a:pt x="4512" y="31552"/>
                    <a:pt x="5134" y="32005"/>
                    <a:pt x="5537" y="32005"/>
                  </a:cubicBezTo>
                  <a:cubicBezTo>
                    <a:pt x="5584" y="32005"/>
                    <a:pt x="5628" y="31998"/>
                    <a:pt x="5669" y="31985"/>
                  </a:cubicBezTo>
                  <a:cubicBezTo>
                    <a:pt x="6626" y="31669"/>
                    <a:pt x="7261" y="30803"/>
                    <a:pt x="7778" y="29997"/>
                  </a:cubicBezTo>
                  <a:cubicBezTo>
                    <a:pt x="8137" y="29435"/>
                    <a:pt x="8458" y="28721"/>
                    <a:pt x="8877" y="28263"/>
                  </a:cubicBezTo>
                  <a:cubicBezTo>
                    <a:pt x="9630" y="27440"/>
                    <a:pt x="9860" y="26360"/>
                    <a:pt x="10369" y="25432"/>
                  </a:cubicBezTo>
                  <a:cubicBezTo>
                    <a:pt x="10805" y="24641"/>
                    <a:pt x="11003" y="23650"/>
                    <a:pt x="11137" y="22722"/>
                  </a:cubicBezTo>
                  <a:cubicBezTo>
                    <a:pt x="11208" y="22229"/>
                    <a:pt x="11412" y="21616"/>
                    <a:pt x="10902" y="21117"/>
                  </a:cubicBezTo>
                  <a:cubicBezTo>
                    <a:pt x="10564" y="20786"/>
                    <a:pt x="10253" y="20564"/>
                    <a:pt x="9893" y="20564"/>
                  </a:cubicBezTo>
                  <a:cubicBezTo>
                    <a:pt x="9691" y="20564"/>
                    <a:pt x="9474" y="20634"/>
                    <a:pt x="9227" y="20794"/>
                  </a:cubicBezTo>
                  <a:cubicBezTo>
                    <a:pt x="9125" y="20860"/>
                    <a:pt x="9033" y="20890"/>
                    <a:pt x="8953" y="20890"/>
                  </a:cubicBezTo>
                  <a:cubicBezTo>
                    <a:pt x="8746" y="20890"/>
                    <a:pt x="8629" y="20686"/>
                    <a:pt x="8673" y="20382"/>
                  </a:cubicBezTo>
                  <a:cubicBezTo>
                    <a:pt x="9304" y="16428"/>
                    <a:pt x="9541" y="12462"/>
                    <a:pt x="9722" y="8463"/>
                  </a:cubicBezTo>
                  <a:cubicBezTo>
                    <a:pt x="9783" y="7118"/>
                    <a:pt x="9834" y="5773"/>
                    <a:pt x="9873" y="4428"/>
                  </a:cubicBezTo>
                  <a:cubicBezTo>
                    <a:pt x="9905" y="3346"/>
                    <a:pt x="10182" y="2376"/>
                    <a:pt x="10234" y="1316"/>
                  </a:cubicBezTo>
                  <a:cubicBezTo>
                    <a:pt x="10400" y="380"/>
                    <a:pt x="10179" y="0"/>
                    <a:pt x="95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79" name="Google Shape;479;p23"/>
          <p:cNvGrpSpPr/>
          <p:nvPr/>
        </p:nvGrpSpPr>
        <p:grpSpPr>
          <a:xfrm>
            <a:off x="5349941" y="3071100"/>
            <a:ext cx="233161" cy="539699"/>
            <a:chOff x="5349941" y="3093980"/>
            <a:chExt cx="233161" cy="539699"/>
          </a:xfrm>
        </p:grpSpPr>
        <p:sp>
          <p:nvSpPr>
            <p:cNvPr id="480" name="Google Shape;480;p23"/>
            <p:cNvSpPr/>
            <p:nvPr/>
          </p:nvSpPr>
          <p:spPr>
            <a:xfrm>
              <a:off x="5349941" y="3093980"/>
              <a:ext cx="233161" cy="539699"/>
            </a:xfrm>
            <a:custGeom>
              <a:rect b="b" l="l" r="r" t="t"/>
              <a:pathLst>
                <a:path extrusionOk="0" h="36871" w="15929">
                  <a:moveTo>
                    <a:pt x="12927" y="1310"/>
                  </a:moveTo>
                  <a:cubicBezTo>
                    <a:pt x="13059" y="1310"/>
                    <a:pt x="13190" y="1410"/>
                    <a:pt x="13270" y="1603"/>
                  </a:cubicBezTo>
                  <a:cubicBezTo>
                    <a:pt x="14037" y="3447"/>
                    <a:pt x="14481" y="5410"/>
                    <a:pt x="14579" y="7405"/>
                  </a:cubicBezTo>
                  <a:cubicBezTo>
                    <a:pt x="14631" y="8401"/>
                    <a:pt x="14727" y="9404"/>
                    <a:pt x="14650" y="10394"/>
                  </a:cubicBezTo>
                  <a:cubicBezTo>
                    <a:pt x="14570" y="11450"/>
                    <a:pt x="14306" y="12494"/>
                    <a:pt x="14131" y="13546"/>
                  </a:cubicBezTo>
                  <a:cubicBezTo>
                    <a:pt x="13982" y="14438"/>
                    <a:pt x="13803" y="15329"/>
                    <a:pt x="13656" y="16221"/>
                  </a:cubicBezTo>
                  <a:cubicBezTo>
                    <a:pt x="13593" y="16615"/>
                    <a:pt x="13280" y="17030"/>
                    <a:pt x="13228" y="17476"/>
                  </a:cubicBezTo>
                  <a:cubicBezTo>
                    <a:pt x="13137" y="18254"/>
                    <a:pt x="12729" y="18969"/>
                    <a:pt x="12744" y="19765"/>
                  </a:cubicBezTo>
                  <a:cubicBezTo>
                    <a:pt x="12748" y="19962"/>
                    <a:pt x="12605" y="20084"/>
                    <a:pt x="12506" y="20227"/>
                  </a:cubicBezTo>
                  <a:cubicBezTo>
                    <a:pt x="12152" y="20745"/>
                    <a:pt x="12117" y="21370"/>
                    <a:pt x="11878" y="21917"/>
                  </a:cubicBezTo>
                  <a:cubicBezTo>
                    <a:pt x="11669" y="22395"/>
                    <a:pt x="11403" y="22852"/>
                    <a:pt x="11197" y="23339"/>
                  </a:cubicBezTo>
                  <a:cubicBezTo>
                    <a:pt x="10774" y="24333"/>
                    <a:pt x="10336" y="25329"/>
                    <a:pt x="9801" y="26271"/>
                  </a:cubicBezTo>
                  <a:cubicBezTo>
                    <a:pt x="9476" y="26843"/>
                    <a:pt x="9152" y="27421"/>
                    <a:pt x="8703" y="27949"/>
                  </a:cubicBezTo>
                  <a:cubicBezTo>
                    <a:pt x="8295" y="28429"/>
                    <a:pt x="8018" y="29096"/>
                    <a:pt x="7980" y="29777"/>
                  </a:cubicBezTo>
                  <a:cubicBezTo>
                    <a:pt x="7976" y="29848"/>
                    <a:pt x="8039" y="29955"/>
                    <a:pt x="8103" y="29991"/>
                  </a:cubicBezTo>
                  <a:cubicBezTo>
                    <a:pt x="8653" y="30287"/>
                    <a:pt x="9265" y="30417"/>
                    <a:pt x="9863" y="30417"/>
                  </a:cubicBezTo>
                  <a:cubicBezTo>
                    <a:pt x="10029" y="30417"/>
                    <a:pt x="10194" y="30407"/>
                    <a:pt x="10356" y="30388"/>
                  </a:cubicBezTo>
                  <a:cubicBezTo>
                    <a:pt x="10403" y="30382"/>
                    <a:pt x="10446" y="30380"/>
                    <a:pt x="10486" y="30380"/>
                  </a:cubicBezTo>
                  <a:cubicBezTo>
                    <a:pt x="10845" y="30380"/>
                    <a:pt x="10963" y="30592"/>
                    <a:pt x="11120" y="30749"/>
                  </a:cubicBezTo>
                  <a:cubicBezTo>
                    <a:pt x="11379" y="31008"/>
                    <a:pt x="11197" y="31415"/>
                    <a:pt x="11012" y="31581"/>
                  </a:cubicBezTo>
                  <a:cubicBezTo>
                    <a:pt x="10601" y="31950"/>
                    <a:pt x="10266" y="32382"/>
                    <a:pt x="9933" y="32794"/>
                  </a:cubicBezTo>
                  <a:cubicBezTo>
                    <a:pt x="9462" y="33377"/>
                    <a:pt x="8653" y="33346"/>
                    <a:pt x="8173" y="33865"/>
                  </a:cubicBezTo>
                  <a:cubicBezTo>
                    <a:pt x="7504" y="34590"/>
                    <a:pt x="6473" y="34738"/>
                    <a:pt x="5638" y="35201"/>
                  </a:cubicBezTo>
                  <a:cubicBezTo>
                    <a:pt x="5236" y="35424"/>
                    <a:pt x="4663" y="35606"/>
                    <a:pt x="4139" y="35715"/>
                  </a:cubicBezTo>
                  <a:cubicBezTo>
                    <a:pt x="4051" y="35733"/>
                    <a:pt x="3965" y="35742"/>
                    <a:pt x="3882" y="35742"/>
                  </a:cubicBezTo>
                  <a:cubicBezTo>
                    <a:pt x="3305" y="35742"/>
                    <a:pt x="2864" y="35319"/>
                    <a:pt x="2635" y="34737"/>
                  </a:cubicBezTo>
                  <a:cubicBezTo>
                    <a:pt x="2359" y="34039"/>
                    <a:pt x="2036" y="33360"/>
                    <a:pt x="1840" y="32632"/>
                  </a:cubicBezTo>
                  <a:cubicBezTo>
                    <a:pt x="1529" y="31483"/>
                    <a:pt x="1307" y="30321"/>
                    <a:pt x="1148" y="29146"/>
                  </a:cubicBezTo>
                  <a:cubicBezTo>
                    <a:pt x="1174" y="28775"/>
                    <a:pt x="1008" y="28419"/>
                    <a:pt x="1097" y="28043"/>
                  </a:cubicBezTo>
                  <a:cubicBezTo>
                    <a:pt x="1157" y="27799"/>
                    <a:pt x="1142" y="27603"/>
                    <a:pt x="1483" y="27443"/>
                  </a:cubicBezTo>
                  <a:cubicBezTo>
                    <a:pt x="1591" y="27393"/>
                    <a:pt x="1677" y="27372"/>
                    <a:pt x="1749" y="27372"/>
                  </a:cubicBezTo>
                  <a:cubicBezTo>
                    <a:pt x="1929" y="27372"/>
                    <a:pt x="2027" y="27499"/>
                    <a:pt x="2173" y="27605"/>
                  </a:cubicBezTo>
                  <a:cubicBezTo>
                    <a:pt x="2562" y="27884"/>
                    <a:pt x="2989" y="28107"/>
                    <a:pt x="3305" y="28491"/>
                  </a:cubicBezTo>
                  <a:cubicBezTo>
                    <a:pt x="3370" y="28570"/>
                    <a:pt x="3467" y="28604"/>
                    <a:pt x="3578" y="28604"/>
                  </a:cubicBezTo>
                  <a:cubicBezTo>
                    <a:pt x="3907" y="28604"/>
                    <a:pt x="4366" y="28308"/>
                    <a:pt x="4536" y="27980"/>
                  </a:cubicBezTo>
                  <a:cubicBezTo>
                    <a:pt x="4977" y="27132"/>
                    <a:pt x="5231" y="26216"/>
                    <a:pt x="5696" y="25369"/>
                  </a:cubicBezTo>
                  <a:cubicBezTo>
                    <a:pt x="5998" y="24820"/>
                    <a:pt x="6213" y="24169"/>
                    <a:pt x="6373" y="23540"/>
                  </a:cubicBezTo>
                  <a:cubicBezTo>
                    <a:pt x="6578" y="22733"/>
                    <a:pt x="6987" y="21995"/>
                    <a:pt x="7202" y="21198"/>
                  </a:cubicBezTo>
                  <a:cubicBezTo>
                    <a:pt x="7513" y="20044"/>
                    <a:pt x="7832" y="18890"/>
                    <a:pt x="8063" y="17721"/>
                  </a:cubicBezTo>
                  <a:cubicBezTo>
                    <a:pt x="8290" y="16565"/>
                    <a:pt x="8346" y="15382"/>
                    <a:pt x="8548" y="14217"/>
                  </a:cubicBezTo>
                  <a:cubicBezTo>
                    <a:pt x="8669" y="13519"/>
                    <a:pt x="8479" y="12782"/>
                    <a:pt x="8636" y="12077"/>
                  </a:cubicBezTo>
                  <a:cubicBezTo>
                    <a:pt x="8845" y="11130"/>
                    <a:pt x="8470" y="10201"/>
                    <a:pt x="8591" y="9254"/>
                  </a:cubicBezTo>
                  <a:cubicBezTo>
                    <a:pt x="8628" y="8964"/>
                    <a:pt x="8495" y="8640"/>
                    <a:pt x="8393" y="8347"/>
                  </a:cubicBezTo>
                  <a:cubicBezTo>
                    <a:pt x="8063" y="7404"/>
                    <a:pt x="8069" y="6405"/>
                    <a:pt x="7855" y="5440"/>
                  </a:cubicBezTo>
                  <a:cubicBezTo>
                    <a:pt x="7688" y="4686"/>
                    <a:pt x="7361" y="3983"/>
                    <a:pt x="7190" y="3230"/>
                  </a:cubicBezTo>
                  <a:cubicBezTo>
                    <a:pt x="7114" y="2892"/>
                    <a:pt x="7181" y="2640"/>
                    <a:pt x="7353" y="2457"/>
                  </a:cubicBezTo>
                  <a:cubicBezTo>
                    <a:pt x="7403" y="2403"/>
                    <a:pt x="7456" y="2383"/>
                    <a:pt x="7508" y="2383"/>
                  </a:cubicBezTo>
                  <a:cubicBezTo>
                    <a:pt x="7677" y="2383"/>
                    <a:pt x="7848" y="2592"/>
                    <a:pt x="7955" y="2592"/>
                  </a:cubicBezTo>
                  <a:cubicBezTo>
                    <a:pt x="7956" y="2592"/>
                    <a:pt x="7956" y="2592"/>
                    <a:pt x="7957" y="2592"/>
                  </a:cubicBezTo>
                  <a:cubicBezTo>
                    <a:pt x="7962" y="2592"/>
                    <a:pt x="7967" y="2592"/>
                    <a:pt x="7972" y="2592"/>
                  </a:cubicBezTo>
                  <a:cubicBezTo>
                    <a:pt x="8540" y="2592"/>
                    <a:pt x="8708" y="3323"/>
                    <a:pt x="9238" y="3323"/>
                  </a:cubicBezTo>
                  <a:cubicBezTo>
                    <a:pt x="9303" y="3323"/>
                    <a:pt x="9374" y="3311"/>
                    <a:pt x="9453" y="3286"/>
                  </a:cubicBezTo>
                  <a:lnTo>
                    <a:pt x="9453" y="3286"/>
                  </a:lnTo>
                  <a:cubicBezTo>
                    <a:pt x="9313" y="3820"/>
                    <a:pt x="10190" y="3615"/>
                    <a:pt x="10117" y="4113"/>
                  </a:cubicBezTo>
                  <a:cubicBezTo>
                    <a:pt x="10115" y="4128"/>
                    <a:pt x="10277" y="4185"/>
                    <a:pt x="10364" y="4186"/>
                  </a:cubicBezTo>
                  <a:cubicBezTo>
                    <a:pt x="10367" y="4186"/>
                    <a:pt x="10369" y="4186"/>
                    <a:pt x="10372" y="4186"/>
                  </a:cubicBezTo>
                  <a:cubicBezTo>
                    <a:pt x="10862" y="4186"/>
                    <a:pt x="11564" y="3564"/>
                    <a:pt x="11752" y="3116"/>
                  </a:cubicBezTo>
                  <a:cubicBezTo>
                    <a:pt x="11995" y="2544"/>
                    <a:pt x="12296" y="1996"/>
                    <a:pt x="12647" y="1484"/>
                  </a:cubicBezTo>
                  <a:cubicBezTo>
                    <a:pt x="12727" y="1367"/>
                    <a:pt x="12827" y="1310"/>
                    <a:pt x="12927" y="1310"/>
                  </a:cubicBezTo>
                  <a:close/>
                  <a:moveTo>
                    <a:pt x="12887" y="1"/>
                  </a:moveTo>
                  <a:cubicBezTo>
                    <a:pt x="12771" y="1"/>
                    <a:pt x="12650" y="41"/>
                    <a:pt x="12523" y="140"/>
                  </a:cubicBezTo>
                  <a:cubicBezTo>
                    <a:pt x="11957" y="581"/>
                    <a:pt x="11346" y="1034"/>
                    <a:pt x="11223" y="1824"/>
                  </a:cubicBezTo>
                  <a:cubicBezTo>
                    <a:pt x="11154" y="2269"/>
                    <a:pt x="10693" y="2710"/>
                    <a:pt x="10406" y="2710"/>
                  </a:cubicBezTo>
                  <a:cubicBezTo>
                    <a:pt x="10348" y="2710"/>
                    <a:pt x="10297" y="2692"/>
                    <a:pt x="10257" y="2652"/>
                  </a:cubicBezTo>
                  <a:cubicBezTo>
                    <a:pt x="9907" y="2293"/>
                    <a:pt x="9388" y="2203"/>
                    <a:pt x="9062" y="1830"/>
                  </a:cubicBezTo>
                  <a:cubicBezTo>
                    <a:pt x="8642" y="1350"/>
                    <a:pt x="8099" y="1195"/>
                    <a:pt x="7526" y="1195"/>
                  </a:cubicBezTo>
                  <a:cubicBezTo>
                    <a:pt x="7343" y="1195"/>
                    <a:pt x="7156" y="1210"/>
                    <a:pt x="6970" y="1237"/>
                  </a:cubicBezTo>
                  <a:cubicBezTo>
                    <a:pt x="6277" y="1333"/>
                    <a:pt x="5810" y="2349"/>
                    <a:pt x="6088" y="3136"/>
                  </a:cubicBezTo>
                  <a:cubicBezTo>
                    <a:pt x="6742" y="4984"/>
                    <a:pt x="7086" y="6890"/>
                    <a:pt x="7331" y="8817"/>
                  </a:cubicBezTo>
                  <a:cubicBezTo>
                    <a:pt x="7603" y="10944"/>
                    <a:pt x="7501" y="13074"/>
                    <a:pt x="7295" y="15197"/>
                  </a:cubicBezTo>
                  <a:cubicBezTo>
                    <a:pt x="7024" y="17985"/>
                    <a:pt x="6143" y="20642"/>
                    <a:pt x="5214" y="23277"/>
                  </a:cubicBezTo>
                  <a:cubicBezTo>
                    <a:pt x="4791" y="24475"/>
                    <a:pt x="4192" y="25614"/>
                    <a:pt x="3739" y="26803"/>
                  </a:cubicBezTo>
                  <a:cubicBezTo>
                    <a:pt x="3651" y="27033"/>
                    <a:pt x="3591" y="27123"/>
                    <a:pt x="3515" y="27123"/>
                  </a:cubicBezTo>
                  <a:cubicBezTo>
                    <a:pt x="3439" y="27123"/>
                    <a:pt x="3348" y="27036"/>
                    <a:pt x="3198" y="26910"/>
                  </a:cubicBezTo>
                  <a:cubicBezTo>
                    <a:pt x="2859" y="26625"/>
                    <a:pt x="2448" y="26398"/>
                    <a:pt x="2030" y="26234"/>
                  </a:cubicBezTo>
                  <a:cubicBezTo>
                    <a:pt x="1831" y="26156"/>
                    <a:pt x="1632" y="26109"/>
                    <a:pt x="1439" y="26109"/>
                  </a:cubicBezTo>
                  <a:cubicBezTo>
                    <a:pt x="1143" y="26109"/>
                    <a:pt x="859" y="26220"/>
                    <a:pt x="605" y="26501"/>
                  </a:cubicBezTo>
                  <a:cubicBezTo>
                    <a:pt x="136" y="27020"/>
                    <a:pt x="108" y="27630"/>
                    <a:pt x="61" y="28260"/>
                  </a:cubicBezTo>
                  <a:cubicBezTo>
                    <a:pt x="0" y="29096"/>
                    <a:pt x="120" y="29893"/>
                    <a:pt x="335" y="30707"/>
                  </a:cubicBezTo>
                  <a:cubicBezTo>
                    <a:pt x="804" y="32483"/>
                    <a:pt x="983" y="34337"/>
                    <a:pt x="2140" y="35903"/>
                  </a:cubicBezTo>
                  <a:cubicBezTo>
                    <a:pt x="2602" y="36528"/>
                    <a:pt x="3179" y="36870"/>
                    <a:pt x="3835" y="36870"/>
                  </a:cubicBezTo>
                  <a:cubicBezTo>
                    <a:pt x="4087" y="36870"/>
                    <a:pt x="4351" y="36820"/>
                    <a:pt x="4625" y="36715"/>
                  </a:cubicBezTo>
                  <a:cubicBezTo>
                    <a:pt x="4713" y="36681"/>
                    <a:pt x="4821" y="36622"/>
                    <a:pt x="4903" y="36622"/>
                  </a:cubicBezTo>
                  <a:cubicBezTo>
                    <a:pt x="4918" y="36622"/>
                    <a:pt x="4933" y="36625"/>
                    <a:pt x="4946" y="36630"/>
                  </a:cubicBezTo>
                  <a:cubicBezTo>
                    <a:pt x="5045" y="36666"/>
                    <a:pt x="5141" y="36681"/>
                    <a:pt x="5234" y="36681"/>
                  </a:cubicBezTo>
                  <a:cubicBezTo>
                    <a:pt x="5533" y="36681"/>
                    <a:pt x="5801" y="36526"/>
                    <a:pt x="6052" y="36426"/>
                  </a:cubicBezTo>
                  <a:cubicBezTo>
                    <a:pt x="7247" y="35943"/>
                    <a:pt x="8409" y="35368"/>
                    <a:pt x="9415" y="34583"/>
                  </a:cubicBezTo>
                  <a:cubicBezTo>
                    <a:pt x="9843" y="34248"/>
                    <a:pt x="10371" y="34059"/>
                    <a:pt x="10742" y="33679"/>
                  </a:cubicBezTo>
                  <a:cubicBezTo>
                    <a:pt x="11260" y="33149"/>
                    <a:pt x="11734" y="32578"/>
                    <a:pt x="12221" y="32019"/>
                  </a:cubicBezTo>
                  <a:cubicBezTo>
                    <a:pt x="12704" y="31466"/>
                    <a:pt x="12594" y="30289"/>
                    <a:pt x="12125" y="29759"/>
                  </a:cubicBezTo>
                  <a:cubicBezTo>
                    <a:pt x="11458" y="29005"/>
                    <a:pt x="10487" y="29296"/>
                    <a:pt x="9674" y="28966"/>
                  </a:cubicBezTo>
                  <a:cubicBezTo>
                    <a:pt x="10067" y="28223"/>
                    <a:pt x="10499" y="27502"/>
                    <a:pt x="10969" y="26805"/>
                  </a:cubicBezTo>
                  <a:cubicBezTo>
                    <a:pt x="11890" y="25436"/>
                    <a:pt x="12447" y="23934"/>
                    <a:pt x="13058" y="22452"/>
                  </a:cubicBezTo>
                  <a:cubicBezTo>
                    <a:pt x="13312" y="21834"/>
                    <a:pt x="13390" y="21105"/>
                    <a:pt x="13682" y="20514"/>
                  </a:cubicBezTo>
                  <a:cubicBezTo>
                    <a:pt x="14169" y="19526"/>
                    <a:pt x="14222" y="18455"/>
                    <a:pt x="14564" y="17445"/>
                  </a:cubicBezTo>
                  <a:cubicBezTo>
                    <a:pt x="14800" y="16742"/>
                    <a:pt x="14681" y="15916"/>
                    <a:pt x="14969" y="15241"/>
                  </a:cubicBezTo>
                  <a:cubicBezTo>
                    <a:pt x="15522" y="13946"/>
                    <a:pt x="15189" y="12538"/>
                    <a:pt x="15697" y="11240"/>
                  </a:cubicBezTo>
                  <a:cubicBezTo>
                    <a:pt x="15929" y="10648"/>
                    <a:pt x="15914" y="9967"/>
                    <a:pt x="15738" y="9296"/>
                  </a:cubicBezTo>
                  <a:cubicBezTo>
                    <a:pt x="15592" y="8741"/>
                    <a:pt x="15753" y="8143"/>
                    <a:pt x="15712" y="7553"/>
                  </a:cubicBezTo>
                  <a:cubicBezTo>
                    <a:pt x="15649" y="6681"/>
                    <a:pt x="15621" y="5792"/>
                    <a:pt x="15477" y="4936"/>
                  </a:cubicBezTo>
                  <a:cubicBezTo>
                    <a:pt x="15338" y="4101"/>
                    <a:pt x="14989" y="3286"/>
                    <a:pt x="14650" y="2495"/>
                  </a:cubicBezTo>
                  <a:cubicBezTo>
                    <a:pt x="14362" y="1822"/>
                    <a:pt x="14323" y="1029"/>
                    <a:pt x="13715" y="503"/>
                  </a:cubicBezTo>
                  <a:cubicBezTo>
                    <a:pt x="13473" y="293"/>
                    <a:pt x="13200" y="1"/>
                    <a:pt x="1288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23"/>
            <p:cNvSpPr/>
            <p:nvPr/>
          </p:nvSpPr>
          <p:spPr>
            <a:xfrm>
              <a:off x="5364681" y="3113155"/>
              <a:ext cx="200841" cy="503998"/>
            </a:xfrm>
            <a:custGeom>
              <a:rect b="b" l="l" r="r" t="t"/>
              <a:pathLst>
                <a:path extrusionOk="0" h="34432" w="13721">
                  <a:moveTo>
                    <a:pt x="11920" y="0"/>
                  </a:moveTo>
                  <a:cubicBezTo>
                    <a:pt x="11820" y="0"/>
                    <a:pt x="11720" y="57"/>
                    <a:pt x="11640" y="174"/>
                  </a:cubicBezTo>
                  <a:cubicBezTo>
                    <a:pt x="11289" y="686"/>
                    <a:pt x="10988" y="1234"/>
                    <a:pt x="10745" y="1808"/>
                  </a:cubicBezTo>
                  <a:cubicBezTo>
                    <a:pt x="10557" y="2254"/>
                    <a:pt x="9855" y="2877"/>
                    <a:pt x="9365" y="2877"/>
                  </a:cubicBezTo>
                  <a:cubicBezTo>
                    <a:pt x="9362" y="2877"/>
                    <a:pt x="9360" y="2877"/>
                    <a:pt x="9357" y="2877"/>
                  </a:cubicBezTo>
                  <a:cubicBezTo>
                    <a:pt x="9270" y="2876"/>
                    <a:pt x="9108" y="2818"/>
                    <a:pt x="9110" y="2803"/>
                  </a:cubicBezTo>
                  <a:cubicBezTo>
                    <a:pt x="9183" y="2306"/>
                    <a:pt x="8306" y="2510"/>
                    <a:pt x="8446" y="1976"/>
                  </a:cubicBezTo>
                  <a:lnTo>
                    <a:pt x="8446" y="1976"/>
                  </a:lnTo>
                  <a:cubicBezTo>
                    <a:pt x="8367" y="2001"/>
                    <a:pt x="8296" y="2013"/>
                    <a:pt x="8231" y="2013"/>
                  </a:cubicBezTo>
                  <a:cubicBezTo>
                    <a:pt x="7701" y="2013"/>
                    <a:pt x="7533" y="1282"/>
                    <a:pt x="6965" y="1282"/>
                  </a:cubicBezTo>
                  <a:cubicBezTo>
                    <a:pt x="6960" y="1282"/>
                    <a:pt x="6955" y="1282"/>
                    <a:pt x="6950" y="1282"/>
                  </a:cubicBezTo>
                  <a:cubicBezTo>
                    <a:pt x="6949" y="1282"/>
                    <a:pt x="6949" y="1282"/>
                    <a:pt x="6948" y="1282"/>
                  </a:cubicBezTo>
                  <a:cubicBezTo>
                    <a:pt x="6841" y="1282"/>
                    <a:pt x="6670" y="1074"/>
                    <a:pt x="6502" y="1074"/>
                  </a:cubicBezTo>
                  <a:cubicBezTo>
                    <a:pt x="6449" y="1074"/>
                    <a:pt x="6397" y="1094"/>
                    <a:pt x="6346" y="1148"/>
                  </a:cubicBezTo>
                  <a:cubicBezTo>
                    <a:pt x="6174" y="1331"/>
                    <a:pt x="6107" y="1582"/>
                    <a:pt x="6183" y="1920"/>
                  </a:cubicBezTo>
                  <a:cubicBezTo>
                    <a:pt x="6354" y="2673"/>
                    <a:pt x="6681" y="3376"/>
                    <a:pt x="6848" y="4132"/>
                  </a:cubicBezTo>
                  <a:cubicBezTo>
                    <a:pt x="7062" y="5095"/>
                    <a:pt x="7056" y="6094"/>
                    <a:pt x="7386" y="7037"/>
                  </a:cubicBezTo>
                  <a:cubicBezTo>
                    <a:pt x="7488" y="7330"/>
                    <a:pt x="7621" y="7654"/>
                    <a:pt x="7584" y="7944"/>
                  </a:cubicBezTo>
                  <a:cubicBezTo>
                    <a:pt x="7463" y="8891"/>
                    <a:pt x="7838" y="9820"/>
                    <a:pt x="7629" y="10767"/>
                  </a:cubicBezTo>
                  <a:cubicBezTo>
                    <a:pt x="7472" y="11472"/>
                    <a:pt x="7662" y="12210"/>
                    <a:pt x="7541" y="12907"/>
                  </a:cubicBezTo>
                  <a:cubicBezTo>
                    <a:pt x="7339" y="14072"/>
                    <a:pt x="7283" y="15255"/>
                    <a:pt x="7056" y="16411"/>
                  </a:cubicBezTo>
                  <a:cubicBezTo>
                    <a:pt x="6825" y="17580"/>
                    <a:pt x="6506" y="18735"/>
                    <a:pt x="6195" y="19888"/>
                  </a:cubicBezTo>
                  <a:cubicBezTo>
                    <a:pt x="5980" y="20687"/>
                    <a:pt x="5571" y="21423"/>
                    <a:pt x="5366" y="22230"/>
                  </a:cubicBezTo>
                  <a:cubicBezTo>
                    <a:pt x="5206" y="22859"/>
                    <a:pt x="4991" y="23510"/>
                    <a:pt x="4689" y="24060"/>
                  </a:cubicBezTo>
                  <a:cubicBezTo>
                    <a:pt x="4224" y="24906"/>
                    <a:pt x="3970" y="25822"/>
                    <a:pt x="3529" y="26670"/>
                  </a:cubicBezTo>
                  <a:cubicBezTo>
                    <a:pt x="3359" y="26998"/>
                    <a:pt x="2900" y="27295"/>
                    <a:pt x="2571" y="27295"/>
                  </a:cubicBezTo>
                  <a:cubicBezTo>
                    <a:pt x="2460" y="27295"/>
                    <a:pt x="2363" y="27260"/>
                    <a:pt x="2298" y="27181"/>
                  </a:cubicBezTo>
                  <a:cubicBezTo>
                    <a:pt x="1982" y="26797"/>
                    <a:pt x="1555" y="26575"/>
                    <a:pt x="1166" y="26295"/>
                  </a:cubicBezTo>
                  <a:cubicBezTo>
                    <a:pt x="1020" y="26189"/>
                    <a:pt x="922" y="26062"/>
                    <a:pt x="742" y="26062"/>
                  </a:cubicBezTo>
                  <a:cubicBezTo>
                    <a:pt x="670" y="26062"/>
                    <a:pt x="584" y="26083"/>
                    <a:pt x="476" y="26133"/>
                  </a:cubicBezTo>
                  <a:cubicBezTo>
                    <a:pt x="135" y="26295"/>
                    <a:pt x="150" y="26489"/>
                    <a:pt x="90" y="26733"/>
                  </a:cubicBezTo>
                  <a:cubicBezTo>
                    <a:pt x="1" y="27109"/>
                    <a:pt x="167" y="27465"/>
                    <a:pt x="141" y="27836"/>
                  </a:cubicBezTo>
                  <a:cubicBezTo>
                    <a:pt x="300" y="29011"/>
                    <a:pt x="522" y="30173"/>
                    <a:pt x="833" y="31324"/>
                  </a:cubicBezTo>
                  <a:cubicBezTo>
                    <a:pt x="1029" y="32052"/>
                    <a:pt x="1352" y="32729"/>
                    <a:pt x="1628" y="33427"/>
                  </a:cubicBezTo>
                  <a:cubicBezTo>
                    <a:pt x="1857" y="34010"/>
                    <a:pt x="2297" y="34432"/>
                    <a:pt x="2875" y="34432"/>
                  </a:cubicBezTo>
                  <a:cubicBezTo>
                    <a:pt x="2958" y="34432"/>
                    <a:pt x="3044" y="34423"/>
                    <a:pt x="3132" y="34405"/>
                  </a:cubicBezTo>
                  <a:cubicBezTo>
                    <a:pt x="3656" y="34296"/>
                    <a:pt x="4229" y="34115"/>
                    <a:pt x="4631" y="33892"/>
                  </a:cubicBezTo>
                  <a:cubicBezTo>
                    <a:pt x="5466" y="33428"/>
                    <a:pt x="6497" y="33280"/>
                    <a:pt x="7166" y="32555"/>
                  </a:cubicBezTo>
                  <a:cubicBezTo>
                    <a:pt x="7646" y="32036"/>
                    <a:pt x="8455" y="32067"/>
                    <a:pt x="8927" y="31485"/>
                  </a:cubicBezTo>
                  <a:cubicBezTo>
                    <a:pt x="9259" y="31072"/>
                    <a:pt x="9594" y="30641"/>
                    <a:pt x="10005" y="30272"/>
                  </a:cubicBezTo>
                  <a:cubicBezTo>
                    <a:pt x="10191" y="30106"/>
                    <a:pt x="10372" y="29698"/>
                    <a:pt x="10114" y="29439"/>
                  </a:cubicBezTo>
                  <a:cubicBezTo>
                    <a:pt x="9955" y="29282"/>
                    <a:pt x="9838" y="29070"/>
                    <a:pt x="9478" y="29070"/>
                  </a:cubicBezTo>
                  <a:cubicBezTo>
                    <a:pt x="9438" y="29070"/>
                    <a:pt x="9396" y="29072"/>
                    <a:pt x="9351" y="29078"/>
                  </a:cubicBezTo>
                  <a:cubicBezTo>
                    <a:pt x="9188" y="29097"/>
                    <a:pt x="9023" y="29107"/>
                    <a:pt x="8856" y="29107"/>
                  </a:cubicBezTo>
                  <a:cubicBezTo>
                    <a:pt x="8258" y="29107"/>
                    <a:pt x="7646" y="28977"/>
                    <a:pt x="7096" y="28681"/>
                  </a:cubicBezTo>
                  <a:cubicBezTo>
                    <a:pt x="7032" y="28645"/>
                    <a:pt x="6969" y="28538"/>
                    <a:pt x="6973" y="28467"/>
                  </a:cubicBezTo>
                  <a:cubicBezTo>
                    <a:pt x="7011" y="27786"/>
                    <a:pt x="7288" y="27119"/>
                    <a:pt x="7696" y="26639"/>
                  </a:cubicBezTo>
                  <a:cubicBezTo>
                    <a:pt x="8145" y="26113"/>
                    <a:pt x="8469" y="25534"/>
                    <a:pt x="8794" y="24961"/>
                  </a:cubicBezTo>
                  <a:cubicBezTo>
                    <a:pt x="9329" y="24019"/>
                    <a:pt x="9767" y="23024"/>
                    <a:pt x="10190" y="22029"/>
                  </a:cubicBezTo>
                  <a:cubicBezTo>
                    <a:pt x="10396" y="21542"/>
                    <a:pt x="10662" y="21086"/>
                    <a:pt x="10871" y="20607"/>
                  </a:cubicBezTo>
                  <a:cubicBezTo>
                    <a:pt x="11110" y="20060"/>
                    <a:pt x="11145" y="19435"/>
                    <a:pt x="11499" y="18918"/>
                  </a:cubicBezTo>
                  <a:cubicBezTo>
                    <a:pt x="11598" y="18774"/>
                    <a:pt x="11741" y="18652"/>
                    <a:pt x="11737" y="18455"/>
                  </a:cubicBezTo>
                  <a:cubicBezTo>
                    <a:pt x="11722" y="17659"/>
                    <a:pt x="12130" y="16944"/>
                    <a:pt x="12221" y="16166"/>
                  </a:cubicBezTo>
                  <a:cubicBezTo>
                    <a:pt x="12273" y="15720"/>
                    <a:pt x="12586" y="15306"/>
                    <a:pt x="12649" y="14911"/>
                  </a:cubicBezTo>
                  <a:cubicBezTo>
                    <a:pt x="12796" y="14019"/>
                    <a:pt x="12975" y="13130"/>
                    <a:pt x="13124" y="12236"/>
                  </a:cubicBezTo>
                  <a:cubicBezTo>
                    <a:pt x="13299" y="11185"/>
                    <a:pt x="13563" y="10141"/>
                    <a:pt x="13643" y="9084"/>
                  </a:cubicBezTo>
                  <a:cubicBezTo>
                    <a:pt x="13720" y="8094"/>
                    <a:pt x="13624" y="7091"/>
                    <a:pt x="13572" y="6095"/>
                  </a:cubicBezTo>
                  <a:cubicBezTo>
                    <a:pt x="13474" y="4100"/>
                    <a:pt x="13030" y="2137"/>
                    <a:pt x="12263" y="293"/>
                  </a:cubicBezTo>
                  <a:cubicBezTo>
                    <a:pt x="12183" y="100"/>
                    <a:pt x="12052" y="0"/>
                    <a:pt x="1192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82" name="Google Shape;482;p23"/>
          <p:cNvGrpSpPr/>
          <p:nvPr/>
        </p:nvGrpSpPr>
        <p:grpSpPr>
          <a:xfrm>
            <a:off x="7172018" y="3071100"/>
            <a:ext cx="167058" cy="468473"/>
            <a:chOff x="7172018" y="3071105"/>
            <a:chExt cx="167058" cy="468473"/>
          </a:xfrm>
        </p:grpSpPr>
        <p:sp>
          <p:nvSpPr>
            <p:cNvPr id="483" name="Google Shape;483;p23"/>
            <p:cNvSpPr/>
            <p:nvPr/>
          </p:nvSpPr>
          <p:spPr>
            <a:xfrm>
              <a:off x="7186274" y="3098711"/>
              <a:ext cx="135455" cy="421487"/>
            </a:xfrm>
            <a:custGeom>
              <a:rect b="b" l="l" r="r" t="t"/>
              <a:pathLst>
                <a:path extrusionOk="0" h="28795" w="9254">
                  <a:moveTo>
                    <a:pt x="1626" y="0"/>
                  </a:moveTo>
                  <a:cubicBezTo>
                    <a:pt x="1530" y="0"/>
                    <a:pt x="1462" y="93"/>
                    <a:pt x="1412" y="329"/>
                  </a:cubicBezTo>
                  <a:cubicBezTo>
                    <a:pt x="1002" y="2257"/>
                    <a:pt x="1788" y="9706"/>
                    <a:pt x="2031" y="11628"/>
                  </a:cubicBezTo>
                  <a:cubicBezTo>
                    <a:pt x="2255" y="13395"/>
                    <a:pt x="1918" y="14958"/>
                    <a:pt x="2188" y="16724"/>
                  </a:cubicBezTo>
                  <a:cubicBezTo>
                    <a:pt x="2291" y="17397"/>
                    <a:pt x="2201" y="18098"/>
                    <a:pt x="2405" y="18775"/>
                  </a:cubicBezTo>
                  <a:cubicBezTo>
                    <a:pt x="2485" y="19045"/>
                    <a:pt x="2333" y="19433"/>
                    <a:pt x="2228" y="19744"/>
                  </a:cubicBezTo>
                  <a:cubicBezTo>
                    <a:pt x="2114" y="20080"/>
                    <a:pt x="2473" y="20188"/>
                    <a:pt x="2416" y="20574"/>
                  </a:cubicBezTo>
                  <a:cubicBezTo>
                    <a:pt x="2335" y="21106"/>
                    <a:pt x="2258" y="21336"/>
                    <a:pt x="1914" y="21336"/>
                  </a:cubicBezTo>
                  <a:cubicBezTo>
                    <a:pt x="1842" y="21336"/>
                    <a:pt x="1757" y="21326"/>
                    <a:pt x="1659" y="21306"/>
                  </a:cubicBezTo>
                  <a:cubicBezTo>
                    <a:pt x="1329" y="21240"/>
                    <a:pt x="1073" y="21014"/>
                    <a:pt x="742" y="20929"/>
                  </a:cubicBezTo>
                  <a:cubicBezTo>
                    <a:pt x="688" y="20915"/>
                    <a:pt x="641" y="20909"/>
                    <a:pt x="599" y="20909"/>
                  </a:cubicBezTo>
                  <a:cubicBezTo>
                    <a:pt x="343" y="20909"/>
                    <a:pt x="289" y="21146"/>
                    <a:pt x="161" y="21262"/>
                  </a:cubicBezTo>
                  <a:cubicBezTo>
                    <a:pt x="0" y="21413"/>
                    <a:pt x="87" y="21658"/>
                    <a:pt x="262" y="21785"/>
                  </a:cubicBezTo>
                  <a:cubicBezTo>
                    <a:pt x="494" y="21956"/>
                    <a:pt x="615" y="22220"/>
                    <a:pt x="673" y="22487"/>
                  </a:cubicBezTo>
                  <a:cubicBezTo>
                    <a:pt x="873" y="23397"/>
                    <a:pt x="1477" y="24091"/>
                    <a:pt x="1683" y="24992"/>
                  </a:cubicBezTo>
                  <a:cubicBezTo>
                    <a:pt x="1716" y="25136"/>
                    <a:pt x="1805" y="25235"/>
                    <a:pt x="1925" y="25273"/>
                  </a:cubicBezTo>
                  <a:cubicBezTo>
                    <a:pt x="2145" y="25344"/>
                    <a:pt x="2272" y="25577"/>
                    <a:pt x="2312" y="25741"/>
                  </a:cubicBezTo>
                  <a:cubicBezTo>
                    <a:pt x="2514" y="26561"/>
                    <a:pt x="3100" y="27062"/>
                    <a:pt x="3552" y="27664"/>
                  </a:cubicBezTo>
                  <a:cubicBezTo>
                    <a:pt x="3716" y="27883"/>
                    <a:pt x="3935" y="27996"/>
                    <a:pt x="4030" y="28335"/>
                  </a:cubicBezTo>
                  <a:cubicBezTo>
                    <a:pt x="4113" y="28630"/>
                    <a:pt x="4368" y="28795"/>
                    <a:pt x="4619" y="28795"/>
                  </a:cubicBezTo>
                  <a:cubicBezTo>
                    <a:pt x="4769" y="28795"/>
                    <a:pt x="4917" y="28735"/>
                    <a:pt x="5024" y="28609"/>
                  </a:cubicBezTo>
                  <a:cubicBezTo>
                    <a:pt x="5484" y="28072"/>
                    <a:pt x="5931" y="27502"/>
                    <a:pt x="6307" y="26907"/>
                  </a:cubicBezTo>
                  <a:cubicBezTo>
                    <a:pt x="6811" y="26112"/>
                    <a:pt x="7333" y="25316"/>
                    <a:pt x="7715" y="24420"/>
                  </a:cubicBezTo>
                  <a:cubicBezTo>
                    <a:pt x="8052" y="23630"/>
                    <a:pt x="8394" y="22838"/>
                    <a:pt x="8659" y="22018"/>
                  </a:cubicBezTo>
                  <a:cubicBezTo>
                    <a:pt x="8737" y="21785"/>
                    <a:pt x="8897" y="21426"/>
                    <a:pt x="9028" y="21066"/>
                  </a:cubicBezTo>
                  <a:cubicBezTo>
                    <a:pt x="9153" y="20718"/>
                    <a:pt x="9254" y="20370"/>
                    <a:pt x="9227" y="20130"/>
                  </a:cubicBezTo>
                  <a:cubicBezTo>
                    <a:pt x="9183" y="19737"/>
                    <a:pt x="9050" y="19601"/>
                    <a:pt x="8871" y="19601"/>
                  </a:cubicBezTo>
                  <a:cubicBezTo>
                    <a:pt x="8471" y="19601"/>
                    <a:pt x="7838" y="20283"/>
                    <a:pt x="7453" y="20283"/>
                  </a:cubicBezTo>
                  <a:cubicBezTo>
                    <a:pt x="7410" y="20283"/>
                    <a:pt x="7371" y="20274"/>
                    <a:pt x="7335" y="20256"/>
                  </a:cubicBezTo>
                  <a:cubicBezTo>
                    <a:pt x="6919" y="20042"/>
                    <a:pt x="7003" y="18802"/>
                    <a:pt x="6983" y="18445"/>
                  </a:cubicBezTo>
                  <a:cubicBezTo>
                    <a:pt x="6886" y="16677"/>
                    <a:pt x="6956" y="14897"/>
                    <a:pt x="7217" y="13145"/>
                  </a:cubicBezTo>
                  <a:cubicBezTo>
                    <a:pt x="7427" y="11735"/>
                    <a:pt x="7828" y="5225"/>
                    <a:pt x="8103" y="3823"/>
                  </a:cubicBezTo>
                  <a:cubicBezTo>
                    <a:pt x="8295" y="2842"/>
                    <a:pt x="7891" y="1508"/>
                    <a:pt x="7919" y="493"/>
                  </a:cubicBezTo>
                  <a:cubicBezTo>
                    <a:pt x="7924" y="346"/>
                    <a:pt x="8217" y="198"/>
                    <a:pt x="7975" y="51"/>
                  </a:cubicBezTo>
                  <a:cubicBezTo>
                    <a:pt x="7921" y="17"/>
                    <a:pt x="7848" y="3"/>
                    <a:pt x="7773" y="3"/>
                  </a:cubicBezTo>
                  <a:cubicBezTo>
                    <a:pt x="7685" y="3"/>
                    <a:pt x="7592" y="22"/>
                    <a:pt x="7518" y="53"/>
                  </a:cubicBezTo>
                  <a:cubicBezTo>
                    <a:pt x="6784" y="356"/>
                    <a:pt x="6307" y="1048"/>
                    <a:pt x="5780" y="1627"/>
                  </a:cubicBezTo>
                  <a:cubicBezTo>
                    <a:pt x="5432" y="2010"/>
                    <a:pt x="5136" y="2250"/>
                    <a:pt x="4798" y="2250"/>
                  </a:cubicBezTo>
                  <a:cubicBezTo>
                    <a:pt x="4622" y="2250"/>
                    <a:pt x="4435" y="2185"/>
                    <a:pt x="4223" y="2041"/>
                  </a:cubicBezTo>
                  <a:cubicBezTo>
                    <a:pt x="3530" y="1569"/>
                    <a:pt x="2896" y="990"/>
                    <a:pt x="2239" y="454"/>
                  </a:cubicBezTo>
                  <a:cubicBezTo>
                    <a:pt x="2108" y="347"/>
                    <a:pt x="1997" y="212"/>
                    <a:pt x="1863" y="113"/>
                  </a:cubicBezTo>
                  <a:cubicBezTo>
                    <a:pt x="1768" y="43"/>
                    <a:pt x="1691" y="0"/>
                    <a:pt x="162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23"/>
            <p:cNvSpPr/>
            <p:nvPr/>
          </p:nvSpPr>
          <p:spPr>
            <a:xfrm>
              <a:off x="7172018" y="3071105"/>
              <a:ext cx="167058" cy="468473"/>
            </a:xfrm>
            <a:custGeom>
              <a:rect b="b" l="l" r="r" t="t"/>
              <a:pathLst>
                <a:path extrusionOk="0" h="32005" w="11413">
                  <a:moveTo>
                    <a:pt x="2602" y="1887"/>
                  </a:moveTo>
                  <a:cubicBezTo>
                    <a:pt x="2667" y="1887"/>
                    <a:pt x="2745" y="1930"/>
                    <a:pt x="2839" y="2000"/>
                  </a:cubicBezTo>
                  <a:cubicBezTo>
                    <a:pt x="2973" y="2099"/>
                    <a:pt x="3085" y="2233"/>
                    <a:pt x="3214" y="2341"/>
                  </a:cubicBezTo>
                  <a:cubicBezTo>
                    <a:pt x="3872" y="2877"/>
                    <a:pt x="4505" y="3455"/>
                    <a:pt x="5199" y="3928"/>
                  </a:cubicBezTo>
                  <a:cubicBezTo>
                    <a:pt x="5410" y="4073"/>
                    <a:pt x="5598" y="4138"/>
                    <a:pt x="5773" y="4138"/>
                  </a:cubicBezTo>
                  <a:cubicBezTo>
                    <a:pt x="6112" y="4138"/>
                    <a:pt x="6408" y="3897"/>
                    <a:pt x="6756" y="3513"/>
                  </a:cubicBezTo>
                  <a:cubicBezTo>
                    <a:pt x="7282" y="2934"/>
                    <a:pt x="7761" y="2243"/>
                    <a:pt x="8495" y="1940"/>
                  </a:cubicBezTo>
                  <a:cubicBezTo>
                    <a:pt x="8569" y="1909"/>
                    <a:pt x="8662" y="1890"/>
                    <a:pt x="8750" y="1890"/>
                  </a:cubicBezTo>
                  <a:cubicBezTo>
                    <a:pt x="8825" y="1890"/>
                    <a:pt x="8897" y="1904"/>
                    <a:pt x="8950" y="1937"/>
                  </a:cubicBezTo>
                  <a:cubicBezTo>
                    <a:pt x="9192" y="2086"/>
                    <a:pt x="8899" y="2233"/>
                    <a:pt x="8895" y="2380"/>
                  </a:cubicBezTo>
                  <a:cubicBezTo>
                    <a:pt x="8861" y="3579"/>
                    <a:pt x="8508" y="4733"/>
                    <a:pt x="8427" y="5935"/>
                  </a:cubicBezTo>
                  <a:cubicBezTo>
                    <a:pt x="8314" y="7634"/>
                    <a:pt x="8258" y="9328"/>
                    <a:pt x="8267" y="11029"/>
                  </a:cubicBezTo>
                  <a:cubicBezTo>
                    <a:pt x="8276" y="12342"/>
                    <a:pt x="8386" y="13728"/>
                    <a:pt x="8192" y="15032"/>
                  </a:cubicBezTo>
                  <a:cubicBezTo>
                    <a:pt x="8007" y="16265"/>
                    <a:pt x="7695" y="17615"/>
                    <a:pt x="7703" y="18863"/>
                  </a:cubicBezTo>
                  <a:cubicBezTo>
                    <a:pt x="7711" y="19894"/>
                    <a:pt x="7810" y="20924"/>
                    <a:pt x="7786" y="21975"/>
                  </a:cubicBezTo>
                  <a:cubicBezTo>
                    <a:pt x="7783" y="22155"/>
                    <a:pt x="7789" y="22362"/>
                    <a:pt x="7924" y="22483"/>
                  </a:cubicBezTo>
                  <a:cubicBezTo>
                    <a:pt x="7952" y="22507"/>
                    <a:pt x="7990" y="22518"/>
                    <a:pt x="8035" y="22518"/>
                  </a:cubicBezTo>
                  <a:cubicBezTo>
                    <a:pt x="8327" y="22518"/>
                    <a:pt x="8933" y="22076"/>
                    <a:pt x="9144" y="22031"/>
                  </a:cubicBezTo>
                  <a:cubicBezTo>
                    <a:pt x="9306" y="21996"/>
                    <a:pt x="9441" y="21976"/>
                    <a:pt x="9551" y="21976"/>
                  </a:cubicBezTo>
                  <a:cubicBezTo>
                    <a:pt x="9931" y="21976"/>
                    <a:pt x="10016" y="22216"/>
                    <a:pt x="9911" y="22919"/>
                  </a:cubicBezTo>
                  <a:cubicBezTo>
                    <a:pt x="9645" y="24075"/>
                    <a:pt x="9169" y="25188"/>
                    <a:pt x="8690" y="26308"/>
                  </a:cubicBezTo>
                  <a:cubicBezTo>
                    <a:pt x="8308" y="27203"/>
                    <a:pt x="7788" y="27999"/>
                    <a:pt x="7283" y="28793"/>
                  </a:cubicBezTo>
                  <a:cubicBezTo>
                    <a:pt x="6907" y="29389"/>
                    <a:pt x="6460" y="29959"/>
                    <a:pt x="6001" y="30497"/>
                  </a:cubicBezTo>
                  <a:cubicBezTo>
                    <a:pt x="5893" y="30622"/>
                    <a:pt x="5745" y="30682"/>
                    <a:pt x="5595" y="30682"/>
                  </a:cubicBezTo>
                  <a:cubicBezTo>
                    <a:pt x="5345" y="30682"/>
                    <a:pt x="5089" y="30517"/>
                    <a:pt x="5006" y="30222"/>
                  </a:cubicBezTo>
                  <a:cubicBezTo>
                    <a:pt x="4912" y="29883"/>
                    <a:pt x="4693" y="29770"/>
                    <a:pt x="4528" y="29551"/>
                  </a:cubicBezTo>
                  <a:cubicBezTo>
                    <a:pt x="4075" y="28949"/>
                    <a:pt x="3489" y="28448"/>
                    <a:pt x="3287" y="27628"/>
                  </a:cubicBezTo>
                  <a:cubicBezTo>
                    <a:pt x="3248" y="27464"/>
                    <a:pt x="3120" y="27231"/>
                    <a:pt x="2900" y="27160"/>
                  </a:cubicBezTo>
                  <a:cubicBezTo>
                    <a:pt x="2780" y="27122"/>
                    <a:pt x="2691" y="27023"/>
                    <a:pt x="2658" y="26879"/>
                  </a:cubicBezTo>
                  <a:cubicBezTo>
                    <a:pt x="2452" y="25978"/>
                    <a:pt x="1849" y="25284"/>
                    <a:pt x="1650" y="24374"/>
                  </a:cubicBezTo>
                  <a:cubicBezTo>
                    <a:pt x="1591" y="24107"/>
                    <a:pt x="1470" y="23843"/>
                    <a:pt x="1237" y="23672"/>
                  </a:cubicBezTo>
                  <a:cubicBezTo>
                    <a:pt x="1063" y="23545"/>
                    <a:pt x="975" y="23300"/>
                    <a:pt x="1137" y="23150"/>
                  </a:cubicBezTo>
                  <a:cubicBezTo>
                    <a:pt x="1265" y="23033"/>
                    <a:pt x="1318" y="22796"/>
                    <a:pt x="1575" y="22796"/>
                  </a:cubicBezTo>
                  <a:cubicBezTo>
                    <a:pt x="1616" y="22796"/>
                    <a:pt x="1663" y="22802"/>
                    <a:pt x="1717" y="22816"/>
                  </a:cubicBezTo>
                  <a:cubicBezTo>
                    <a:pt x="2048" y="22902"/>
                    <a:pt x="2304" y="23126"/>
                    <a:pt x="2633" y="23193"/>
                  </a:cubicBezTo>
                  <a:cubicBezTo>
                    <a:pt x="2690" y="23205"/>
                    <a:pt x="2743" y="23210"/>
                    <a:pt x="2792" y="23210"/>
                  </a:cubicBezTo>
                  <a:cubicBezTo>
                    <a:pt x="3473" y="23210"/>
                    <a:pt x="3401" y="22168"/>
                    <a:pt x="3363" y="21677"/>
                  </a:cubicBezTo>
                  <a:cubicBezTo>
                    <a:pt x="3286" y="20661"/>
                    <a:pt x="3318" y="19620"/>
                    <a:pt x="3164" y="18610"/>
                  </a:cubicBezTo>
                  <a:cubicBezTo>
                    <a:pt x="2893" y="16844"/>
                    <a:pt x="3231" y="15282"/>
                    <a:pt x="3008" y="13515"/>
                  </a:cubicBezTo>
                  <a:cubicBezTo>
                    <a:pt x="2765" y="11593"/>
                    <a:pt x="1977" y="4143"/>
                    <a:pt x="2387" y="2216"/>
                  </a:cubicBezTo>
                  <a:cubicBezTo>
                    <a:pt x="2437" y="1980"/>
                    <a:pt x="2505" y="1887"/>
                    <a:pt x="2602" y="1887"/>
                  </a:cubicBezTo>
                  <a:close/>
                  <a:moveTo>
                    <a:pt x="9556" y="0"/>
                  </a:moveTo>
                  <a:cubicBezTo>
                    <a:pt x="9433" y="0"/>
                    <a:pt x="9294" y="15"/>
                    <a:pt x="9138" y="44"/>
                  </a:cubicBezTo>
                  <a:cubicBezTo>
                    <a:pt x="8730" y="118"/>
                    <a:pt x="8515" y="425"/>
                    <a:pt x="8175" y="551"/>
                  </a:cubicBezTo>
                  <a:cubicBezTo>
                    <a:pt x="7326" y="866"/>
                    <a:pt x="6723" y="1652"/>
                    <a:pt x="6121" y="2312"/>
                  </a:cubicBezTo>
                  <a:cubicBezTo>
                    <a:pt x="5895" y="2558"/>
                    <a:pt x="5727" y="2637"/>
                    <a:pt x="5563" y="2637"/>
                  </a:cubicBezTo>
                  <a:cubicBezTo>
                    <a:pt x="5414" y="2637"/>
                    <a:pt x="5267" y="2571"/>
                    <a:pt x="5081" y="2509"/>
                  </a:cubicBezTo>
                  <a:cubicBezTo>
                    <a:pt x="4706" y="2385"/>
                    <a:pt x="4820" y="1824"/>
                    <a:pt x="4493" y="1735"/>
                  </a:cubicBezTo>
                  <a:cubicBezTo>
                    <a:pt x="3732" y="1530"/>
                    <a:pt x="2829" y="143"/>
                    <a:pt x="1886" y="143"/>
                  </a:cubicBezTo>
                  <a:cubicBezTo>
                    <a:pt x="1758" y="143"/>
                    <a:pt x="1628" y="169"/>
                    <a:pt x="1498" y="227"/>
                  </a:cubicBezTo>
                  <a:cubicBezTo>
                    <a:pt x="598" y="631"/>
                    <a:pt x="1170" y="4455"/>
                    <a:pt x="1280" y="5217"/>
                  </a:cubicBezTo>
                  <a:cubicBezTo>
                    <a:pt x="1327" y="5548"/>
                    <a:pt x="1431" y="5945"/>
                    <a:pt x="1338" y="6265"/>
                  </a:cubicBezTo>
                  <a:cubicBezTo>
                    <a:pt x="1056" y="7244"/>
                    <a:pt x="1723" y="13658"/>
                    <a:pt x="1789" y="14585"/>
                  </a:cubicBezTo>
                  <a:cubicBezTo>
                    <a:pt x="1880" y="15860"/>
                    <a:pt x="1795" y="17156"/>
                    <a:pt x="2028" y="18440"/>
                  </a:cubicBezTo>
                  <a:cubicBezTo>
                    <a:pt x="2159" y="19151"/>
                    <a:pt x="2117" y="20002"/>
                    <a:pt x="2079" y="20796"/>
                  </a:cubicBezTo>
                  <a:cubicBezTo>
                    <a:pt x="2040" y="21650"/>
                    <a:pt x="2073" y="21651"/>
                    <a:pt x="1270" y="21657"/>
                  </a:cubicBezTo>
                  <a:cubicBezTo>
                    <a:pt x="188" y="21665"/>
                    <a:pt x="51" y="21988"/>
                    <a:pt x="23" y="23118"/>
                  </a:cubicBezTo>
                  <a:cubicBezTo>
                    <a:pt x="1" y="24013"/>
                    <a:pt x="423" y="24681"/>
                    <a:pt x="682" y="25366"/>
                  </a:cubicBezTo>
                  <a:cubicBezTo>
                    <a:pt x="1067" y="26381"/>
                    <a:pt x="1569" y="27401"/>
                    <a:pt x="2230" y="28269"/>
                  </a:cubicBezTo>
                  <a:cubicBezTo>
                    <a:pt x="2265" y="28315"/>
                    <a:pt x="2381" y="28235"/>
                    <a:pt x="2381" y="28391"/>
                  </a:cubicBezTo>
                  <a:cubicBezTo>
                    <a:pt x="2384" y="29055"/>
                    <a:pt x="2900" y="29414"/>
                    <a:pt x="3187" y="29877"/>
                  </a:cubicBezTo>
                  <a:cubicBezTo>
                    <a:pt x="3480" y="30350"/>
                    <a:pt x="3870" y="30798"/>
                    <a:pt x="4241" y="31233"/>
                  </a:cubicBezTo>
                  <a:cubicBezTo>
                    <a:pt x="4512" y="31552"/>
                    <a:pt x="5134" y="32005"/>
                    <a:pt x="5537" y="32005"/>
                  </a:cubicBezTo>
                  <a:cubicBezTo>
                    <a:pt x="5584" y="32005"/>
                    <a:pt x="5628" y="31998"/>
                    <a:pt x="5669" y="31985"/>
                  </a:cubicBezTo>
                  <a:cubicBezTo>
                    <a:pt x="6626" y="31669"/>
                    <a:pt x="7261" y="30803"/>
                    <a:pt x="7778" y="29997"/>
                  </a:cubicBezTo>
                  <a:cubicBezTo>
                    <a:pt x="8137" y="29435"/>
                    <a:pt x="8458" y="28721"/>
                    <a:pt x="8877" y="28263"/>
                  </a:cubicBezTo>
                  <a:cubicBezTo>
                    <a:pt x="9630" y="27440"/>
                    <a:pt x="9860" y="26360"/>
                    <a:pt x="10369" y="25432"/>
                  </a:cubicBezTo>
                  <a:cubicBezTo>
                    <a:pt x="10805" y="24641"/>
                    <a:pt x="11003" y="23650"/>
                    <a:pt x="11137" y="22722"/>
                  </a:cubicBezTo>
                  <a:cubicBezTo>
                    <a:pt x="11208" y="22229"/>
                    <a:pt x="11412" y="21616"/>
                    <a:pt x="10902" y="21117"/>
                  </a:cubicBezTo>
                  <a:cubicBezTo>
                    <a:pt x="10564" y="20786"/>
                    <a:pt x="10253" y="20564"/>
                    <a:pt x="9893" y="20564"/>
                  </a:cubicBezTo>
                  <a:cubicBezTo>
                    <a:pt x="9691" y="20564"/>
                    <a:pt x="9474" y="20634"/>
                    <a:pt x="9227" y="20794"/>
                  </a:cubicBezTo>
                  <a:cubicBezTo>
                    <a:pt x="9125" y="20860"/>
                    <a:pt x="9033" y="20890"/>
                    <a:pt x="8953" y="20890"/>
                  </a:cubicBezTo>
                  <a:cubicBezTo>
                    <a:pt x="8746" y="20890"/>
                    <a:pt x="8629" y="20686"/>
                    <a:pt x="8673" y="20382"/>
                  </a:cubicBezTo>
                  <a:cubicBezTo>
                    <a:pt x="9304" y="16428"/>
                    <a:pt x="9541" y="12462"/>
                    <a:pt x="9722" y="8463"/>
                  </a:cubicBezTo>
                  <a:cubicBezTo>
                    <a:pt x="9783" y="7118"/>
                    <a:pt x="9834" y="5773"/>
                    <a:pt x="9873" y="4428"/>
                  </a:cubicBezTo>
                  <a:cubicBezTo>
                    <a:pt x="9905" y="3346"/>
                    <a:pt x="10182" y="2376"/>
                    <a:pt x="10234" y="1316"/>
                  </a:cubicBezTo>
                  <a:cubicBezTo>
                    <a:pt x="10400" y="380"/>
                    <a:pt x="10179" y="0"/>
                    <a:pt x="95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85" name="Google Shape;485;p23"/>
          <p:cNvSpPr txBox="1"/>
          <p:nvPr>
            <p:ph idx="1" type="subTitle"/>
          </p:nvPr>
        </p:nvSpPr>
        <p:spPr>
          <a:xfrm>
            <a:off x="955875" y="3714550"/>
            <a:ext cx="1664700" cy="404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1700"/>
              <a:t>Introduction</a:t>
            </a:r>
            <a:endParaRPr b="1" sz="1700"/>
          </a:p>
        </p:txBody>
      </p:sp>
      <p:sp>
        <p:nvSpPr>
          <p:cNvPr id="486" name="Google Shape;486;p23"/>
          <p:cNvSpPr txBox="1"/>
          <p:nvPr>
            <p:ph idx="6" type="subTitle"/>
          </p:nvPr>
        </p:nvSpPr>
        <p:spPr>
          <a:xfrm>
            <a:off x="2930475" y="3714550"/>
            <a:ext cx="14940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Preprocessing</a:t>
            </a:r>
            <a:endParaRPr/>
          </a:p>
          <a:p>
            <a:pPr indent="0" lvl="0" marL="0" rtl="0" algn="ctr">
              <a:spcBef>
                <a:spcPts val="0"/>
              </a:spcBef>
              <a:spcAft>
                <a:spcPts val="0"/>
              </a:spcAft>
              <a:buNone/>
            </a:pPr>
            <a:r>
              <a:rPr lang="en"/>
              <a:t> &amp; </a:t>
            </a:r>
            <a:endParaRPr/>
          </a:p>
          <a:p>
            <a:pPr indent="0" lvl="0" marL="0" rtl="0" algn="ctr">
              <a:spcBef>
                <a:spcPts val="0"/>
              </a:spcBef>
              <a:spcAft>
                <a:spcPts val="0"/>
              </a:spcAft>
              <a:buNone/>
            </a:pPr>
            <a:r>
              <a:rPr lang="en"/>
              <a:t>EDA</a:t>
            </a:r>
            <a:endParaRPr/>
          </a:p>
        </p:txBody>
      </p:sp>
      <p:sp>
        <p:nvSpPr>
          <p:cNvPr id="487" name="Google Shape;487;p23"/>
          <p:cNvSpPr txBox="1"/>
          <p:nvPr>
            <p:ph idx="7" type="subTitle"/>
          </p:nvPr>
        </p:nvSpPr>
        <p:spPr>
          <a:xfrm>
            <a:off x="4631425" y="3714550"/>
            <a:ext cx="19914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NN architecture </a:t>
            </a:r>
            <a:endParaRPr/>
          </a:p>
          <a:p>
            <a:pPr indent="0" lvl="0" marL="0" rtl="0" algn="ctr">
              <a:spcBef>
                <a:spcPts val="0"/>
              </a:spcBef>
              <a:spcAft>
                <a:spcPts val="0"/>
              </a:spcAft>
              <a:buNone/>
            </a:pPr>
            <a:r>
              <a:rPr lang="en"/>
              <a:t>&amp; </a:t>
            </a:r>
            <a:endParaRPr/>
          </a:p>
          <a:p>
            <a:pPr indent="0" lvl="0" marL="0" rtl="0" algn="ctr">
              <a:spcBef>
                <a:spcPts val="0"/>
              </a:spcBef>
              <a:spcAft>
                <a:spcPts val="0"/>
              </a:spcAft>
              <a:buNone/>
            </a:pPr>
            <a:r>
              <a:rPr lang="en"/>
              <a:t>Pre-trained Model </a:t>
            </a:r>
            <a:endParaRPr/>
          </a:p>
        </p:txBody>
      </p:sp>
      <p:sp>
        <p:nvSpPr>
          <p:cNvPr id="488" name="Google Shape;488;p23"/>
          <p:cNvSpPr txBox="1"/>
          <p:nvPr>
            <p:ph idx="8" type="subTitle"/>
          </p:nvPr>
        </p:nvSpPr>
        <p:spPr>
          <a:xfrm>
            <a:off x="6519950" y="3714550"/>
            <a:ext cx="17187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Other Findings</a:t>
            </a:r>
            <a:endParaRPr/>
          </a:p>
          <a:p>
            <a:pPr indent="0" lvl="0" marL="0" rtl="0" algn="ctr">
              <a:spcBef>
                <a:spcPts val="0"/>
              </a:spcBef>
              <a:spcAft>
                <a:spcPts val="0"/>
              </a:spcAft>
              <a:buNone/>
            </a:pPr>
            <a:r>
              <a:rPr lang="en"/>
              <a:t>&amp; </a:t>
            </a:r>
            <a:endParaRPr/>
          </a:p>
          <a:p>
            <a:pPr indent="0" lvl="0" marL="0" rtl="0" algn="ctr">
              <a:spcBef>
                <a:spcPts val="0"/>
              </a:spcBef>
              <a:spcAft>
                <a:spcPts val="0"/>
              </a:spcAft>
              <a:buNone/>
            </a:pPr>
            <a:r>
              <a:rPr lang="en"/>
              <a:t>Conclusions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2" name="Shape 492"/>
        <p:cNvGrpSpPr/>
        <p:nvPr/>
      </p:nvGrpSpPr>
      <p:grpSpPr>
        <a:xfrm>
          <a:off x="0" y="0"/>
          <a:ext cx="0" cy="0"/>
          <a:chOff x="0" y="0"/>
          <a:chExt cx="0" cy="0"/>
        </a:xfrm>
      </p:grpSpPr>
      <p:sp>
        <p:nvSpPr>
          <p:cNvPr id="493" name="Google Shape;493;p24"/>
          <p:cNvSpPr txBox="1"/>
          <p:nvPr>
            <p:ph type="ctrTitle"/>
          </p:nvPr>
        </p:nvSpPr>
        <p:spPr>
          <a:xfrm>
            <a:off x="506425" y="186850"/>
            <a:ext cx="7290300" cy="732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800"/>
              <a:t>Have you ever seen this?</a:t>
            </a:r>
            <a:endParaRPr sz="2800"/>
          </a:p>
        </p:txBody>
      </p:sp>
      <p:pic>
        <p:nvPicPr>
          <p:cNvPr id="494" name="Google Shape;494;p24"/>
          <p:cNvPicPr preferRelativeResize="0"/>
          <p:nvPr/>
        </p:nvPicPr>
        <p:blipFill>
          <a:blip r:embed="rId3">
            <a:alphaModFix/>
          </a:blip>
          <a:stretch>
            <a:fillRect/>
          </a:stretch>
        </p:blipFill>
        <p:spPr>
          <a:xfrm>
            <a:off x="553625" y="1106400"/>
            <a:ext cx="6669673" cy="3871055"/>
          </a:xfrm>
          <a:prstGeom prst="rect">
            <a:avLst/>
          </a:prstGeom>
          <a:noFill/>
          <a:ln>
            <a:noFill/>
          </a:ln>
        </p:spPr>
      </p:pic>
      <p:sp>
        <p:nvSpPr>
          <p:cNvPr id="495" name="Google Shape;495;p24"/>
          <p:cNvSpPr txBox="1"/>
          <p:nvPr/>
        </p:nvSpPr>
        <p:spPr>
          <a:xfrm rot="-1204897">
            <a:off x="6137561" y="1106401"/>
            <a:ext cx="2400116" cy="1186862"/>
          </a:xfrm>
          <a:prstGeom prst="rect">
            <a:avLst/>
          </a:prstGeom>
          <a:noFill/>
          <a:ln>
            <a:noFill/>
          </a:ln>
        </p:spPr>
        <p:txBody>
          <a:bodyPr anchorCtr="0" anchor="t" bIns="91425" lIns="91425" spcFirstLastPara="1" rIns="91425" wrap="square" tIns="91425">
            <a:noAutofit/>
          </a:bodyPr>
          <a:lstStyle/>
          <a:p>
            <a:pPr indent="0" lvl="0" marL="0" rtl="0" algn="ctr">
              <a:lnSpc>
                <a:spcPct val="90000"/>
              </a:lnSpc>
              <a:spcBef>
                <a:spcPts val="0"/>
              </a:spcBef>
              <a:spcAft>
                <a:spcPts val="0"/>
              </a:spcAft>
              <a:buNone/>
            </a:pPr>
            <a:r>
              <a:rPr b="1" lang="en" sz="3400">
                <a:solidFill>
                  <a:srgbClr val="F44B4B"/>
                </a:solidFill>
                <a:latin typeface="Covered By Your Grace"/>
                <a:ea typeface="Covered By Your Grace"/>
                <a:cs typeface="Covered By Your Grace"/>
                <a:sym typeface="Covered By Your Grace"/>
              </a:rPr>
              <a:t>Job Scam!</a:t>
            </a:r>
            <a:r>
              <a:rPr b="1" lang="en" sz="2800">
                <a:solidFill>
                  <a:srgbClr val="F44B4B"/>
                </a:solidFill>
                <a:latin typeface="Covered By Your Grace"/>
                <a:ea typeface="Covered By Your Grace"/>
                <a:cs typeface="Covered By Your Grace"/>
                <a:sym typeface="Covered By Your Grace"/>
              </a:rPr>
              <a:t> </a:t>
            </a:r>
            <a:endParaRPr b="1" sz="2800">
              <a:solidFill>
                <a:srgbClr val="F44B4B"/>
              </a:solidFill>
              <a:latin typeface="Covered By Your Grace"/>
              <a:ea typeface="Covered By Your Grace"/>
              <a:cs typeface="Covered By Your Grace"/>
              <a:sym typeface="Covered By Your Grace"/>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9" name="Shape 499"/>
        <p:cNvGrpSpPr/>
        <p:nvPr/>
      </p:nvGrpSpPr>
      <p:grpSpPr>
        <a:xfrm>
          <a:off x="0" y="0"/>
          <a:ext cx="0" cy="0"/>
          <a:chOff x="0" y="0"/>
          <a:chExt cx="0" cy="0"/>
        </a:xfrm>
      </p:grpSpPr>
      <p:grpSp>
        <p:nvGrpSpPr>
          <p:cNvPr id="500" name="Google Shape;500;p25"/>
          <p:cNvGrpSpPr/>
          <p:nvPr/>
        </p:nvGrpSpPr>
        <p:grpSpPr>
          <a:xfrm>
            <a:off x="6681188" y="2769117"/>
            <a:ext cx="2462618" cy="2374314"/>
            <a:chOff x="1339725" y="238075"/>
            <a:chExt cx="2758000" cy="2769525"/>
          </a:xfrm>
        </p:grpSpPr>
        <p:sp>
          <p:nvSpPr>
            <p:cNvPr id="501" name="Google Shape;501;p25"/>
            <p:cNvSpPr/>
            <p:nvPr/>
          </p:nvSpPr>
          <p:spPr>
            <a:xfrm>
              <a:off x="3231675" y="770775"/>
              <a:ext cx="141425" cy="180375"/>
            </a:xfrm>
            <a:custGeom>
              <a:rect b="b" l="l" r="r" t="t"/>
              <a:pathLst>
                <a:path extrusionOk="0" h="7215" w="5657">
                  <a:moveTo>
                    <a:pt x="4822" y="1"/>
                  </a:moveTo>
                  <a:cubicBezTo>
                    <a:pt x="4455" y="363"/>
                    <a:pt x="4163" y="739"/>
                    <a:pt x="3791" y="990"/>
                  </a:cubicBezTo>
                  <a:cubicBezTo>
                    <a:pt x="3246" y="1361"/>
                    <a:pt x="2645" y="1640"/>
                    <a:pt x="2068" y="1956"/>
                  </a:cubicBezTo>
                  <a:cubicBezTo>
                    <a:pt x="1220" y="2424"/>
                    <a:pt x="1022" y="2827"/>
                    <a:pt x="1155" y="3795"/>
                  </a:cubicBezTo>
                  <a:cubicBezTo>
                    <a:pt x="1311" y="4922"/>
                    <a:pt x="1114" y="5949"/>
                    <a:pt x="284" y="6792"/>
                  </a:cubicBezTo>
                  <a:cubicBezTo>
                    <a:pt x="183" y="6893"/>
                    <a:pt x="97" y="7013"/>
                    <a:pt x="0" y="7122"/>
                  </a:cubicBezTo>
                  <a:cubicBezTo>
                    <a:pt x="23" y="7151"/>
                    <a:pt x="43" y="7182"/>
                    <a:pt x="59" y="7215"/>
                  </a:cubicBezTo>
                  <a:cubicBezTo>
                    <a:pt x="188" y="7154"/>
                    <a:pt x="326" y="7114"/>
                    <a:pt x="436" y="7040"/>
                  </a:cubicBezTo>
                  <a:cubicBezTo>
                    <a:pt x="1153" y="6555"/>
                    <a:pt x="1916" y="6327"/>
                    <a:pt x="2766" y="6327"/>
                  </a:cubicBezTo>
                  <a:cubicBezTo>
                    <a:pt x="2873" y="6327"/>
                    <a:pt x="2980" y="6331"/>
                    <a:pt x="3090" y="6338"/>
                  </a:cubicBezTo>
                  <a:cubicBezTo>
                    <a:pt x="3108" y="6339"/>
                    <a:pt x="3126" y="6340"/>
                    <a:pt x="3145" y="6340"/>
                  </a:cubicBezTo>
                  <a:cubicBezTo>
                    <a:pt x="3499" y="6340"/>
                    <a:pt x="3868" y="6135"/>
                    <a:pt x="4226" y="6009"/>
                  </a:cubicBezTo>
                  <a:cubicBezTo>
                    <a:pt x="4698" y="5839"/>
                    <a:pt x="4813" y="5505"/>
                    <a:pt x="4643" y="5046"/>
                  </a:cubicBezTo>
                  <a:cubicBezTo>
                    <a:pt x="4437" y="4497"/>
                    <a:pt x="4226" y="3946"/>
                    <a:pt x="4062" y="3388"/>
                  </a:cubicBezTo>
                  <a:cubicBezTo>
                    <a:pt x="3786" y="2494"/>
                    <a:pt x="3938" y="2259"/>
                    <a:pt x="4832" y="2008"/>
                  </a:cubicBezTo>
                  <a:cubicBezTo>
                    <a:pt x="5015" y="1957"/>
                    <a:pt x="5253" y="1884"/>
                    <a:pt x="5341" y="1741"/>
                  </a:cubicBezTo>
                  <a:cubicBezTo>
                    <a:pt x="5656" y="1215"/>
                    <a:pt x="5267" y="188"/>
                    <a:pt x="4822" y="1"/>
                  </a:cubicBezTo>
                  <a:close/>
                </a:path>
              </a:pathLst>
            </a:custGeom>
            <a:solidFill>
              <a:srgbClr val="FED5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25"/>
            <p:cNvSpPr/>
            <p:nvPr/>
          </p:nvSpPr>
          <p:spPr>
            <a:xfrm>
              <a:off x="3159925" y="721425"/>
              <a:ext cx="175250" cy="238000"/>
            </a:xfrm>
            <a:custGeom>
              <a:rect b="b" l="l" r="r" t="t"/>
              <a:pathLst>
                <a:path extrusionOk="0" h="9520" w="7010">
                  <a:moveTo>
                    <a:pt x="6303" y="0"/>
                  </a:moveTo>
                  <a:cubicBezTo>
                    <a:pt x="5992" y="857"/>
                    <a:pt x="5551" y="1494"/>
                    <a:pt x="4827" y="1833"/>
                  </a:cubicBezTo>
                  <a:cubicBezTo>
                    <a:pt x="4217" y="2113"/>
                    <a:pt x="3582" y="2332"/>
                    <a:pt x="2929" y="2489"/>
                  </a:cubicBezTo>
                  <a:cubicBezTo>
                    <a:pt x="2311" y="2635"/>
                    <a:pt x="1916" y="2855"/>
                    <a:pt x="1701" y="3539"/>
                  </a:cubicBezTo>
                  <a:cubicBezTo>
                    <a:pt x="1476" y="4248"/>
                    <a:pt x="1018" y="4896"/>
                    <a:pt x="601" y="5523"/>
                  </a:cubicBezTo>
                  <a:cubicBezTo>
                    <a:pt x="441" y="5771"/>
                    <a:pt x="381" y="5950"/>
                    <a:pt x="396" y="6252"/>
                  </a:cubicBezTo>
                  <a:cubicBezTo>
                    <a:pt x="423" y="6802"/>
                    <a:pt x="413" y="7389"/>
                    <a:pt x="253" y="7911"/>
                  </a:cubicBezTo>
                  <a:cubicBezTo>
                    <a:pt x="1" y="8759"/>
                    <a:pt x="116" y="9139"/>
                    <a:pt x="991" y="9520"/>
                  </a:cubicBezTo>
                  <a:cubicBezTo>
                    <a:pt x="1128" y="9400"/>
                    <a:pt x="1229" y="9254"/>
                    <a:pt x="1366" y="9190"/>
                  </a:cubicBezTo>
                  <a:cubicBezTo>
                    <a:pt x="2893" y="8479"/>
                    <a:pt x="3526" y="7301"/>
                    <a:pt x="3274" y="5637"/>
                  </a:cubicBezTo>
                  <a:cubicBezTo>
                    <a:pt x="3108" y="4542"/>
                    <a:pt x="3535" y="3758"/>
                    <a:pt x="4515" y="3249"/>
                  </a:cubicBezTo>
                  <a:cubicBezTo>
                    <a:pt x="5162" y="2910"/>
                    <a:pt x="5804" y="2557"/>
                    <a:pt x="6427" y="2177"/>
                  </a:cubicBezTo>
                  <a:cubicBezTo>
                    <a:pt x="6858" y="1914"/>
                    <a:pt x="7010" y="1333"/>
                    <a:pt x="6799" y="875"/>
                  </a:cubicBezTo>
                  <a:cubicBezTo>
                    <a:pt x="6675" y="604"/>
                    <a:pt x="6505" y="351"/>
                    <a:pt x="6303" y="0"/>
                  </a:cubicBezTo>
                  <a:close/>
                </a:path>
              </a:pathLst>
            </a:custGeom>
            <a:solidFill>
              <a:srgbClr val="FED5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25"/>
            <p:cNvSpPr/>
            <p:nvPr/>
          </p:nvSpPr>
          <p:spPr>
            <a:xfrm>
              <a:off x="3134375" y="665025"/>
              <a:ext cx="178200" cy="183475"/>
            </a:xfrm>
            <a:custGeom>
              <a:rect b="b" l="l" r="r" t="t"/>
              <a:pathLst>
                <a:path extrusionOk="0" h="7339" w="7128">
                  <a:moveTo>
                    <a:pt x="6492" y="0"/>
                  </a:moveTo>
                  <a:cubicBezTo>
                    <a:pt x="6216" y="398"/>
                    <a:pt x="5996" y="747"/>
                    <a:pt x="5748" y="1068"/>
                  </a:cubicBezTo>
                  <a:cubicBezTo>
                    <a:pt x="4951" y="2084"/>
                    <a:pt x="3860" y="2607"/>
                    <a:pt x="2632" y="2882"/>
                  </a:cubicBezTo>
                  <a:cubicBezTo>
                    <a:pt x="1728" y="3085"/>
                    <a:pt x="941" y="3506"/>
                    <a:pt x="335" y="4198"/>
                  </a:cubicBezTo>
                  <a:cubicBezTo>
                    <a:pt x="146" y="4410"/>
                    <a:pt x="1" y="4826"/>
                    <a:pt x="78" y="5069"/>
                  </a:cubicBezTo>
                  <a:cubicBezTo>
                    <a:pt x="321" y="5830"/>
                    <a:pt x="674" y="6549"/>
                    <a:pt x="1009" y="7338"/>
                  </a:cubicBezTo>
                  <a:cubicBezTo>
                    <a:pt x="1623" y="6816"/>
                    <a:pt x="1931" y="6206"/>
                    <a:pt x="2068" y="5514"/>
                  </a:cubicBezTo>
                  <a:cubicBezTo>
                    <a:pt x="2237" y="4666"/>
                    <a:pt x="2769" y="4221"/>
                    <a:pt x="3594" y="4084"/>
                  </a:cubicBezTo>
                  <a:cubicBezTo>
                    <a:pt x="3810" y="4048"/>
                    <a:pt x="4029" y="4020"/>
                    <a:pt x="4241" y="3970"/>
                  </a:cubicBezTo>
                  <a:cubicBezTo>
                    <a:pt x="5262" y="3722"/>
                    <a:pt x="6061" y="3209"/>
                    <a:pt x="6629" y="2273"/>
                  </a:cubicBezTo>
                  <a:cubicBezTo>
                    <a:pt x="7128" y="1448"/>
                    <a:pt x="6688" y="770"/>
                    <a:pt x="6492" y="0"/>
                  </a:cubicBezTo>
                  <a:close/>
                </a:path>
              </a:pathLst>
            </a:custGeom>
            <a:solidFill>
              <a:srgbClr val="FED5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25"/>
            <p:cNvSpPr/>
            <p:nvPr/>
          </p:nvSpPr>
          <p:spPr>
            <a:xfrm>
              <a:off x="3741475" y="306450"/>
              <a:ext cx="60075" cy="60075"/>
            </a:xfrm>
            <a:custGeom>
              <a:rect b="b" l="l" r="r" t="t"/>
              <a:pathLst>
                <a:path extrusionOk="0" h="2403" w="2403">
                  <a:moveTo>
                    <a:pt x="0" y="0"/>
                  </a:moveTo>
                  <a:lnTo>
                    <a:pt x="0" y="0"/>
                  </a:lnTo>
                  <a:cubicBezTo>
                    <a:pt x="225" y="799"/>
                    <a:pt x="1710" y="2238"/>
                    <a:pt x="2297" y="2402"/>
                  </a:cubicBezTo>
                  <a:cubicBezTo>
                    <a:pt x="2329" y="2366"/>
                    <a:pt x="2366" y="2330"/>
                    <a:pt x="2402" y="2293"/>
                  </a:cubicBezTo>
                  <a:cubicBezTo>
                    <a:pt x="1600" y="1527"/>
                    <a:pt x="797" y="767"/>
                    <a:pt x="0" y="0"/>
                  </a:cubicBezTo>
                  <a:close/>
                </a:path>
              </a:pathLst>
            </a:custGeom>
            <a:solidFill>
              <a:srgbClr val="FED5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25"/>
            <p:cNvSpPr/>
            <p:nvPr/>
          </p:nvSpPr>
          <p:spPr>
            <a:xfrm>
              <a:off x="3659650" y="269000"/>
              <a:ext cx="180600" cy="192850"/>
            </a:xfrm>
            <a:custGeom>
              <a:rect b="b" l="l" r="r" t="t"/>
              <a:pathLst>
                <a:path extrusionOk="0" h="7714" w="7224">
                  <a:moveTo>
                    <a:pt x="0" y="0"/>
                  </a:moveTo>
                  <a:lnTo>
                    <a:pt x="0" y="0"/>
                  </a:lnTo>
                  <a:cubicBezTo>
                    <a:pt x="597" y="2705"/>
                    <a:pt x="4378" y="6729"/>
                    <a:pt x="7224" y="7714"/>
                  </a:cubicBezTo>
                  <a:cubicBezTo>
                    <a:pt x="6904" y="6830"/>
                    <a:pt x="6628" y="6046"/>
                    <a:pt x="6331" y="5271"/>
                  </a:cubicBezTo>
                  <a:cubicBezTo>
                    <a:pt x="6303" y="5193"/>
                    <a:pt x="6170" y="5147"/>
                    <a:pt x="6079" y="5101"/>
                  </a:cubicBezTo>
                  <a:cubicBezTo>
                    <a:pt x="4432" y="4273"/>
                    <a:pt x="3126" y="3113"/>
                    <a:pt x="2417" y="1367"/>
                  </a:cubicBezTo>
                  <a:cubicBezTo>
                    <a:pt x="2370" y="1251"/>
                    <a:pt x="2333" y="1087"/>
                    <a:pt x="2242" y="1045"/>
                  </a:cubicBezTo>
                  <a:cubicBezTo>
                    <a:pt x="1546" y="702"/>
                    <a:pt x="835" y="385"/>
                    <a:pt x="0" y="0"/>
                  </a:cubicBezTo>
                  <a:close/>
                </a:path>
              </a:pathLst>
            </a:custGeom>
            <a:solidFill>
              <a:srgbClr val="FED5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25"/>
            <p:cNvSpPr/>
            <p:nvPr/>
          </p:nvSpPr>
          <p:spPr>
            <a:xfrm>
              <a:off x="3300425" y="274500"/>
              <a:ext cx="171225" cy="135700"/>
            </a:xfrm>
            <a:custGeom>
              <a:rect b="b" l="l" r="r" t="t"/>
              <a:pathLst>
                <a:path extrusionOk="0" h="5428" w="6849">
                  <a:moveTo>
                    <a:pt x="6848" y="0"/>
                  </a:moveTo>
                  <a:lnTo>
                    <a:pt x="6848" y="0"/>
                  </a:lnTo>
                  <a:cubicBezTo>
                    <a:pt x="4323" y="385"/>
                    <a:pt x="344" y="3562"/>
                    <a:pt x="1" y="5428"/>
                  </a:cubicBezTo>
                  <a:cubicBezTo>
                    <a:pt x="2572" y="3993"/>
                    <a:pt x="4974" y="2430"/>
                    <a:pt x="6848" y="0"/>
                  </a:cubicBezTo>
                  <a:close/>
                </a:path>
              </a:pathLst>
            </a:custGeom>
            <a:solidFill>
              <a:srgbClr val="FED5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25"/>
            <p:cNvSpPr/>
            <p:nvPr/>
          </p:nvSpPr>
          <p:spPr>
            <a:xfrm>
              <a:off x="3267425" y="260150"/>
              <a:ext cx="301825" cy="222725"/>
            </a:xfrm>
            <a:custGeom>
              <a:rect b="b" l="l" r="r" t="t"/>
              <a:pathLst>
                <a:path extrusionOk="0" h="8909" w="12073">
                  <a:moveTo>
                    <a:pt x="12073" y="1"/>
                  </a:moveTo>
                  <a:lnTo>
                    <a:pt x="12073" y="1"/>
                  </a:lnTo>
                  <a:cubicBezTo>
                    <a:pt x="11303" y="70"/>
                    <a:pt x="10565" y="152"/>
                    <a:pt x="9822" y="198"/>
                  </a:cubicBezTo>
                  <a:cubicBezTo>
                    <a:pt x="9342" y="226"/>
                    <a:pt x="9039" y="432"/>
                    <a:pt x="8820" y="877"/>
                  </a:cubicBezTo>
                  <a:cubicBezTo>
                    <a:pt x="8627" y="1262"/>
                    <a:pt x="8320" y="1597"/>
                    <a:pt x="8031" y="1921"/>
                  </a:cubicBezTo>
                  <a:cubicBezTo>
                    <a:pt x="6748" y="3356"/>
                    <a:pt x="5143" y="4392"/>
                    <a:pt x="3544" y="5415"/>
                  </a:cubicBezTo>
                  <a:cubicBezTo>
                    <a:pt x="2769" y="5914"/>
                    <a:pt x="1889" y="6248"/>
                    <a:pt x="1056" y="6656"/>
                  </a:cubicBezTo>
                  <a:cubicBezTo>
                    <a:pt x="995" y="6689"/>
                    <a:pt x="909" y="6721"/>
                    <a:pt x="885" y="6771"/>
                  </a:cubicBezTo>
                  <a:cubicBezTo>
                    <a:pt x="587" y="7469"/>
                    <a:pt x="303" y="8169"/>
                    <a:pt x="0" y="8898"/>
                  </a:cubicBezTo>
                  <a:cubicBezTo>
                    <a:pt x="63" y="8905"/>
                    <a:pt x="128" y="8908"/>
                    <a:pt x="196" y="8908"/>
                  </a:cubicBezTo>
                  <a:cubicBezTo>
                    <a:pt x="3146" y="8908"/>
                    <a:pt x="11325" y="2815"/>
                    <a:pt x="12073" y="1"/>
                  </a:cubicBezTo>
                  <a:close/>
                </a:path>
              </a:pathLst>
            </a:custGeom>
            <a:solidFill>
              <a:srgbClr val="FED5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25"/>
            <p:cNvSpPr/>
            <p:nvPr/>
          </p:nvSpPr>
          <p:spPr>
            <a:xfrm>
              <a:off x="3260775" y="261225"/>
              <a:ext cx="577100" cy="277300"/>
            </a:xfrm>
            <a:custGeom>
              <a:rect b="b" l="l" r="r" t="t"/>
              <a:pathLst>
                <a:path extrusionOk="0" h="11092" w="23084">
                  <a:moveTo>
                    <a:pt x="13380" y="1"/>
                  </a:moveTo>
                  <a:cubicBezTo>
                    <a:pt x="12944" y="673"/>
                    <a:pt x="12610" y="1251"/>
                    <a:pt x="12215" y="1783"/>
                  </a:cubicBezTo>
                  <a:cubicBezTo>
                    <a:pt x="11913" y="2191"/>
                    <a:pt x="11514" y="2530"/>
                    <a:pt x="11194" y="2928"/>
                  </a:cubicBezTo>
                  <a:cubicBezTo>
                    <a:pt x="10157" y="4221"/>
                    <a:pt x="8989" y="5385"/>
                    <a:pt x="7587" y="6266"/>
                  </a:cubicBezTo>
                  <a:cubicBezTo>
                    <a:pt x="6037" y="7237"/>
                    <a:pt x="4456" y="8172"/>
                    <a:pt x="2833" y="9007"/>
                  </a:cubicBezTo>
                  <a:cubicBezTo>
                    <a:pt x="2159" y="9350"/>
                    <a:pt x="1339" y="9469"/>
                    <a:pt x="573" y="9552"/>
                  </a:cubicBezTo>
                  <a:cubicBezTo>
                    <a:pt x="69" y="9602"/>
                    <a:pt x="1" y="9781"/>
                    <a:pt x="51" y="10185"/>
                  </a:cubicBezTo>
                  <a:cubicBezTo>
                    <a:pt x="212" y="10169"/>
                    <a:pt x="360" y="10160"/>
                    <a:pt x="495" y="10160"/>
                  </a:cubicBezTo>
                  <a:cubicBezTo>
                    <a:pt x="1258" y="10160"/>
                    <a:pt x="1628" y="10425"/>
                    <a:pt x="1861" y="11092"/>
                  </a:cubicBezTo>
                  <a:cubicBezTo>
                    <a:pt x="2027" y="10881"/>
                    <a:pt x="2159" y="10615"/>
                    <a:pt x="2374" y="10477"/>
                  </a:cubicBezTo>
                  <a:cubicBezTo>
                    <a:pt x="2591" y="10330"/>
                    <a:pt x="2888" y="10299"/>
                    <a:pt x="3154" y="10235"/>
                  </a:cubicBezTo>
                  <a:cubicBezTo>
                    <a:pt x="5946" y="9537"/>
                    <a:pt x="8342" y="8052"/>
                    <a:pt x="10616" y="6380"/>
                  </a:cubicBezTo>
                  <a:cubicBezTo>
                    <a:pt x="11657" y="5614"/>
                    <a:pt x="12509" y="4611"/>
                    <a:pt x="13467" y="3731"/>
                  </a:cubicBezTo>
                  <a:cubicBezTo>
                    <a:pt x="13562" y="3642"/>
                    <a:pt x="13792" y="3567"/>
                    <a:pt x="13919" y="3567"/>
                  </a:cubicBezTo>
                  <a:cubicBezTo>
                    <a:pt x="13957" y="3567"/>
                    <a:pt x="13985" y="3574"/>
                    <a:pt x="13998" y="3588"/>
                  </a:cubicBezTo>
                  <a:cubicBezTo>
                    <a:pt x="14466" y="4102"/>
                    <a:pt x="14975" y="4615"/>
                    <a:pt x="15309" y="5216"/>
                  </a:cubicBezTo>
                  <a:cubicBezTo>
                    <a:pt x="16079" y="6582"/>
                    <a:pt x="17138" y="7631"/>
                    <a:pt x="18477" y="8415"/>
                  </a:cubicBezTo>
                  <a:cubicBezTo>
                    <a:pt x="19544" y="9043"/>
                    <a:pt x="20617" y="9657"/>
                    <a:pt x="21588" y="10216"/>
                  </a:cubicBezTo>
                  <a:cubicBezTo>
                    <a:pt x="22112" y="10019"/>
                    <a:pt x="22574" y="9845"/>
                    <a:pt x="23083" y="9653"/>
                  </a:cubicBezTo>
                  <a:lnTo>
                    <a:pt x="23083" y="8997"/>
                  </a:lnTo>
                  <a:cubicBezTo>
                    <a:pt x="21369" y="7915"/>
                    <a:pt x="19623" y="6903"/>
                    <a:pt x="18197" y="5455"/>
                  </a:cubicBezTo>
                  <a:cubicBezTo>
                    <a:pt x="16817" y="4052"/>
                    <a:pt x="15671" y="2502"/>
                    <a:pt x="15273" y="514"/>
                  </a:cubicBezTo>
                  <a:cubicBezTo>
                    <a:pt x="15246" y="376"/>
                    <a:pt x="15071" y="188"/>
                    <a:pt x="14938" y="170"/>
                  </a:cubicBezTo>
                  <a:cubicBezTo>
                    <a:pt x="14365" y="78"/>
                    <a:pt x="13784" y="37"/>
                    <a:pt x="13380" y="1"/>
                  </a:cubicBezTo>
                  <a:close/>
                </a:path>
              </a:pathLst>
            </a:custGeom>
            <a:solidFill>
              <a:srgbClr val="FED5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25"/>
            <p:cNvSpPr/>
            <p:nvPr/>
          </p:nvSpPr>
          <p:spPr>
            <a:xfrm>
              <a:off x="1339725" y="238075"/>
              <a:ext cx="2758000" cy="2769525"/>
            </a:xfrm>
            <a:custGeom>
              <a:rect b="b" l="l" r="r" t="t"/>
              <a:pathLst>
                <a:path extrusionOk="0" h="110781" w="110320">
                  <a:moveTo>
                    <a:pt x="96070" y="2736"/>
                  </a:moveTo>
                  <a:lnTo>
                    <a:pt x="96070" y="2736"/>
                  </a:lnTo>
                  <a:cubicBezTo>
                    <a:pt x="96869" y="3502"/>
                    <a:pt x="97670" y="4263"/>
                    <a:pt x="98472" y="5029"/>
                  </a:cubicBezTo>
                  <a:cubicBezTo>
                    <a:pt x="98436" y="5065"/>
                    <a:pt x="98399" y="5101"/>
                    <a:pt x="98367" y="5138"/>
                  </a:cubicBezTo>
                  <a:cubicBezTo>
                    <a:pt x="97780" y="4973"/>
                    <a:pt x="96295" y="3534"/>
                    <a:pt x="96070" y="2736"/>
                  </a:cubicBezTo>
                  <a:close/>
                  <a:moveTo>
                    <a:pt x="85276" y="1457"/>
                  </a:moveTo>
                  <a:lnTo>
                    <a:pt x="85276" y="1457"/>
                  </a:lnTo>
                  <a:cubicBezTo>
                    <a:pt x="83402" y="3887"/>
                    <a:pt x="81000" y="5450"/>
                    <a:pt x="78429" y="6885"/>
                  </a:cubicBezTo>
                  <a:cubicBezTo>
                    <a:pt x="78772" y="5019"/>
                    <a:pt x="82751" y="1842"/>
                    <a:pt x="85276" y="1457"/>
                  </a:cubicBezTo>
                  <a:close/>
                  <a:moveTo>
                    <a:pt x="92797" y="1237"/>
                  </a:moveTo>
                  <a:lnTo>
                    <a:pt x="92797" y="1237"/>
                  </a:lnTo>
                  <a:cubicBezTo>
                    <a:pt x="93632" y="1622"/>
                    <a:pt x="94342" y="1939"/>
                    <a:pt x="95039" y="2282"/>
                  </a:cubicBezTo>
                  <a:cubicBezTo>
                    <a:pt x="95130" y="2324"/>
                    <a:pt x="95167" y="2488"/>
                    <a:pt x="95212" y="2604"/>
                  </a:cubicBezTo>
                  <a:cubicBezTo>
                    <a:pt x="95923" y="4350"/>
                    <a:pt x="97229" y="5509"/>
                    <a:pt x="98875" y="6338"/>
                  </a:cubicBezTo>
                  <a:cubicBezTo>
                    <a:pt x="98967" y="6385"/>
                    <a:pt x="99100" y="6430"/>
                    <a:pt x="99127" y="6508"/>
                  </a:cubicBezTo>
                  <a:cubicBezTo>
                    <a:pt x="99425" y="7283"/>
                    <a:pt x="99701" y="8067"/>
                    <a:pt x="100021" y="8951"/>
                  </a:cubicBezTo>
                  <a:cubicBezTo>
                    <a:pt x="97175" y="7966"/>
                    <a:pt x="93394" y="3942"/>
                    <a:pt x="92797" y="1237"/>
                  </a:cubicBezTo>
                  <a:close/>
                  <a:moveTo>
                    <a:pt x="89181" y="884"/>
                  </a:moveTo>
                  <a:lnTo>
                    <a:pt x="89181" y="884"/>
                  </a:lnTo>
                  <a:cubicBezTo>
                    <a:pt x="88433" y="3698"/>
                    <a:pt x="80254" y="9791"/>
                    <a:pt x="77304" y="9791"/>
                  </a:cubicBezTo>
                  <a:cubicBezTo>
                    <a:pt x="77236" y="9791"/>
                    <a:pt x="77171" y="9788"/>
                    <a:pt x="77108" y="9781"/>
                  </a:cubicBezTo>
                  <a:cubicBezTo>
                    <a:pt x="77411" y="9053"/>
                    <a:pt x="77695" y="8351"/>
                    <a:pt x="77992" y="7654"/>
                  </a:cubicBezTo>
                  <a:cubicBezTo>
                    <a:pt x="78015" y="7604"/>
                    <a:pt x="78103" y="7572"/>
                    <a:pt x="78162" y="7539"/>
                  </a:cubicBezTo>
                  <a:cubicBezTo>
                    <a:pt x="78996" y="7131"/>
                    <a:pt x="79877" y="6797"/>
                    <a:pt x="80651" y="6298"/>
                  </a:cubicBezTo>
                  <a:cubicBezTo>
                    <a:pt x="82251" y="5275"/>
                    <a:pt x="83855" y="4239"/>
                    <a:pt x="85138" y="2804"/>
                  </a:cubicBezTo>
                  <a:cubicBezTo>
                    <a:pt x="85427" y="2480"/>
                    <a:pt x="85734" y="2145"/>
                    <a:pt x="85927" y="1760"/>
                  </a:cubicBezTo>
                  <a:cubicBezTo>
                    <a:pt x="86147" y="1315"/>
                    <a:pt x="86449" y="1109"/>
                    <a:pt x="86930" y="1081"/>
                  </a:cubicBezTo>
                  <a:cubicBezTo>
                    <a:pt x="87673" y="1035"/>
                    <a:pt x="88411" y="953"/>
                    <a:pt x="89181" y="884"/>
                  </a:cubicBezTo>
                  <a:close/>
                  <a:moveTo>
                    <a:pt x="101046" y="15939"/>
                  </a:moveTo>
                  <a:cubicBezTo>
                    <a:pt x="101214" y="15939"/>
                    <a:pt x="101401" y="15973"/>
                    <a:pt x="101608" y="16042"/>
                  </a:cubicBezTo>
                  <a:cubicBezTo>
                    <a:pt x="101791" y="16101"/>
                    <a:pt x="102002" y="16092"/>
                    <a:pt x="102199" y="16110"/>
                  </a:cubicBezTo>
                  <a:cubicBezTo>
                    <a:pt x="102749" y="16152"/>
                    <a:pt x="103299" y="16147"/>
                    <a:pt x="103840" y="16229"/>
                  </a:cubicBezTo>
                  <a:cubicBezTo>
                    <a:pt x="105027" y="16417"/>
                    <a:pt x="105668" y="17027"/>
                    <a:pt x="105784" y="18205"/>
                  </a:cubicBezTo>
                  <a:cubicBezTo>
                    <a:pt x="105898" y="19387"/>
                    <a:pt x="106411" y="20163"/>
                    <a:pt x="107524" y="20625"/>
                  </a:cubicBezTo>
                  <a:cubicBezTo>
                    <a:pt x="108441" y="21006"/>
                    <a:pt x="108941" y="21803"/>
                    <a:pt x="109005" y="22775"/>
                  </a:cubicBezTo>
                  <a:cubicBezTo>
                    <a:pt x="108492" y="21405"/>
                    <a:pt x="106960" y="21341"/>
                    <a:pt x="106099" y="20432"/>
                  </a:cubicBezTo>
                  <a:cubicBezTo>
                    <a:pt x="105701" y="20016"/>
                    <a:pt x="105234" y="19616"/>
                    <a:pt x="104991" y="19116"/>
                  </a:cubicBezTo>
                  <a:cubicBezTo>
                    <a:pt x="104536" y="18192"/>
                    <a:pt x="103932" y="17563"/>
                    <a:pt x="102905" y="17348"/>
                  </a:cubicBezTo>
                  <a:cubicBezTo>
                    <a:pt x="102424" y="17247"/>
                    <a:pt x="101970" y="17022"/>
                    <a:pt x="101488" y="16917"/>
                  </a:cubicBezTo>
                  <a:cubicBezTo>
                    <a:pt x="101011" y="16816"/>
                    <a:pt x="100521" y="16798"/>
                    <a:pt x="100049" y="16743"/>
                  </a:cubicBezTo>
                  <a:cubicBezTo>
                    <a:pt x="100255" y="16207"/>
                    <a:pt x="100578" y="15939"/>
                    <a:pt x="101046" y="15939"/>
                  </a:cubicBezTo>
                  <a:close/>
                  <a:moveTo>
                    <a:pt x="98706" y="19456"/>
                  </a:moveTo>
                  <a:cubicBezTo>
                    <a:pt x="99526" y="21111"/>
                    <a:pt x="101047" y="21194"/>
                    <a:pt x="102537" y="21271"/>
                  </a:cubicBezTo>
                  <a:cubicBezTo>
                    <a:pt x="104398" y="21372"/>
                    <a:pt x="105608" y="22468"/>
                    <a:pt x="105759" y="24384"/>
                  </a:cubicBezTo>
                  <a:cubicBezTo>
                    <a:pt x="105562" y="24132"/>
                    <a:pt x="105338" y="23888"/>
                    <a:pt x="105168" y="23619"/>
                  </a:cubicBezTo>
                  <a:cubicBezTo>
                    <a:pt x="104665" y="22834"/>
                    <a:pt x="103927" y="22510"/>
                    <a:pt x="103033" y="22496"/>
                  </a:cubicBezTo>
                  <a:cubicBezTo>
                    <a:pt x="102973" y="22494"/>
                    <a:pt x="102913" y="22494"/>
                    <a:pt x="102854" y="22494"/>
                  </a:cubicBezTo>
                  <a:cubicBezTo>
                    <a:pt x="102441" y="22494"/>
                    <a:pt x="102024" y="22519"/>
                    <a:pt x="101612" y="22555"/>
                  </a:cubicBezTo>
                  <a:cubicBezTo>
                    <a:pt x="101491" y="22565"/>
                    <a:pt x="101375" y="22571"/>
                    <a:pt x="101264" y="22571"/>
                  </a:cubicBezTo>
                  <a:cubicBezTo>
                    <a:pt x="100322" y="22571"/>
                    <a:pt x="99704" y="22183"/>
                    <a:pt x="99229" y="21281"/>
                  </a:cubicBezTo>
                  <a:cubicBezTo>
                    <a:pt x="98990" y="20832"/>
                    <a:pt x="98765" y="20369"/>
                    <a:pt x="98569" y="19902"/>
                  </a:cubicBezTo>
                  <a:cubicBezTo>
                    <a:pt x="98523" y="19786"/>
                    <a:pt x="98618" y="19612"/>
                    <a:pt x="98706" y="19456"/>
                  </a:cubicBezTo>
                  <a:close/>
                  <a:moveTo>
                    <a:pt x="78278" y="17078"/>
                  </a:moveTo>
                  <a:cubicBezTo>
                    <a:pt x="78475" y="17848"/>
                    <a:pt x="78915" y="18526"/>
                    <a:pt x="78415" y="19351"/>
                  </a:cubicBezTo>
                  <a:cubicBezTo>
                    <a:pt x="77847" y="20287"/>
                    <a:pt x="77049" y="20801"/>
                    <a:pt x="76028" y="21048"/>
                  </a:cubicBezTo>
                  <a:cubicBezTo>
                    <a:pt x="75816" y="21098"/>
                    <a:pt x="75597" y="21126"/>
                    <a:pt x="75381" y="21163"/>
                  </a:cubicBezTo>
                  <a:cubicBezTo>
                    <a:pt x="74556" y="21300"/>
                    <a:pt x="74024" y="21744"/>
                    <a:pt x="73855" y="22592"/>
                  </a:cubicBezTo>
                  <a:cubicBezTo>
                    <a:pt x="73717" y="23285"/>
                    <a:pt x="73410" y="23894"/>
                    <a:pt x="72796" y="24417"/>
                  </a:cubicBezTo>
                  <a:cubicBezTo>
                    <a:pt x="72461" y="23629"/>
                    <a:pt x="72109" y="22909"/>
                    <a:pt x="71866" y="22148"/>
                  </a:cubicBezTo>
                  <a:cubicBezTo>
                    <a:pt x="71788" y="21905"/>
                    <a:pt x="71935" y="21488"/>
                    <a:pt x="72122" y="21277"/>
                  </a:cubicBezTo>
                  <a:cubicBezTo>
                    <a:pt x="72728" y="20584"/>
                    <a:pt x="73515" y="20163"/>
                    <a:pt x="74419" y="19961"/>
                  </a:cubicBezTo>
                  <a:cubicBezTo>
                    <a:pt x="75647" y="19685"/>
                    <a:pt x="76738" y="19163"/>
                    <a:pt x="77535" y="18146"/>
                  </a:cubicBezTo>
                  <a:cubicBezTo>
                    <a:pt x="77783" y="17825"/>
                    <a:pt x="78003" y="17476"/>
                    <a:pt x="78278" y="17078"/>
                  </a:cubicBezTo>
                  <a:close/>
                  <a:moveTo>
                    <a:pt x="100337" y="17290"/>
                  </a:moveTo>
                  <a:cubicBezTo>
                    <a:pt x="100539" y="17290"/>
                    <a:pt x="100752" y="17346"/>
                    <a:pt x="100945" y="17399"/>
                  </a:cubicBezTo>
                  <a:cubicBezTo>
                    <a:pt x="101738" y="17609"/>
                    <a:pt x="102550" y="17815"/>
                    <a:pt x="103288" y="18159"/>
                  </a:cubicBezTo>
                  <a:cubicBezTo>
                    <a:pt x="103678" y="18343"/>
                    <a:pt x="104054" y="18760"/>
                    <a:pt x="104223" y="19163"/>
                  </a:cubicBezTo>
                  <a:cubicBezTo>
                    <a:pt x="104806" y="20529"/>
                    <a:pt x="105901" y="21312"/>
                    <a:pt x="107157" y="21909"/>
                  </a:cubicBezTo>
                  <a:cubicBezTo>
                    <a:pt x="107863" y="22243"/>
                    <a:pt x="108254" y="22797"/>
                    <a:pt x="108528" y="23472"/>
                  </a:cubicBezTo>
                  <a:cubicBezTo>
                    <a:pt x="108574" y="23581"/>
                    <a:pt x="108565" y="23802"/>
                    <a:pt x="108487" y="23870"/>
                  </a:cubicBezTo>
                  <a:lnTo>
                    <a:pt x="108487" y="23871"/>
                  </a:lnTo>
                  <a:cubicBezTo>
                    <a:pt x="108035" y="24289"/>
                    <a:pt x="107570" y="24710"/>
                    <a:pt x="106826" y="24710"/>
                  </a:cubicBezTo>
                  <a:cubicBezTo>
                    <a:pt x="106802" y="24710"/>
                    <a:pt x="106778" y="24710"/>
                    <a:pt x="106753" y="24709"/>
                  </a:cubicBezTo>
                  <a:cubicBezTo>
                    <a:pt x="106684" y="24389"/>
                    <a:pt x="106625" y="24103"/>
                    <a:pt x="106561" y="23819"/>
                  </a:cubicBezTo>
                  <a:cubicBezTo>
                    <a:pt x="106103" y="21798"/>
                    <a:pt x="104631" y="20598"/>
                    <a:pt x="102537" y="20506"/>
                  </a:cubicBezTo>
                  <a:cubicBezTo>
                    <a:pt x="101973" y="20483"/>
                    <a:pt x="101395" y="20437"/>
                    <a:pt x="100859" y="20281"/>
                  </a:cubicBezTo>
                  <a:cubicBezTo>
                    <a:pt x="100438" y="20157"/>
                    <a:pt x="100015" y="19910"/>
                    <a:pt x="99695" y="19612"/>
                  </a:cubicBezTo>
                  <a:cubicBezTo>
                    <a:pt x="99140" y="19094"/>
                    <a:pt x="99154" y="18577"/>
                    <a:pt x="99708" y="17637"/>
                  </a:cubicBezTo>
                  <a:cubicBezTo>
                    <a:pt x="99866" y="17371"/>
                    <a:pt x="100093" y="17290"/>
                    <a:pt x="100337" y="17290"/>
                  </a:cubicBezTo>
                  <a:close/>
                  <a:moveTo>
                    <a:pt x="80500" y="21309"/>
                  </a:moveTo>
                  <a:cubicBezTo>
                    <a:pt x="80945" y="21496"/>
                    <a:pt x="81334" y="22523"/>
                    <a:pt x="81019" y="23050"/>
                  </a:cubicBezTo>
                  <a:cubicBezTo>
                    <a:pt x="80931" y="23192"/>
                    <a:pt x="80693" y="23265"/>
                    <a:pt x="80510" y="23317"/>
                  </a:cubicBezTo>
                  <a:cubicBezTo>
                    <a:pt x="79616" y="23569"/>
                    <a:pt x="79464" y="23803"/>
                    <a:pt x="79740" y="24697"/>
                  </a:cubicBezTo>
                  <a:cubicBezTo>
                    <a:pt x="79904" y="25255"/>
                    <a:pt x="80116" y="25806"/>
                    <a:pt x="80321" y="26355"/>
                  </a:cubicBezTo>
                  <a:cubicBezTo>
                    <a:pt x="80491" y="26814"/>
                    <a:pt x="80376" y="27148"/>
                    <a:pt x="79904" y="27318"/>
                  </a:cubicBezTo>
                  <a:cubicBezTo>
                    <a:pt x="79546" y="27444"/>
                    <a:pt x="79177" y="27650"/>
                    <a:pt x="78822" y="27650"/>
                  </a:cubicBezTo>
                  <a:cubicBezTo>
                    <a:pt x="78804" y="27650"/>
                    <a:pt x="78786" y="27649"/>
                    <a:pt x="78768" y="27648"/>
                  </a:cubicBezTo>
                  <a:cubicBezTo>
                    <a:pt x="78657" y="27641"/>
                    <a:pt x="78548" y="27637"/>
                    <a:pt x="78441" y="27637"/>
                  </a:cubicBezTo>
                  <a:cubicBezTo>
                    <a:pt x="77592" y="27637"/>
                    <a:pt x="76830" y="27865"/>
                    <a:pt x="76114" y="28349"/>
                  </a:cubicBezTo>
                  <a:cubicBezTo>
                    <a:pt x="76004" y="28423"/>
                    <a:pt x="75866" y="28464"/>
                    <a:pt x="75737" y="28524"/>
                  </a:cubicBezTo>
                  <a:cubicBezTo>
                    <a:pt x="75721" y="28491"/>
                    <a:pt x="75701" y="28460"/>
                    <a:pt x="75678" y="28431"/>
                  </a:cubicBezTo>
                  <a:cubicBezTo>
                    <a:pt x="75775" y="28321"/>
                    <a:pt x="75861" y="28202"/>
                    <a:pt x="75962" y="28101"/>
                  </a:cubicBezTo>
                  <a:cubicBezTo>
                    <a:pt x="76792" y="27259"/>
                    <a:pt x="76989" y="26231"/>
                    <a:pt x="76833" y="25104"/>
                  </a:cubicBezTo>
                  <a:cubicBezTo>
                    <a:pt x="76700" y="24137"/>
                    <a:pt x="76898" y="23734"/>
                    <a:pt x="77746" y="23267"/>
                  </a:cubicBezTo>
                  <a:cubicBezTo>
                    <a:pt x="78323" y="22950"/>
                    <a:pt x="78924" y="22670"/>
                    <a:pt x="79469" y="22299"/>
                  </a:cubicBezTo>
                  <a:cubicBezTo>
                    <a:pt x="79841" y="22047"/>
                    <a:pt x="80133" y="21671"/>
                    <a:pt x="80500" y="21309"/>
                  </a:cubicBezTo>
                  <a:close/>
                  <a:moveTo>
                    <a:pt x="79112" y="19332"/>
                  </a:moveTo>
                  <a:cubicBezTo>
                    <a:pt x="79314" y="19685"/>
                    <a:pt x="79484" y="19938"/>
                    <a:pt x="79607" y="20208"/>
                  </a:cubicBezTo>
                  <a:cubicBezTo>
                    <a:pt x="79818" y="20667"/>
                    <a:pt x="79666" y="21248"/>
                    <a:pt x="79236" y="21511"/>
                  </a:cubicBezTo>
                  <a:lnTo>
                    <a:pt x="79235" y="21511"/>
                  </a:lnTo>
                  <a:cubicBezTo>
                    <a:pt x="78612" y="21890"/>
                    <a:pt x="77970" y="22243"/>
                    <a:pt x="77324" y="22582"/>
                  </a:cubicBezTo>
                  <a:cubicBezTo>
                    <a:pt x="76344" y="23090"/>
                    <a:pt x="75918" y="23874"/>
                    <a:pt x="76083" y="24970"/>
                  </a:cubicBezTo>
                  <a:cubicBezTo>
                    <a:pt x="76335" y="26634"/>
                    <a:pt x="75702" y="27812"/>
                    <a:pt x="74175" y="28521"/>
                  </a:cubicBezTo>
                  <a:cubicBezTo>
                    <a:pt x="74038" y="28586"/>
                    <a:pt x="73937" y="28733"/>
                    <a:pt x="73800" y="28852"/>
                  </a:cubicBezTo>
                  <a:cubicBezTo>
                    <a:pt x="72925" y="28472"/>
                    <a:pt x="72810" y="28091"/>
                    <a:pt x="73062" y="27244"/>
                  </a:cubicBezTo>
                  <a:cubicBezTo>
                    <a:pt x="73222" y="26720"/>
                    <a:pt x="73232" y="26135"/>
                    <a:pt x="73205" y="25584"/>
                  </a:cubicBezTo>
                  <a:cubicBezTo>
                    <a:pt x="73191" y="25281"/>
                    <a:pt x="73250" y="25103"/>
                    <a:pt x="73410" y="24856"/>
                  </a:cubicBezTo>
                  <a:cubicBezTo>
                    <a:pt x="73827" y="24228"/>
                    <a:pt x="74285" y="23581"/>
                    <a:pt x="74510" y="22871"/>
                  </a:cubicBezTo>
                  <a:cubicBezTo>
                    <a:pt x="74725" y="22188"/>
                    <a:pt x="75120" y="21968"/>
                    <a:pt x="75738" y="21821"/>
                  </a:cubicBezTo>
                  <a:cubicBezTo>
                    <a:pt x="76391" y="21665"/>
                    <a:pt x="77026" y="21445"/>
                    <a:pt x="77636" y="21166"/>
                  </a:cubicBezTo>
                  <a:cubicBezTo>
                    <a:pt x="78360" y="20827"/>
                    <a:pt x="78801" y="20189"/>
                    <a:pt x="79112" y="19332"/>
                  </a:cubicBezTo>
                  <a:close/>
                  <a:moveTo>
                    <a:pt x="90222" y="926"/>
                  </a:moveTo>
                  <a:cubicBezTo>
                    <a:pt x="90626" y="962"/>
                    <a:pt x="91207" y="1003"/>
                    <a:pt x="91780" y="1096"/>
                  </a:cubicBezTo>
                  <a:cubicBezTo>
                    <a:pt x="91913" y="1113"/>
                    <a:pt x="92088" y="1302"/>
                    <a:pt x="92115" y="1439"/>
                  </a:cubicBezTo>
                  <a:cubicBezTo>
                    <a:pt x="92513" y="3428"/>
                    <a:pt x="93659" y="4977"/>
                    <a:pt x="95039" y="6380"/>
                  </a:cubicBezTo>
                  <a:cubicBezTo>
                    <a:pt x="96464" y="7829"/>
                    <a:pt x="98211" y="8841"/>
                    <a:pt x="99925" y="9923"/>
                  </a:cubicBezTo>
                  <a:lnTo>
                    <a:pt x="99925" y="10579"/>
                  </a:lnTo>
                  <a:cubicBezTo>
                    <a:pt x="99416" y="10771"/>
                    <a:pt x="98954" y="10945"/>
                    <a:pt x="98430" y="11142"/>
                  </a:cubicBezTo>
                  <a:cubicBezTo>
                    <a:pt x="97459" y="10583"/>
                    <a:pt x="96386" y="9969"/>
                    <a:pt x="95319" y="9341"/>
                  </a:cubicBezTo>
                  <a:cubicBezTo>
                    <a:pt x="93981" y="8557"/>
                    <a:pt x="92921" y="7508"/>
                    <a:pt x="92151" y="6142"/>
                  </a:cubicBezTo>
                  <a:cubicBezTo>
                    <a:pt x="91817" y="5541"/>
                    <a:pt x="91308" y="5028"/>
                    <a:pt x="90840" y="4514"/>
                  </a:cubicBezTo>
                  <a:cubicBezTo>
                    <a:pt x="90827" y="4500"/>
                    <a:pt x="90799" y="4493"/>
                    <a:pt x="90761" y="4493"/>
                  </a:cubicBezTo>
                  <a:cubicBezTo>
                    <a:pt x="90634" y="4493"/>
                    <a:pt x="90404" y="4568"/>
                    <a:pt x="90309" y="4657"/>
                  </a:cubicBezTo>
                  <a:cubicBezTo>
                    <a:pt x="89351" y="5538"/>
                    <a:pt x="88499" y="6540"/>
                    <a:pt x="87458" y="7306"/>
                  </a:cubicBezTo>
                  <a:cubicBezTo>
                    <a:pt x="85184" y="8978"/>
                    <a:pt x="82788" y="10463"/>
                    <a:pt x="79996" y="11161"/>
                  </a:cubicBezTo>
                  <a:cubicBezTo>
                    <a:pt x="79730" y="11226"/>
                    <a:pt x="79433" y="11256"/>
                    <a:pt x="79216" y="11403"/>
                  </a:cubicBezTo>
                  <a:cubicBezTo>
                    <a:pt x="79001" y="11541"/>
                    <a:pt x="78868" y="11807"/>
                    <a:pt x="78703" y="12018"/>
                  </a:cubicBezTo>
                  <a:cubicBezTo>
                    <a:pt x="78720" y="12017"/>
                    <a:pt x="78737" y="12017"/>
                    <a:pt x="78754" y="12017"/>
                  </a:cubicBezTo>
                  <a:cubicBezTo>
                    <a:pt x="78978" y="12017"/>
                    <a:pt x="79205" y="12031"/>
                    <a:pt x="79431" y="12031"/>
                  </a:cubicBezTo>
                  <a:cubicBezTo>
                    <a:pt x="79618" y="12031"/>
                    <a:pt x="79805" y="12022"/>
                    <a:pt x="79986" y="11986"/>
                  </a:cubicBezTo>
                  <a:cubicBezTo>
                    <a:pt x="81770" y="11637"/>
                    <a:pt x="83347" y="10794"/>
                    <a:pt x="84923" y="9923"/>
                  </a:cubicBezTo>
                  <a:cubicBezTo>
                    <a:pt x="87165" y="8690"/>
                    <a:pt x="89208" y="7251"/>
                    <a:pt x="90817" y="5115"/>
                  </a:cubicBezTo>
                  <a:cubicBezTo>
                    <a:pt x="91386" y="6880"/>
                    <a:pt x="92376" y="8301"/>
                    <a:pt x="93825" y="9323"/>
                  </a:cubicBezTo>
                  <a:cubicBezTo>
                    <a:pt x="95209" y="10303"/>
                    <a:pt x="96634" y="11252"/>
                    <a:pt x="98426" y="11670"/>
                  </a:cubicBezTo>
                  <a:cubicBezTo>
                    <a:pt x="98473" y="11870"/>
                    <a:pt x="98513" y="11970"/>
                    <a:pt x="98605" y="11970"/>
                  </a:cubicBezTo>
                  <a:cubicBezTo>
                    <a:pt x="98683" y="11970"/>
                    <a:pt x="98800" y="11898"/>
                    <a:pt x="98994" y="11752"/>
                  </a:cubicBezTo>
                  <a:cubicBezTo>
                    <a:pt x="99257" y="11556"/>
                    <a:pt x="99511" y="11461"/>
                    <a:pt x="99736" y="11461"/>
                  </a:cubicBezTo>
                  <a:cubicBezTo>
                    <a:pt x="100127" y="11461"/>
                    <a:pt x="100431" y="11749"/>
                    <a:pt x="100544" y="12302"/>
                  </a:cubicBezTo>
                  <a:cubicBezTo>
                    <a:pt x="100782" y="13429"/>
                    <a:pt x="100773" y="14525"/>
                    <a:pt x="99871" y="15428"/>
                  </a:cubicBezTo>
                  <a:cubicBezTo>
                    <a:pt x="99585" y="15714"/>
                    <a:pt x="99334" y="16031"/>
                    <a:pt x="99119" y="16372"/>
                  </a:cubicBezTo>
                  <a:cubicBezTo>
                    <a:pt x="98981" y="16587"/>
                    <a:pt x="98899" y="16853"/>
                    <a:pt x="98848" y="17105"/>
                  </a:cubicBezTo>
                  <a:cubicBezTo>
                    <a:pt x="98638" y="18118"/>
                    <a:pt x="98087" y="18907"/>
                    <a:pt x="97308" y="19567"/>
                  </a:cubicBezTo>
                  <a:cubicBezTo>
                    <a:pt x="95943" y="20735"/>
                    <a:pt x="94361" y="21387"/>
                    <a:pt x="92573" y="21537"/>
                  </a:cubicBezTo>
                  <a:cubicBezTo>
                    <a:pt x="92555" y="21537"/>
                    <a:pt x="92542" y="21551"/>
                    <a:pt x="92523" y="21556"/>
                  </a:cubicBezTo>
                  <a:cubicBezTo>
                    <a:pt x="91749" y="21661"/>
                    <a:pt x="91762" y="21661"/>
                    <a:pt x="91904" y="22509"/>
                  </a:cubicBezTo>
                  <a:cubicBezTo>
                    <a:pt x="92083" y="23577"/>
                    <a:pt x="92239" y="24645"/>
                    <a:pt x="92403" y="25712"/>
                  </a:cubicBezTo>
                  <a:cubicBezTo>
                    <a:pt x="92473" y="26162"/>
                    <a:pt x="92560" y="26589"/>
                    <a:pt x="93188" y="26602"/>
                  </a:cubicBezTo>
                  <a:cubicBezTo>
                    <a:pt x="92358" y="27464"/>
                    <a:pt x="91579" y="28293"/>
                    <a:pt x="90768" y="29096"/>
                  </a:cubicBezTo>
                  <a:cubicBezTo>
                    <a:pt x="90594" y="29269"/>
                    <a:pt x="90318" y="29425"/>
                    <a:pt x="90080" y="29439"/>
                  </a:cubicBezTo>
                  <a:cubicBezTo>
                    <a:pt x="89530" y="29476"/>
                    <a:pt x="88985" y="29532"/>
                    <a:pt x="88444" y="29595"/>
                  </a:cubicBezTo>
                  <a:cubicBezTo>
                    <a:pt x="86239" y="29879"/>
                    <a:pt x="84085" y="30397"/>
                    <a:pt x="81940" y="30971"/>
                  </a:cubicBezTo>
                  <a:cubicBezTo>
                    <a:pt x="80280" y="31415"/>
                    <a:pt x="80331" y="31716"/>
                    <a:pt x="80139" y="33115"/>
                  </a:cubicBezTo>
                  <a:cubicBezTo>
                    <a:pt x="79679" y="33165"/>
                    <a:pt x="79208" y="33230"/>
                    <a:pt x="78740" y="33272"/>
                  </a:cubicBezTo>
                  <a:cubicBezTo>
                    <a:pt x="78730" y="33273"/>
                    <a:pt x="78719" y="33273"/>
                    <a:pt x="78707" y="33273"/>
                  </a:cubicBezTo>
                  <a:cubicBezTo>
                    <a:pt x="78600" y="33273"/>
                    <a:pt x="78467" y="33236"/>
                    <a:pt x="78400" y="33171"/>
                  </a:cubicBezTo>
                  <a:cubicBezTo>
                    <a:pt x="77952" y="32698"/>
                    <a:pt x="77516" y="32208"/>
                    <a:pt x="77026" y="31671"/>
                  </a:cubicBezTo>
                  <a:cubicBezTo>
                    <a:pt x="77571" y="31410"/>
                    <a:pt x="78208" y="31072"/>
                    <a:pt x="78873" y="30792"/>
                  </a:cubicBezTo>
                  <a:cubicBezTo>
                    <a:pt x="80986" y="29911"/>
                    <a:pt x="83108" y="29054"/>
                    <a:pt x="85217" y="28175"/>
                  </a:cubicBezTo>
                  <a:cubicBezTo>
                    <a:pt x="85334" y="28127"/>
                    <a:pt x="85434" y="28102"/>
                    <a:pt x="85527" y="28102"/>
                  </a:cubicBezTo>
                  <a:cubicBezTo>
                    <a:pt x="85682" y="28102"/>
                    <a:pt x="85818" y="28171"/>
                    <a:pt x="85982" y="28316"/>
                  </a:cubicBezTo>
                  <a:cubicBezTo>
                    <a:pt x="86405" y="28695"/>
                    <a:pt x="86873" y="29019"/>
                    <a:pt x="87376" y="29284"/>
                  </a:cubicBezTo>
                  <a:cubicBezTo>
                    <a:pt x="87569" y="29385"/>
                    <a:pt x="87803" y="29412"/>
                    <a:pt x="88047" y="29412"/>
                  </a:cubicBezTo>
                  <a:cubicBezTo>
                    <a:pt x="88169" y="29412"/>
                    <a:pt x="88293" y="29405"/>
                    <a:pt x="88415" y="29398"/>
                  </a:cubicBezTo>
                  <a:cubicBezTo>
                    <a:pt x="87939" y="28491"/>
                    <a:pt x="86945" y="28276"/>
                    <a:pt x="86408" y="27739"/>
                  </a:cubicBezTo>
                  <a:cubicBezTo>
                    <a:pt x="86528" y="25888"/>
                    <a:pt x="86637" y="24128"/>
                    <a:pt x="86752" y="22304"/>
                  </a:cubicBezTo>
                  <a:cubicBezTo>
                    <a:pt x="86202" y="22211"/>
                    <a:pt x="85716" y="22175"/>
                    <a:pt x="85253" y="22047"/>
                  </a:cubicBezTo>
                  <a:cubicBezTo>
                    <a:pt x="84080" y="21712"/>
                    <a:pt x="82838" y="21492"/>
                    <a:pt x="81774" y="20937"/>
                  </a:cubicBezTo>
                  <a:cubicBezTo>
                    <a:pt x="80193" y="20121"/>
                    <a:pt x="79556" y="18568"/>
                    <a:pt x="79258" y="16862"/>
                  </a:cubicBezTo>
                  <a:cubicBezTo>
                    <a:pt x="79226" y="16675"/>
                    <a:pt x="78970" y="16469"/>
                    <a:pt x="78768" y="16372"/>
                  </a:cubicBezTo>
                  <a:cubicBezTo>
                    <a:pt x="76902" y="15482"/>
                    <a:pt x="76448" y="14231"/>
                    <a:pt x="76907" y="12449"/>
                  </a:cubicBezTo>
                  <a:cubicBezTo>
                    <a:pt x="76961" y="12224"/>
                    <a:pt x="77209" y="11921"/>
                    <a:pt x="77407" y="11894"/>
                  </a:cubicBezTo>
                  <a:cubicBezTo>
                    <a:pt x="77416" y="11892"/>
                    <a:pt x="77425" y="11892"/>
                    <a:pt x="77434" y="11892"/>
                  </a:cubicBezTo>
                  <a:cubicBezTo>
                    <a:pt x="77621" y="11892"/>
                    <a:pt x="77843" y="12148"/>
                    <a:pt x="78053" y="12279"/>
                  </a:cubicBezTo>
                  <a:cubicBezTo>
                    <a:pt x="78222" y="12384"/>
                    <a:pt x="78392" y="12485"/>
                    <a:pt x="78562" y="12586"/>
                  </a:cubicBezTo>
                  <a:cubicBezTo>
                    <a:pt x="78608" y="12398"/>
                    <a:pt x="78653" y="12205"/>
                    <a:pt x="78703" y="12018"/>
                  </a:cubicBezTo>
                  <a:cubicBezTo>
                    <a:pt x="78470" y="11352"/>
                    <a:pt x="78101" y="11086"/>
                    <a:pt x="77339" y="11086"/>
                  </a:cubicBezTo>
                  <a:cubicBezTo>
                    <a:pt x="77203" y="11086"/>
                    <a:pt x="77055" y="11094"/>
                    <a:pt x="76893" y="11111"/>
                  </a:cubicBezTo>
                  <a:cubicBezTo>
                    <a:pt x="76843" y="10707"/>
                    <a:pt x="76911" y="10528"/>
                    <a:pt x="77415" y="10478"/>
                  </a:cubicBezTo>
                  <a:cubicBezTo>
                    <a:pt x="78181" y="10395"/>
                    <a:pt x="79001" y="10276"/>
                    <a:pt x="79675" y="9933"/>
                  </a:cubicBezTo>
                  <a:cubicBezTo>
                    <a:pt x="81298" y="9098"/>
                    <a:pt x="82879" y="8163"/>
                    <a:pt x="84429" y="7192"/>
                  </a:cubicBezTo>
                  <a:cubicBezTo>
                    <a:pt x="85831" y="6311"/>
                    <a:pt x="86999" y="5147"/>
                    <a:pt x="88036" y="3854"/>
                  </a:cubicBezTo>
                  <a:cubicBezTo>
                    <a:pt x="88356" y="3456"/>
                    <a:pt x="88755" y="3117"/>
                    <a:pt x="89057" y="2709"/>
                  </a:cubicBezTo>
                  <a:cubicBezTo>
                    <a:pt x="89452" y="2177"/>
                    <a:pt x="89786" y="1599"/>
                    <a:pt x="90222" y="926"/>
                  </a:cubicBezTo>
                  <a:close/>
                  <a:moveTo>
                    <a:pt x="93411" y="26965"/>
                  </a:moveTo>
                  <a:cubicBezTo>
                    <a:pt x="95593" y="27492"/>
                    <a:pt x="97812" y="27886"/>
                    <a:pt x="99929" y="28583"/>
                  </a:cubicBezTo>
                  <a:cubicBezTo>
                    <a:pt x="101323" y="29041"/>
                    <a:pt x="102583" y="29917"/>
                    <a:pt x="103216" y="31397"/>
                  </a:cubicBezTo>
                  <a:cubicBezTo>
                    <a:pt x="103317" y="31631"/>
                    <a:pt x="103464" y="31841"/>
                    <a:pt x="103601" y="32094"/>
                  </a:cubicBezTo>
                  <a:cubicBezTo>
                    <a:pt x="103366" y="32167"/>
                    <a:pt x="103179" y="32226"/>
                    <a:pt x="102831" y="32341"/>
                  </a:cubicBezTo>
                  <a:cubicBezTo>
                    <a:pt x="103252" y="32681"/>
                    <a:pt x="103555" y="32965"/>
                    <a:pt x="103894" y="33180"/>
                  </a:cubicBezTo>
                  <a:cubicBezTo>
                    <a:pt x="104952" y="33859"/>
                    <a:pt x="105599" y="34875"/>
                    <a:pt x="106208" y="35925"/>
                  </a:cubicBezTo>
                  <a:cubicBezTo>
                    <a:pt x="106314" y="36099"/>
                    <a:pt x="106337" y="36329"/>
                    <a:pt x="106415" y="36604"/>
                  </a:cubicBezTo>
                  <a:cubicBezTo>
                    <a:pt x="106163" y="36526"/>
                    <a:pt x="105998" y="36480"/>
                    <a:pt x="105805" y="36421"/>
                  </a:cubicBezTo>
                  <a:cubicBezTo>
                    <a:pt x="105742" y="36631"/>
                    <a:pt x="105682" y="36819"/>
                    <a:pt x="105614" y="37035"/>
                  </a:cubicBezTo>
                  <a:cubicBezTo>
                    <a:pt x="105860" y="37176"/>
                    <a:pt x="106090" y="37310"/>
                    <a:pt x="106378" y="37470"/>
                  </a:cubicBezTo>
                  <a:cubicBezTo>
                    <a:pt x="106232" y="37649"/>
                    <a:pt x="106140" y="37864"/>
                    <a:pt x="105980" y="37938"/>
                  </a:cubicBezTo>
                  <a:cubicBezTo>
                    <a:pt x="105255" y="38276"/>
                    <a:pt x="104514" y="38553"/>
                    <a:pt x="103744" y="38553"/>
                  </a:cubicBezTo>
                  <a:cubicBezTo>
                    <a:pt x="103369" y="38553"/>
                    <a:pt x="102987" y="38488"/>
                    <a:pt x="102597" y="38331"/>
                  </a:cubicBezTo>
                  <a:cubicBezTo>
                    <a:pt x="101401" y="37855"/>
                    <a:pt x="100942" y="37075"/>
                    <a:pt x="101020" y="35687"/>
                  </a:cubicBezTo>
                  <a:cubicBezTo>
                    <a:pt x="101076" y="34578"/>
                    <a:pt x="101639" y="33680"/>
                    <a:pt x="102276" y="32818"/>
                  </a:cubicBezTo>
                  <a:cubicBezTo>
                    <a:pt x="102367" y="32694"/>
                    <a:pt x="102386" y="32519"/>
                    <a:pt x="102440" y="32373"/>
                  </a:cubicBezTo>
                  <a:cubicBezTo>
                    <a:pt x="102404" y="32364"/>
                    <a:pt x="102367" y="32355"/>
                    <a:pt x="102326" y="32341"/>
                  </a:cubicBezTo>
                  <a:cubicBezTo>
                    <a:pt x="102212" y="32303"/>
                    <a:pt x="102090" y="32255"/>
                    <a:pt x="101992" y="32255"/>
                  </a:cubicBezTo>
                  <a:cubicBezTo>
                    <a:pt x="101960" y="32255"/>
                    <a:pt x="101930" y="32260"/>
                    <a:pt x="101904" y="32273"/>
                  </a:cubicBezTo>
                  <a:cubicBezTo>
                    <a:pt x="101666" y="32382"/>
                    <a:pt x="101447" y="32580"/>
                    <a:pt x="101291" y="32790"/>
                  </a:cubicBezTo>
                  <a:cubicBezTo>
                    <a:pt x="101011" y="33171"/>
                    <a:pt x="100782" y="33593"/>
                    <a:pt x="100516" y="34023"/>
                  </a:cubicBezTo>
                  <a:cubicBezTo>
                    <a:pt x="100076" y="33899"/>
                    <a:pt x="99608" y="33840"/>
                    <a:pt x="99214" y="33638"/>
                  </a:cubicBezTo>
                  <a:cubicBezTo>
                    <a:pt x="99017" y="33537"/>
                    <a:pt x="98843" y="33189"/>
                    <a:pt x="98834" y="32946"/>
                  </a:cubicBezTo>
                  <a:cubicBezTo>
                    <a:pt x="98807" y="32163"/>
                    <a:pt x="98870" y="31374"/>
                    <a:pt x="98870" y="30586"/>
                  </a:cubicBezTo>
                  <a:cubicBezTo>
                    <a:pt x="98870" y="29710"/>
                    <a:pt x="98595" y="29330"/>
                    <a:pt x="97738" y="29284"/>
                  </a:cubicBezTo>
                  <a:cubicBezTo>
                    <a:pt x="97246" y="29256"/>
                    <a:pt x="96752" y="29248"/>
                    <a:pt x="96258" y="29248"/>
                  </a:cubicBezTo>
                  <a:cubicBezTo>
                    <a:pt x="95526" y="29248"/>
                    <a:pt x="94793" y="29266"/>
                    <a:pt x="94062" y="29266"/>
                  </a:cubicBezTo>
                  <a:lnTo>
                    <a:pt x="91880" y="29266"/>
                  </a:lnTo>
                  <a:cubicBezTo>
                    <a:pt x="92435" y="28532"/>
                    <a:pt x="93375" y="28046"/>
                    <a:pt x="93411" y="26965"/>
                  </a:cubicBezTo>
                  <a:close/>
                  <a:moveTo>
                    <a:pt x="75927" y="32552"/>
                  </a:moveTo>
                  <a:cubicBezTo>
                    <a:pt x="77161" y="32552"/>
                    <a:pt x="77774" y="33429"/>
                    <a:pt x="77870" y="34738"/>
                  </a:cubicBezTo>
                  <a:cubicBezTo>
                    <a:pt x="77884" y="34903"/>
                    <a:pt x="77874" y="35068"/>
                    <a:pt x="77874" y="35233"/>
                  </a:cubicBezTo>
                  <a:cubicBezTo>
                    <a:pt x="77855" y="36998"/>
                    <a:pt x="77278" y="37864"/>
                    <a:pt x="75747" y="38419"/>
                  </a:cubicBezTo>
                  <a:cubicBezTo>
                    <a:pt x="75484" y="38515"/>
                    <a:pt x="75251" y="38563"/>
                    <a:pt x="75045" y="38563"/>
                  </a:cubicBezTo>
                  <a:cubicBezTo>
                    <a:pt x="74493" y="38563"/>
                    <a:pt x="74134" y="38217"/>
                    <a:pt x="73910" y="37507"/>
                  </a:cubicBezTo>
                  <a:cubicBezTo>
                    <a:pt x="73429" y="35962"/>
                    <a:pt x="73653" y="34496"/>
                    <a:pt x="74441" y="33125"/>
                  </a:cubicBezTo>
                  <a:cubicBezTo>
                    <a:pt x="74592" y="32864"/>
                    <a:pt x="75010" y="32671"/>
                    <a:pt x="75335" y="32611"/>
                  </a:cubicBezTo>
                  <a:cubicBezTo>
                    <a:pt x="75546" y="32571"/>
                    <a:pt x="75744" y="32552"/>
                    <a:pt x="75927" y="32552"/>
                  </a:cubicBezTo>
                  <a:close/>
                  <a:moveTo>
                    <a:pt x="28964" y="47925"/>
                  </a:moveTo>
                  <a:cubicBezTo>
                    <a:pt x="28977" y="47957"/>
                    <a:pt x="28995" y="47993"/>
                    <a:pt x="29010" y="48030"/>
                  </a:cubicBezTo>
                  <a:lnTo>
                    <a:pt x="29009" y="48030"/>
                  </a:lnTo>
                  <a:cubicBezTo>
                    <a:pt x="28958" y="48067"/>
                    <a:pt x="28913" y="48113"/>
                    <a:pt x="28854" y="48140"/>
                  </a:cubicBezTo>
                  <a:cubicBezTo>
                    <a:pt x="28354" y="48364"/>
                    <a:pt x="28235" y="48694"/>
                    <a:pt x="28318" y="49268"/>
                  </a:cubicBezTo>
                  <a:cubicBezTo>
                    <a:pt x="28427" y="50055"/>
                    <a:pt x="28345" y="50867"/>
                    <a:pt x="28345" y="51779"/>
                  </a:cubicBezTo>
                  <a:cubicBezTo>
                    <a:pt x="28003" y="51779"/>
                    <a:pt x="27590" y="51856"/>
                    <a:pt x="27206" y="51856"/>
                  </a:cubicBezTo>
                  <a:cubicBezTo>
                    <a:pt x="26962" y="51856"/>
                    <a:pt x="26730" y="51825"/>
                    <a:pt x="26534" y="51725"/>
                  </a:cubicBezTo>
                  <a:cubicBezTo>
                    <a:pt x="26034" y="51468"/>
                    <a:pt x="25287" y="51715"/>
                    <a:pt x="24984" y="50940"/>
                  </a:cubicBezTo>
                  <a:cubicBezTo>
                    <a:pt x="24751" y="50345"/>
                    <a:pt x="24265" y="49854"/>
                    <a:pt x="23848" y="49255"/>
                  </a:cubicBezTo>
                  <a:cubicBezTo>
                    <a:pt x="24797" y="49057"/>
                    <a:pt x="25663" y="48905"/>
                    <a:pt x="26507" y="48685"/>
                  </a:cubicBezTo>
                  <a:cubicBezTo>
                    <a:pt x="27336" y="48466"/>
                    <a:pt x="28148" y="48182"/>
                    <a:pt x="28964" y="47925"/>
                  </a:cubicBezTo>
                  <a:close/>
                  <a:moveTo>
                    <a:pt x="28573" y="52633"/>
                  </a:moveTo>
                  <a:cubicBezTo>
                    <a:pt x="28707" y="53371"/>
                    <a:pt x="28854" y="54168"/>
                    <a:pt x="29004" y="55016"/>
                  </a:cubicBezTo>
                  <a:lnTo>
                    <a:pt x="27372" y="55016"/>
                  </a:lnTo>
                  <a:cubicBezTo>
                    <a:pt x="27033" y="54227"/>
                    <a:pt x="26699" y="53453"/>
                    <a:pt x="26346" y="52633"/>
                  </a:cubicBezTo>
                  <a:close/>
                  <a:moveTo>
                    <a:pt x="22180" y="53050"/>
                  </a:moveTo>
                  <a:lnTo>
                    <a:pt x="22180" y="53050"/>
                  </a:lnTo>
                  <a:cubicBezTo>
                    <a:pt x="23537" y="53319"/>
                    <a:pt x="24856" y="53572"/>
                    <a:pt x="26167" y="53856"/>
                  </a:cubicBezTo>
                  <a:cubicBezTo>
                    <a:pt x="26295" y="53883"/>
                    <a:pt x="26423" y="54066"/>
                    <a:pt x="26484" y="54209"/>
                  </a:cubicBezTo>
                  <a:cubicBezTo>
                    <a:pt x="26585" y="54457"/>
                    <a:pt x="26639" y="54722"/>
                    <a:pt x="26768" y="55176"/>
                  </a:cubicBezTo>
                  <a:cubicBezTo>
                    <a:pt x="25392" y="54928"/>
                    <a:pt x="24123" y="54781"/>
                    <a:pt x="22899" y="54451"/>
                  </a:cubicBezTo>
                  <a:cubicBezTo>
                    <a:pt x="22005" y="54209"/>
                    <a:pt x="22024" y="54081"/>
                    <a:pt x="22180" y="53050"/>
                  </a:cubicBezTo>
                  <a:close/>
                  <a:moveTo>
                    <a:pt x="54929" y="52303"/>
                  </a:moveTo>
                  <a:cubicBezTo>
                    <a:pt x="55153" y="53146"/>
                    <a:pt x="55749" y="53512"/>
                    <a:pt x="56647" y="53563"/>
                  </a:cubicBezTo>
                  <a:cubicBezTo>
                    <a:pt x="56964" y="53581"/>
                    <a:pt x="57293" y="53903"/>
                    <a:pt x="57560" y="54145"/>
                  </a:cubicBezTo>
                  <a:cubicBezTo>
                    <a:pt x="57863" y="54421"/>
                    <a:pt x="58105" y="54764"/>
                    <a:pt x="58435" y="55149"/>
                  </a:cubicBezTo>
                  <a:cubicBezTo>
                    <a:pt x="58059" y="55942"/>
                    <a:pt x="57362" y="56556"/>
                    <a:pt x="56510" y="57006"/>
                  </a:cubicBezTo>
                  <a:cubicBezTo>
                    <a:pt x="56171" y="57185"/>
                    <a:pt x="55814" y="57323"/>
                    <a:pt x="55456" y="57460"/>
                  </a:cubicBezTo>
                  <a:cubicBezTo>
                    <a:pt x="55408" y="57477"/>
                    <a:pt x="55349" y="57486"/>
                    <a:pt x="55290" y="57486"/>
                  </a:cubicBezTo>
                  <a:cubicBezTo>
                    <a:pt x="55224" y="57486"/>
                    <a:pt x="55158" y="57475"/>
                    <a:pt x="55107" y="57451"/>
                  </a:cubicBezTo>
                  <a:cubicBezTo>
                    <a:pt x="54851" y="57317"/>
                    <a:pt x="54571" y="57194"/>
                    <a:pt x="54365" y="56997"/>
                  </a:cubicBezTo>
                  <a:cubicBezTo>
                    <a:pt x="53681" y="56355"/>
                    <a:pt x="52903" y="55960"/>
                    <a:pt x="51968" y="55924"/>
                  </a:cubicBezTo>
                  <a:cubicBezTo>
                    <a:pt x="51674" y="55911"/>
                    <a:pt x="51578" y="55773"/>
                    <a:pt x="51611" y="55503"/>
                  </a:cubicBezTo>
                  <a:cubicBezTo>
                    <a:pt x="51702" y="54691"/>
                    <a:pt x="51912" y="54027"/>
                    <a:pt x="52806" y="53660"/>
                  </a:cubicBezTo>
                  <a:cubicBezTo>
                    <a:pt x="53549" y="53352"/>
                    <a:pt x="54186" y="52788"/>
                    <a:pt x="54929" y="52303"/>
                  </a:cubicBezTo>
                  <a:close/>
                  <a:moveTo>
                    <a:pt x="51562" y="56723"/>
                  </a:moveTo>
                  <a:cubicBezTo>
                    <a:pt x="51573" y="56723"/>
                    <a:pt x="51585" y="56724"/>
                    <a:pt x="51596" y="56725"/>
                  </a:cubicBezTo>
                  <a:cubicBezTo>
                    <a:pt x="52127" y="56780"/>
                    <a:pt x="52697" y="56858"/>
                    <a:pt x="53164" y="57097"/>
                  </a:cubicBezTo>
                  <a:cubicBezTo>
                    <a:pt x="53961" y="57509"/>
                    <a:pt x="54695" y="58050"/>
                    <a:pt x="55547" y="58595"/>
                  </a:cubicBezTo>
                  <a:cubicBezTo>
                    <a:pt x="55171" y="58847"/>
                    <a:pt x="54787" y="59104"/>
                    <a:pt x="54356" y="59397"/>
                  </a:cubicBezTo>
                  <a:lnTo>
                    <a:pt x="54356" y="59397"/>
                  </a:lnTo>
                  <a:cubicBezTo>
                    <a:pt x="54145" y="58572"/>
                    <a:pt x="53576" y="58243"/>
                    <a:pt x="52920" y="57995"/>
                  </a:cubicBezTo>
                  <a:cubicBezTo>
                    <a:pt x="52242" y="57747"/>
                    <a:pt x="51578" y="57482"/>
                    <a:pt x="50904" y="57225"/>
                  </a:cubicBezTo>
                  <a:cubicBezTo>
                    <a:pt x="50894" y="57156"/>
                    <a:pt x="50886" y="57092"/>
                    <a:pt x="50877" y="57028"/>
                  </a:cubicBezTo>
                  <a:cubicBezTo>
                    <a:pt x="51103" y="56923"/>
                    <a:pt x="51342" y="56723"/>
                    <a:pt x="51562" y="56723"/>
                  </a:cubicBezTo>
                  <a:close/>
                  <a:moveTo>
                    <a:pt x="97436" y="30082"/>
                  </a:moveTo>
                  <a:cubicBezTo>
                    <a:pt x="98026" y="30082"/>
                    <a:pt x="98058" y="30197"/>
                    <a:pt x="98078" y="30939"/>
                  </a:cubicBezTo>
                  <a:cubicBezTo>
                    <a:pt x="98097" y="31654"/>
                    <a:pt x="98083" y="32364"/>
                    <a:pt x="98083" y="33106"/>
                  </a:cubicBezTo>
                  <a:lnTo>
                    <a:pt x="98083" y="33106"/>
                  </a:lnTo>
                  <a:cubicBezTo>
                    <a:pt x="97738" y="33148"/>
                    <a:pt x="97487" y="33157"/>
                    <a:pt x="97249" y="33211"/>
                  </a:cubicBezTo>
                  <a:cubicBezTo>
                    <a:pt x="95389" y="33651"/>
                    <a:pt x="94463" y="35018"/>
                    <a:pt x="93949" y="36695"/>
                  </a:cubicBezTo>
                  <a:cubicBezTo>
                    <a:pt x="93042" y="39661"/>
                    <a:pt x="92634" y="42718"/>
                    <a:pt x="92753" y="45807"/>
                  </a:cubicBezTo>
                  <a:cubicBezTo>
                    <a:pt x="92895" y="49446"/>
                    <a:pt x="93216" y="53077"/>
                    <a:pt x="93459" y="56711"/>
                  </a:cubicBezTo>
                  <a:cubicBezTo>
                    <a:pt x="93522" y="57623"/>
                    <a:pt x="93600" y="58536"/>
                    <a:pt x="93665" y="59452"/>
                  </a:cubicBezTo>
                  <a:cubicBezTo>
                    <a:pt x="93678" y="59590"/>
                    <a:pt x="93642" y="59732"/>
                    <a:pt x="93633" y="59870"/>
                  </a:cubicBezTo>
                  <a:cubicBezTo>
                    <a:pt x="93577" y="59897"/>
                    <a:pt x="93527" y="59924"/>
                    <a:pt x="93472" y="59952"/>
                  </a:cubicBezTo>
                  <a:cubicBezTo>
                    <a:pt x="92441" y="58814"/>
                    <a:pt x="91377" y="57710"/>
                    <a:pt x="90392" y="56532"/>
                  </a:cubicBezTo>
                  <a:cubicBezTo>
                    <a:pt x="89553" y="55524"/>
                    <a:pt x="88833" y="54415"/>
                    <a:pt x="88004" y="53393"/>
                  </a:cubicBezTo>
                  <a:cubicBezTo>
                    <a:pt x="87808" y="53149"/>
                    <a:pt x="87634" y="53031"/>
                    <a:pt x="87472" y="53031"/>
                  </a:cubicBezTo>
                  <a:cubicBezTo>
                    <a:pt x="87276" y="53031"/>
                    <a:pt x="87097" y="53202"/>
                    <a:pt x="86917" y="53534"/>
                  </a:cubicBezTo>
                  <a:cubicBezTo>
                    <a:pt x="86675" y="53984"/>
                    <a:pt x="86477" y="54461"/>
                    <a:pt x="86253" y="54920"/>
                  </a:cubicBezTo>
                  <a:cubicBezTo>
                    <a:pt x="85464" y="56523"/>
                    <a:pt x="84672" y="58128"/>
                    <a:pt x="83751" y="59737"/>
                  </a:cubicBezTo>
                  <a:cubicBezTo>
                    <a:pt x="83439" y="58674"/>
                    <a:pt x="83122" y="57610"/>
                    <a:pt x="82819" y="56542"/>
                  </a:cubicBezTo>
                  <a:cubicBezTo>
                    <a:pt x="81069" y="50378"/>
                    <a:pt x="80772" y="44065"/>
                    <a:pt x="80922" y="37708"/>
                  </a:cubicBezTo>
                  <a:cubicBezTo>
                    <a:pt x="80958" y="36114"/>
                    <a:pt x="81032" y="34519"/>
                    <a:pt x="81046" y="32928"/>
                  </a:cubicBezTo>
                  <a:cubicBezTo>
                    <a:pt x="81050" y="32350"/>
                    <a:pt x="81275" y="32033"/>
                    <a:pt x="81812" y="31896"/>
                  </a:cubicBezTo>
                  <a:cubicBezTo>
                    <a:pt x="84649" y="31149"/>
                    <a:pt x="87485" y="30421"/>
                    <a:pt x="90432" y="30306"/>
                  </a:cubicBezTo>
                  <a:cubicBezTo>
                    <a:pt x="92683" y="30224"/>
                    <a:pt x="94934" y="30146"/>
                    <a:pt x="97189" y="30087"/>
                  </a:cubicBezTo>
                  <a:cubicBezTo>
                    <a:pt x="97281" y="30084"/>
                    <a:pt x="97363" y="30082"/>
                    <a:pt x="97436" y="30082"/>
                  </a:cubicBezTo>
                  <a:close/>
                  <a:moveTo>
                    <a:pt x="16841" y="51527"/>
                  </a:moveTo>
                  <a:cubicBezTo>
                    <a:pt x="16956" y="51527"/>
                    <a:pt x="17073" y="51544"/>
                    <a:pt x="17193" y="51578"/>
                  </a:cubicBezTo>
                  <a:cubicBezTo>
                    <a:pt x="18091" y="51825"/>
                    <a:pt x="18976" y="52105"/>
                    <a:pt x="19856" y="52412"/>
                  </a:cubicBezTo>
                  <a:cubicBezTo>
                    <a:pt x="20438" y="52618"/>
                    <a:pt x="20997" y="52888"/>
                    <a:pt x="21749" y="53210"/>
                  </a:cubicBezTo>
                  <a:cubicBezTo>
                    <a:pt x="20983" y="55726"/>
                    <a:pt x="20222" y="58257"/>
                    <a:pt x="19429" y="60864"/>
                  </a:cubicBezTo>
                  <a:cubicBezTo>
                    <a:pt x="18284" y="60387"/>
                    <a:pt x="17138" y="60053"/>
                    <a:pt x="16143" y="59466"/>
                  </a:cubicBezTo>
                  <a:cubicBezTo>
                    <a:pt x="14414" y="58449"/>
                    <a:pt x="13934" y="57752"/>
                    <a:pt x="14199" y="55703"/>
                  </a:cubicBezTo>
                  <a:cubicBezTo>
                    <a:pt x="14387" y="54264"/>
                    <a:pt x="14915" y="52949"/>
                    <a:pt x="15987" y="51903"/>
                  </a:cubicBezTo>
                  <a:cubicBezTo>
                    <a:pt x="16245" y="51649"/>
                    <a:pt x="16533" y="51527"/>
                    <a:pt x="16841" y="51527"/>
                  </a:cubicBezTo>
                  <a:close/>
                  <a:moveTo>
                    <a:pt x="48447" y="47870"/>
                  </a:moveTo>
                  <a:lnTo>
                    <a:pt x="48447" y="47870"/>
                  </a:lnTo>
                  <a:cubicBezTo>
                    <a:pt x="48970" y="48732"/>
                    <a:pt x="48254" y="49411"/>
                    <a:pt x="48612" y="50062"/>
                  </a:cubicBezTo>
                  <a:cubicBezTo>
                    <a:pt x="49584" y="49593"/>
                    <a:pt x="50482" y="49112"/>
                    <a:pt x="51418" y="48718"/>
                  </a:cubicBezTo>
                  <a:cubicBezTo>
                    <a:pt x="51855" y="48535"/>
                    <a:pt x="52295" y="48429"/>
                    <a:pt x="52731" y="48429"/>
                  </a:cubicBezTo>
                  <a:cubicBezTo>
                    <a:pt x="53244" y="48429"/>
                    <a:pt x="53752" y="48576"/>
                    <a:pt x="54245" y="48916"/>
                  </a:cubicBezTo>
                  <a:cubicBezTo>
                    <a:pt x="54800" y="49291"/>
                    <a:pt x="55162" y="49937"/>
                    <a:pt x="54914" y="50561"/>
                  </a:cubicBezTo>
                  <a:lnTo>
                    <a:pt x="54915" y="50561"/>
                  </a:lnTo>
                  <a:cubicBezTo>
                    <a:pt x="54691" y="51120"/>
                    <a:pt x="54369" y="51702"/>
                    <a:pt x="53938" y="52111"/>
                  </a:cubicBezTo>
                  <a:cubicBezTo>
                    <a:pt x="52756" y="53229"/>
                    <a:pt x="51266" y="53642"/>
                    <a:pt x="49666" y="53737"/>
                  </a:cubicBezTo>
                  <a:cubicBezTo>
                    <a:pt x="48791" y="53788"/>
                    <a:pt x="47920" y="53871"/>
                    <a:pt x="47045" y="53958"/>
                  </a:cubicBezTo>
                  <a:cubicBezTo>
                    <a:pt x="46908" y="53966"/>
                    <a:pt x="46751" y="54021"/>
                    <a:pt x="46645" y="54109"/>
                  </a:cubicBezTo>
                  <a:cubicBezTo>
                    <a:pt x="45065" y="55401"/>
                    <a:pt x="43222" y="56245"/>
                    <a:pt x="41375" y="57023"/>
                  </a:cubicBezTo>
                  <a:cubicBezTo>
                    <a:pt x="39102" y="57986"/>
                    <a:pt x="36782" y="58866"/>
                    <a:pt x="34417" y="59554"/>
                  </a:cubicBezTo>
                  <a:cubicBezTo>
                    <a:pt x="32084" y="60233"/>
                    <a:pt x="29691" y="60769"/>
                    <a:pt x="27290" y="61098"/>
                  </a:cubicBezTo>
                  <a:cubicBezTo>
                    <a:pt x="26576" y="61198"/>
                    <a:pt x="25853" y="61229"/>
                    <a:pt x="25125" y="61229"/>
                  </a:cubicBezTo>
                  <a:cubicBezTo>
                    <a:pt x="24058" y="61229"/>
                    <a:pt x="22982" y="61163"/>
                    <a:pt x="21913" y="61158"/>
                  </a:cubicBezTo>
                  <a:cubicBezTo>
                    <a:pt x="21322" y="61154"/>
                    <a:pt x="20725" y="61089"/>
                    <a:pt x="20134" y="61053"/>
                  </a:cubicBezTo>
                  <a:cubicBezTo>
                    <a:pt x="20813" y="58908"/>
                    <a:pt x="21464" y="56840"/>
                    <a:pt x="22124" y="54755"/>
                  </a:cubicBezTo>
                  <a:cubicBezTo>
                    <a:pt x="23426" y="55626"/>
                    <a:pt x="24993" y="55612"/>
                    <a:pt x="26542" y="55727"/>
                  </a:cubicBezTo>
                  <a:cubicBezTo>
                    <a:pt x="27330" y="55784"/>
                    <a:pt x="28113" y="55812"/>
                    <a:pt x="28891" y="55812"/>
                  </a:cubicBezTo>
                  <a:cubicBezTo>
                    <a:pt x="33662" y="55812"/>
                    <a:pt x="38260" y="54768"/>
                    <a:pt x="42741" y="53050"/>
                  </a:cubicBezTo>
                  <a:cubicBezTo>
                    <a:pt x="43662" y="52702"/>
                    <a:pt x="44565" y="52252"/>
                    <a:pt x="45376" y="51707"/>
                  </a:cubicBezTo>
                  <a:cubicBezTo>
                    <a:pt x="45917" y="51341"/>
                    <a:pt x="46306" y="50740"/>
                    <a:pt x="46733" y="50218"/>
                  </a:cubicBezTo>
                  <a:cubicBezTo>
                    <a:pt x="47164" y="49694"/>
                    <a:pt x="47558" y="49145"/>
                    <a:pt x="47962" y="48600"/>
                  </a:cubicBezTo>
                  <a:cubicBezTo>
                    <a:pt x="48136" y="48366"/>
                    <a:pt x="48287" y="48114"/>
                    <a:pt x="48447" y="47870"/>
                  </a:cubicBezTo>
                  <a:close/>
                  <a:moveTo>
                    <a:pt x="14822" y="59842"/>
                  </a:moveTo>
                  <a:cubicBezTo>
                    <a:pt x="15863" y="60260"/>
                    <a:pt x="16890" y="60709"/>
                    <a:pt x="17944" y="61089"/>
                  </a:cubicBezTo>
                  <a:cubicBezTo>
                    <a:pt x="18599" y="61333"/>
                    <a:pt x="19387" y="61126"/>
                    <a:pt x="19970" y="61718"/>
                  </a:cubicBezTo>
                  <a:cubicBezTo>
                    <a:pt x="20117" y="61868"/>
                    <a:pt x="20451" y="61877"/>
                    <a:pt x="20704" y="61882"/>
                  </a:cubicBezTo>
                  <a:cubicBezTo>
                    <a:pt x="22784" y="61923"/>
                    <a:pt x="24869" y="61950"/>
                    <a:pt x="26951" y="61983"/>
                  </a:cubicBezTo>
                  <a:lnTo>
                    <a:pt x="27515" y="61983"/>
                  </a:lnTo>
                  <a:lnTo>
                    <a:pt x="27515" y="63532"/>
                  </a:lnTo>
                  <a:cubicBezTo>
                    <a:pt x="27306" y="63598"/>
                    <a:pt x="26886" y="63628"/>
                    <a:pt x="26319" y="63628"/>
                  </a:cubicBezTo>
                  <a:cubicBezTo>
                    <a:pt x="23269" y="63628"/>
                    <a:pt x="15962" y="62769"/>
                    <a:pt x="14277" y="62111"/>
                  </a:cubicBezTo>
                  <a:cubicBezTo>
                    <a:pt x="14474" y="61305"/>
                    <a:pt x="14662" y="60525"/>
                    <a:pt x="14822" y="59842"/>
                  </a:cubicBezTo>
                  <a:close/>
                  <a:moveTo>
                    <a:pt x="14049" y="62688"/>
                  </a:moveTo>
                  <a:cubicBezTo>
                    <a:pt x="15213" y="63418"/>
                    <a:pt x="16501" y="63426"/>
                    <a:pt x="17762" y="63578"/>
                  </a:cubicBezTo>
                  <a:cubicBezTo>
                    <a:pt x="20049" y="63858"/>
                    <a:pt x="22327" y="64192"/>
                    <a:pt x="24618" y="64430"/>
                  </a:cubicBezTo>
                  <a:cubicBezTo>
                    <a:pt x="24982" y="64468"/>
                    <a:pt x="25349" y="64480"/>
                    <a:pt x="25720" y="64480"/>
                  </a:cubicBezTo>
                  <a:cubicBezTo>
                    <a:pt x="26325" y="64480"/>
                    <a:pt x="26940" y="64449"/>
                    <a:pt x="27571" y="64449"/>
                  </a:cubicBezTo>
                  <a:cubicBezTo>
                    <a:pt x="27634" y="65181"/>
                    <a:pt x="27694" y="65865"/>
                    <a:pt x="27763" y="66666"/>
                  </a:cubicBezTo>
                  <a:cubicBezTo>
                    <a:pt x="27145" y="66675"/>
                    <a:pt x="26529" y="66680"/>
                    <a:pt x="25914" y="66680"/>
                  </a:cubicBezTo>
                  <a:cubicBezTo>
                    <a:pt x="21588" y="66680"/>
                    <a:pt x="17316" y="66434"/>
                    <a:pt x="13021" y="65467"/>
                  </a:cubicBezTo>
                  <a:cubicBezTo>
                    <a:pt x="13356" y="64558"/>
                    <a:pt x="13696" y="63641"/>
                    <a:pt x="14049" y="62688"/>
                  </a:cubicBezTo>
                  <a:close/>
                  <a:moveTo>
                    <a:pt x="12785" y="66143"/>
                  </a:moveTo>
                  <a:cubicBezTo>
                    <a:pt x="17182" y="67364"/>
                    <a:pt x="21649" y="67549"/>
                    <a:pt x="26165" y="67549"/>
                  </a:cubicBezTo>
                  <a:cubicBezTo>
                    <a:pt x="26737" y="67549"/>
                    <a:pt x="27309" y="67546"/>
                    <a:pt x="27882" y="67542"/>
                  </a:cubicBezTo>
                  <a:cubicBezTo>
                    <a:pt x="27933" y="67960"/>
                    <a:pt x="27983" y="68408"/>
                    <a:pt x="28034" y="68858"/>
                  </a:cubicBezTo>
                  <a:cubicBezTo>
                    <a:pt x="28079" y="69289"/>
                    <a:pt x="28116" y="69724"/>
                    <a:pt x="28156" y="70160"/>
                  </a:cubicBezTo>
                  <a:lnTo>
                    <a:pt x="28157" y="70160"/>
                  </a:lnTo>
                  <a:cubicBezTo>
                    <a:pt x="26774" y="70365"/>
                    <a:pt x="25399" y="70446"/>
                    <a:pt x="24029" y="70446"/>
                  </a:cubicBezTo>
                  <a:cubicBezTo>
                    <a:pt x="19987" y="70446"/>
                    <a:pt x="15980" y="69739"/>
                    <a:pt x="11876" y="69416"/>
                  </a:cubicBezTo>
                  <a:cubicBezTo>
                    <a:pt x="12212" y="68220"/>
                    <a:pt x="12486" y="67220"/>
                    <a:pt x="12785" y="66143"/>
                  </a:cubicBezTo>
                  <a:close/>
                  <a:moveTo>
                    <a:pt x="50997" y="58263"/>
                  </a:moveTo>
                  <a:cubicBezTo>
                    <a:pt x="51037" y="58263"/>
                    <a:pt x="51074" y="58268"/>
                    <a:pt x="51105" y="58279"/>
                  </a:cubicBezTo>
                  <a:cubicBezTo>
                    <a:pt x="51734" y="58481"/>
                    <a:pt x="52352" y="58706"/>
                    <a:pt x="52958" y="58962"/>
                  </a:cubicBezTo>
                  <a:cubicBezTo>
                    <a:pt x="53484" y="59191"/>
                    <a:pt x="53595" y="59516"/>
                    <a:pt x="53334" y="60025"/>
                  </a:cubicBezTo>
                  <a:cubicBezTo>
                    <a:pt x="53128" y="60433"/>
                    <a:pt x="52867" y="60809"/>
                    <a:pt x="52642" y="61208"/>
                  </a:cubicBezTo>
                  <a:cubicBezTo>
                    <a:pt x="51478" y="63303"/>
                    <a:pt x="50391" y="65448"/>
                    <a:pt x="48932" y="67354"/>
                  </a:cubicBezTo>
                  <a:cubicBezTo>
                    <a:pt x="47690" y="68981"/>
                    <a:pt x="46393" y="70567"/>
                    <a:pt x="45059" y="72117"/>
                  </a:cubicBezTo>
                  <a:cubicBezTo>
                    <a:pt x="44565" y="72689"/>
                    <a:pt x="43919" y="73143"/>
                    <a:pt x="43290" y="73583"/>
                  </a:cubicBezTo>
                  <a:cubicBezTo>
                    <a:pt x="43119" y="73705"/>
                    <a:pt x="42865" y="73768"/>
                    <a:pt x="42628" y="73768"/>
                  </a:cubicBezTo>
                  <a:cubicBezTo>
                    <a:pt x="42536" y="73768"/>
                    <a:pt x="42446" y="73758"/>
                    <a:pt x="42365" y="73739"/>
                  </a:cubicBezTo>
                  <a:cubicBezTo>
                    <a:pt x="42213" y="73707"/>
                    <a:pt x="42145" y="73303"/>
                    <a:pt x="42080" y="73153"/>
                  </a:cubicBezTo>
                  <a:cubicBezTo>
                    <a:pt x="42287" y="71567"/>
                    <a:pt x="42676" y="70146"/>
                    <a:pt x="43391" y="68862"/>
                  </a:cubicBezTo>
                  <a:cubicBezTo>
                    <a:pt x="44651" y="66593"/>
                    <a:pt x="45922" y="64316"/>
                    <a:pt x="47365" y="62166"/>
                  </a:cubicBezTo>
                  <a:cubicBezTo>
                    <a:pt x="48287" y="60795"/>
                    <a:pt x="49525" y="59636"/>
                    <a:pt x="50633" y="58399"/>
                  </a:cubicBezTo>
                  <a:cubicBezTo>
                    <a:pt x="50707" y="58317"/>
                    <a:pt x="50867" y="58263"/>
                    <a:pt x="50997" y="58263"/>
                  </a:cubicBezTo>
                  <a:close/>
                  <a:moveTo>
                    <a:pt x="11643" y="70215"/>
                  </a:moveTo>
                  <a:cubicBezTo>
                    <a:pt x="15797" y="70739"/>
                    <a:pt x="19910" y="71405"/>
                    <a:pt x="24065" y="71405"/>
                  </a:cubicBezTo>
                  <a:cubicBezTo>
                    <a:pt x="25434" y="71405"/>
                    <a:pt x="26808" y="71333"/>
                    <a:pt x="28189" y="71159"/>
                  </a:cubicBezTo>
                  <a:lnTo>
                    <a:pt x="28189" y="74220"/>
                  </a:lnTo>
                  <a:lnTo>
                    <a:pt x="28188" y="74220"/>
                  </a:lnTo>
                  <a:cubicBezTo>
                    <a:pt x="27166" y="74285"/>
                    <a:pt x="26204" y="74399"/>
                    <a:pt x="25237" y="74399"/>
                  </a:cubicBezTo>
                  <a:cubicBezTo>
                    <a:pt x="23499" y="74399"/>
                    <a:pt x="21758" y="74376"/>
                    <a:pt x="20025" y="74285"/>
                  </a:cubicBezTo>
                  <a:cubicBezTo>
                    <a:pt x="17641" y="74161"/>
                    <a:pt x="15281" y="73854"/>
                    <a:pt x="12985" y="73180"/>
                  </a:cubicBezTo>
                  <a:cubicBezTo>
                    <a:pt x="12412" y="73010"/>
                    <a:pt x="11862" y="72745"/>
                    <a:pt x="11330" y="72470"/>
                  </a:cubicBezTo>
                  <a:cubicBezTo>
                    <a:pt x="11197" y="72401"/>
                    <a:pt x="11088" y="72098"/>
                    <a:pt x="11124" y="71938"/>
                  </a:cubicBezTo>
                  <a:cubicBezTo>
                    <a:pt x="11275" y="71319"/>
                    <a:pt x="11487" y="70714"/>
                    <a:pt x="11643" y="70215"/>
                  </a:cubicBezTo>
                  <a:close/>
                  <a:moveTo>
                    <a:pt x="14315" y="87837"/>
                  </a:moveTo>
                  <a:cubicBezTo>
                    <a:pt x="14542" y="87837"/>
                    <a:pt x="14769" y="87896"/>
                    <a:pt x="14974" y="88017"/>
                  </a:cubicBezTo>
                  <a:cubicBezTo>
                    <a:pt x="15230" y="88168"/>
                    <a:pt x="15331" y="88343"/>
                    <a:pt x="15185" y="88650"/>
                  </a:cubicBezTo>
                  <a:cubicBezTo>
                    <a:pt x="14493" y="90043"/>
                    <a:pt x="13824" y="91441"/>
                    <a:pt x="13127" y="92880"/>
                  </a:cubicBezTo>
                  <a:cubicBezTo>
                    <a:pt x="12273" y="92742"/>
                    <a:pt x="12087" y="92550"/>
                    <a:pt x="12081" y="91711"/>
                  </a:cubicBezTo>
                  <a:cubicBezTo>
                    <a:pt x="12068" y="90460"/>
                    <a:pt x="12462" y="89337"/>
                    <a:pt x="13251" y="88360"/>
                  </a:cubicBezTo>
                  <a:cubicBezTo>
                    <a:pt x="13529" y="88015"/>
                    <a:pt x="13922" y="87837"/>
                    <a:pt x="14315" y="87837"/>
                  </a:cubicBezTo>
                  <a:close/>
                  <a:moveTo>
                    <a:pt x="27121" y="89616"/>
                  </a:moveTo>
                  <a:lnTo>
                    <a:pt x="27121" y="89616"/>
                  </a:lnTo>
                  <a:cubicBezTo>
                    <a:pt x="26859" y="91583"/>
                    <a:pt x="26611" y="93499"/>
                    <a:pt x="26350" y="95479"/>
                  </a:cubicBezTo>
                  <a:cubicBezTo>
                    <a:pt x="25315" y="95039"/>
                    <a:pt x="24705" y="94096"/>
                    <a:pt x="24751" y="93146"/>
                  </a:cubicBezTo>
                  <a:cubicBezTo>
                    <a:pt x="24847" y="91354"/>
                    <a:pt x="25658" y="90085"/>
                    <a:pt x="27121" y="89616"/>
                  </a:cubicBezTo>
                  <a:close/>
                  <a:moveTo>
                    <a:pt x="90097" y="101659"/>
                  </a:moveTo>
                  <a:cubicBezTo>
                    <a:pt x="92760" y="101659"/>
                    <a:pt x="95673" y="102026"/>
                    <a:pt x="98001" y="102763"/>
                  </a:cubicBezTo>
                  <a:lnTo>
                    <a:pt x="83682" y="102763"/>
                  </a:lnTo>
                  <a:cubicBezTo>
                    <a:pt x="85006" y="102028"/>
                    <a:pt x="87425" y="101659"/>
                    <a:pt x="90097" y="101659"/>
                  </a:cubicBezTo>
                  <a:close/>
                  <a:moveTo>
                    <a:pt x="50267" y="101663"/>
                  </a:moveTo>
                  <a:cubicBezTo>
                    <a:pt x="52944" y="101663"/>
                    <a:pt x="55354" y="102034"/>
                    <a:pt x="56666" y="102771"/>
                  </a:cubicBezTo>
                  <a:lnTo>
                    <a:pt x="42301" y="102771"/>
                  </a:lnTo>
                  <a:cubicBezTo>
                    <a:pt x="44672" y="102031"/>
                    <a:pt x="47602" y="101663"/>
                    <a:pt x="50267" y="101663"/>
                  </a:cubicBezTo>
                  <a:close/>
                  <a:moveTo>
                    <a:pt x="11587" y="73602"/>
                  </a:moveTo>
                  <a:cubicBezTo>
                    <a:pt x="15335" y="74858"/>
                    <a:pt x="19221" y="75310"/>
                    <a:pt x="23180" y="75310"/>
                  </a:cubicBezTo>
                  <a:cubicBezTo>
                    <a:pt x="24808" y="75310"/>
                    <a:pt x="26449" y="75234"/>
                    <a:pt x="28097" y="75105"/>
                  </a:cubicBezTo>
                  <a:lnTo>
                    <a:pt x="28097" y="75105"/>
                  </a:lnTo>
                  <a:cubicBezTo>
                    <a:pt x="28097" y="75705"/>
                    <a:pt x="28106" y="76315"/>
                    <a:pt x="28083" y="76925"/>
                  </a:cubicBezTo>
                  <a:cubicBezTo>
                    <a:pt x="28079" y="77026"/>
                    <a:pt x="27923" y="77173"/>
                    <a:pt x="27812" y="77200"/>
                  </a:cubicBezTo>
                  <a:cubicBezTo>
                    <a:pt x="27199" y="77345"/>
                    <a:pt x="26601" y="77516"/>
                    <a:pt x="25972" y="77516"/>
                  </a:cubicBezTo>
                  <a:cubicBezTo>
                    <a:pt x="25666" y="77516"/>
                    <a:pt x="25351" y="77475"/>
                    <a:pt x="25025" y="77370"/>
                  </a:cubicBezTo>
                  <a:cubicBezTo>
                    <a:pt x="24834" y="77309"/>
                    <a:pt x="24628" y="77287"/>
                    <a:pt x="24416" y="77287"/>
                  </a:cubicBezTo>
                  <a:cubicBezTo>
                    <a:pt x="23978" y="77287"/>
                    <a:pt x="23509" y="77380"/>
                    <a:pt x="23068" y="77411"/>
                  </a:cubicBezTo>
                  <a:cubicBezTo>
                    <a:pt x="22358" y="77456"/>
                    <a:pt x="21638" y="77480"/>
                    <a:pt x="20942" y="77617"/>
                  </a:cubicBezTo>
                  <a:cubicBezTo>
                    <a:pt x="20630" y="77681"/>
                    <a:pt x="20271" y="77942"/>
                    <a:pt x="20107" y="78217"/>
                  </a:cubicBezTo>
                  <a:cubicBezTo>
                    <a:pt x="19732" y="78840"/>
                    <a:pt x="19465" y="79528"/>
                    <a:pt x="19149" y="80188"/>
                  </a:cubicBezTo>
                  <a:cubicBezTo>
                    <a:pt x="18668" y="81192"/>
                    <a:pt x="18182" y="82196"/>
                    <a:pt x="17705" y="83204"/>
                  </a:cubicBezTo>
                  <a:cubicBezTo>
                    <a:pt x="17109" y="84460"/>
                    <a:pt x="16522" y="85720"/>
                    <a:pt x="15931" y="86981"/>
                  </a:cubicBezTo>
                  <a:cubicBezTo>
                    <a:pt x="15853" y="87146"/>
                    <a:pt x="15785" y="87312"/>
                    <a:pt x="15721" y="87449"/>
                  </a:cubicBezTo>
                  <a:cubicBezTo>
                    <a:pt x="15331" y="87311"/>
                    <a:pt x="14983" y="87137"/>
                    <a:pt x="14616" y="87073"/>
                  </a:cubicBezTo>
                  <a:cubicBezTo>
                    <a:pt x="14474" y="87049"/>
                    <a:pt x="14337" y="87037"/>
                    <a:pt x="14204" y="87037"/>
                  </a:cubicBezTo>
                  <a:cubicBezTo>
                    <a:pt x="13502" y="87037"/>
                    <a:pt x="12923" y="87366"/>
                    <a:pt x="12458" y="87971"/>
                  </a:cubicBezTo>
                  <a:cubicBezTo>
                    <a:pt x="11633" y="89039"/>
                    <a:pt x="11215" y="90249"/>
                    <a:pt x="11160" y="91583"/>
                  </a:cubicBezTo>
                  <a:cubicBezTo>
                    <a:pt x="11110" y="92862"/>
                    <a:pt x="11512" y="93398"/>
                    <a:pt x="12801" y="93792"/>
                  </a:cubicBezTo>
                  <a:cubicBezTo>
                    <a:pt x="11202" y="97102"/>
                    <a:pt x="9607" y="100397"/>
                    <a:pt x="7975" y="103771"/>
                  </a:cubicBezTo>
                  <a:cubicBezTo>
                    <a:pt x="5684" y="102904"/>
                    <a:pt x="3282" y="102717"/>
                    <a:pt x="1370" y="101323"/>
                  </a:cubicBezTo>
                  <a:cubicBezTo>
                    <a:pt x="4803" y="92005"/>
                    <a:pt x="8209" y="82764"/>
                    <a:pt x="11587" y="73602"/>
                  </a:cubicBezTo>
                  <a:close/>
                  <a:moveTo>
                    <a:pt x="100034" y="103383"/>
                  </a:moveTo>
                  <a:cubicBezTo>
                    <a:pt x="101807" y="103383"/>
                    <a:pt x="103173" y="104273"/>
                    <a:pt x="104600" y="105191"/>
                  </a:cubicBezTo>
                  <a:lnTo>
                    <a:pt x="77489" y="105191"/>
                  </a:lnTo>
                  <a:cubicBezTo>
                    <a:pt x="79105" y="104099"/>
                    <a:pt x="80858" y="103453"/>
                    <a:pt x="82849" y="103453"/>
                  </a:cubicBezTo>
                  <a:cubicBezTo>
                    <a:pt x="82903" y="103453"/>
                    <a:pt x="82957" y="103454"/>
                    <a:pt x="83011" y="103455"/>
                  </a:cubicBezTo>
                  <a:cubicBezTo>
                    <a:pt x="86276" y="103514"/>
                    <a:pt x="89534" y="103518"/>
                    <a:pt x="92797" y="103518"/>
                  </a:cubicBezTo>
                  <a:cubicBezTo>
                    <a:pt x="93840" y="103518"/>
                    <a:pt x="94887" y="103537"/>
                    <a:pt x="95933" y="103537"/>
                  </a:cubicBezTo>
                  <a:cubicBezTo>
                    <a:pt x="97144" y="103537"/>
                    <a:pt x="98353" y="103512"/>
                    <a:pt x="99554" y="103404"/>
                  </a:cubicBezTo>
                  <a:cubicBezTo>
                    <a:pt x="99717" y="103390"/>
                    <a:pt x="99877" y="103383"/>
                    <a:pt x="100034" y="103383"/>
                  </a:cubicBezTo>
                  <a:close/>
                  <a:moveTo>
                    <a:pt x="40238" y="103389"/>
                  </a:moveTo>
                  <a:cubicBezTo>
                    <a:pt x="40370" y="103389"/>
                    <a:pt x="40504" y="103394"/>
                    <a:pt x="40641" y="103404"/>
                  </a:cubicBezTo>
                  <a:cubicBezTo>
                    <a:pt x="41941" y="103501"/>
                    <a:pt x="43248" y="103519"/>
                    <a:pt x="44555" y="103519"/>
                  </a:cubicBezTo>
                  <a:cubicBezTo>
                    <a:pt x="45375" y="103519"/>
                    <a:pt x="46195" y="103512"/>
                    <a:pt x="47014" y="103512"/>
                  </a:cubicBezTo>
                  <a:cubicBezTo>
                    <a:pt x="47234" y="103512"/>
                    <a:pt x="47453" y="103513"/>
                    <a:pt x="47673" y="103514"/>
                  </a:cubicBezTo>
                  <a:cubicBezTo>
                    <a:pt x="51504" y="103541"/>
                    <a:pt x="55332" y="103546"/>
                    <a:pt x="59159" y="103573"/>
                  </a:cubicBezTo>
                  <a:cubicBezTo>
                    <a:pt x="59443" y="103578"/>
                    <a:pt x="59741" y="103670"/>
                    <a:pt x="60002" y="103784"/>
                  </a:cubicBezTo>
                  <a:cubicBezTo>
                    <a:pt x="60979" y="104215"/>
                    <a:pt x="61946" y="104673"/>
                    <a:pt x="62913" y="105119"/>
                  </a:cubicBezTo>
                  <a:cubicBezTo>
                    <a:pt x="62891" y="105142"/>
                    <a:pt x="62872" y="105166"/>
                    <a:pt x="62853" y="105191"/>
                  </a:cubicBezTo>
                  <a:lnTo>
                    <a:pt x="35733" y="105192"/>
                  </a:lnTo>
                  <a:cubicBezTo>
                    <a:pt x="37136" y="104292"/>
                    <a:pt x="38479" y="103389"/>
                    <a:pt x="40238" y="103389"/>
                  </a:cubicBezTo>
                  <a:close/>
                  <a:moveTo>
                    <a:pt x="28070" y="78112"/>
                  </a:moveTo>
                  <a:lnTo>
                    <a:pt x="28070" y="78112"/>
                  </a:lnTo>
                  <a:cubicBezTo>
                    <a:pt x="27786" y="81641"/>
                    <a:pt x="27500" y="85198"/>
                    <a:pt x="27216" y="88732"/>
                  </a:cubicBezTo>
                  <a:cubicBezTo>
                    <a:pt x="25072" y="89269"/>
                    <a:pt x="23967" y="90676"/>
                    <a:pt x="23844" y="92958"/>
                  </a:cubicBezTo>
                  <a:cubicBezTo>
                    <a:pt x="23756" y="94567"/>
                    <a:pt x="24586" y="95809"/>
                    <a:pt x="26103" y="96373"/>
                  </a:cubicBezTo>
                  <a:cubicBezTo>
                    <a:pt x="25577" y="99604"/>
                    <a:pt x="25049" y="102835"/>
                    <a:pt x="24500" y="106181"/>
                  </a:cubicBezTo>
                  <a:cubicBezTo>
                    <a:pt x="23059" y="106259"/>
                    <a:pt x="21520" y="106342"/>
                    <a:pt x="19975" y="106429"/>
                  </a:cubicBezTo>
                  <a:cubicBezTo>
                    <a:pt x="19959" y="106430"/>
                    <a:pt x="19943" y="106431"/>
                    <a:pt x="19927" y="106431"/>
                  </a:cubicBezTo>
                  <a:cubicBezTo>
                    <a:pt x="19609" y="106431"/>
                    <a:pt x="19516" y="106258"/>
                    <a:pt x="19508" y="105925"/>
                  </a:cubicBezTo>
                  <a:cubicBezTo>
                    <a:pt x="19388" y="100264"/>
                    <a:pt x="19448" y="94599"/>
                    <a:pt x="19796" y="88943"/>
                  </a:cubicBezTo>
                  <a:cubicBezTo>
                    <a:pt x="19965" y="86147"/>
                    <a:pt x="20089" y="83347"/>
                    <a:pt x="20245" y="80546"/>
                  </a:cubicBezTo>
                  <a:cubicBezTo>
                    <a:pt x="20264" y="80221"/>
                    <a:pt x="20300" y="79881"/>
                    <a:pt x="20410" y="79578"/>
                  </a:cubicBezTo>
                  <a:cubicBezTo>
                    <a:pt x="20654" y="78901"/>
                    <a:pt x="20927" y="78277"/>
                    <a:pt x="21723" y="78277"/>
                  </a:cubicBezTo>
                  <a:cubicBezTo>
                    <a:pt x="21837" y="78277"/>
                    <a:pt x="21963" y="78290"/>
                    <a:pt x="22101" y="78318"/>
                  </a:cubicBezTo>
                  <a:cubicBezTo>
                    <a:pt x="22188" y="78336"/>
                    <a:pt x="22278" y="78344"/>
                    <a:pt x="22368" y="78344"/>
                  </a:cubicBezTo>
                  <a:cubicBezTo>
                    <a:pt x="22757" y="78344"/>
                    <a:pt x="23171" y="78207"/>
                    <a:pt x="23573" y="78200"/>
                  </a:cubicBezTo>
                  <a:cubicBezTo>
                    <a:pt x="23613" y="78198"/>
                    <a:pt x="23653" y="78198"/>
                    <a:pt x="23693" y="78198"/>
                  </a:cubicBezTo>
                  <a:cubicBezTo>
                    <a:pt x="24138" y="78198"/>
                    <a:pt x="24588" y="78260"/>
                    <a:pt x="25037" y="78260"/>
                  </a:cubicBezTo>
                  <a:cubicBezTo>
                    <a:pt x="25074" y="78260"/>
                    <a:pt x="25112" y="78260"/>
                    <a:pt x="25149" y="78259"/>
                  </a:cubicBezTo>
                  <a:cubicBezTo>
                    <a:pt x="26094" y="78231"/>
                    <a:pt x="27038" y="78167"/>
                    <a:pt x="28070" y="78112"/>
                  </a:cubicBezTo>
                  <a:close/>
                  <a:moveTo>
                    <a:pt x="105279" y="105384"/>
                  </a:moveTo>
                  <a:cubicBezTo>
                    <a:pt x="105719" y="105668"/>
                    <a:pt x="106278" y="106036"/>
                    <a:pt x="106838" y="106398"/>
                  </a:cubicBezTo>
                  <a:cubicBezTo>
                    <a:pt x="106819" y="106457"/>
                    <a:pt x="106805" y="106512"/>
                    <a:pt x="106787" y="106572"/>
                  </a:cubicBezTo>
                  <a:cubicBezTo>
                    <a:pt x="95828" y="107172"/>
                    <a:pt x="84850" y="107309"/>
                    <a:pt x="73886" y="107707"/>
                  </a:cubicBezTo>
                  <a:cubicBezTo>
                    <a:pt x="73858" y="107648"/>
                    <a:pt x="73835" y="107584"/>
                    <a:pt x="73808" y="107524"/>
                  </a:cubicBezTo>
                  <a:cubicBezTo>
                    <a:pt x="74738" y="106924"/>
                    <a:pt x="75669" y="106328"/>
                    <a:pt x="76444" y="105828"/>
                  </a:cubicBezTo>
                  <a:cubicBezTo>
                    <a:pt x="76943" y="105938"/>
                    <a:pt x="77277" y="106075"/>
                    <a:pt x="77613" y="106075"/>
                  </a:cubicBezTo>
                  <a:cubicBezTo>
                    <a:pt x="80693" y="106035"/>
                    <a:pt x="83768" y="105952"/>
                    <a:pt x="86844" y="105925"/>
                  </a:cubicBezTo>
                  <a:cubicBezTo>
                    <a:pt x="91496" y="105883"/>
                    <a:pt x="96148" y="105893"/>
                    <a:pt x="100801" y="105856"/>
                  </a:cubicBezTo>
                  <a:cubicBezTo>
                    <a:pt x="102025" y="105847"/>
                    <a:pt x="103253" y="105756"/>
                    <a:pt x="104476" y="105678"/>
                  </a:cubicBezTo>
                  <a:cubicBezTo>
                    <a:pt x="104701" y="105664"/>
                    <a:pt x="104921" y="105517"/>
                    <a:pt x="105279" y="105384"/>
                  </a:cubicBezTo>
                  <a:close/>
                  <a:moveTo>
                    <a:pt x="34976" y="105430"/>
                  </a:moveTo>
                  <a:cubicBezTo>
                    <a:pt x="35546" y="105558"/>
                    <a:pt x="35948" y="105728"/>
                    <a:pt x="36352" y="105733"/>
                  </a:cubicBezTo>
                  <a:cubicBezTo>
                    <a:pt x="40363" y="105802"/>
                    <a:pt x="44373" y="105838"/>
                    <a:pt x="48384" y="105889"/>
                  </a:cubicBezTo>
                  <a:cubicBezTo>
                    <a:pt x="53109" y="105948"/>
                    <a:pt x="57834" y="106017"/>
                    <a:pt x="62560" y="106067"/>
                  </a:cubicBezTo>
                  <a:cubicBezTo>
                    <a:pt x="62567" y="106067"/>
                    <a:pt x="62574" y="106068"/>
                    <a:pt x="62580" y="106068"/>
                  </a:cubicBezTo>
                  <a:cubicBezTo>
                    <a:pt x="62963" y="106068"/>
                    <a:pt x="63346" y="105947"/>
                    <a:pt x="63728" y="105883"/>
                  </a:cubicBezTo>
                  <a:cubicBezTo>
                    <a:pt x="63734" y="105833"/>
                    <a:pt x="63734" y="105782"/>
                    <a:pt x="63738" y="105727"/>
                  </a:cubicBezTo>
                  <a:cubicBezTo>
                    <a:pt x="64668" y="106328"/>
                    <a:pt x="65594" y="106924"/>
                    <a:pt x="66525" y="107524"/>
                  </a:cubicBezTo>
                  <a:cubicBezTo>
                    <a:pt x="66507" y="107589"/>
                    <a:pt x="66488" y="107658"/>
                    <a:pt x="66470" y="107721"/>
                  </a:cubicBezTo>
                  <a:cubicBezTo>
                    <a:pt x="55501" y="107365"/>
                    <a:pt x="44533" y="107011"/>
                    <a:pt x="33565" y="106657"/>
                  </a:cubicBezTo>
                  <a:cubicBezTo>
                    <a:pt x="33542" y="106572"/>
                    <a:pt x="33524" y="106484"/>
                    <a:pt x="33501" y="106398"/>
                  </a:cubicBezTo>
                  <a:cubicBezTo>
                    <a:pt x="34046" y="106044"/>
                    <a:pt x="34587" y="105687"/>
                    <a:pt x="34976" y="105430"/>
                  </a:cubicBezTo>
                  <a:close/>
                  <a:moveTo>
                    <a:pt x="29720" y="61588"/>
                  </a:moveTo>
                  <a:cubicBezTo>
                    <a:pt x="29816" y="63284"/>
                    <a:pt x="29967" y="64920"/>
                    <a:pt x="29999" y="66561"/>
                  </a:cubicBezTo>
                  <a:cubicBezTo>
                    <a:pt x="30087" y="71250"/>
                    <a:pt x="30169" y="75939"/>
                    <a:pt x="30173" y="80633"/>
                  </a:cubicBezTo>
                  <a:cubicBezTo>
                    <a:pt x="30182" y="89374"/>
                    <a:pt x="30127" y="98110"/>
                    <a:pt x="30100" y="106851"/>
                  </a:cubicBezTo>
                  <a:cubicBezTo>
                    <a:pt x="30100" y="107250"/>
                    <a:pt x="30026" y="107698"/>
                    <a:pt x="30586" y="107877"/>
                  </a:cubicBezTo>
                  <a:cubicBezTo>
                    <a:pt x="28873" y="107574"/>
                    <a:pt x="27163" y="107272"/>
                    <a:pt x="25306" y="106942"/>
                  </a:cubicBezTo>
                  <a:cubicBezTo>
                    <a:pt x="25732" y="104279"/>
                    <a:pt x="26163" y="101685"/>
                    <a:pt x="26557" y="99086"/>
                  </a:cubicBezTo>
                  <a:cubicBezTo>
                    <a:pt x="27071" y="95704"/>
                    <a:pt x="27644" y="92330"/>
                    <a:pt x="28019" y="88929"/>
                  </a:cubicBezTo>
                  <a:cubicBezTo>
                    <a:pt x="28423" y="85312"/>
                    <a:pt x="28629" y="81669"/>
                    <a:pt x="28904" y="78038"/>
                  </a:cubicBezTo>
                  <a:cubicBezTo>
                    <a:pt x="28972" y="77163"/>
                    <a:pt x="28991" y="76288"/>
                    <a:pt x="29005" y="75417"/>
                  </a:cubicBezTo>
                  <a:cubicBezTo>
                    <a:pt x="29028" y="73881"/>
                    <a:pt x="29106" y="72341"/>
                    <a:pt x="29028" y="70815"/>
                  </a:cubicBezTo>
                  <a:cubicBezTo>
                    <a:pt x="28945" y="69224"/>
                    <a:pt x="28697" y="67648"/>
                    <a:pt x="28533" y="66062"/>
                  </a:cubicBezTo>
                  <a:cubicBezTo>
                    <a:pt x="28391" y="64687"/>
                    <a:pt x="28258" y="63303"/>
                    <a:pt x="28116" y="61877"/>
                  </a:cubicBezTo>
                  <a:cubicBezTo>
                    <a:pt x="28648" y="61780"/>
                    <a:pt x="29124" y="61694"/>
                    <a:pt x="29720" y="61588"/>
                  </a:cubicBezTo>
                  <a:close/>
                  <a:moveTo>
                    <a:pt x="51214" y="33674"/>
                  </a:moveTo>
                  <a:cubicBezTo>
                    <a:pt x="54184" y="33674"/>
                    <a:pt x="57154" y="33794"/>
                    <a:pt x="60118" y="34046"/>
                  </a:cubicBezTo>
                  <a:cubicBezTo>
                    <a:pt x="62674" y="34265"/>
                    <a:pt x="65127" y="34917"/>
                    <a:pt x="67538" y="35760"/>
                  </a:cubicBezTo>
                  <a:cubicBezTo>
                    <a:pt x="68156" y="35981"/>
                    <a:pt x="68780" y="36196"/>
                    <a:pt x="69262" y="36366"/>
                  </a:cubicBezTo>
                  <a:cubicBezTo>
                    <a:pt x="69155" y="40193"/>
                    <a:pt x="68991" y="43924"/>
                    <a:pt x="68968" y="47654"/>
                  </a:cubicBezTo>
                  <a:cubicBezTo>
                    <a:pt x="68946" y="51175"/>
                    <a:pt x="69096" y="54695"/>
                    <a:pt x="69124" y="58210"/>
                  </a:cubicBezTo>
                  <a:cubicBezTo>
                    <a:pt x="69165" y="63105"/>
                    <a:pt x="69119" y="68001"/>
                    <a:pt x="69197" y="72896"/>
                  </a:cubicBezTo>
                  <a:cubicBezTo>
                    <a:pt x="69275" y="77842"/>
                    <a:pt x="69504" y="82783"/>
                    <a:pt x="69586" y="87729"/>
                  </a:cubicBezTo>
                  <a:cubicBezTo>
                    <a:pt x="69655" y="92000"/>
                    <a:pt x="69605" y="96272"/>
                    <a:pt x="69628" y="100544"/>
                  </a:cubicBezTo>
                  <a:cubicBezTo>
                    <a:pt x="69641" y="103203"/>
                    <a:pt x="69683" y="105856"/>
                    <a:pt x="69715" y="108514"/>
                  </a:cubicBezTo>
                  <a:lnTo>
                    <a:pt x="69715" y="109087"/>
                  </a:lnTo>
                  <a:cubicBezTo>
                    <a:pt x="67483" y="106901"/>
                    <a:pt x="64971" y="105357"/>
                    <a:pt x="62426" y="103862"/>
                  </a:cubicBezTo>
                  <a:cubicBezTo>
                    <a:pt x="61817" y="103504"/>
                    <a:pt x="61207" y="103115"/>
                    <a:pt x="60552" y="102858"/>
                  </a:cubicBezTo>
                  <a:cubicBezTo>
                    <a:pt x="59809" y="102570"/>
                    <a:pt x="59002" y="102436"/>
                    <a:pt x="58242" y="102189"/>
                  </a:cubicBezTo>
                  <a:cubicBezTo>
                    <a:pt x="55758" y="101373"/>
                    <a:pt x="53232" y="100799"/>
                    <a:pt x="50610" y="100681"/>
                  </a:cubicBezTo>
                  <a:cubicBezTo>
                    <a:pt x="50335" y="100669"/>
                    <a:pt x="50061" y="100663"/>
                    <a:pt x="49788" y="100663"/>
                  </a:cubicBezTo>
                  <a:cubicBezTo>
                    <a:pt x="47486" y="100663"/>
                    <a:pt x="45238" y="101079"/>
                    <a:pt x="43001" y="101611"/>
                  </a:cubicBezTo>
                  <a:cubicBezTo>
                    <a:pt x="41484" y="101969"/>
                    <a:pt x="39939" y="102230"/>
                    <a:pt x="38468" y="102724"/>
                  </a:cubicBezTo>
                  <a:cubicBezTo>
                    <a:pt x="36286" y="103458"/>
                    <a:pt x="34315" y="104623"/>
                    <a:pt x="32518" y="106071"/>
                  </a:cubicBezTo>
                  <a:cubicBezTo>
                    <a:pt x="32079" y="106424"/>
                    <a:pt x="31616" y="106750"/>
                    <a:pt x="31015" y="107198"/>
                  </a:cubicBezTo>
                  <a:lnTo>
                    <a:pt x="31015" y="106534"/>
                  </a:lnTo>
                  <a:cubicBezTo>
                    <a:pt x="30997" y="101823"/>
                    <a:pt x="30974" y="97111"/>
                    <a:pt x="30974" y="92399"/>
                  </a:cubicBezTo>
                  <a:cubicBezTo>
                    <a:pt x="30974" y="92178"/>
                    <a:pt x="31172" y="91968"/>
                    <a:pt x="31249" y="91739"/>
                  </a:cubicBezTo>
                  <a:cubicBezTo>
                    <a:pt x="31286" y="91642"/>
                    <a:pt x="31245" y="91518"/>
                    <a:pt x="31140" y="91417"/>
                  </a:cubicBezTo>
                  <a:lnTo>
                    <a:pt x="31140" y="89346"/>
                  </a:lnTo>
                  <a:cubicBezTo>
                    <a:pt x="31117" y="82860"/>
                    <a:pt x="31112" y="76370"/>
                    <a:pt x="31057" y="69880"/>
                  </a:cubicBezTo>
                  <a:cubicBezTo>
                    <a:pt x="31043" y="67849"/>
                    <a:pt x="30924" y="65814"/>
                    <a:pt x="30778" y="63788"/>
                  </a:cubicBezTo>
                  <a:cubicBezTo>
                    <a:pt x="30723" y="63014"/>
                    <a:pt x="30470" y="62253"/>
                    <a:pt x="30292" y="61414"/>
                  </a:cubicBezTo>
                  <a:cubicBezTo>
                    <a:pt x="31401" y="61139"/>
                    <a:pt x="32547" y="60905"/>
                    <a:pt x="33665" y="60570"/>
                  </a:cubicBezTo>
                  <a:cubicBezTo>
                    <a:pt x="34403" y="60346"/>
                    <a:pt x="35141" y="60126"/>
                    <a:pt x="35879" y="59897"/>
                  </a:cubicBezTo>
                  <a:cubicBezTo>
                    <a:pt x="36961" y="59558"/>
                    <a:pt x="38033" y="59200"/>
                    <a:pt x="39087" y="58797"/>
                  </a:cubicBezTo>
                  <a:cubicBezTo>
                    <a:pt x="40760" y="58155"/>
                    <a:pt x="42386" y="57390"/>
                    <a:pt x="43995" y="56597"/>
                  </a:cubicBezTo>
                  <a:cubicBezTo>
                    <a:pt x="45104" y="56056"/>
                    <a:pt x="46242" y="55511"/>
                    <a:pt x="47035" y="54489"/>
                  </a:cubicBezTo>
                  <a:cubicBezTo>
                    <a:pt x="47080" y="54428"/>
                    <a:pt x="47185" y="54383"/>
                    <a:pt x="47263" y="54383"/>
                  </a:cubicBezTo>
                  <a:cubicBezTo>
                    <a:pt x="47928" y="54378"/>
                    <a:pt x="48593" y="54377"/>
                    <a:pt x="49256" y="54377"/>
                  </a:cubicBezTo>
                  <a:cubicBezTo>
                    <a:pt x="49844" y="54377"/>
                    <a:pt x="50431" y="54378"/>
                    <a:pt x="51013" y="54378"/>
                  </a:cubicBezTo>
                  <a:cubicBezTo>
                    <a:pt x="50958" y="54846"/>
                    <a:pt x="50903" y="55377"/>
                    <a:pt x="50825" y="55909"/>
                  </a:cubicBezTo>
                  <a:cubicBezTo>
                    <a:pt x="50811" y="56000"/>
                    <a:pt x="50715" y="56088"/>
                    <a:pt x="50637" y="56156"/>
                  </a:cubicBezTo>
                  <a:cubicBezTo>
                    <a:pt x="49982" y="56715"/>
                    <a:pt x="49894" y="57050"/>
                    <a:pt x="50188" y="57838"/>
                  </a:cubicBezTo>
                  <a:cubicBezTo>
                    <a:pt x="49460" y="58581"/>
                    <a:pt x="48716" y="59291"/>
                    <a:pt x="48034" y="60052"/>
                  </a:cubicBezTo>
                  <a:cubicBezTo>
                    <a:pt x="46204" y="62077"/>
                    <a:pt x="44835" y="64416"/>
                    <a:pt x="43487" y="66772"/>
                  </a:cubicBezTo>
                  <a:cubicBezTo>
                    <a:pt x="42515" y="68467"/>
                    <a:pt x="41653" y="70200"/>
                    <a:pt x="41305" y="72138"/>
                  </a:cubicBezTo>
                  <a:cubicBezTo>
                    <a:pt x="41223" y="72601"/>
                    <a:pt x="41213" y="73087"/>
                    <a:pt x="41246" y="73560"/>
                  </a:cubicBezTo>
                  <a:cubicBezTo>
                    <a:pt x="41293" y="74278"/>
                    <a:pt x="41705" y="74728"/>
                    <a:pt x="42382" y="74728"/>
                  </a:cubicBezTo>
                  <a:cubicBezTo>
                    <a:pt x="42435" y="74728"/>
                    <a:pt x="42490" y="74725"/>
                    <a:pt x="42547" y="74719"/>
                  </a:cubicBezTo>
                  <a:cubicBezTo>
                    <a:pt x="43032" y="74673"/>
                    <a:pt x="43583" y="74536"/>
                    <a:pt x="43964" y="74248"/>
                  </a:cubicBezTo>
                  <a:cubicBezTo>
                    <a:pt x="45651" y="72973"/>
                    <a:pt x="47113" y="71465"/>
                    <a:pt x="48313" y="69713"/>
                  </a:cubicBezTo>
                  <a:cubicBezTo>
                    <a:pt x="49400" y="68129"/>
                    <a:pt x="50563" y="66593"/>
                    <a:pt x="51585" y="64970"/>
                  </a:cubicBezTo>
                  <a:cubicBezTo>
                    <a:pt x="52521" y="63485"/>
                    <a:pt x="53309" y="61908"/>
                    <a:pt x="54152" y="60369"/>
                  </a:cubicBezTo>
                  <a:cubicBezTo>
                    <a:pt x="54262" y="60162"/>
                    <a:pt x="54308" y="59923"/>
                    <a:pt x="54386" y="59700"/>
                  </a:cubicBezTo>
                  <a:cubicBezTo>
                    <a:pt x="54494" y="59729"/>
                    <a:pt x="54603" y="59743"/>
                    <a:pt x="54712" y="59743"/>
                  </a:cubicBezTo>
                  <a:cubicBezTo>
                    <a:pt x="55554" y="59743"/>
                    <a:pt x="56358" y="58910"/>
                    <a:pt x="56191" y="58200"/>
                  </a:cubicBezTo>
                  <a:cubicBezTo>
                    <a:pt x="56975" y="57655"/>
                    <a:pt x="57823" y="57238"/>
                    <a:pt x="58437" y="56597"/>
                  </a:cubicBezTo>
                  <a:cubicBezTo>
                    <a:pt x="60055" y="54918"/>
                    <a:pt x="60527" y="52893"/>
                    <a:pt x="60028" y="50601"/>
                  </a:cubicBezTo>
                  <a:cubicBezTo>
                    <a:pt x="59868" y="49882"/>
                    <a:pt x="59895" y="49111"/>
                    <a:pt x="59918" y="48369"/>
                  </a:cubicBezTo>
                  <a:cubicBezTo>
                    <a:pt x="59941" y="47649"/>
                    <a:pt x="59799" y="47352"/>
                    <a:pt x="59254" y="47352"/>
                  </a:cubicBezTo>
                  <a:cubicBezTo>
                    <a:pt x="59157" y="47352"/>
                    <a:pt x="59047" y="47361"/>
                    <a:pt x="58923" y="47379"/>
                  </a:cubicBezTo>
                  <a:cubicBezTo>
                    <a:pt x="58240" y="47475"/>
                    <a:pt x="57548" y="47590"/>
                    <a:pt x="56889" y="47791"/>
                  </a:cubicBezTo>
                  <a:cubicBezTo>
                    <a:pt x="56191" y="48006"/>
                    <a:pt x="55843" y="48671"/>
                    <a:pt x="55957" y="49450"/>
                  </a:cubicBezTo>
                  <a:cubicBezTo>
                    <a:pt x="56714" y="48313"/>
                    <a:pt x="57888" y="48309"/>
                    <a:pt x="58955" y="48162"/>
                  </a:cubicBezTo>
                  <a:cubicBezTo>
                    <a:pt x="59070" y="49698"/>
                    <a:pt x="59203" y="51206"/>
                    <a:pt x="59281" y="52714"/>
                  </a:cubicBezTo>
                  <a:cubicBezTo>
                    <a:pt x="59304" y="53103"/>
                    <a:pt x="59194" y="53516"/>
                    <a:pt x="59079" y="53892"/>
                  </a:cubicBezTo>
                  <a:cubicBezTo>
                    <a:pt x="59009" y="54117"/>
                    <a:pt x="58900" y="54228"/>
                    <a:pt x="58770" y="54228"/>
                  </a:cubicBezTo>
                  <a:cubicBezTo>
                    <a:pt x="58659" y="54228"/>
                    <a:pt x="58534" y="54148"/>
                    <a:pt x="58405" y="53993"/>
                  </a:cubicBezTo>
                  <a:cubicBezTo>
                    <a:pt x="58347" y="53921"/>
                    <a:pt x="58297" y="53845"/>
                    <a:pt x="58254" y="53764"/>
                  </a:cubicBezTo>
                  <a:cubicBezTo>
                    <a:pt x="57902" y="53067"/>
                    <a:pt x="57297" y="52796"/>
                    <a:pt x="56554" y="52741"/>
                  </a:cubicBezTo>
                  <a:cubicBezTo>
                    <a:pt x="55811" y="52686"/>
                    <a:pt x="55803" y="52411"/>
                    <a:pt x="55550" y="51751"/>
                  </a:cubicBezTo>
                  <a:cubicBezTo>
                    <a:pt x="55303" y="51096"/>
                    <a:pt x="55692" y="50624"/>
                    <a:pt x="55647" y="50051"/>
                  </a:cubicBezTo>
                  <a:cubicBezTo>
                    <a:pt x="55627" y="49803"/>
                    <a:pt x="55563" y="49561"/>
                    <a:pt x="55455" y="49336"/>
                  </a:cubicBezTo>
                  <a:cubicBezTo>
                    <a:pt x="55004" y="48378"/>
                    <a:pt x="53852" y="47767"/>
                    <a:pt x="52778" y="47767"/>
                  </a:cubicBezTo>
                  <a:cubicBezTo>
                    <a:pt x="52552" y="47767"/>
                    <a:pt x="52329" y="47794"/>
                    <a:pt x="52117" y="47851"/>
                  </a:cubicBezTo>
                  <a:cubicBezTo>
                    <a:pt x="51206" y="48094"/>
                    <a:pt x="50331" y="48460"/>
                    <a:pt x="49386" y="48791"/>
                  </a:cubicBezTo>
                  <a:cubicBezTo>
                    <a:pt x="49386" y="48557"/>
                    <a:pt x="49404" y="48277"/>
                    <a:pt x="49382" y="47998"/>
                  </a:cubicBezTo>
                  <a:cubicBezTo>
                    <a:pt x="49338" y="47536"/>
                    <a:pt x="49071" y="47258"/>
                    <a:pt x="48710" y="47258"/>
                  </a:cubicBezTo>
                  <a:cubicBezTo>
                    <a:pt x="48580" y="47258"/>
                    <a:pt x="48439" y="47294"/>
                    <a:pt x="48291" y="47370"/>
                  </a:cubicBezTo>
                  <a:cubicBezTo>
                    <a:pt x="47975" y="47535"/>
                    <a:pt x="47667" y="47778"/>
                    <a:pt x="47447" y="48057"/>
                  </a:cubicBezTo>
                  <a:cubicBezTo>
                    <a:pt x="46700" y="49002"/>
                    <a:pt x="45994" y="49983"/>
                    <a:pt x="45266" y="50950"/>
                  </a:cubicBezTo>
                  <a:cubicBezTo>
                    <a:pt x="45183" y="51060"/>
                    <a:pt x="45073" y="51171"/>
                    <a:pt x="44950" y="51230"/>
                  </a:cubicBezTo>
                  <a:cubicBezTo>
                    <a:pt x="42314" y="52532"/>
                    <a:pt x="39578" y="53554"/>
                    <a:pt x="36616" y="54140"/>
                  </a:cubicBezTo>
                  <a:cubicBezTo>
                    <a:pt x="36667" y="51193"/>
                    <a:pt x="36199" y="48264"/>
                    <a:pt x="36721" y="45203"/>
                  </a:cubicBezTo>
                  <a:cubicBezTo>
                    <a:pt x="41017" y="45028"/>
                    <a:pt x="45312" y="44762"/>
                    <a:pt x="49601" y="44707"/>
                  </a:cubicBezTo>
                  <a:cubicBezTo>
                    <a:pt x="50174" y="44701"/>
                    <a:pt x="50748" y="44698"/>
                    <a:pt x="51321" y="44698"/>
                  </a:cubicBezTo>
                  <a:cubicBezTo>
                    <a:pt x="55029" y="44698"/>
                    <a:pt x="58744" y="44821"/>
                    <a:pt x="62500" y="44877"/>
                  </a:cubicBezTo>
                  <a:cubicBezTo>
                    <a:pt x="62448" y="45684"/>
                    <a:pt x="62376" y="46499"/>
                    <a:pt x="62353" y="47315"/>
                  </a:cubicBezTo>
                  <a:cubicBezTo>
                    <a:pt x="62270" y="50048"/>
                    <a:pt x="62206" y="52774"/>
                    <a:pt x="62132" y="55506"/>
                  </a:cubicBezTo>
                  <a:cubicBezTo>
                    <a:pt x="62073" y="57890"/>
                    <a:pt x="61926" y="60273"/>
                    <a:pt x="61959" y="62652"/>
                  </a:cubicBezTo>
                  <a:cubicBezTo>
                    <a:pt x="62018" y="66498"/>
                    <a:pt x="62206" y="70343"/>
                    <a:pt x="62307" y="74188"/>
                  </a:cubicBezTo>
                  <a:cubicBezTo>
                    <a:pt x="62334" y="75289"/>
                    <a:pt x="62256" y="76384"/>
                    <a:pt x="62229" y="77484"/>
                  </a:cubicBezTo>
                  <a:cubicBezTo>
                    <a:pt x="62225" y="77630"/>
                    <a:pt x="62174" y="77796"/>
                    <a:pt x="62225" y="77920"/>
                  </a:cubicBezTo>
                  <a:cubicBezTo>
                    <a:pt x="62311" y="78126"/>
                    <a:pt x="62458" y="78310"/>
                    <a:pt x="62578" y="78502"/>
                  </a:cubicBezTo>
                  <a:cubicBezTo>
                    <a:pt x="62706" y="78328"/>
                    <a:pt x="62930" y="78158"/>
                    <a:pt x="62940" y="77975"/>
                  </a:cubicBezTo>
                  <a:cubicBezTo>
                    <a:pt x="63022" y="76407"/>
                    <a:pt x="63173" y="74826"/>
                    <a:pt x="63100" y="73263"/>
                  </a:cubicBezTo>
                  <a:cubicBezTo>
                    <a:pt x="62853" y="67951"/>
                    <a:pt x="62743" y="62638"/>
                    <a:pt x="62977" y="57322"/>
                  </a:cubicBezTo>
                  <a:cubicBezTo>
                    <a:pt x="63110" y="54301"/>
                    <a:pt x="63078" y="51276"/>
                    <a:pt x="63137" y="48251"/>
                  </a:cubicBezTo>
                  <a:cubicBezTo>
                    <a:pt x="63150" y="47540"/>
                    <a:pt x="63251" y="46825"/>
                    <a:pt x="63260" y="46114"/>
                  </a:cubicBezTo>
                  <a:cubicBezTo>
                    <a:pt x="63265" y="45500"/>
                    <a:pt x="63205" y="44886"/>
                    <a:pt x="63132" y="44282"/>
                  </a:cubicBezTo>
                  <a:cubicBezTo>
                    <a:pt x="63118" y="44185"/>
                    <a:pt x="62866" y="44048"/>
                    <a:pt x="62719" y="44042"/>
                  </a:cubicBezTo>
                  <a:cubicBezTo>
                    <a:pt x="59553" y="43942"/>
                    <a:pt x="56385" y="43790"/>
                    <a:pt x="53219" y="43781"/>
                  </a:cubicBezTo>
                  <a:cubicBezTo>
                    <a:pt x="53175" y="43781"/>
                    <a:pt x="53132" y="43781"/>
                    <a:pt x="53089" y="43781"/>
                  </a:cubicBezTo>
                  <a:cubicBezTo>
                    <a:pt x="50185" y="43781"/>
                    <a:pt x="47277" y="43925"/>
                    <a:pt x="44372" y="44011"/>
                  </a:cubicBezTo>
                  <a:cubicBezTo>
                    <a:pt x="42686" y="44057"/>
                    <a:pt x="40999" y="44075"/>
                    <a:pt x="39316" y="44185"/>
                  </a:cubicBezTo>
                  <a:cubicBezTo>
                    <a:pt x="38322" y="44249"/>
                    <a:pt x="37337" y="44455"/>
                    <a:pt x="36346" y="44611"/>
                  </a:cubicBezTo>
                  <a:cubicBezTo>
                    <a:pt x="36273" y="44620"/>
                    <a:pt x="36168" y="44703"/>
                    <a:pt x="36144" y="44772"/>
                  </a:cubicBezTo>
                  <a:cubicBezTo>
                    <a:pt x="35961" y="45386"/>
                    <a:pt x="35645" y="46009"/>
                    <a:pt x="35650" y="46628"/>
                  </a:cubicBezTo>
                  <a:cubicBezTo>
                    <a:pt x="35660" y="49025"/>
                    <a:pt x="35778" y="51422"/>
                    <a:pt x="35852" y="53824"/>
                  </a:cubicBezTo>
                  <a:cubicBezTo>
                    <a:pt x="35856" y="53984"/>
                    <a:pt x="35852" y="54145"/>
                    <a:pt x="35852" y="54447"/>
                  </a:cubicBezTo>
                  <a:cubicBezTo>
                    <a:pt x="33899" y="54676"/>
                    <a:pt x="31965" y="54905"/>
                    <a:pt x="29875" y="55149"/>
                  </a:cubicBezTo>
                  <a:cubicBezTo>
                    <a:pt x="29774" y="54057"/>
                    <a:pt x="29695" y="53077"/>
                    <a:pt x="29586" y="52096"/>
                  </a:cubicBezTo>
                  <a:cubicBezTo>
                    <a:pt x="29558" y="51876"/>
                    <a:pt x="29389" y="51674"/>
                    <a:pt x="29352" y="51455"/>
                  </a:cubicBezTo>
                  <a:cubicBezTo>
                    <a:pt x="29261" y="50895"/>
                    <a:pt x="29206" y="50332"/>
                    <a:pt x="29147" y="49768"/>
                  </a:cubicBezTo>
                  <a:cubicBezTo>
                    <a:pt x="29118" y="49461"/>
                    <a:pt x="29156" y="49135"/>
                    <a:pt x="29086" y="48838"/>
                  </a:cubicBezTo>
                  <a:cubicBezTo>
                    <a:pt x="29018" y="48521"/>
                    <a:pt x="29059" y="48319"/>
                    <a:pt x="29362" y="48169"/>
                  </a:cubicBezTo>
                  <a:cubicBezTo>
                    <a:pt x="29591" y="48049"/>
                    <a:pt x="29875" y="47907"/>
                    <a:pt x="29549" y="47632"/>
                  </a:cubicBezTo>
                  <a:cubicBezTo>
                    <a:pt x="30370" y="47191"/>
                    <a:pt x="31177" y="46834"/>
                    <a:pt x="31901" y="46353"/>
                  </a:cubicBezTo>
                  <a:cubicBezTo>
                    <a:pt x="33332" y="45390"/>
                    <a:pt x="34353" y="44038"/>
                    <a:pt x="35115" y="42526"/>
                  </a:cubicBezTo>
                  <a:cubicBezTo>
                    <a:pt x="35384" y="41989"/>
                    <a:pt x="35389" y="41274"/>
                    <a:pt x="35371" y="40647"/>
                  </a:cubicBezTo>
                  <a:cubicBezTo>
                    <a:pt x="35334" y="39611"/>
                    <a:pt x="35192" y="38575"/>
                    <a:pt x="35073" y="37539"/>
                  </a:cubicBezTo>
                  <a:cubicBezTo>
                    <a:pt x="35041" y="37260"/>
                    <a:pt x="35137" y="37140"/>
                    <a:pt x="35376" y="36989"/>
                  </a:cubicBezTo>
                  <a:cubicBezTo>
                    <a:pt x="39280" y="34514"/>
                    <a:pt x="43648" y="33840"/>
                    <a:pt x="48145" y="33716"/>
                  </a:cubicBezTo>
                  <a:cubicBezTo>
                    <a:pt x="49168" y="33688"/>
                    <a:pt x="50191" y="33674"/>
                    <a:pt x="51214" y="33674"/>
                  </a:cubicBezTo>
                  <a:close/>
                  <a:moveTo>
                    <a:pt x="80165" y="34055"/>
                  </a:moveTo>
                  <a:cubicBezTo>
                    <a:pt x="80165" y="34528"/>
                    <a:pt x="80170" y="34995"/>
                    <a:pt x="80165" y="35466"/>
                  </a:cubicBezTo>
                  <a:cubicBezTo>
                    <a:pt x="80138" y="38194"/>
                    <a:pt x="80024" y="40926"/>
                    <a:pt x="80097" y="43653"/>
                  </a:cubicBezTo>
                  <a:cubicBezTo>
                    <a:pt x="80249" y="49305"/>
                    <a:pt x="81133" y="54842"/>
                    <a:pt x="83031" y="60191"/>
                  </a:cubicBezTo>
                  <a:cubicBezTo>
                    <a:pt x="83104" y="60401"/>
                    <a:pt x="83151" y="60631"/>
                    <a:pt x="83274" y="60805"/>
                  </a:cubicBezTo>
                  <a:cubicBezTo>
                    <a:pt x="83429" y="61024"/>
                    <a:pt x="83650" y="61199"/>
                    <a:pt x="83837" y="61392"/>
                  </a:cubicBezTo>
                  <a:cubicBezTo>
                    <a:pt x="84030" y="61194"/>
                    <a:pt x="84291" y="61024"/>
                    <a:pt x="84401" y="60791"/>
                  </a:cubicBezTo>
                  <a:cubicBezTo>
                    <a:pt x="85415" y="58696"/>
                    <a:pt x="86399" y="56592"/>
                    <a:pt x="87394" y="54493"/>
                  </a:cubicBezTo>
                  <a:cubicBezTo>
                    <a:pt x="87439" y="54396"/>
                    <a:pt x="87508" y="54314"/>
                    <a:pt x="87614" y="54145"/>
                  </a:cubicBezTo>
                  <a:cubicBezTo>
                    <a:pt x="87898" y="54520"/>
                    <a:pt x="88186" y="54827"/>
                    <a:pt x="88394" y="55181"/>
                  </a:cubicBezTo>
                  <a:cubicBezTo>
                    <a:pt x="89567" y="57206"/>
                    <a:pt x="91240" y="58807"/>
                    <a:pt x="92843" y="60465"/>
                  </a:cubicBezTo>
                  <a:cubicBezTo>
                    <a:pt x="92953" y="60585"/>
                    <a:pt x="93091" y="60681"/>
                    <a:pt x="93224" y="60782"/>
                  </a:cubicBezTo>
                  <a:cubicBezTo>
                    <a:pt x="93474" y="60969"/>
                    <a:pt x="93705" y="61062"/>
                    <a:pt x="93897" y="61062"/>
                  </a:cubicBezTo>
                  <a:cubicBezTo>
                    <a:pt x="94234" y="61062"/>
                    <a:pt x="94455" y="60779"/>
                    <a:pt x="94467" y="60223"/>
                  </a:cubicBezTo>
                  <a:cubicBezTo>
                    <a:pt x="94494" y="59040"/>
                    <a:pt x="94411" y="57848"/>
                    <a:pt x="94324" y="56666"/>
                  </a:cubicBezTo>
                  <a:cubicBezTo>
                    <a:pt x="94136" y="54053"/>
                    <a:pt x="93857" y="51445"/>
                    <a:pt x="93728" y="48832"/>
                  </a:cubicBezTo>
                  <a:cubicBezTo>
                    <a:pt x="93632" y="46802"/>
                    <a:pt x="93659" y="44767"/>
                    <a:pt x="93728" y="42736"/>
                  </a:cubicBezTo>
                  <a:cubicBezTo>
                    <a:pt x="93796" y="40601"/>
                    <a:pt x="94265" y="38510"/>
                    <a:pt x="94957" y="36503"/>
                  </a:cubicBezTo>
                  <a:cubicBezTo>
                    <a:pt x="95227" y="35724"/>
                    <a:pt x="95914" y="35060"/>
                    <a:pt x="96506" y="34431"/>
                  </a:cubicBezTo>
                  <a:cubicBezTo>
                    <a:pt x="96702" y="34223"/>
                    <a:pt x="96960" y="34083"/>
                    <a:pt x="97260" y="34083"/>
                  </a:cubicBezTo>
                  <a:cubicBezTo>
                    <a:pt x="97437" y="34083"/>
                    <a:pt x="97629" y="34131"/>
                    <a:pt x="97831" y="34244"/>
                  </a:cubicBezTo>
                  <a:cubicBezTo>
                    <a:pt x="98247" y="34473"/>
                    <a:pt x="98784" y="34477"/>
                    <a:pt x="99265" y="34596"/>
                  </a:cubicBezTo>
                  <a:cubicBezTo>
                    <a:pt x="99563" y="34669"/>
                    <a:pt x="99856" y="34770"/>
                    <a:pt x="100200" y="34871"/>
                  </a:cubicBezTo>
                  <a:cubicBezTo>
                    <a:pt x="99916" y="36970"/>
                    <a:pt x="100401" y="38657"/>
                    <a:pt x="102656" y="39331"/>
                  </a:cubicBezTo>
                  <a:cubicBezTo>
                    <a:pt x="102976" y="39426"/>
                    <a:pt x="103326" y="39470"/>
                    <a:pt x="103687" y="39470"/>
                  </a:cubicBezTo>
                  <a:cubicBezTo>
                    <a:pt x="105019" y="39470"/>
                    <a:pt x="106510" y="38864"/>
                    <a:pt x="107213" y="37938"/>
                  </a:cubicBezTo>
                  <a:cubicBezTo>
                    <a:pt x="107547" y="38144"/>
                    <a:pt x="107873" y="38382"/>
                    <a:pt x="108226" y="38552"/>
                  </a:cubicBezTo>
                  <a:cubicBezTo>
                    <a:pt x="108588" y="38722"/>
                    <a:pt x="108977" y="38827"/>
                    <a:pt x="109450" y="38992"/>
                  </a:cubicBezTo>
                  <a:lnTo>
                    <a:pt x="109450" y="39610"/>
                  </a:lnTo>
                  <a:cubicBezTo>
                    <a:pt x="109450" y="46889"/>
                    <a:pt x="109486" y="54168"/>
                    <a:pt x="109440" y="61447"/>
                  </a:cubicBezTo>
                  <a:cubicBezTo>
                    <a:pt x="109404" y="67730"/>
                    <a:pt x="109253" y="74014"/>
                    <a:pt x="109187" y="80299"/>
                  </a:cubicBezTo>
                  <a:cubicBezTo>
                    <a:pt x="109151" y="83741"/>
                    <a:pt x="109197" y="87188"/>
                    <a:pt x="109206" y="90634"/>
                  </a:cubicBezTo>
                  <a:cubicBezTo>
                    <a:pt x="109206" y="90891"/>
                    <a:pt x="109247" y="91143"/>
                    <a:pt x="109269" y="91408"/>
                  </a:cubicBezTo>
                  <a:lnTo>
                    <a:pt x="109013" y="91408"/>
                  </a:lnTo>
                  <a:cubicBezTo>
                    <a:pt x="109004" y="91463"/>
                    <a:pt x="108972" y="91541"/>
                    <a:pt x="108995" y="91564"/>
                  </a:cubicBezTo>
                  <a:cubicBezTo>
                    <a:pt x="109503" y="92041"/>
                    <a:pt x="109357" y="92660"/>
                    <a:pt x="109353" y="93247"/>
                  </a:cubicBezTo>
                  <a:cubicBezTo>
                    <a:pt x="109340" y="97574"/>
                    <a:pt x="109330" y="101901"/>
                    <a:pt x="109320" y="106228"/>
                  </a:cubicBezTo>
                  <a:lnTo>
                    <a:pt x="109320" y="107125"/>
                  </a:lnTo>
                  <a:cubicBezTo>
                    <a:pt x="108930" y="106878"/>
                    <a:pt x="108587" y="106712"/>
                    <a:pt x="108307" y="106474"/>
                  </a:cubicBezTo>
                  <a:cubicBezTo>
                    <a:pt x="105383" y="103971"/>
                    <a:pt x="102009" y="102486"/>
                    <a:pt x="98223" y="101794"/>
                  </a:cubicBezTo>
                  <a:cubicBezTo>
                    <a:pt x="95881" y="101369"/>
                    <a:pt x="93580" y="100745"/>
                    <a:pt x="91183" y="100677"/>
                  </a:cubicBezTo>
                  <a:cubicBezTo>
                    <a:pt x="90981" y="100671"/>
                    <a:pt x="90781" y="100668"/>
                    <a:pt x="90580" y="100668"/>
                  </a:cubicBezTo>
                  <a:cubicBezTo>
                    <a:pt x="87958" y="100668"/>
                    <a:pt x="85414" y="101166"/>
                    <a:pt x="82909" y="101928"/>
                  </a:cubicBezTo>
                  <a:cubicBezTo>
                    <a:pt x="81842" y="102253"/>
                    <a:pt x="80723" y="102450"/>
                    <a:pt x="79710" y="102894"/>
                  </a:cubicBezTo>
                  <a:cubicBezTo>
                    <a:pt x="78552" y="103408"/>
                    <a:pt x="77475" y="104114"/>
                    <a:pt x="76379" y="104774"/>
                  </a:cubicBezTo>
                  <a:cubicBezTo>
                    <a:pt x="74362" y="105997"/>
                    <a:pt x="72410" y="107322"/>
                    <a:pt x="70622" y="109087"/>
                  </a:cubicBezTo>
                  <a:lnTo>
                    <a:pt x="70622" y="108382"/>
                  </a:lnTo>
                  <a:cubicBezTo>
                    <a:pt x="70645" y="102391"/>
                    <a:pt x="70691" y="96396"/>
                    <a:pt x="70677" y="90400"/>
                  </a:cubicBezTo>
                  <a:cubicBezTo>
                    <a:pt x="70673" y="87856"/>
                    <a:pt x="70554" y="85312"/>
                    <a:pt x="70472" y="82763"/>
                  </a:cubicBezTo>
                  <a:cubicBezTo>
                    <a:pt x="70379" y="79816"/>
                    <a:pt x="70201" y="76875"/>
                    <a:pt x="70192" y="73926"/>
                  </a:cubicBezTo>
                  <a:cubicBezTo>
                    <a:pt x="70187" y="71177"/>
                    <a:pt x="70375" y="68431"/>
                    <a:pt x="70444" y="65680"/>
                  </a:cubicBezTo>
                  <a:cubicBezTo>
                    <a:pt x="70526" y="62165"/>
                    <a:pt x="70581" y="58645"/>
                    <a:pt x="70627" y="55125"/>
                  </a:cubicBezTo>
                  <a:cubicBezTo>
                    <a:pt x="70671" y="52140"/>
                    <a:pt x="70701" y="49153"/>
                    <a:pt x="70714" y="46164"/>
                  </a:cubicBezTo>
                  <a:cubicBezTo>
                    <a:pt x="70728" y="43231"/>
                    <a:pt x="70714" y="40302"/>
                    <a:pt x="70710" y="37368"/>
                  </a:cubicBezTo>
                  <a:cubicBezTo>
                    <a:pt x="70710" y="36630"/>
                    <a:pt x="70829" y="36443"/>
                    <a:pt x="71511" y="36199"/>
                  </a:cubicBezTo>
                  <a:cubicBezTo>
                    <a:pt x="71906" y="36058"/>
                    <a:pt x="72304" y="35938"/>
                    <a:pt x="72689" y="35810"/>
                  </a:cubicBezTo>
                  <a:cubicBezTo>
                    <a:pt x="72841" y="36567"/>
                    <a:pt x="72923" y="37276"/>
                    <a:pt x="73135" y="37955"/>
                  </a:cubicBezTo>
                  <a:cubicBezTo>
                    <a:pt x="73442" y="38963"/>
                    <a:pt x="74110" y="39479"/>
                    <a:pt x="75020" y="39479"/>
                  </a:cubicBezTo>
                  <a:cubicBezTo>
                    <a:pt x="75264" y="39479"/>
                    <a:pt x="75526" y="39441"/>
                    <a:pt x="75802" y="39367"/>
                  </a:cubicBezTo>
                  <a:cubicBezTo>
                    <a:pt x="77695" y="38853"/>
                    <a:pt x="78722" y="37525"/>
                    <a:pt x="78745" y="35563"/>
                  </a:cubicBezTo>
                  <a:lnTo>
                    <a:pt x="78745" y="35508"/>
                  </a:lnTo>
                  <a:cubicBezTo>
                    <a:pt x="78758" y="34192"/>
                    <a:pt x="78758" y="34192"/>
                    <a:pt x="80165" y="34055"/>
                  </a:cubicBezTo>
                  <a:close/>
                  <a:moveTo>
                    <a:pt x="1669" y="102611"/>
                  </a:moveTo>
                  <a:cubicBezTo>
                    <a:pt x="2823" y="103024"/>
                    <a:pt x="4056" y="103459"/>
                    <a:pt x="5280" y="103908"/>
                  </a:cubicBezTo>
                  <a:cubicBezTo>
                    <a:pt x="5390" y="103945"/>
                    <a:pt x="5518" y="104036"/>
                    <a:pt x="5560" y="104137"/>
                  </a:cubicBezTo>
                  <a:cubicBezTo>
                    <a:pt x="6000" y="105205"/>
                    <a:pt x="6856" y="105939"/>
                    <a:pt x="7636" y="106727"/>
                  </a:cubicBezTo>
                  <a:cubicBezTo>
                    <a:pt x="8557" y="107662"/>
                    <a:pt x="9496" y="108579"/>
                    <a:pt x="10432" y="109505"/>
                  </a:cubicBezTo>
                  <a:cubicBezTo>
                    <a:pt x="10400" y="109564"/>
                    <a:pt x="10368" y="109619"/>
                    <a:pt x="10335" y="109678"/>
                  </a:cubicBezTo>
                  <a:cubicBezTo>
                    <a:pt x="9487" y="109367"/>
                    <a:pt x="8635" y="109065"/>
                    <a:pt x="7797" y="108739"/>
                  </a:cubicBezTo>
                  <a:cubicBezTo>
                    <a:pt x="6756" y="108336"/>
                    <a:pt x="5702" y="107959"/>
                    <a:pt x="4694" y="107483"/>
                  </a:cubicBezTo>
                  <a:cubicBezTo>
                    <a:pt x="3544" y="106938"/>
                    <a:pt x="2439" y="106301"/>
                    <a:pt x="1312" y="105700"/>
                  </a:cubicBezTo>
                  <a:cubicBezTo>
                    <a:pt x="977" y="105526"/>
                    <a:pt x="940" y="105279"/>
                    <a:pt x="1045" y="104921"/>
                  </a:cubicBezTo>
                  <a:cubicBezTo>
                    <a:pt x="1289" y="104124"/>
                    <a:pt x="1481" y="103312"/>
                    <a:pt x="1669" y="102611"/>
                  </a:cubicBezTo>
                  <a:close/>
                  <a:moveTo>
                    <a:pt x="107387" y="107114"/>
                  </a:moveTo>
                  <a:cubicBezTo>
                    <a:pt x="107413" y="107114"/>
                    <a:pt x="107439" y="107114"/>
                    <a:pt x="107465" y="107116"/>
                  </a:cubicBezTo>
                  <a:cubicBezTo>
                    <a:pt x="107749" y="107135"/>
                    <a:pt x="108024" y="107263"/>
                    <a:pt x="107974" y="107661"/>
                  </a:cubicBezTo>
                  <a:lnTo>
                    <a:pt x="107974" y="107662"/>
                  </a:lnTo>
                  <a:cubicBezTo>
                    <a:pt x="107955" y="107791"/>
                    <a:pt x="108016" y="107928"/>
                    <a:pt x="108043" y="108088"/>
                  </a:cubicBezTo>
                  <a:cubicBezTo>
                    <a:pt x="95836" y="108830"/>
                    <a:pt x="83535" y="108793"/>
                    <a:pt x="71265" y="109815"/>
                  </a:cubicBezTo>
                  <a:cubicBezTo>
                    <a:pt x="71801" y="109298"/>
                    <a:pt x="72126" y="108623"/>
                    <a:pt x="73052" y="108601"/>
                  </a:cubicBezTo>
                  <a:cubicBezTo>
                    <a:pt x="77539" y="108500"/>
                    <a:pt x="82026" y="108316"/>
                    <a:pt x="86514" y="108179"/>
                  </a:cubicBezTo>
                  <a:cubicBezTo>
                    <a:pt x="90437" y="108055"/>
                    <a:pt x="94356" y="108000"/>
                    <a:pt x="98275" y="107826"/>
                  </a:cubicBezTo>
                  <a:cubicBezTo>
                    <a:pt x="101020" y="107707"/>
                    <a:pt x="103757" y="107436"/>
                    <a:pt x="106493" y="107226"/>
                  </a:cubicBezTo>
                  <a:cubicBezTo>
                    <a:pt x="106793" y="107204"/>
                    <a:pt x="107091" y="107114"/>
                    <a:pt x="107387" y="107114"/>
                  </a:cubicBezTo>
                  <a:close/>
                  <a:moveTo>
                    <a:pt x="32839" y="107127"/>
                  </a:moveTo>
                  <a:cubicBezTo>
                    <a:pt x="32864" y="107127"/>
                    <a:pt x="32889" y="107128"/>
                    <a:pt x="32914" y="107130"/>
                  </a:cubicBezTo>
                  <a:cubicBezTo>
                    <a:pt x="34867" y="107291"/>
                    <a:pt x="36810" y="107538"/>
                    <a:pt x="38763" y="107630"/>
                  </a:cubicBezTo>
                  <a:cubicBezTo>
                    <a:pt x="42315" y="107795"/>
                    <a:pt x="45872" y="107868"/>
                    <a:pt x="49424" y="107984"/>
                  </a:cubicBezTo>
                  <a:cubicBezTo>
                    <a:pt x="55029" y="108163"/>
                    <a:pt x="60635" y="108345"/>
                    <a:pt x="66241" y="108529"/>
                  </a:cubicBezTo>
                  <a:cubicBezTo>
                    <a:pt x="66731" y="108542"/>
                    <a:pt x="67226" y="108560"/>
                    <a:pt x="67716" y="108624"/>
                  </a:cubicBezTo>
                  <a:cubicBezTo>
                    <a:pt x="67895" y="108647"/>
                    <a:pt x="68065" y="108794"/>
                    <a:pt x="68216" y="108918"/>
                  </a:cubicBezTo>
                  <a:cubicBezTo>
                    <a:pt x="68524" y="109170"/>
                    <a:pt x="68812" y="109440"/>
                    <a:pt x="69110" y="109707"/>
                  </a:cubicBezTo>
                  <a:cubicBezTo>
                    <a:pt x="69087" y="109775"/>
                    <a:pt x="69069" y="109839"/>
                    <a:pt x="69046" y="109907"/>
                  </a:cubicBezTo>
                  <a:cubicBezTo>
                    <a:pt x="56799" y="108794"/>
                    <a:pt x="44501" y="108830"/>
                    <a:pt x="32296" y="108089"/>
                  </a:cubicBezTo>
                  <a:cubicBezTo>
                    <a:pt x="32323" y="107933"/>
                    <a:pt x="32378" y="107795"/>
                    <a:pt x="32364" y="107667"/>
                  </a:cubicBezTo>
                  <a:cubicBezTo>
                    <a:pt x="32334" y="107285"/>
                    <a:pt x="32540" y="107127"/>
                    <a:pt x="32839" y="107127"/>
                  </a:cubicBezTo>
                  <a:close/>
                  <a:moveTo>
                    <a:pt x="23246" y="107045"/>
                  </a:moveTo>
                  <a:cubicBezTo>
                    <a:pt x="23635" y="107045"/>
                    <a:pt x="23973" y="107148"/>
                    <a:pt x="24384" y="107351"/>
                  </a:cubicBezTo>
                  <a:cubicBezTo>
                    <a:pt x="25296" y="107799"/>
                    <a:pt x="26360" y="107965"/>
                    <a:pt x="27378" y="108175"/>
                  </a:cubicBezTo>
                  <a:cubicBezTo>
                    <a:pt x="28683" y="108445"/>
                    <a:pt x="30003" y="108638"/>
                    <a:pt x="31320" y="108872"/>
                  </a:cubicBezTo>
                  <a:cubicBezTo>
                    <a:pt x="31493" y="108905"/>
                    <a:pt x="31663" y="108968"/>
                    <a:pt x="31833" y="109015"/>
                  </a:cubicBezTo>
                  <a:cubicBezTo>
                    <a:pt x="31833" y="109069"/>
                    <a:pt x="31827" y="109120"/>
                    <a:pt x="31827" y="109175"/>
                  </a:cubicBezTo>
                  <a:cubicBezTo>
                    <a:pt x="30508" y="109303"/>
                    <a:pt x="29187" y="109450"/>
                    <a:pt x="27862" y="109550"/>
                  </a:cubicBezTo>
                  <a:cubicBezTo>
                    <a:pt x="25910" y="109697"/>
                    <a:pt x="23958" y="109816"/>
                    <a:pt x="22004" y="109945"/>
                  </a:cubicBezTo>
                  <a:cubicBezTo>
                    <a:pt x="21923" y="109950"/>
                    <a:pt x="21841" y="109953"/>
                    <a:pt x="21759" y="109953"/>
                  </a:cubicBezTo>
                  <a:cubicBezTo>
                    <a:pt x="21639" y="109953"/>
                    <a:pt x="21519" y="109947"/>
                    <a:pt x="21400" y="109936"/>
                  </a:cubicBezTo>
                  <a:cubicBezTo>
                    <a:pt x="20198" y="109839"/>
                    <a:pt x="20039" y="109669"/>
                    <a:pt x="19993" y="108491"/>
                  </a:cubicBezTo>
                  <a:cubicBezTo>
                    <a:pt x="19974" y="108106"/>
                    <a:pt x="19928" y="107726"/>
                    <a:pt x="19901" y="107368"/>
                  </a:cubicBezTo>
                  <a:cubicBezTo>
                    <a:pt x="20910" y="107273"/>
                    <a:pt x="21905" y="107208"/>
                    <a:pt x="22889" y="107071"/>
                  </a:cubicBezTo>
                  <a:cubicBezTo>
                    <a:pt x="23015" y="107053"/>
                    <a:pt x="23132" y="107045"/>
                    <a:pt x="23246" y="107045"/>
                  </a:cubicBezTo>
                  <a:close/>
                  <a:moveTo>
                    <a:pt x="89434" y="1"/>
                  </a:moveTo>
                  <a:cubicBezTo>
                    <a:pt x="88119" y="1"/>
                    <a:pt x="86804" y="172"/>
                    <a:pt x="85497" y="457"/>
                  </a:cubicBezTo>
                  <a:cubicBezTo>
                    <a:pt x="83435" y="911"/>
                    <a:pt x="81588" y="1896"/>
                    <a:pt x="80025" y="3262"/>
                  </a:cubicBezTo>
                  <a:cubicBezTo>
                    <a:pt x="77879" y="5132"/>
                    <a:pt x="76756" y="7649"/>
                    <a:pt x="76220" y="10407"/>
                  </a:cubicBezTo>
                  <a:cubicBezTo>
                    <a:pt x="76028" y="11379"/>
                    <a:pt x="75968" y="12388"/>
                    <a:pt x="75936" y="13388"/>
                  </a:cubicBezTo>
                  <a:cubicBezTo>
                    <a:pt x="75900" y="14482"/>
                    <a:pt x="76169" y="15487"/>
                    <a:pt x="77091" y="16229"/>
                  </a:cubicBezTo>
                  <a:cubicBezTo>
                    <a:pt x="77636" y="16669"/>
                    <a:pt x="77604" y="16848"/>
                    <a:pt x="77137" y="17366"/>
                  </a:cubicBezTo>
                  <a:cubicBezTo>
                    <a:pt x="76339" y="18250"/>
                    <a:pt x="75385" y="18846"/>
                    <a:pt x="74213" y="19093"/>
                  </a:cubicBezTo>
                  <a:cubicBezTo>
                    <a:pt x="73241" y="19299"/>
                    <a:pt x="72398" y="19762"/>
                    <a:pt x="71668" y="20446"/>
                  </a:cubicBezTo>
                  <a:cubicBezTo>
                    <a:pt x="70885" y="21184"/>
                    <a:pt x="70734" y="21802"/>
                    <a:pt x="71150" y="22815"/>
                  </a:cubicBezTo>
                  <a:cubicBezTo>
                    <a:pt x="71388" y="23393"/>
                    <a:pt x="71665" y="23951"/>
                    <a:pt x="71897" y="24529"/>
                  </a:cubicBezTo>
                  <a:cubicBezTo>
                    <a:pt x="72265" y="25419"/>
                    <a:pt x="72576" y="26262"/>
                    <a:pt x="72122" y="27293"/>
                  </a:cubicBezTo>
                  <a:cubicBezTo>
                    <a:pt x="71645" y="28374"/>
                    <a:pt x="72489" y="29548"/>
                    <a:pt x="73708" y="29759"/>
                  </a:cubicBezTo>
                  <a:cubicBezTo>
                    <a:pt x="73910" y="29793"/>
                    <a:pt x="74107" y="29809"/>
                    <a:pt x="74300" y="29809"/>
                  </a:cubicBezTo>
                  <a:cubicBezTo>
                    <a:pt x="75209" y="29809"/>
                    <a:pt x="76031" y="29455"/>
                    <a:pt x="76847" y="29016"/>
                  </a:cubicBezTo>
                  <a:cubicBezTo>
                    <a:pt x="77297" y="28774"/>
                    <a:pt x="77838" y="28589"/>
                    <a:pt x="78332" y="28589"/>
                  </a:cubicBezTo>
                  <a:cubicBezTo>
                    <a:pt x="78919" y="28589"/>
                    <a:pt x="79460" y="28497"/>
                    <a:pt x="79978" y="28292"/>
                  </a:cubicBezTo>
                  <a:cubicBezTo>
                    <a:pt x="80152" y="28227"/>
                    <a:pt x="80318" y="28145"/>
                    <a:pt x="80487" y="28054"/>
                  </a:cubicBezTo>
                  <a:cubicBezTo>
                    <a:pt x="81179" y="27669"/>
                    <a:pt x="81440" y="27119"/>
                    <a:pt x="81243" y="26354"/>
                  </a:cubicBezTo>
                  <a:cubicBezTo>
                    <a:pt x="81156" y="26018"/>
                    <a:pt x="80991" y="25703"/>
                    <a:pt x="80872" y="25377"/>
                  </a:cubicBezTo>
                  <a:cubicBezTo>
                    <a:pt x="80734" y="24992"/>
                    <a:pt x="80606" y="24602"/>
                    <a:pt x="80514" y="24337"/>
                  </a:cubicBezTo>
                  <a:cubicBezTo>
                    <a:pt x="81004" y="24030"/>
                    <a:pt x="81518" y="23864"/>
                    <a:pt x="81747" y="23517"/>
                  </a:cubicBezTo>
                  <a:cubicBezTo>
                    <a:pt x="81976" y="23163"/>
                    <a:pt x="81921" y="22627"/>
                    <a:pt x="81982" y="22229"/>
                  </a:cubicBezTo>
                  <a:cubicBezTo>
                    <a:pt x="83237" y="22535"/>
                    <a:pt x="84544" y="22852"/>
                    <a:pt x="85937" y="23191"/>
                  </a:cubicBezTo>
                  <a:cubicBezTo>
                    <a:pt x="85817" y="24506"/>
                    <a:pt x="85689" y="25900"/>
                    <a:pt x="85565" y="27266"/>
                  </a:cubicBezTo>
                  <a:cubicBezTo>
                    <a:pt x="85217" y="27362"/>
                    <a:pt x="84919" y="27408"/>
                    <a:pt x="84653" y="27518"/>
                  </a:cubicBezTo>
                  <a:cubicBezTo>
                    <a:pt x="83226" y="28098"/>
                    <a:pt x="81803" y="28682"/>
                    <a:pt x="80381" y="29268"/>
                  </a:cubicBezTo>
                  <a:cubicBezTo>
                    <a:pt x="79298" y="29714"/>
                    <a:pt x="78218" y="30162"/>
                    <a:pt x="77141" y="30616"/>
                  </a:cubicBezTo>
                  <a:cubicBezTo>
                    <a:pt x="76811" y="30753"/>
                    <a:pt x="76454" y="30965"/>
                    <a:pt x="76252" y="31244"/>
                  </a:cubicBezTo>
                  <a:cubicBezTo>
                    <a:pt x="75972" y="31634"/>
                    <a:pt x="75619" y="31685"/>
                    <a:pt x="75215" y="31730"/>
                  </a:cubicBezTo>
                  <a:cubicBezTo>
                    <a:pt x="74514" y="31807"/>
                    <a:pt x="73974" y="32120"/>
                    <a:pt x="73675" y="32802"/>
                  </a:cubicBezTo>
                  <a:cubicBezTo>
                    <a:pt x="73387" y="33467"/>
                    <a:pt x="73212" y="34279"/>
                    <a:pt x="72718" y="34727"/>
                  </a:cubicBezTo>
                  <a:cubicBezTo>
                    <a:pt x="72213" y="35181"/>
                    <a:pt x="71370" y="35241"/>
                    <a:pt x="70692" y="35520"/>
                  </a:cubicBezTo>
                  <a:cubicBezTo>
                    <a:pt x="70516" y="35593"/>
                    <a:pt x="70354" y="35624"/>
                    <a:pt x="70192" y="35624"/>
                  </a:cubicBezTo>
                  <a:cubicBezTo>
                    <a:pt x="70016" y="35624"/>
                    <a:pt x="69840" y="35587"/>
                    <a:pt x="69647" y="35526"/>
                  </a:cubicBezTo>
                  <a:cubicBezTo>
                    <a:pt x="67501" y="34842"/>
                    <a:pt x="65379" y="34031"/>
                    <a:pt x="63180" y="33587"/>
                  </a:cubicBezTo>
                  <a:cubicBezTo>
                    <a:pt x="61058" y="33155"/>
                    <a:pt x="58862" y="33023"/>
                    <a:pt x="56685" y="32917"/>
                  </a:cubicBezTo>
                  <a:cubicBezTo>
                    <a:pt x="54644" y="32819"/>
                    <a:pt x="52602" y="32730"/>
                    <a:pt x="50561" y="32730"/>
                  </a:cubicBezTo>
                  <a:cubicBezTo>
                    <a:pt x="48045" y="32730"/>
                    <a:pt x="45531" y="32865"/>
                    <a:pt x="43026" y="33279"/>
                  </a:cubicBezTo>
                  <a:cubicBezTo>
                    <a:pt x="41289" y="33568"/>
                    <a:pt x="39583" y="33981"/>
                    <a:pt x="37988" y="34746"/>
                  </a:cubicBezTo>
                  <a:cubicBezTo>
                    <a:pt x="36985" y="35227"/>
                    <a:pt x="36000" y="35745"/>
                    <a:pt x="35083" y="36208"/>
                  </a:cubicBezTo>
                  <a:cubicBezTo>
                    <a:pt x="34431" y="34733"/>
                    <a:pt x="33827" y="33243"/>
                    <a:pt x="33125" y="31799"/>
                  </a:cubicBezTo>
                  <a:cubicBezTo>
                    <a:pt x="32851" y="31226"/>
                    <a:pt x="32392" y="30736"/>
                    <a:pt x="31974" y="30241"/>
                  </a:cubicBezTo>
                  <a:cubicBezTo>
                    <a:pt x="31879" y="30130"/>
                    <a:pt x="31644" y="30135"/>
                    <a:pt x="31467" y="30094"/>
                  </a:cubicBezTo>
                  <a:lnTo>
                    <a:pt x="31467" y="30094"/>
                  </a:lnTo>
                  <a:cubicBezTo>
                    <a:pt x="31549" y="30296"/>
                    <a:pt x="31604" y="30511"/>
                    <a:pt x="31728" y="30685"/>
                  </a:cubicBezTo>
                  <a:cubicBezTo>
                    <a:pt x="31970" y="31024"/>
                    <a:pt x="32346" y="31300"/>
                    <a:pt x="32502" y="31670"/>
                  </a:cubicBezTo>
                  <a:cubicBezTo>
                    <a:pt x="33075" y="33037"/>
                    <a:pt x="33716" y="34394"/>
                    <a:pt x="34069" y="35823"/>
                  </a:cubicBezTo>
                  <a:cubicBezTo>
                    <a:pt x="34670" y="38239"/>
                    <a:pt x="35096" y="40663"/>
                    <a:pt x="33621" y="43033"/>
                  </a:cubicBezTo>
                  <a:cubicBezTo>
                    <a:pt x="33093" y="43881"/>
                    <a:pt x="32653" y="44752"/>
                    <a:pt x="31814" y="45311"/>
                  </a:cubicBezTo>
                  <a:cubicBezTo>
                    <a:pt x="29840" y="46640"/>
                    <a:pt x="27736" y="47695"/>
                    <a:pt x="25357" y="48107"/>
                  </a:cubicBezTo>
                  <a:cubicBezTo>
                    <a:pt x="24638" y="48231"/>
                    <a:pt x="23923" y="48391"/>
                    <a:pt x="23208" y="48551"/>
                  </a:cubicBezTo>
                  <a:cubicBezTo>
                    <a:pt x="22955" y="48606"/>
                    <a:pt x="22644" y="48685"/>
                    <a:pt x="22836" y="49047"/>
                  </a:cubicBezTo>
                  <a:cubicBezTo>
                    <a:pt x="23281" y="49876"/>
                    <a:pt x="24794" y="52375"/>
                    <a:pt x="24661" y="52425"/>
                  </a:cubicBezTo>
                  <a:cubicBezTo>
                    <a:pt x="24716" y="52567"/>
                    <a:pt x="24756" y="52668"/>
                    <a:pt x="24771" y="52704"/>
                  </a:cubicBezTo>
                  <a:cubicBezTo>
                    <a:pt x="23779" y="52603"/>
                    <a:pt x="22798" y="52508"/>
                    <a:pt x="21822" y="52402"/>
                  </a:cubicBezTo>
                  <a:cubicBezTo>
                    <a:pt x="21660" y="52382"/>
                    <a:pt x="21502" y="52331"/>
                    <a:pt x="21359" y="52251"/>
                  </a:cubicBezTo>
                  <a:cubicBezTo>
                    <a:pt x="20754" y="51940"/>
                    <a:pt x="20167" y="51591"/>
                    <a:pt x="19558" y="51289"/>
                  </a:cubicBezTo>
                  <a:cubicBezTo>
                    <a:pt x="18816" y="50926"/>
                    <a:pt x="17995" y="51014"/>
                    <a:pt x="17211" y="50899"/>
                  </a:cubicBezTo>
                  <a:cubicBezTo>
                    <a:pt x="17183" y="50894"/>
                    <a:pt x="17153" y="50891"/>
                    <a:pt x="17125" y="50890"/>
                  </a:cubicBezTo>
                  <a:cubicBezTo>
                    <a:pt x="17026" y="50878"/>
                    <a:pt x="16931" y="50873"/>
                    <a:pt x="16839" y="50873"/>
                  </a:cubicBezTo>
                  <a:cubicBezTo>
                    <a:pt x="16241" y="50873"/>
                    <a:pt x="15776" y="51111"/>
                    <a:pt x="15387" y="51504"/>
                  </a:cubicBezTo>
                  <a:cubicBezTo>
                    <a:pt x="14397" y="52512"/>
                    <a:pt x="13714" y="53723"/>
                    <a:pt x="13444" y="55129"/>
                  </a:cubicBezTo>
                  <a:cubicBezTo>
                    <a:pt x="13173" y="56513"/>
                    <a:pt x="13141" y="57861"/>
                    <a:pt x="14154" y="59026"/>
                  </a:cubicBezTo>
                  <a:cubicBezTo>
                    <a:pt x="14232" y="59117"/>
                    <a:pt x="14227" y="59338"/>
                    <a:pt x="14186" y="59475"/>
                  </a:cubicBezTo>
                  <a:cubicBezTo>
                    <a:pt x="13966" y="60286"/>
                    <a:pt x="13806" y="61130"/>
                    <a:pt x="13476" y="61895"/>
                  </a:cubicBezTo>
                  <a:cubicBezTo>
                    <a:pt x="12197" y="64870"/>
                    <a:pt x="11389" y="67991"/>
                    <a:pt x="10432" y="71067"/>
                  </a:cubicBezTo>
                  <a:cubicBezTo>
                    <a:pt x="10239" y="71690"/>
                    <a:pt x="10299" y="72245"/>
                    <a:pt x="10712" y="72699"/>
                  </a:cubicBezTo>
                  <a:cubicBezTo>
                    <a:pt x="10981" y="73001"/>
                    <a:pt x="10913" y="73217"/>
                    <a:pt x="10798" y="73519"/>
                  </a:cubicBezTo>
                  <a:cubicBezTo>
                    <a:pt x="9611" y="76595"/>
                    <a:pt x="8415" y="79666"/>
                    <a:pt x="7260" y="82755"/>
                  </a:cubicBezTo>
                  <a:cubicBezTo>
                    <a:pt x="5931" y="86320"/>
                    <a:pt x="4647" y="89909"/>
                    <a:pt x="3332" y="93485"/>
                  </a:cubicBezTo>
                  <a:cubicBezTo>
                    <a:pt x="2585" y="95529"/>
                    <a:pt x="1801" y="97565"/>
                    <a:pt x="1063" y="99614"/>
                  </a:cubicBezTo>
                  <a:cubicBezTo>
                    <a:pt x="728" y="100539"/>
                    <a:pt x="376" y="101506"/>
                    <a:pt x="1315" y="102216"/>
                  </a:cubicBezTo>
                  <a:cubicBezTo>
                    <a:pt x="1178" y="102427"/>
                    <a:pt x="1035" y="102570"/>
                    <a:pt x="976" y="102740"/>
                  </a:cubicBezTo>
                  <a:cubicBezTo>
                    <a:pt x="738" y="103371"/>
                    <a:pt x="518" y="104013"/>
                    <a:pt x="307" y="104660"/>
                  </a:cubicBezTo>
                  <a:cubicBezTo>
                    <a:pt x="0" y="105590"/>
                    <a:pt x="105" y="105828"/>
                    <a:pt x="884" y="106424"/>
                  </a:cubicBezTo>
                  <a:cubicBezTo>
                    <a:pt x="2219" y="107437"/>
                    <a:pt x="3736" y="108066"/>
                    <a:pt x="5293" y="108615"/>
                  </a:cubicBezTo>
                  <a:cubicBezTo>
                    <a:pt x="7016" y="109225"/>
                    <a:pt x="8722" y="109881"/>
                    <a:pt x="10449" y="110485"/>
                  </a:cubicBezTo>
                  <a:cubicBezTo>
                    <a:pt x="10672" y="110563"/>
                    <a:pt x="10933" y="110675"/>
                    <a:pt x="11171" y="110675"/>
                  </a:cubicBezTo>
                  <a:cubicBezTo>
                    <a:pt x="11356" y="110675"/>
                    <a:pt x="11527" y="110607"/>
                    <a:pt x="11655" y="110403"/>
                  </a:cubicBezTo>
                  <a:cubicBezTo>
                    <a:pt x="11989" y="109876"/>
                    <a:pt x="11536" y="109454"/>
                    <a:pt x="11211" y="109111"/>
                  </a:cubicBezTo>
                  <a:cubicBezTo>
                    <a:pt x="10239" y="108092"/>
                    <a:pt x="9221" y="107116"/>
                    <a:pt x="8232" y="106108"/>
                  </a:cubicBezTo>
                  <a:cubicBezTo>
                    <a:pt x="7700" y="105572"/>
                    <a:pt x="7195" y="105008"/>
                    <a:pt x="6600" y="104375"/>
                  </a:cubicBezTo>
                  <a:lnTo>
                    <a:pt x="6600" y="104375"/>
                  </a:lnTo>
                  <a:cubicBezTo>
                    <a:pt x="7173" y="104449"/>
                    <a:pt x="7586" y="104545"/>
                    <a:pt x="7998" y="104545"/>
                  </a:cubicBezTo>
                  <a:cubicBezTo>
                    <a:pt x="8516" y="104541"/>
                    <a:pt x="8635" y="104302"/>
                    <a:pt x="8480" y="103880"/>
                  </a:cubicBezTo>
                  <a:cubicBezTo>
                    <a:pt x="8772" y="103532"/>
                    <a:pt x="9094" y="103243"/>
                    <a:pt x="9296" y="102890"/>
                  </a:cubicBezTo>
                  <a:cubicBezTo>
                    <a:pt x="9882" y="101873"/>
                    <a:pt x="10459" y="100851"/>
                    <a:pt x="10959" y="99791"/>
                  </a:cubicBezTo>
                  <a:cubicBezTo>
                    <a:pt x="12188" y="97193"/>
                    <a:pt x="13370" y="94576"/>
                    <a:pt x="14567" y="91963"/>
                  </a:cubicBezTo>
                  <a:cubicBezTo>
                    <a:pt x="15520" y="89883"/>
                    <a:pt x="16450" y="87792"/>
                    <a:pt x="17431" y="85725"/>
                  </a:cubicBezTo>
                  <a:cubicBezTo>
                    <a:pt x="17994" y="84547"/>
                    <a:pt x="18632" y="83402"/>
                    <a:pt x="19237" y="82241"/>
                  </a:cubicBezTo>
                  <a:cubicBezTo>
                    <a:pt x="19279" y="82260"/>
                    <a:pt x="19325" y="82274"/>
                    <a:pt x="19365" y="82287"/>
                  </a:cubicBezTo>
                  <a:cubicBezTo>
                    <a:pt x="19278" y="83722"/>
                    <a:pt x="19164" y="85161"/>
                    <a:pt x="19100" y="86596"/>
                  </a:cubicBezTo>
                  <a:cubicBezTo>
                    <a:pt x="18911" y="90570"/>
                    <a:pt x="18696" y="94540"/>
                    <a:pt x="18581" y="98514"/>
                  </a:cubicBezTo>
                  <a:cubicBezTo>
                    <a:pt x="18503" y="101149"/>
                    <a:pt x="18577" y="103789"/>
                    <a:pt x="18568" y="106429"/>
                  </a:cubicBezTo>
                  <a:cubicBezTo>
                    <a:pt x="18568" y="107126"/>
                    <a:pt x="18642" y="107250"/>
                    <a:pt x="19237" y="107328"/>
                  </a:cubicBezTo>
                  <a:cubicBezTo>
                    <a:pt x="19237" y="107978"/>
                    <a:pt x="19228" y="108615"/>
                    <a:pt x="19241" y="109253"/>
                  </a:cubicBezTo>
                  <a:cubicBezTo>
                    <a:pt x="19251" y="109867"/>
                    <a:pt x="19535" y="110334"/>
                    <a:pt x="20140" y="110485"/>
                  </a:cubicBezTo>
                  <a:cubicBezTo>
                    <a:pt x="20714" y="110631"/>
                    <a:pt x="21317" y="110780"/>
                    <a:pt x="21902" y="110780"/>
                  </a:cubicBezTo>
                  <a:cubicBezTo>
                    <a:pt x="21943" y="110780"/>
                    <a:pt x="21984" y="110780"/>
                    <a:pt x="22024" y="110778"/>
                  </a:cubicBezTo>
                  <a:cubicBezTo>
                    <a:pt x="23688" y="110733"/>
                    <a:pt x="25352" y="110614"/>
                    <a:pt x="27016" y="110471"/>
                  </a:cubicBezTo>
                  <a:cubicBezTo>
                    <a:pt x="28694" y="110330"/>
                    <a:pt x="30366" y="110137"/>
                    <a:pt x="32039" y="109949"/>
                  </a:cubicBezTo>
                  <a:cubicBezTo>
                    <a:pt x="32643" y="109880"/>
                    <a:pt x="33190" y="109697"/>
                    <a:pt x="33268" y="109005"/>
                  </a:cubicBezTo>
                  <a:cubicBezTo>
                    <a:pt x="35417" y="109106"/>
                    <a:pt x="37521" y="109215"/>
                    <a:pt x="39625" y="109307"/>
                  </a:cubicBezTo>
                  <a:cubicBezTo>
                    <a:pt x="45538" y="109560"/>
                    <a:pt x="51451" y="109789"/>
                    <a:pt x="57362" y="110064"/>
                  </a:cubicBezTo>
                  <a:cubicBezTo>
                    <a:pt x="60017" y="110183"/>
                    <a:pt x="62661" y="110444"/>
                    <a:pt x="65314" y="110550"/>
                  </a:cubicBezTo>
                  <a:cubicBezTo>
                    <a:pt x="67272" y="110626"/>
                    <a:pt x="69234" y="110706"/>
                    <a:pt x="71194" y="110706"/>
                  </a:cubicBezTo>
                  <a:cubicBezTo>
                    <a:pt x="71961" y="110706"/>
                    <a:pt x="72727" y="110694"/>
                    <a:pt x="73492" y="110664"/>
                  </a:cubicBezTo>
                  <a:cubicBezTo>
                    <a:pt x="77992" y="110485"/>
                    <a:pt x="82485" y="110096"/>
                    <a:pt x="86985" y="109867"/>
                  </a:cubicBezTo>
                  <a:cubicBezTo>
                    <a:pt x="91615" y="109633"/>
                    <a:pt x="96249" y="109486"/>
                    <a:pt x="100879" y="109293"/>
                  </a:cubicBezTo>
                  <a:cubicBezTo>
                    <a:pt x="102946" y="109211"/>
                    <a:pt x="109711" y="108748"/>
                    <a:pt x="110320" y="108624"/>
                  </a:cubicBezTo>
                  <a:lnTo>
                    <a:pt x="110320" y="107744"/>
                  </a:lnTo>
                  <a:cubicBezTo>
                    <a:pt x="110312" y="107746"/>
                    <a:pt x="110305" y="107747"/>
                    <a:pt x="110299" y="107747"/>
                  </a:cubicBezTo>
                  <a:cubicBezTo>
                    <a:pt x="110136" y="107747"/>
                    <a:pt x="110238" y="107330"/>
                    <a:pt x="110238" y="106956"/>
                  </a:cubicBezTo>
                  <a:cubicBezTo>
                    <a:pt x="110237" y="104828"/>
                    <a:pt x="110233" y="102702"/>
                    <a:pt x="110229" y="100580"/>
                  </a:cubicBezTo>
                  <a:cubicBezTo>
                    <a:pt x="110210" y="94237"/>
                    <a:pt x="110183" y="87893"/>
                    <a:pt x="110178" y="81549"/>
                  </a:cubicBezTo>
                  <a:cubicBezTo>
                    <a:pt x="110174" y="77663"/>
                    <a:pt x="110210" y="73780"/>
                    <a:pt x="110233" y="69893"/>
                  </a:cubicBezTo>
                  <a:cubicBezTo>
                    <a:pt x="110238" y="69495"/>
                    <a:pt x="110288" y="69092"/>
                    <a:pt x="110320" y="68693"/>
                  </a:cubicBezTo>
                  <a:lnTo>
                    <a:pt x="110320" y="61542"/>
                  </a:lnTo>
                  <a:cubicBezTo>
                    <a:pt x="110279" y="61340"/>
                    <a:pt x="110210" y="61139"/>
                    <a:pt x="110210" y="60937"/>
                  </a:cubicBezTo>
                  <a:cubicBezTo>
                    <a:pt x="110200" y="53732"/>
                    <a:pt x="110201" y="46526"/>
                    <a:pt x="110216" y="39321"/>
                  </a:cubicBezTo>
                  <a:cubicBezTo>
                    <a:pt x="110220" y="38761"/>
                    <a:pt x="110087" y="38496"/>
                    <a:pt x="109509" y="38313"/>
                  </a:cubicBezTo>
                  <a:cubicBezTo>
                    <a:pt x="108396" y="37960"/>
                    <a:pt x="107208" y="37593"/>
                    <a:pt x="107236" y="36048"/>
                  </a:cubicBezTo>
                  <a:cubicBezTo>
                    <a:pt x="107232" y="35936"/>
                    <a:pt x="107196" y="35827"/>
                    <a:pt x="107130" y="35736"/>
                  </a:cubicBezTo>
                  <a:cubicBezTo>
                    <a:pt x="106503" y="34842"/>
                    <a:pt x="105921" y="33912"/>
                    <a:pt x="105215" y="33083"/>
                  </a:cubicBezTo>
                  <a:cubicBezTo>
                    <a:pt x="104789" y="32579"/>
                    <a:pt x="104078" y="32299"/>
                    <a:pt x="104156" y="31470"/>
                  </a:cubicBezTo>
                  <a:cubicBezTo>
                    <a:pt x="104160" y="31424"/>
                    <a:pt x="104110" y="31373"/>
                    <a:pt x="104092" y="31323"/>
                  </a:cubicBezTo>
                  <a:cubicBezTo>
                    <a:pt x="103400" y="29411"/>
                    <a:pt x="101855" y="28321"/>
                    <a:pt x="100091" y="27743"/>
                  </a:cubicBezTo>
                  <a:cubicBezTo>
                    <a:pt x="97927" y="27042"/>
                    <a:pt x="95649" y="26684"/>
                    <a:pt x="93436" y="26184"/>
                  </a:cubicBezTo>
                  <a:cubicBezTo>
                    <a:pt x="93203" y="24912"/>
                    <a:pt x="92958" y="23586"/>
                    <a:pt x="92702" y="22206"/>
                  </a:cubicBezTo>
                  <a:lnTo>
                    <a:pt x="92702" y="22206"/>
                  </a:lnTo>
                  <a:cubicBezTo>
                    <a:pt x="92766" y="22208"/>
                    <a:pt x="92830" y="22209"/>
                    <a:pt x="92893" y="22209"/>
                  </a:cubicBezTo>
                  <a:cubicBezTo>
                    <a:pt x="94807" y="22209"/>
                    <a:pt x="96418" y="21415"/>
                    <a:pt x="97900" y="20222"/>
                  </a:cubicBezTo>
                  <a:cubicBezTo>
                    <a:pt x="98110" y="20740"/>
                    <a:pt x="98263" y="21171"/>
                    <a:pt x="98455" y="21583"/>
                  </a:cubicBezTo>
                  <a:cubicBezTo>
                    <a:pt x="99018" y="22797"/>
                    <a:pt x="99929" y="23431"/>
                    <a:pt x="101172" y="23431"/>
                  </a:cubicBezTo>
                  <a:cubicBezTo>
                    <a:pt x="101323" y="23431"/>
                    <a:pt x="101479" y="23421"/>
                    <a:pt x="101640" y="23403"/>
                  </a:cubicBezTo>
                  <a:cubicBezTo>
                    <a:pt x="101946" y="23366"/>
                    <a:pt x="102242" y="23342"/>
                    <a:pt x="102527" y="23342"/>
                  </a:cubicBezTo>
                  <a:cubicBezTo>
                    <a:pt x="103506" y="23342"/>
                    <a:pt x="104346" y="23630"/>
                    <a:pt x="104936" y="24713"/>
                  </a:cubicBezTo>
                  <a:cubicBezTo>
                    <a:pt x="105263" y="25316"/>
                    <a:pt x="105908" y="25640"/>
                    <a:pt x="106634" y="25640"/>
                  </a:cubicBezTo>
                  <a:cubicBezTo>
                    <a:pt x="106659" y="25640"/>
                    <a:pt x="106684" y="25640"/>
                    <a:pt x="106709" y="25639"/>
                  </a:cubicBezTo>
                  <a:cubicBezTo>
                    <a:pt x="108011" y="25597"/>
                    <a:pt x="108960" y="24915"/>
                    <a:pt x="109656" y="23879"/>
                  </a:cubicBezTo>
                  <a:cubicBezTo>
                    <a:pt x="110079" y="23247"/>
                    <a:pt x="110110" y="22540"/>
                    <a:pt x="109785" y="21830"/>
                  </a:cubicBezTo>
                  <a:cubicBezTo>
                    <a:pt x="109377" y="20941"/>
                    <a:pt x="108832" y="20161"/>
                    <a:pt x="107878" y="19804"/>
                  </a:cubicBezTo>
                  <a:cubicBezTo>
                    <a:pt x="107071" y="19501"/>
                    <a:pt x="106760" y="18943"/>
                    <a:pt x="106659" y="18108"/>
                  </a:cubicBezTo>
                  <a:cubicBezTo>
                    <a:pt x="106462" y="16453"/>
                    <a:pt x="105472" y="15504"/>
                    <a:pt x="103808" y="15353"/>
                  </a:cubicBezTo>
                  <a:cubicBezTo>
                    <a:pt x="103462" y="15321"/>
                    <a:pt x="103114" y="15311"/>
                    <a:pt x="102764" y="15311"/>
                  </a:cubicBezTo>
                  <a:cubicBezTo>
                    <a:pt x="102214" y="15311"/>
                    <a:pt x="101661" y="15335"/>
                    <a:pt x="101109" y="15335"/>
                  </a:cubicBezTo>
                  <a:cubicBezTo>
                    <a:pt x="101109" y="15312"/>
                    <a:pt x="101099" y="15275"/>
                    <a:pt x="101113" y="15243"/>
                  </a:cubicBezTo>
                  <a:cubicBezTo>
                    <a:pt x="101727" y="13809"/>
                    <a:pt x="101718" y="12411"/>
                    <a:pt x="100842" y="11068"/>
                  </a:cubicBezTo>
                  <a:cubicBezTo>
                    <a:pt x="100783" y="10976"/>
                    <a:pt x="100779" y="10830"/>
                    <a:pt x="100796" y="10715"/>
                  </a:cubicBezTo>
                  <a:cubicBezTo>
                    <a:pt x="101149" y="8070"/>
                    <a:pt x="100114" y="5820"/>
                    <a:pt x="98547" y="3858"/>
                  </a:cubicBezTo>
                  <a:cubicBezTo>
                    <a:pt x="97043" y="1974"/>
                    <a:pt x="94921" y="907"/>
                    <a:pt x="92583" y="356"/>
                  </a:cubicBezTo>
                  <a:cubicBezTo>
                    <a:pt x="91535" y="110"/>
                    <a:pt x="90485" y="1"/>
                    <a:pt x="89434"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25"/>
            <p:cNvSpPr/>
            <p:nvPr/>
          </p:nvSpPr>
          <p:spPr>
            <a:xfrm>
              <a:off x="3840950" y="636525"/>
              <a:ext cx="223925" cy="170950"/>
            </a:xfrm>
            <a:custGeom>
              <a:rect b="b" l="l" r="r" t="t"/>
              <a:pathLst>
                <a:path extrusionOk="0" h="6838" w="8957">
                  <a:moveTo>
                    <a:pt x="997" y="1"/>
                  </a:moveTo>
                  <a:cubicBezTo>
                    <a:pt x="528" y="1"/>
                    <a:pt x="205" y="269"/>
                    <a:pt x="0" y="805"/>
                  </a:cubicBezTo>
                  <a:cubicBezTo>
                    <a:pt x="472" y="861"/>
                    <a:pt x="962" y="878"/>
                    <a:pt x="1439" y="979"/>
                  </a:cubicBezTo>
                  <a:cubicBezTo>
                    <a:pt x="1921" y="1084"/>
                    <a:pt x="2375" y="1309"/>
                    <a:pt x="2855" y="1410"/>
                  </a:cubicBezTo>
                  <a:cubicBezTo>
                    <a:pt x="3882" y="1625"/>
                    <a:pt x="4487" y="2253"/>
                    <a:pt x="4942" y="3179"/>
                  </a:cubicBezTo>
                  <a:cubicBezTo>
                    <a:pt x="5184" y="3679"/>
                    <a:pt x="5652" y="4078"/>
                    <a:pt x="6050" y="4495"/>
                  </a:cubicBezTo>
                  <a:cubicBezTo>
                    <a:pt x="6912" y="5403"/>
                    <a:pt x="8444" y="5466"/>
                    <a:pt x="8957" y="6837"/>
                  </a:cubicBezTo>
                  <a:cubicBezTo>
                    <a:pt x="8892" y="5865"/>
                    <a:pt x="8393" y="5068"/>
                    <a:pt x="7476" y="4687"/>
                  </a:cubicBezTo>
                  <a:cubicBezTo>
                    <a:pt x="6362" y="4225"/>
                    <a:pt x="5849" y="3450"/>
                    <a:pt x="5733" y="2267"/>
                  </a:cubicBezTo>
                  <a:cubicBezTo>
                    <a:pt x="5619" y="1089"/>
                    <a:pt x="4978" y="479"/>
                    <a:pt x="3791" y="291"/>
                  </a:cubicBezTo>
                  <a:cubicBezTo>
                    <a:pt x="3249" y="209"/>
                    <a:pt x="2700" y="214"/>
                    <a:pt x="2149" y="172"/>
                  </a:cubicBezTo>
                  <a:cubicBezTo>
                    <a:pt x="1953" y="154"/>
                    <a:pt x="1742" y="163"/>
                    <a:pt x="1558" y="104"/>
                  </a:cubicBezTo>
                  <a:cubicBezTo>
                    <a:pt x="1351" y="35"/>
                    <a:pt x="1165" y="1"/>
                    <a:pt x="997" y="1"/>
                  </a:cubicBezTo>
                  <a:close/>
                </a:path>
              </a:pathLst>
            </a:custGeom>
            <a:solidFill>
              <a:srgbClr val="FED5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25"/>
            <p:cNvSpPr/>
            <p:nvPr/>
          </p:nvSpPr>
          <p:spPr>
            <a:xfrm>
              <a:off x="3818275" y="670325"/>
              <a:ext cx="235800" cy="185550"/>
            </a:xfrm>
            <a:custGeom>
              <a:rect b="b" l="l" r="r" t="t"/>
              <a:pathLst>
                <a:path extrusionOk="0" h="7422" w="9432">
                  <a:moveTo>
                    <a:pt x="1196" y="1"/>
                  </a:moveTo>
                  <a:cubicBezTo>
                    <a:pt x="953" y="1"/>
                    <a:pt x="726" y="81"/>
                    <a:pt x="568" y="347"/>
                  </a:cubicBezTo>
                  <a:cubicBezTo>
                    <a:pt x="13" y="1287"/>
                    <a:pt x="0" y="1804"/>
                    <a:pt x="554" y="2323"/>
                  </a:cubicBezTo>
                  <a:cubicBezTo>
                    <a:pt x="876" y="2620"/>
                    <a:pt x="1297" y="2868"/>
                    <a:pt x="1719" y="2992"/>
                  </a:cubicBezTo>
                  <a:cubicBezTo>
                    <a:pt x="2255" y="3148"/>
                    <a:pt x="2832" y="3194"/>
                    <a:pt x="3396" y="3216"/>
                  </a:cubicBezTo>
                  <a:cubicBezTo>
                    <a:pt x="5491" y="3308"/>
                    <a:pt x="6963" y="4509"/>
                    <a:pt x="7420" y="6530"/>
                  </a:cubicBezTo>
                  <a:cubicBezTo>
                    <a:pt x="7484" y="6815"/>
                    <a:pt x="7544" y="7099"/>
                    <a:pt x="7612" y="7420"/>
                  </a:cubicBezTo>
                  <a:cubicBezTo>
                    <a:pt x="7636" y="7421"/>
                    <a:pt x="7659" y="7421"/>
                    <a:pt x="7682" y="7421"/>
                  </a:cubicBezTo>
                  <a:cubicBezTo>
                    <a:pt x="8425" y="7421"/>
                    <a:pt x="8892" y="6999"/>
                    <a:pt x="9345" y="6581"/>
                  </a:cubicBezTo>
                  <a:cubicBezTo>
                    <a:pt x="9423" y="6512"/>
                    <a:pt x="9432" y="6291"/>
                    <a:pt x="9387" y="6182"/>
                  </a:cubicBezTo>
                  <a:cubicBezTo>
                    <a:pt x="9112" y="5508"/>
                    <a:pt x="8722" y="4953"/>
                    <a:pt x="8017" y="4619"/>
                  </a:cubicBezTo>
                  <a:cubicBezTo>
                    <a:pt x="6761" y="4023"/>
                    <a:pt x="5665" y="3239"/>
                    <a:pt x="5083" y="1873"/>
                  </a:cubicBezTo>
                  <a:cubicBezTo>
                    <a:pt x="4913" y="1470"/>
                    <a:pt x="4538" y="1053"/>
                    <a:pt x="4148" y="870"/>
                  </a:cubicBezTo>
                  <a:cubicBezTo>
                    <a:pt x="3410" y="525"/>
                    <a:pt x="2599" y="319"/>
                    <a:pt x="1806" y="109"/>
                  </a:cubicBezTo>
                  <a:cubicBezTo>
                    <a:pt x="1612" y="57"/>
                    <a:pt x="1398" y="1"/>
                    <a:pt x="1196" y="1"/>
                  </a:cubicBezTo>
                  <a:close/>
                </a:path>
              </a:pathLst>
            </a:custGeom>
            <a:solidFill>
              <a:srgbClr val="FED5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25"/>
            <p:cNvSpPr/>
            <p:nvPr/>
          </p:nvSpPr>
          <p:spPr>
            <a:xfrm>
              <a:off x="3121325" y="2915925"/>
              <a:ext cx="919450" cy="67550"/>
            </a:xfrm>
            <a:custGeom>
              <a:rect b="b" l="l" r="r" t="t"/>
              <a:pathLst>
                <a:path extrusionOk="0" h="2702" w="36778">
                  <a:moveTo>
                    <a:pt x="36127" y="0"/>
                  </a:moveTo>
                  <a:cubicBezTo>
                    <a:pt x="35830" y="0"/>
                    <a:pt x="35530" y="91"/>
                    <a:pt x="35229" y="112"/>
                  </a:cubicBezTo>
                  <a:cubicBezTo>
                    <a:pt x="32493" y="323"/>
                    <a:pt x="29756" y="593"/>
                    <a:pt x="27011" y="713"/>
                  </a:cubicBezTo>
                  <a:cubicBezTo>
                    <a:pt x="23092" y="887"/>
                    <a:pt x="19173" y="942"/>
                    <a:pt x="15250" y="1066"/>
                  </a:cubicBezTo>
                  <a:cubicBezTo>
                    <a:pt x="10762" y="1203"/>
                    <a:pt x="6275" y="1386"/>
                    <a:pt x="1787" y="1487"/>
                  </a:cubicBezTo>
                  <a:cubicBezTo>
                    <a:pt x="862" y="1510"/>
                    <a:pt x="537" y="2184"/>
                    <a:pt x="1" y="2701"/>
                  </a:cubicBezTo>
                  <a:cubicBezTo>
                    <a:pt x="12271" y="1680"/>
                    <a:pt x="24572" y="1716"/>
                    <a:pt x="36778" y="974"/>
                  </a:cubicBezTo>
                  <a:cubicBezTo>
                    <a:pt x="36750" y="814"/>
                    <a:pt x="36691" y="677"/>
                    <a:pt x="36710" y="548"/>
                  </a:cubicBezTo>
                  <a:cubicBezTo>
                    <a:pt x="36760" y="149"/>
                    <a:pt x="36485" y="21"/>
                    <a:pt x="36201" y="2"/>
                  </a:cubicBezTo>
                  <a:cubicBezTo>
                    <a:pt x="36176" y="1"/>
                    <a:pt x="36152" y="0"/>
                    <a:pt x="36127" y="0"/>
                  </a:cubicBezTo>
                  <a:close/>
                </a:path>
              </a:pathLst>
            </a:custGeom>
            <a:solidFill>
              <a:srgbClr val="FEB8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25"/>
            <p:cNvSpPr/>
            <p:nvPr/>
          </p:nvSpPr>
          <p:spPr>
            <a:xfrm>
              <a:off x="3998725" y="1421775"/>
              <a:ext cx="30050" cy="153325"/>
            </a:xfrm>
            <a:custGeom>
              <a:rect b="b" l="l" r="r" t="t"/>
              <a:pathLst>
                <a:path extrusionOk="0" h="6133" w="1202">
                  <a:moveTo>
                    <a:pt x="229" y="0"/>
                  </a:moveTo>
                  <a:cubicBezTo>
                    <a:pt x="152" y="146"/>
                    <a:pt x="0" y="293"/>
                    <a:pt x="9" y="436"/>
                  </a:cubicBezTo>
                  <a:cubicBezTo>
                    <a:pt x="74" y="2058"/>
                    <a:pt x="143" y="3680"/>
                    <a:pt x="266" y="5302"/>
                  </a:cubicBezTo>
                  <a:cubicBezTo>
                    <a:pt x="289" y="5592"/>
                    <a:pt x="574" y="5857"/>
                    <a:pt x="739" y="6133"/>
                  </a:cubicBezTo>
                  <a:cubicBezTo>
                    <a:pt x="894" y="5853"/>
                    <a:pt x="1046" y="5569"/>
                    <a:pt x="1201" y="5289"/>
                  </a:cubicBezTo>
                  <a:cubicBezTo>
                    <a:pt x="1160" y="5270"/>
                    <a:pt x="1119" y="5247"/>
                    <a:pt x="1082" y="5230"/>
                  </a:cubicBezTo>
                  <a:cubicBezTo>
                    <a:pt x="989" y="4099"/>
                    <a:pt x="899" y="2970"/>
                    <a:pt x="811" y="1843"/>
                  </a:cubicBezTo>
                  <a:cubicBezTo>
                    <a:pt x="769" y="1352"/>
                    <a:pt x="761" y="852"/>
                    <a:pt x="668" y="371"/>
                  </a:cubicBezTo>
                  <a:cubicBezTo>
                    <a:pt x="641" y="225"/>
                    <a:pt x="384" y="123"/>
                    <a:pt x="22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25"/>
            <p:cNvSpPr/>
            <p:nvPr/>
          </p:nvSpPr>
          <p:spPr>
            <a:xfrm>
              <a:off x="4009150" y="2472975"/>
              <a:ext cx="22025" cy="151850"/>
            </a:xfrm>
            <a:custGeom>
              <a:rect b="b" l="l" r="r" t="t"/>
              <a:pathLst>
                <a:path extrusionOk="0" h="6074" w="881">
                  <a:moveTo>
                    <a:pt x="317" y="1"/>
                  </a:moveTo>
                  <a:cubicBezTo>
                    <a:pt x="211" y="148"/>
                    <a:pt x="19" y="294"/>
                    <a:pt x="19" y="441"/>
                  </a:cubicBezTo>
                  <a:cubicBezTo>
                    <a:pt x="0" y="2012"/>
                    <a:pt x="0" y="3585"/>
                    <a:pt x="28" y="5157"/>
                  </a:cubicBezTo>
                  <a:cubicBezTo>
                    <a:pt x="32" y="5418"/>
                    <a:pt x="189" y="5685"/>
                    <a:pt x="317" y="6074"/>
                  </a:cubicBezTo>
                  <a:cubicBezTo>
                    <a:pt x="454" y="5845"/>
                    <a:pt x="537" y="5762"/>
                    <a:pt x="555" y="5670"/>
                  </a:cubicBezTo>
                  <a:cubicBezTo>
                    <a:pt x="881" y="3910"/>
                    <a:pt x="871" y="2141"/>
                    <a:pt x="656" y="372"/>
                  </a:cubicBezTo>
                  <a:cubicBezTo>
                    <a:pt x="642" y="239"/>
                    <a:pt x="436" y="125"/>
                    <a:pt x="31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25"/>
            <p:cNvSpPr/>
            <p:nvPr/>
          </p:nvSpPr>
          <p:spPr>
            <a:xfrm>
              <a:off x="4007900" y="2676350"/>
              <a:ext cx="21550" cy="113600"/>
            </a:xfrm>
            <a:custGeom>
              <a:rect b="b" l="l" r="r" t="t"/>
              <a:pathLst>
                <a:path extrusionOk="0" h="4544" w="862">
                  <a:moveTo>
                    <a:pt x="500" y="1"/>
                  </a:moveTo>
                  <a:cubicBezTo>
                    <a:pt x="385" y="226"/>
                    <a:pt x="197" y="445"/>
                    <a:pt x="179" y="679"/>
                  </a:cubicBezTo>
                  <a:cubicBezTo>
                    <a:pt x="92" y="1660"/>
                    <a:pt x="41" y="2641"/>
                    <a:pt x="10" y="3627"/>
                  </a:cubicBezTo>
                  <a:cubicBezTo>
                    <a:pt x="1" y="3916"/>
                    <a:pt x="83" y="4209"/>
                    <a:pt x="124" y="4498"/>
                  </a:cubicBezTo>
                  <a:cubicBezTo>
                    <a:pt x="197" y="4517"/>
                    <a:pt x="266" y="4530"/>
                    <a:pt x="339" y="4544"/>
                  </a:cubicBezTo>
                  <a:cubicBezTo>
                    <a:pt x="467" y="4310"/>
                    <a:pt x="683" y="4081"/>
                    <a:pt x="706" y="3838"/>
                  </a:cubicBezTo>
                  <a:cubicBezTo>
                    <a:pt x="793" y="2788"/>
                    <a:pt x="852" y="1734"/>
                    <a:pt x="862" y="684"/>
                  </a:cubicBezTo>
                  <a:cubicBezTo>
                    <a:pt x="862" y="455"/>
                    <a:pt x="624" y="230"/>
                    <a:pt x="50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25"/>
            <p:cNvSpPr/>
            <p:nvPr/>
          </p:nvSpPr>
          <p:spPr>
            <a:xfrm>
              <a:off x="4006300" y="1605325"/>
              <a:ext cx="19600" cy="96375"/>
            </a:xfrm>
            <a:custGeom>
              <a:rect b="b" l="l" r="r" t="t"/>
              <a:pathLst>
                <a:path extrusionOk="0" h="3855" w="784">
                  <a:moveTo>
                    <a:pt x="413" y="0"/>
                  </a:moveTo>
                  <a:cubicBezTo>
                    <a:pt x="297" y="147"/>
                    <a:pt x="105" y="284"/>
                    <a:pt x="82" y="440"/>
                  </a:cubicBezTo>
                  <a:cubicBezTo>
                    <a:pt x="18" y="926"/>
                    <a:pt x="23" y="1421"/>
                    <a:pt x="0" y="1912"/>
                  </a:cubicBezTo>
                  <a:lnTo>
                    <a:pt x="55" y="1912"/>
                  </a:lnTo>
                  <a:cubicBezTo>
                    <a:pt x="55" y="2369"/>
                    <a:pt x="18" y="2828"/>
                    <a:pt x="73" y="3278"/>
                  </a:cubicBezTo>
                  <a:cubicBezTo>
                    <a:pt x="100" y="3484"/>
                    <a:pt x="312" y="3663"/>
                    <a:pt x="444" y="3855"/>
                  </a:cubicBezTo>
                  <a:cubicBezTo>
                    <a:pt x="558" y="3667"/>
                    <a:pt x="770" y="3475"/>
                    <a:pt x="770" y="3286"/>
                  </a:cubicBezTo>
                  <a:cubicBezTo>
                    <a:pt x="783" y="2338"/>
                    <a:pt x="751" y="1393"/>
                    <a:pt x="701" y="445"/>
                  </a:cubicBezTo>
                  <a:cubicBezTo>
                    <a:pt x="692" y="293"/>
                    <a:pt x="513" y="147"/>
                    <a:pt x="41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25"/>
            <p:cNvSpPr/>
            <p:nvPr/>
          </p:nvSpPr>
          <p:spPr>
            <a:xfrm>
              <a:off x="3963750" y="1551100"/>
              <a:ext cx="38325" cy="91025"/>
            </a:xfrm>
            <a:custGeom>
              <a:rect b="b" l="l" r="r" t="t"/>
              <a:pathLst>
                <a:path extrusionOk="0" h="3641" w="1533">
                  <a:moveTo>
                    <a:pt x="1" y="1"/>
                  </a:moveTo>
                  <a:lnTo>
                    <a:pt x="1" y="1"/>
                  </a:lnTo>
                  <a:cubicBezTo>
                    <a:pt x="377" y="1175"/>
                    <a:pt x="66" y="2430"/>
                    <a:pt x="680" y="3640"/>
                  </a:cubicBezTo>
                  <a:cubicBezTo>
                    <a:pt x="1532" y="2518"/>
                    <a:pt x="1092" y="240"/>
                    <a:pt x="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25"/>
            <p:cNvSpPr/>
            <p:nvPr/>
          </p:nvSpPr>
          <p:spPr>
            <a:xfrm>
              <a:off x="3959875" y="2605200"/>
              <a:ext cx="21100" cy="92275"/>
            </a:xfrm>
            <a:custGeom>
              <a:rect b="b" l="l" r="r" t="t"/>
              <a:pathLst>
                <a:path extrusionOk="0" h="3691" w="844">
                  <a:moveTo>
                    <a:pt x="220" y="1"/>
                  </a:moveTo>
                  <a:cubicBezTo>
                    <a:pt x="152" y="170"/>
                    <a:pt x="19" y="335"/>
                    <a:pt x="15" y="510"/>
                  </a:cubicBezTo>
                  <a:cubicBezTo>
                    <a:pt x="0" y="1110"/>
                    <a:pt x="0" y="1715"/>
                    <a:pt x="46" y="2315"/>
                  </a:cubicBezTo>
                  <a:cubicBezTo>
                    <a:pt x="88" y="2773"/>
                    <a:pt x="208" y="3228"/>
                    <a:pt x="290" y="3686"/>
                  </a:cubicBezTo>
                  <a:cubicBezTo>
                    <a:pt x="372" y="3686"/>
                    <a:pt x="450" y="3686"/>
                    <a:pt x="532" y="3690"/>
                  </a:cubicBezTo>
                  <a:cubicBezTo>
                    <a:pt x="633" y="3315"/>
                    <a:pt x="808" y="2939"/>
                    <a:pt x="816" y="2559"/>
                  </a:cubicBezTo>
                  <a:cubicBezTo>
                    <a:pt x="844" y="1839"/>
                    <a:pt x="803" y="1111"/>
                    <a:pt x="725" y="390"/>
                  </a:cubicBezTo>
                  <a:cubicBezTo>
                    <a:pt x="707" y="244"/>
                    <a:pt x="395" y="129"/>
                    <a:pt x="22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25"/>
            <p:cNvSpPr/>
            <p:nvPr/>
          </p:nvSpPr>
          <p:spPr>
            <a:xfrm>
              <a:off x="3802775" y="724475"/>
              <a:ext cx="180950" cy="123225"/>
            </a:xfrm>
            <a:custGeom>
              <a:rect b="b" l="l" r="r" t="t"/>
              <a:pathLst>
                <a:path extrusionOk="0" h="4929" w="7238">
                  <a:moveTo>
                    <a:pt x="184" y="0"/>
                  </a:moveTo>
                  <a:cubicBezTo>
                    <a:pt x="97" y="157"/>
                    <a:pt x="1" y="330"/>
                    <a:pt x="47" y="446"/>
                  </a:cubicBezTo>
                  <a:cubicBezTo>
                    <a:pt x="243" y="913"/>
                    <a:pt x="468" y="1376"/>
                    <a:pt x="706" y="1825"/>
                  </a:cubicBezTo>
                  <a:cubicBezTo>
                    <a:pt x="1181" y="2727"/>
                    <a:pt x="1800" y="3115"/>
                    <a:pt x="2741" y="3115"/>
                  </a:cubicBezTo>
                  <a:cubicBezTo>
                    <a:pt x="2852" y="3115"/>
                    <a:pt x="2968" y="3109"/>
                    <a:pt x="3089" y="3099"/>
                  </a:cubicBezTo>
                  <a:cubicBezTo>
                    <a:pt x="3502" y="3063"/>
                    <a:pt x="3919" y="3038"/>
                    <a:pt x="4332" y="3038"/>
                  </a:cubicBezTo>
                  <a:cubicBezTo>
                    <a:pt x="4391" y="3038"/>
                    <a:pt x="4451" y="3038"/>
                    <a:pt x="4511" y="3040"/>
                  </a:cubicBezTo>
                  <a:cubicBezTo>
                    <a:pt x="5405" y="3054"/>
                    <a:pt x="6143" y="3378"/>
                    <a:pt x="6646" y="4163"/>
                  </a:cubicBezTo>
                  <a:cubicBezTo>
                    <a:pt x="6816" y="4434"/>
                    <a:pt x="7041" y="4676"/>
                    <a:pt x="7237" y="4928"/>
                  </a:cubicBezTo>
                  <a:cubicBezTo>
                    <a:pt x="7087" y="3012"/>
                    <a:pt x="5876" y="1916"/>
                    <a:pt x="4015" y="1815"/>
                  </a:cubicBezTo>
                  <a:cubicBezTo>
                    <a:pt x="2525" y="1738"/>
                    <a:pt x="1004" y="1655"/>
                    <a:pt x="184" y="0"/>
                  </a:cubicBezTo>
                  <a:close/>
                </a:path>
              </a:pathLst>
            </a:custGeom>
            <a:solidFill>
              <a:srgbClr val="FED5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25"/>
            <p:cNvSpPr/>
            <p:nvPr/>
          </p:nvSpPr>
          <p:spPr>
            <a:xfrm>
              <a:off x="3191650" y="1845175"/>
              <a:ext cx="774550" cy="277950"/>
            </a:xfrm>
            <a:custGeom>
              <a:rect b="b" l="l" r="r" t="t"/>
              <a:pathLst>
                <a:path extrusionOk="0" h="11118" w="30982">
                  <a:moveTo>
                    <a:pt x="26817" y="749"/>
                  </a:moveTo>
                  <a:cubicBezTo>
                    <a:pt x="27839" y="749"/>
                    <a:pt x="28860" y="753"/>
                    <a:pt x="29881" y="760"/>
                  </a:cubicBezTo>
                  <a:lnTo>
                    <a:pt x="29881" y="9671"/>
                  </a:lnTo>
                  <a:cubicBezTo>
                    <a:pt x="29162" y="9635"/>
                    <a:pt x="28525" y="9616"/>
                    <a:pt x="27892" y="9566"/>
                  </a:cubicBezTo>
                  <a:cubicBezTo>
                    <a:pt x="26299" y="9441"/>
                    <a:pt x="24709" y="9388"/>
                    <a:pt x="23119" y="9388"/>
                  </a:cubicBezTo>
                  <a:cubicBezTo>
                    <a:pt x="20371" y="9388"/>
                    <a:pt x="17627" y="9546"/>
                    <a:pt x="14880" y="9767"/>
                  </a:cubicBezTo>
                  <a:cubicBezTo>
                    <a:pt x="13019" y="9913"/>
                    <a:pt x="11149" y="9932"/>
                    <a:pt x="9279" y="10014"/>
                  </a:cubicBezTo>
                  <a:cubicBezTo>
                    <a:pt x="6991" y="10118"/>
                    <a:pt x="4704" y="10221"/>
                    <a:pt x="2417" y="10321"/>
                  </a:cubicBezTo>
                  <a:cubicBezTo>
                    <a:pt x="2339" y="10325"/>
                    <a:pt x="2261" y="10326"/>
                    <a:pt x="2182" y="10326"/>
                  </a:cubicBezTo>
                  <a:cubicBezTo>
                    <a:pt x="2023" y="10326"/>
                    <a:pt x="1858" y="10321"/>
                    <a:pt x="1675" y="10321"/>
                  </a:cubicBezTo>
                  <a:cubicBezTo>
                    <a:pt x="1391" y="7287"/>
                    <a:pt x="1106" y="4285"/>
                    <a:pt x="827" y="1265"/>
                  </a:cubicBezTo>
                  <a:cubicBezTo>
                    <a:pt x="9516" y="1011"/>
                    <a:pt x="18176" y="749"/>
                    <a:pt x="26817" y="749"/>
                  </a:cubicBezTo>
                  <a:close/>
                  <a:moveTo>
                    <a:pt x="29824" y="1"/>
                  </a:moveTo>
                  <a:cubicBezTo>
                    <a:pt x="29745" y="1"/>
                    <a:pt x="29665" y="3"/>
                    <a:pt x="29589" y="3"/>
                  </a:cubicBezTo>
                  <a:cubicBezTo>
                    <a:pt x="21837" y="111"/>
                    <a:pt x="14086" y="228"/>
                    <a:pt x="6336" y="357"/>
                  </a:cubicBezTo>
                  <a:cubicBezTo>
                    <a:pt x="4723" y="385"/>
                    <a:pt x="3114" y="481"/>
                    <a:pt x="1505" y="563"/>
                  </a:cubicBezTo>
                  <a:cubicBezTo>
                    <a:pt x="1271" y="575"/>
                    <a:pt x="1013" y="703"/>
                    <a:pt x="796" y="703"/>
                  </a:cubicBezTo>
                  <a:cubicBezTo>
                    <a:pt x="749" y="703"/>
                    <a:pt x="704" y="697"/>
                    <a:pt x="661" y="682"/>
                  </a:cubicBezTo>
                  <a:cubicBezTo>
                    <a:pt x="547" y="643"/>
                    <a:pt x="459" y="625"/>
                    <a:pt x="391" y="625"/>
                  </a:cubicBezTo>
                  <a:cubicBezTo>
                    <a:pt x="150" y="625"/>
                    <a:pt x="158" y="848"/>
                    <a:pt x="143" y="1127"/>
                  </a:cubicBezTo>
                  <a:cubicBezTo>
                    <a:pt x="1" y="4271"/>
                    <a:pt x="611" y="7370"/>
                    <a:pt x="735" y="10496"/>
                  </a:cubicBezTo>
                  <a:cubicBezTo>
                    <a:pt x="743" y="10679"/>
                    <a:pt x="955" y="10967"/>
                    <a:pt x="1120" y="11005"/>
                  </a:cubicBezTo>
                  <a:cubicBezTo>
                    <a:pt x="1472" y="11085"/>
                    <a:pt x="1845" y="11117"/>
                    <a:pt x="2212" y="11117"/>
                  </a:cubicBezTo>
                  <a:cubicBezTo>
                    <a:pt x="2279" y="11117"/>
                    <a:pt x="2345" y="11116"/>
                    <a:pt x="2412" y="11114"/>
                  </a:cubicBezTo>
                  <a:cubicBezTo>
                    <a:pt x="4260" y="11054"/>
                    <a:pt x="6111" y="10967"/>
                    <a:pt x="7958" y="10898"/>
                  </a:cubicBezTo>
                  <a:cubicBezTo>
                    <a:pt x="9732" y="10835"/>
                    <a:pt x="11511" y="10797"/>
                    <a:pt x="13289" y="10715"/>
                  </a:cubicBezTo>
                  <a:cubicBezTo>
                    <a:pt x="16286" y="10574"/>
                    <a:pt x="19284" y="10317"/>
                    <a:pt x="22286" y="10266"/>
                  </a:cubicBezTo>
                  <a:cubicBezTo>
                    <a:pt x="22545" y="10262"/>
                    <a:pt x="22804" y="10260"/>
                    <a:pt x="23063" y="10260"/>
                  </a:cubicBezTo>
                  <a:cubicBezTo>
                    <a:pt x="25386" y="10260"/>
                    <a:pt x="27711" y="10414"/>
                    <a:pt x="30033" y="10473"/>
                  </a:cubicBezTo>
                  <a:cubicBezTo>
                    <a:pt x="30039" y="10473"/>
                    <a:pt x="30046" y="10473"/>
                    <a:pt x="30052" y="10473"/>
                  </a:cubicBezTo>
                  <a:cubicBezTo>
                    <a:pt x="30362" y="10473"/>
                    <a:pt x="30672" y="10371"/>
                    <a:pt x="30982" y="10321"/>
                  </a:cubicBezTo>
                  <a:cubicBezTo>
                    <a:pt x="30954" y="10258"/>
                    <a:pt x="30927" y="10198"/>
                    <a:pt x="30899" y="10138"/>
                  </a:cubicBezTo>
                  <a:cubicBezTo>
                    <a:pt x="30812" y="9923"/>
                    <a:pt x="30647" y="9703"/>
                    <a:pt x="30647" y="9487"/>
                  </a:cubicBezTo>
                  <a:cubicBezTo>
                    <a:pt x="30638" y="7892"/>
                    <a:pt x="30683" y="6297"/>
                    <a:pt x="30666" y="4702"/>
                  </a:cubicBezTo>
                  <a:cubicBezTo>
                    <a:pt x="30647" y="3250"/>
                    <a:pt x="30582" y="1797"/>
                    <a:pt x="30510" y="344"/>
                  </a:cubicBezTo>
                  <a:cubicBezTo>
                    <a:pt x="30504" y="233"/>
                    <a:pt x="30317" y="81"/>
                    <a:pt x="30184" y="41"/>
                  </a:cubicBezTo>
                  <a:cubicBezTo>
                    <a:pt x="30072" y="7"/>
                    <a:pt x="29949" y="1"/>
                    <a:pt x="29824"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25"/>
            <p:cNvSpPr/>
            <p:nvPr/>
          </p:nvSpPr>
          <p:spPr>
            <a:xfrm>
              <a:off x="3212300" y="1863875"/>
              <a:ext cx="726400" cy="239450"/>
            </a:xfrm>
            <a:custGeom>
              <a:rect b="b" l="l" r="r" t="t"/>
              <a:pathLst>
                <a:path extrusionOk="0" h="9578" w="29056">
                  <a:moveTo>
                    <a:pt x="25991" y="1"/>
                  </a:moveTo>
                  <a:cubicBezTo>
                    <a:pt x="17350" y="1"/>
                    <a:pt x="8690" y="263"/>
                    <a:pt x="1" y="517"/>
                  </a:cubicBezTo>
                  <a:cubicBezTo>
                    <a:pt x="280" y="3537"/>
                    <a:pt x="565" y="6539"/>
                    <a:pt x="849" y="9573"/>
                  </a:cubicBezTo>
                  <a:cubicBezTo>
                    <a:pt x="1032" y="9573"/>
                    <a:pt x="1197" y="9578"/>
                    <a:pt x="1356" y="9578"/>
                  </a:cubicBezTo>
                  <a:cubicBezTo>
                    <a:pt x="1435" y="9578"/>
                    <a:pt x="1513" y="9577"/>
                    <a:pt x="1591" y="9573"/>
                  </a:cubicBezTo>
                  <a:cubicBezTo>
                    <a:pt x="3878" y="9469"/>
                    <a:pt x="6166" y="9367"/>
                    <a:pt x="8453" y="9267"/>
                  </a:cubicBezTo>
                  <a:cubicBezTo>
                    <a:pt x="10323" y="9184"/>
                    <a:pt x="12193" y="9166"/>
                    <a:pt x="14054" y="9019"/>
                  </a:cubicBezTo>
                  <a:cubicBezTo>
                    <a:pt x="16801" y="8798"/>
                    <a:pt x="19545" y="8640"/>
                    <a:pt x="22293" y="8640"/>
                  </a:cubicBezTo>
                  <a:cubicBezTo>
                    <a:pt x="23883" y="8640"/>
                    <a:pt x="25473" y="8693"/>
                    <a:pt x="27066" y="8818"/>
                  </a:cubicBezTo>
                  <a:cubicBezTo>
                    <a:pt x="27699" y="8868"/>
                    <a:pt x="28336" y="8887"/>
                    <a:pt x="29055" y="8923"/>
                  </a:cubicBezTo>
                  <a:lnTo>
                    <a:pt x="29055" y="12"/>
                  </a:lnTo>
                  <a:cubicBezTo>
                    <a:pt x="28034" y="5"/>
                    <a:pt x="27013" y="1"/>
                    <a:pt x="25991" y="1"/>
                  </a:cubicBezTo>
                  <a:close/>
                </a:path>
              </a:pathLst>
            </a:custGeom>
            <a:solidFill>
              <a:srgbClr val="A6DFD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25"/>
            <p:cNvSpPr/>
            <p:nvPr/>
          </p:nvSpPr>
          <p:spPr>
            <a:xfrm>
              <a:off x="3636750" y="912200"/>
              <a:ext cx="293000" cy="176475"/>
            </a:xfrm>
            <a:custGeom>
              <a:rect b="b" l="l" r="r" t="t"/>
              <a:pathLst>
                <a:path extrusionOk="0" h="7059" w="11720">
                  <a:moveTo>
                    <a:pt x="1530" y="0"/>
                  </a:moveTo>
                  <a:cubicBezTo>
                    <a:pt x="1494" y="1081"/>
                    <a:pt x="554" y="1567"/>
                    <a:pt x="0" y="2301"/>
                  </a:cubicBezTo>
                  <a:lnTo>
                    <a:pt x="2182" y="2301"/>
                  </a:lnTo>
                  <a:cubicBezTo>
                    <a:pt x="2913" y="2301"/>
                    <a:pt x="3646" y="2283"/>
                    <a:pt x="4378" y="2283"/>
                  </a:cubicBezTo>
                  <a:cubicBezTo>
                    <a:pt x="4872" y="2283"/>
                    <a:pt x="5365" y="2291"/>
                    <a:pt x="5857" y="2319"/>
                  </a:cubicBezTo>
                  <a:cubicBezTo>
                    <a:pt x="6715" y="2365"/>
                    <a:pt x="6990" y="2745"/>
                    <a:pt x="6990" y="3621"/>
                  </a:cubicBezTo>
                  <a:cubicBezTo>
                    <a:pt x="6990" y="4409"/>
                    <a:pt x="6926" y="5198"/>
                    <a:pt x="6953" y="5981"/>
                  </a:cubicBezTo>
                  <a:cubicBezTo>
                    <a:pt x="6962" y="6224"/>
                    <a:pt x="7136" y="6572"/>
                    <a:pt x="7334" y="6673"/>
                  </a:cubicBezTo>
                  <a:cubicBezTo>
                    <a:pt x="7727" y="6875"/>
                    <a:pt x="8195" y="6935"/>
                    <a:pt x="8636" y="7058"/>
                  </a:cubicBezTo>
                  <a:cubicBezTo>
                    <a:pt x="8901" y="6627"/>
                    <a:pt x="9130" y="6206"/>
                    <a:pt x="9410" y="5825"/>
                  </a:cubicBezTo>
                  <a:cubicBezTo>
                    <a:pt x="9566" y="5615"/>
                    <a:pt x="9786" y="5417"/>
                    <a:pt x="10024" y="5308"/>
                  </a:cubicBezTo>
                  <a:cubicBezTo>
                    <a:pt x="10050" y="5295"/>
                    <a:pt x="10080" y="5290"/>
                    <a:pt x="10113" y="5290"/>
                  </a:cubicBezTo>
                  <a:cubicBezTo>
                    <a:pt x="10211" y="5290"/>
                    <a:pt x="10332" y="5338"/>
                    <a:pt x="10445" y="5376"/>
                  </a:cubicBezTo>
                  <a:lnTo>
                    <a:pt x="10950" y="5376"/>
                  </a:lnTo>
                  <a:cubicBezTo>
                    <a:pt x="11299" y="5261"/>
                    <a:pt x="11486" y="5202"/>
                    <a:pt x="11720" y="5129"/>
                  </a:cubicBezTo>
                  <a:cubicBezTo>
                    <a:pt x="11583" y="4876"/>
                    <a:pt x="11436" y="4665"/>
                    <a:pt x="11335" y="4432"/>
                  </a:cubicBezTo>
                  <a:cubicBezTo>
                    <a:pt x="10702" y="2952"/>
                    <a:pt x="9442" y="2076"/>
                    <a:pt x="8049" y="1618"/>
                  </a:cubicBezTo>
                  <a:cubicBezTo>
                    <a:pt x="5931" y="921"/>
                    <a:pt x="3713" y="527"/>
                    <a:pt x="1530" y="0"/>
                  </a:cubicBezTo>
                  <a:close/>
                </a:path>
              </a:pathLst>
            </a:custGeom>
            <a:solidFill>
              <a:srgbClr val="FED5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25"/>
            <p:cNvSpPr/>
            <p:nvPr/>
          </p:nvSpPr>
          <p:spPr>
            <a:xfrm>
              <a:off x="3201200" y="2261600"/>
              <a:ext cx="685600" cy="76325"/>
            </a:xfrm>
            <a:custGeom>
              <a:rect b="b" l="l" r="r" t="t"/>
              <a:pathLst>
                <a:path extrusionOk="0" h="3053" w="27424">
                  <a:moveTo>
                    <a:pt x="26873" y="1"/>
                  </a:moveTo>
                  <a:cubicBezTo>
                    <a:pt x="26708" y="1"/>
                    <a:pt x="26524" y="53"/>
                    <a:pt x="26366" y="90"/>
                  </a:cubicBezTo>
                  <a:cubicBezTo>
                    <a:pt x="26067" y="160"/>
                    <a:pt x="25779" y="292"/>
                    <a:pt x="25495" y="416"/>
                  </a:cubicBezTo>
                  <a:cubicBezTo>
                    <a:pt x="25022" y="613"/>
                    <a:pt x="24555" y="823"/>
                    <a:pt x="24082" y="1030"/>
                  </a:cubicBezTo>
                  <a:cubicBezTo>
                    <a:pt x="23828" y="1144"/>
                    <a:pt x="23570" y="1202"/>
                    <a:pt x="23320" y="1202"/>
                  </a:cubicBezTo>
                  <a:cubicBezTo>
                    <a:pt x="22976" y="1202"/>
                    <a:pt x="22646" y="1092"/>
                    <a:pt x="22359" y="869"/>
                  </a:cubicBezTo>
                  <a:cubicBezTo>
                    <a:pt x="21802" y="430"/>
                    <a:pt x="21244" y="212"/>
                    <a:pt x="20662" y="212"/>
                  </a:cubicBezTo>
                  <a:cubicBezTo>
                    <a:pt x="20238" y="212"/>
                    <a:pt x="19801" y="328"/>
                    <a:pt x="19343" y="558"/>
                  </a:cubicBezTo>
                  <a:cubicBezTo>
                    <a:pt x="18857" y="801"/>
                    <a:pt x="18374" y="913"/>
                    <a:pt x="17884" y="913"/>
                  </a:cubicBezTo>
                  <a:cubicBezTo>
                    <a:pt x="17376" y="913"/>
                    <a:pt x="16861" y="793"/>
                    <a:pt x="16327" y="576"/>
                  </a:cubicBezTo>
                  <a:cubicBezTo>
                    <a:pt x="15951" y="421"/>
                    <a:pt x="15511" y="359"/>
                    <a:pt x="15073" y="359"/>
                  </a:cubicBezTo>
                  <a:cubicBezTo>
                    <a:pt x="14828" y="359"/>
                    <a:pt x="14583" y="379"/>
                    <a:pt x="14351" y="412"/>
                  </a:cubicBezTo>
                  <a:cubicBezTo>
                    <a:pt x="13508" y="531"/>
                    <a:pt x="12683" y="815"/>
                    <a:pt x="11871" y="1100"/>
                  </a:cubicBezTo>
                  <a:cubicBezTo>
                    <a:pt x="11112" y="1367"/>
                    <a:pt x="10342" y="1549"/>
                    <a:pt x="9569" y="1549"/>
                  </a:cubicBezTo>
                  <a:cubicBezTo>
                    <a:pt x="9151" y="1549"/>
                    <a:pt x="8733" y="1496"/>
                    <a:pt x="8314" y="1374"/>
                  </a:cubicBezTo>
                  <a:cubicBezTo>
                    <a:pt x="7750" y="1210"/>
                    <a:pt x="7201" y="1124"/>
                    <a:pt x="6665" y="1124"/>
                  </a:cubicBezTo>
                  <a:cubicBezTo>
                    <a:pt x="5796" y="1124"/>
                    <a:pt x="4960" y="1350"/>
                    <a:pt x="4143" y="1838"/>
                  </a:cubicBezTo>
                  <a:cubicBezTo>
                    <a:pt x="3987" y="1929"/>
                    <a:pt x="3804" y="1979"/>
                    <a:pt x="3630" y="2025"/>
                  </a:cubicBezTo>
                  <a:cubicBezTo>
                    <a:pt x="3261" y="2130"/>
                    <a:pt x="2904" y="2188"/>
                    <a:pt x="2562" y="2188"/>
                  </a:cubicBezTo>
                  <a:cubicBezTo>
                    <a:pt x="1822" y="2188"/>
                    <a:pt x="1151" y="1916"/>
                    <a:pt x="577" y="1251"/>
                  </a:cubicBezTo>
                  <a:cubicBezTo>
                    <a:pt x="477" y="1127"/>
                    <a:pt x="344" y="1035"/>
                    <a:pt x="224" y="930"/>
                  </a:cubicBezTo>
                  <a:cubicBezTo>
                    <a:pt x="146" y="953"/>
                    <a:pt x="73" y="976"/>
                    <a:pt x="1" y="999"/>
                  </a:cubicBezTo>
                  <a:cubicBezTo>
                    <a:pt x="69" y="1273"/>
                    <a:pt x="87" y="1580"/>
                    <a:pt x="230" y="1809"/>
                  </a:cubicBezTo>
                  <a:cubicBezTo>
                    <a:pt x="586" y="2387"/>
                    <a:pt x="1118" y="2763"/>
                    <a:pt x="1793" y="2937"/>
                  </a:cubicBezTo>
                  <a:cubicBezTo>
                    <a:pt x="2106" y="3016"/>
                    <a:pt x="2413" y="3053"/>
                    <a:pt x="2714" y="3053"/>
                  </a:cubicBezTo>
                  <a:cubicBezTo>
                    <a:pt x="3490" y="3053"/>
                    <a:pt x="4227" y="2812"/>
                    <a:pt x="4923" y="2442"/>
                  </a:cubicBezTo>
                  <a:cubicBezTo>
                    <a:pt x="5490" y="2137"/>
                    <a:pt x="6048" y="1986"/>
                    <a:pt x="6631" y="1986"/>
                  </a:cubicBezTo>
                  <a:cubicBezTo>
                    <a:pt x="6966" y="1986"/>
                    <a:pt x="7310" y="2036"/>
                    <a:pt x="7668" y="2135"/>
                  </a:cubicBezTo>
                  <a:cubicBezTo>
                    <a:pt x="8311" y="2315"/>
                    <a:pt x="8952" y="2405"/>
                    <a:pt x="9588" y="2405"/>
                  </a:cubicBezTo>
                  <a:cubicBezTo>
                    <a:pt x="10519" y="2405"/>
                    <a:pt x="11442" y="2213"/>
                    <a:pt x="12349" y="1832"/>
                  </a:cubicBezTo>
                  <a:cubicBezTo>
                    <a:pt x="12770" y="1653"/>
                    <a:pt x="13201" y="1493"/>
                    <a:pt x="13632" y="1338"/>
                  </a:cubicBezTo>
                  <a:cubicBezTo>
                    <a:pt x="14130" y="1163"/>
                    <a:pt x="14649" y="1000"/>
                    <a:pt x="15162" y="1000"/>
                  </a:cubicBezTo>
                  <a:cubicBezTo>
                    <a:pt x="15459" y="1000"/>
                    <a:pt x="15755" y="1055"/>
                    <a:pt x="16043" y="1195"/>
                  </a:cubicBezTo>
                  <a:cubicBezTo>
                    <a:pt x="16636" y="1484"/>
                    <a:pt x="17216" y="1617"/>
                    <a:pt x="17789" y="1617"/>
                  </a:cubicBezTo>
                  <a:cubicBezTo>
                    <a:pt x="18461" y="1617"/>
                    <a:pt x="19122" y="1435"/>
                    <a:pt x="19783" y="1108"/>
                  </a:cubicBezTo>
                  <a:cubicBezTo>
                    <a:pt x="20080" y="961"/>
                    <a:pt x="20356" y="888"/>
                    <a:pt x="20620" y="888"/>
                  </a:cubicBezTo>
                  <a:cubicBezTo>
                    <a:pt x="21024" y="888"/>
                    <a:pt x="21400" y="1059"/>
                    <a:pt x="21786" y="1397"/>
                  </a:cubicBezTo>
                  <a:cubicBezTo>
                    <a:pt x="22262" y="1811"/>
                    <a:pt x="22799" y="2025"/>
                    <a:pt x="23371" y="2025"/>
                  </a:cubicBezTo>
                  <a:cubicBezTo>
                    <a:pt x="23690" y="2025"/>
                    <a:pt x="24020" y="1958"/>
                    <a:pt x="24356" y="1823"/>
                  </a:cubicBezTo>
                  <a:cubicBezTo>
                    <a:pt x="25121" y="1516"/>
                    <a:pt x="25883" y="1205"/>
                    <a:pt x="26644" y="888"/>
                  </a:cubicBezTo>
                  <a:cubicBezTo>
                    <a:pt x="26928" y="774"/>
                    <a:pt x="27423" y="778"/>
                    <a:pt x="27309" y="334"/>
                  </a:cubicBezTo>
                  <a:cubicBezTo>
                    <a:pt x="27239" y="75"/>
                    <a:pt x="27069" y="1"/>
                    <a:pt x="2687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25"/>
            <p:cNvSpPr/>
            <p:nvPr/>
          </p:nvSpPr>
          <p:spPr>
            <a:xfrm>
              <a:off x="3645675" y="2538400"/>
              <a:ext cx="229650" cy="46350"/>
            </a:xfrm>
            <a:custGeom>
              <a:rect b="b" l="l" r="r" t="t"/>
              <a:pathLst>
                <a:path extrusionOk="0" h="1854" w="9186">
                  <a:moveTo>
                    <a:pt x="464" y="1"/>
                  </a:moveTo>
                  <a:cubicBezTo>
                    <a:pt x="1" y="601"/>
                    <a:pt x="258" y="1505"/>
                    <a:pt x="1013" y="1627"/>
                  </a:cubicBezTo>
                  <a:cubicBezTo>
                    <a:pt x="1218" y="1661"/>
                    <a:pt x="1433" y="1678"/>
                    <a:pt x="1650" y="1678"/>
                  </a:cubicBezTo>
                  <a:cubicBezTo>
                    <a:pt x="2055" y="1678"/>
                    <a:pt x="2467" y="1619"/>
                    <a:pt x="2837" y="1499"/>
                  </a:cubicBezTo>
                  <a:cubicBezTo>
                    <a:pt x="3240" y="1367"/>
                    <a:pt x="3627" y="1312"/>
                    <a:pt x="4012" y="1312"/>
                  </a:cubicBezTo>
                  <a:cubicBezTo>
                    <a:pt x="4455" y="1312"/>
                    <a:pt x="4896" y="1385"/>
                    <a:pt x="5359" y="1495"/>
                  </a:cubicBezTo>
                  <a:cubicBezTo>
                    <a:pt x="6308" y="1724"/>
                    <a:pt x="7302" y="1789"/>
                    <a:pt x="8283" y="1852"/>
                  </a:cubicBezTo>
                  <a:cubicBezTo>
                    <a:pt x="8295" y="1853"/>
                    <a:pt x="8306" y="1853"/>
                    <a:pt x="8318" y="1853"/>
                  </a:cubicBezTo>
                  <a:cubicBezTo>
                    <a:pt x="8600" y="1853"/>
                    <a:pt x="8895" y="1642"/>
                    <a:pt x="9186" y="1532"/>
                  </a:cubicBezTo>
                  <a:cubicBezTo>
                    <a:pt x="9168" y="1449"/>
                    <a:pt x="9149" y="1362"/>
                    <a:pt x="9135" y="1280"/>
                  </a:cubicBezTo>
                  <a:cubicBezTo>
                    <a:pt x="8893" y="1211"/>
                    <a:pt x="8659" y="1120"/>
                    <a:pt x="8416" y="1082"/>
                  </a:cubicBezTo>
                  <a:cubicBezTo>
                    <a:pt x="7600" y="954"/>
                    <a:pt x="6756" y="940"/>
                    <a:pt x="5977" y="711"/>
                  </a:cubicBezTo>
                  <a:cubicBezTo>
                    <a:pt x="5324" y="522"/>
                    <a:pt x="4690" y="403"/>
                    <a:pt x="4054" y="403"/>
                  </a:cubicBezTo>
                  <a:cubicBezTo>
                    <a:pt x="3487" y="403"/>
                    <a:pt x="2917" y="497"/>
                    <a:pt x="2329" y="720"/>
                  </a:cubicBezTo>
                  <a:cubicBezTo>
                    <a:pt x="1996" y="849"/>
                    <a:pt x="1755" y="917"/>
                    <a:pt x="1560" y="917"/>
                  </a:cubicBezTo>
                  <a:cubicBezTo>
                    <a:pt x="1178" y="917"/>
                    <a:pt x="973" y="655"/>
                    <a:pt x="597" y="69"/>
                  </a:cubicBezTo>
                  <a:cubicBezTo>
                    <a:pt x="569" y="33"/>
                    <a:pt x="504" y="20"/>
                    <a:pt x="464"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25"/>
            <p:cNvSpPr/>
            <p:nvPr/>
          </p:nvSpPr>
          <p:spPr>
            <a:xfrm>
              <a:off x="3206725" y="2398400"/>
              <a:ext cx="628300" cy="61500"/>
            </a:xfrm>
            <a:custGeom>
              <a:rect b="b" l="l" r="r" t="t"/>
              <a:pathLst>
                <a:path extrusionOk="0" h="2460" w="25132">
                  <a:moveTo>
                    <a:pt x="6688" y="1"/>
                  </a:moveTo>
                  <a:cubicBezTo>
                    <a:pt x="6287" y="1"/>
                    <a:pt x="5875" y="131"/>
                    <a:pt x="5482" y="334"/>
                  </a:cubicBezTo>
                  <a:cubicBezTo>
                    <a:pt x="5142" y="508"/>
                    <a:pt x="4813" y="711"/>
                    <a:pt x="4473" y="889"/>
                  </a:cubicBezTo>
                  <a:cubicBezTo>
                    <a:pt x="3749" y="1274"/>
                    <a:pt x="3197" y="1472"/>
                    <a:pt x="2683" y="1472"/>
                  </a:cubicBezTo>
                  <a:cubicBezTo>
                    <a:pt x="2046" y="1472"/>
                    <a:pt x="1468" y="1166"/>
                    <a:pt x="696" y="531"/>
                  </a:cubicBezTo>
                  <a:cubicBezTo>
                    <a:pt x="650" y="500"/>
                    <a:pt x="619" y="440"/>
                    <a:pt x="568" y="431"/>
                  </a:cubicBezTo>
                  <a:cubicBezTo>
                    <a:pt x="421" y="399"/>
                    <a:pt x="270" y="380"/>
                    <a:pt x="118" y="357"/>
                  </a:cubicBezTo>
                  <a:cubicBezTo>
                    <a:pt x="101" y="527"/>
                    <a:pt x="0" y="747"/>
                    <a:pt x="73" y="853"/>
                  </a:cubicBezTo>
                  <a:cubicBezTo>
                    <a:pt x="637" y="1677"/>
                    <a:pt x="1377" y="2460"/>
                    <a:pt x="2391" y="2460"/>
                  </a:cubicBezTo>
                  <a:cubicBezTo>
                    <a:pt x="2588" y="2460"/>
                    <a:pt x="2796" y="2430"/>
                    <a:pt x="3015" y="2365"/>
                  </a:cubicBezTo>
                  <a:cubicBezTo>
                    <a:pt x="3955" y="2086"/>
                    <a:pt x="4868" y="1696"/>
                    <a:pt x="5747" y="1270"/>
                  </a:cubicBezTo>
                  <a:cubicBezTo>
                    <a:pt x="6067" y="1117"/>
                    <a:pt x="6369" y="1022"/>
                    <a:pt x="6663" y="1022"/>
                  </a:cubicBezTo>
                  <a:cubicBezTo>
                    <a:pt x="6943" y="1022"/>
                    <a:pt x="7217" y="1107"/>
                    <a:pt x="7493" y="1310"/>
                  </a:cubicBezTo>
                  <a:cubicBezTo>
                    <a:pt x="8398" y="1976"/>
                    <a:pt x="9368" y="2261"/>
                    <a:pt x="10398" y="2261"/>
                  </a:cubicBezTo>
                  <a:cubicBezTo>
                    <a:pt x="10829" y="2261"/>
                    <a:pt x="11272" y="2211"/>
                    <a:pt x="11724" y="2117"/>
                  </a:cubicBezTo>
                  <a:cubicBezTo>
                    <a:pt x="12256" y="2007"/>
                    <a:pt x="12788" y="1942"/>
                    <a:pt x="13324" y="1942"/>
                  </a:cubicBezTo>
                  <a:cubicBezTo>
                    <a:pt x="13766" y="1942"/>
                    <a:pt x="14211" y="1986"/>
                    <a:pt x="14662" y="2086"/>
                  </a:cubicBezTo>
                  <a:cubicBezTo>
                    <a:pt x="15624" y="2293"/>
                    <a:pt x="16621" y="2433"/>
                    <a:pt x="17602" y="2433"/>
                  </a:cubicBezTo>
                  <a:cubicBezTo>
                    <a:pt x="17617" y="2433"/>
                    <a:pt x="17632" y="2433"/>
                    <a:pt x="17647" y="2433"/>
                  </a:cubicBezTo>
                  <a:cubicBezTo>
                    <a:pt x="19071" y="2433"/>
                    <a:pt x="20502" y="2305"/>
                    <a:pt x="21918" y="2168"/>
                  </a:cubicBezTo>
                  <a:cubicBezTo>
                    <a:pt x="23055" y="2058"/>
                    <a:pt x="24122" y="1682"/>
                    <a:pt x="25131" y="1150"/>
                  </a:cubicBezTo>
                  <a:cubicBezTo>
                    <a:pt x="25131" y="1072"/>
                    <a:pt x="25127" y="994"/>
                    <a:pt x="25127" y="921"/>
                  </a:cubicBezTo>
                  <a:cubicBezTo>
                    <a:pt x="24858" y="921"/>
                    <a:pt x="24589" y="904"/>
                    <a:pt x="24322" y="904"/>
                  </a:cubicBezTo>
                  <a:cubicBezTo>
                    <a:pt x="24174" y="904"/>
                    <a:pt x="24027" y="909"/>
                    <a:pt x="23880" y="925"/>
                  </a:cubicBezTo>
                  <a:cubicBezTo>
                    <a:pt x="22647" y="1063"/>
                    <a:pt x="21419" y="1288"/>
                    <a:pt x="20186" y="1379"/>
                  </a:cubicBezTo>
                  <a:cubicBezTo>
                    <a:pt x="19352" y="1438"/>
                    <a:pt x="18518" y="1493"/>
                    <a:pt x="17685" y="1493"/>
                  </a:cubicBezTo>
                  <a:cubicBezTo>
                    <a:pt x="16568" y="1493"/>
                    <a:pt x="15454" y="1395"/>
                    <a:pt x="14346" y="1077"/>
                  </a:cubicBezTo>
                  <a:cubicBezTo>
                    <a:pt x="14041" y="990"/>
                    <a:pt x="13710" y="953"/>
                    <a:pt x="13376" y="953"/>
                  </a:cubicBezTo>
                  <a:cubicBezTo>
                    <a:pt x="13042" y="953"/>
                    <a:pt x="12705" y="990"/>
                    <a:pt x="12389" y="1049"/>
                  </a:cubicBezTo>
                  <a:cubicBezTo>
                    <a:pt x="11761" y="1172"/>
                    <a:pt x="11146" y="1257"/>
                    <a:pt x="10546" y="1257"/>
                  </a:cubicBezTo>
                  <a:cubicBezTo>
                    <a:pt x="9550" y="1257"/>
                    <a:pt x="8592" y="1022"/>
                    <a:pt x="7677" y="330"/>
                  </a:cubicBezTo>
                  <a:cubicBezTo>
                    <a:pt x="7371" y="98"/>
                    <a:pt x="7034" y="1"/>
                    <a:pt x="6688"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25"/>
            <p:cNvSpPr/>
            <p:nvPr/>
          </p:nvSpPr>
          <p:spPr>
            <a:xfrm>
              <a:off x="3358950" y="990125"/>
              <a:ext cx="433175" cy="746750"/>
            </a:xfrm>
            <a:custGeom>
              <a:rect b="b" l="l" r="r" t="t"/>
              <a:pathLst>
                <a:path extrusionOk="0" h="29870" w="17327">
                  <a:moveTo>
                    <a:pt x="2330" y="6059"/>
                  </a:moveTo>
                  <a:cubicBezTo>
                    <a:pt x="2454" y="6156"/>
                    <a:pt x="2624" y="6225"/>
                    <a:pt x="2683" y="6347"/>
                  </a:cubicBezTo>
                  <a:cubicBezTo>
                    <a:pt x="2780" y="6536"/>
                    <a:pt x="2835" y="6765"/>
                    <a:pt x="2848" y="6976"/>
                  </a:cubicBezTo>
                  <a:cubicBezTo>
                    <a:pt x="2921" y="8236"/>
                    <a:pt x="2999" y="9496"/>
                    <a:pt x="3018" y="10758"/>
                  </a:cubicBezTo>
                  <a:cubicBezTo>
                    <a:pt x="3022" y="11097"/>
                    <a:pt x="2802" y="11440"/>
                    <a:pt x="2688" y="11779"/>
                  </a:cubicBezTo>
                  <a:lnTo>
                    <a:pt x="2483" y="11753"/>
                  </a:lnTo>
                  <a:cubicBezTo>
                    <a:pt x="2418" y="11518"/>
                    <a:pt x="2308" y="11289"/>
                    <a:pt x="2294" y="11051"/>
                  </a:cubicBezTo>
                  <a:cubicBezTo>
                    <a:pt x="2227" y="9515"/>
                    <a:pt x="2170" y="7980"/>
                    <a:pt x="2125" y="6444"/>
                  </a:cubicBezTo>
                  <a:cubicBezTo>
                    <a:pt x="2125" y="6316"/>
                    <a:pt x="2262" y="6187"/>
                    <a:pt x="2330" y="6059"/>
                  </a:cubicBezTo>
                  <a:close/>
                  <a:moveTo>
                    <a:pt x="4901" y="9698"/>
                  </a:moveTo>
                  <a:cubicBezTo>
                    <a:pt x="5052" y="9804"/>
                    <a:pt x="5282" y="9882"/>
                    <a:pt x="5346" y="10028"/>
                  </a:cubicBezTo>
                  <a:cubicBezTo>
                    <a:pt x="5484" y="10340"/>
                    <a:pt x="5625" y="10693"/>
                    <a:pt x="5607" y="11023"/>
                  </a:cubicBezTo>
                  <a:cubicBezTo>
                    <a:pt x="5561" y="12017"/>
                    <a:pt x="5452" y="13012"/>
                    <a:pt x="5332" y="14002"/>
                  </a:cubicBezTo>
                  <a:cubicBezTo>
                    <a:pt x="5318" y="14126"/>
                    <a:pt x="5102" y="14227"/>
                    <a:pt x="4979" y="14337"/>
                  </a:cubicBezTo>
                  <a:cubicBezTo>
                    <a:pt x="4920" y="14200"/>
                    <a:pt x="4805" y="14062"/>
                    <a:pt x="4800" y="13920"/>
                  </a:cubicBezTo>
                  <a:cubicBezTo>
                    <a:pt x="4777" y="13388"/>
                    <a:pt x="4791" y="12861"/>
                    <a:pt x="4791" y="12329"/>
                  </a:cubicBezTo>
                  <a:lnTo>
                    <a:pt x="4819" y="12329"/>
                  </a:lnTo>
                  <a:cubicBezTo>
                    <a:pt x="4773" y="11615"/>
                    <a:pt x="4714" y="10904"/>
                    <a:pt x="4691" y="10190"/>
                  </a:cubicBezTo>
                  <a:cubicBezTo>
                    <a:pt x="4686" y="10028"/>
                    <a:pt x="4828" y="9863"/>
                    <a:pt x="4901" y="9698"/>
                  </a:cubicBezTo>
                  <a:close/>
                  <a:moveTo>
                    <a:pt x="2890" y="13741"/>
                  </a:moveTo>
                  <a:cubicBezTo>
                    <a:pt x="3045" y="13901"/>
                    <a:pt x="3279" y="14035"/>
                    <a:pt x="3334" y="14223"/>
                  </a:cubicBezTo>
                  <a:cubicBezTo>
                    <a:pt x="3435" y="14570"/>
                    <a:pt x="3445" y="14946"/>
                    <a:pt x="3468" y="15308"/>
                  </a:cubicBezTo>
                  <a:cubicBezTo>
                    <a:pt x="3513" y="15968"/>
                    <a:pt x="3536" y="16625"/>
                    <a:pt x="3563" y="17284"/>
                  </a:cubicBezTo>
                  <a:cubicBezTo>
                    <a:pt x="3577" y="17284"/>
                    <a:pt x="3590" y="17285"/>
                    <a:pt x="3605" y="17289"/>
                  </a:cubicBezTo>
                  <a:cubicBezTo>
                    <a:pt x="3559" y="17632"/>
                    <a:pt x="3536" y="17980"/>
                    <a:pt x="3453" y="18316"/>
                  </a:cubicBezTo>
                  <a:cubicBezTo>
                    <a:pt x="3422" y="18449"/>
                    <a:pt x="3261" y="18550"/>
                    <a:pt x="3155" y="18664"/>
                  </a:cubicBezTo>
                  <a:cubicBezTo>
                    <a:pt x="3045" y="18554"/>
                    <a:pt x="2871" y="18457"/>
                    <a:pt x="2843" y="18329"/>
                  </a:cubicBezTo>
                  <a:cubicBezTo>
                    <a:pt x="2743" y="17848"/>
                    <a:pt x="2652" y="17357"/>
                    <a:pt x="2629" y="16867"/>
                  </a:cubicBezTo>
                  <a:cubicBezTo>
                    <a:pt x="2582" y="16010"/>
                    <a:pt x="2574" y="15148"/>
                    <a:pt x="2591" y="14286"/>
                  </a:cubicBezTo>
                  <a:cubicBezTo>
                    <a:pt x="2597" y="14103"/>
                    <a:pt x="2784" y="13924"/>
                    <a:pt x="2890" y="13741"/>
                  </a:cubicBezTo>
                  <a:close/>
                  <a:moveTo>
                    <a:pt x="16666" y="0"/>
                  </a:moveTo>
                  <a:cubicBezTo>
                    <a:pt x="16593" y="0"/>
                    <a:pt x="16511" y="2"/>
                    <a:pt x="16419" y="5"/>
                  </a:cubicBezTo>
                  <a:cubicBezTo>
                    <a:pt x="14164" y="64"/>
                    <a:pt x="11913" y="143"/>
                    <a:pt x="9662" y="225"/>
                  </a:cubicBezTo>
                  <a:cubicBezTo>
                    <a:pt x="6715" y="339"/>
                    <a:pt x="3878" y="1067"/>
                    <a:pt x="1041" y="1815"/>
                  </a:cubicBezTo>
                  <a:cubicBezTo>
                    <a:pt x="505" y="1953"/>
                    <a:pt x="280" y="2268"/>
                    <a:pt x="276" y="2846"/>
                  </a:cubicBezTo>
                  <a:cubicBezTo>
                    <a:pt x="262" y="4437"/>
                    <a:pt x="189" y="6032"/>
                    <a:pt x="152" y="7626"/>
                  </a:cubicBezTo>
                  <a:cubicBezTo>
                    <a:pt x="1" y="13985"/>
                    <a:pt x="299" y="20296"/>
                    <a:pt x="2049" y="26461"/>
                  </a:cubicBezTo>
                  <a:cubicBezTo>
                    <a:pt x="2352" y="27528"/>
                    <a:pt x="2668" y="28592"/>
                    <a:pt x="2981" y="29655"/>
                  </a:cubicBezTo>
                  <a:cubicBezTo>
                    <a:pt x="3902" y="28046"/>
                    <a:pt x="4695" y="26442"/>
                    <a:pt x="5482" y="24838"/>
                  </a:cubicBezTo>
                  <a:cubicBezTo>
                    <a:pt x="5707" y="24379"/>
                    <a:pt x="5905" y="23902"/>
                    <a:pt x="6147" y="23453"/>
                  </a:cubicBezTo>
                  <a:cubicBezTo>
                    <a:pt x="6327" y="23120"/>
                    <a:pt x="6506" y="22949"/>
                    <a:pt x="6702" y="22949"/>
                  </a:cubicBezTo>
                  <a:cubicBezTo>
                    <a:pt x="6864" y="22949"/>
                    <a:pt x="7038" y="23067"/>
                    <a:pt x="7234" y="23311"/>
                  </a:cubicBezTo>
                  <a:cubicBezTo>
                    <a:pt x="8063" y="24333"/>
                    <a:pt x="8783" y="25442"/>
                    <a:pt x="9622" y="26451"/>
                  </a:cubicBezTo>
                  <a:cubicBezTo>
                    <a:pt x="10607" y="27629"/>
                    <a:pt x="11671" y="28733"/>
                    <a:pt x="12702" y="29870"/>
                  </a:cubicBezTo>
                  <a:cubicBezTo>
                    <a:pt x="12757" y="29842"/>
                    <a:pt x="12807" y="29815"/>
                    <a:pt x="12862" y="29788"/>
                  </a:cubicBezTo>
                  <a:cubicBezTo>
                    <a:pt x="12872" y="29650"/>
                    <a:pt x="12908" y="29508"/>
                    <a:pt x="12895" y="29371"/>
                  </a:cubicBezTo>
                  <a:cubicBezTo>
                    <a:pt x="12831" y="28454"/>
                    <a:pt x="12753" y="27541"/>
                    <a:pt x="12688" y="26630"/>
                  </a:cubicBezTo>
                  <a:cubicBezTo>
                    <a:pt x="12446" y="22995"/>
                    <a:pt x="12125" y="19364"/>
                    <a:pt x="11983" y="15725"/>
                  </a:cubicBezTo>
                  <a:cubicBezTo>
                    <a:pt x="11864" y="12637"/>
                    <a:pt x="12272" y="9579"/>
                    <a:pt x="13179" y="6613"/>
                  </a:cubicBezTo>
                  <a:cubicBezTo>
                    <a:pt x="13692" y="4936"/>
                    <a:pt x="14619" y="3570"/>
                    <a:pt x="16479" y="3129"/>
                  </a:cubicBezTo>
                  <a:cubicBezTo>
                    <a:pt x="16718" y="3075"/>
                    <a:pt x="16969" y="3066"/>
                    <a:pt x="17314" y="3024"/>
                  </a:cubicBezTo>
                  <a:cubicBezTo>
                    <a:pt x="17314" y="2283"/>
                    <a:pt x="17327" y="1572"/>
                    <a:pt x="17309" y="857"/>
                  </a:cubicBezTo>
                  <a:cubicBezTo>
                    <a:pt x="17289" y="115"/>
                    <a:pt x="17257" y="0"/>
                    <a:pt x="16666" y="0"/>
                  </a:cubicBezTo>
                  <a:close/>
                </a:path>
              </a:pathLst>
            </a:custGeom>
            <a:solidFill>
              <a:srgbClr val="FEB8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25"/>
            <p:cNvSpPr/>
            <p:nvPr/>
          </p:nvSpPr>
          <p:spPr>
            <a:xfrm>
              <a:off x="3671450" y="625025"/>
              <a:ext cx="65450" cy="73600"/>
            </a:xfrm>
            <a:custGeom>
              <a:rect b="b" l="l" r="r" t="t"/>
              <a:pathLst>
                <a:path extrusionOk="0" h="2944" w="2618">
                  <a:moveTo>
                    <a:pt x="1108" y="0"/>
                  </a:moveTo>
                  <a:cubicBezTo>
                    <a:pt x="1105" y="0"/>
                    <a:pt x="1103" y="0"/>
                    <a:pt x="1101" y="0"/>
                  </a:cubicBezTo>
                  <a:cubicBezTo>
                    <a:pt x="491" y="4"/>
                    <a:pt x="1" y="568"/>
                    <a:pt x="5" y="1266"/>
                  </a:cubicBezTo>
                  <a:cubicBezTo>
                    <a:pt x="5" y="2251"/>
                    <a:pt x="523" y="2929"/>
                    <a:pt x="1280" y="2943"/>
                  </a:cubicBezTo>
                  <a:cubicBezTo>
                    <a:pt x="1289" y="2943"/>
                    <a:pt x="1298" y="2943"/>
                    <a:pt x="1307" y="2943"/>
                  </a:cubicBezTo>
                  <a:cubicBezTo>
                    <a:pt x="2036" y="2943"/>
                    <a:pt x="2595" y="2412"/>
                    <a:pt x="2605" y="1706"/>
                  </a:cubicBezTo>
                  <a:cubicBezTo>
                    <a:pt x="2618" y="800"/>
                    <a:pt x="1911" y="0"/>
                    <a:pt x="1108" y="0"/>
                  </a:cubicBezTo>
                  <a:close/>
                </a:path>
              </a:pathLst>
            </a:custGeom>
            <a:solidFill>
              <a:srgbClr val="FEB8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25"/>
            <p:cNvSpPr/>
            <p:nvPr/>
          </p:nvSpPr>
          <p:spPr>
            <a:xfrm>
              <a:off x="3627025" y="493600"/>
              <a:ext cx="64050" cy="78675"/>
            </a:xfrm>
            <a:custGeom>
              <a:rect b="b" l="l" r="r" t="t"/>
              <a:pathLst>
                <a:path extrusionOk="0" h="3147" w="2562">
                  <a:moveTo>
                    <a:pt x="1360" y="0"/>
                  </a:moveTo>
                  <a:cubicBezTo>
                    <a:pt x="1214" y="0"/>
                    <a:pt x="1064" y="63"/>
                    <a:pt x="934" y="205"/>
                  </a:cubicBezTo>
                  <a:cubicBezTo>
                    <a:pt x="329" y="874"/>
                    <a:pt x="0" y="1768"/>
                    <a:pt x="669" y="2689"/>
                  </a:cubicBezTo>
                  <a:cubicBezTo>
                    <a:pt x="890" y="2996"/>
                    <a:pt x="1176" y="3146"/>
                    <a:pt x="1455" y="3146"/>
                  </a:cubicBezTo>
                  <a:cubicBezTo>
                    <a:pt x="1778" y="3146"/>
                    <a:pt x="2091" y="2946"/>
                    <a:pt x="2282" y="2552"/>
                  </a:cubicBezTo>
                  <a:cubicBezTo>
                    <a:pt x="2392" y="2329"/>
                    <a:pt x="2415" y="2066"/>
                    <a:pt x="2479" y="1824"/>
                  </a:cubicBezTo>
                  <a:lnTo>
                    <a:pt x="2561" y="1755"/>
                  </a:lnTo>
                  <a:cubicBezTo>
                    <a:pt x="2342" y="1275"/>
                    <a:pt x="2173" y="756"/>
                    <a:pt x="1883" y="310"/>
                  </a:cubicBezTo>
                  <a:cubicBezTo>
                    <a:pt x="1759" y="119"/>
                    <a:pt x="1563" y="0"/>
                    <a:pt x="136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25"/>
            <p:cNvSpPr/>
            <p:nvPr/>
          </p:nvSpPr>
          <p:spPr>
            <a:xfrm>
              <a:off x="3496925" y="679475"/>
              <a:ext cx="100850" cy="57625"/>
            </a:xfrm>
            <a:custGeom>
              <a:rect b="b" l="l" r="r" t="t"/>
              <a:pathLst>
                <a:path extrusionOk="0" h="2305" w="4034">
                  <a:moveTo>
                    <a:pt x="3636" y="0"/>
                  </a:moveTo>
                  <a:cubicBezTo>
                    <a:pt x="3636" y="0"/>
                    <a:pt x="3636" y="0"/>
                    <a:pt x="3636" y="0"/>
                  </a:cubicBezTo>
                  <a:cubicBezTo>
                    <a:pt x="3467" y="4"/>
                    <a:pt x="3237" y="91"/>
                    <a:pt x="3145" y="220"/>
                  </a:cubicBezTo>
                  <a:cubicBezTo>
                    <a:pt x="2985" y="439"/>
                    <a:pt x="2907" y="710"/>
                    <a:pt x="2815" y="971"/>
                  </a:cubicBezTo>
                  <a:cubicBezTo>
                    <a:pt x="2707" y="1292"/>
                    <a:pt x="2489" y="1483"/>
                    <a:pt x="2213" y="1483"/>
                  </a:cubicBezTo>
                  <a:cubicBezTo>
                    <a:pt x="2151" y="1483"/>
                    <a:pt x="2085" y="1473"/>
                    <a:pt x="2018" y="1453"/>
                  </a:cubicBezTo>
                  <a:cubicBezTo>
                    <a:pt x="1660" y="1337"/>
                    <a:pt x="1326" y="1108"/>
                    <a:pt x="1019" y="884"/>
                  </a:cubicBezTo>
                  <a:cubicBezTo>
                    <a:pt x="835" y="746"/>
                    <a:pt x="743" y="490"/>
                    <a:pt x="564" y="343"/>
                  </a:cubicBezTo>
                  <a:cubicBezTo>
                    <a:pt x="496" y="284"/>
                    <a:pt x="380" y="254"/>
                    <a:pt x="273" y="254"/>
                  </a:cubicBezTo>
                  <a:cubicBezTo>
                    <a:pt x="223" y="254"/>
                    <a:pt x="174" y="261"/>
                    <a:pt x="135" y="275"/>
                  </a:cubicBezTo>
                  <a:cubicBezTo>
                    <a:pt x="65" y="298"/>
                    <a:pt x="1" y="550"/>
                    <a:pt x="47" y="651"/>
                  </a:cubicBezTo>
                  <a:cubicBezTo>
                    <a:pt x="462" y="1593"/>
                    <a:pt x="970" y="2305"/>
                    <a:pt x="2100" y="2305"/>
                  </a:cubicBezTo>
                  <a:cubicBezTo>
                    <a:pt x="2107" y="2305"/>
                    <a:pt x="2115" y="2305"/>
                    <a:pt x="2123" y="2305"/>
                  </a:cubicBezTo>
                  <a:cubicBezTo>
                    <a:pt x="2125" y="2305"/>
                    <a:pt x="2127" y="2305"/>
                    <a:pt x="2129" y="2305"/>
                  </a:cubicBezTo>
                  <a:cubicBezTo>
                    <a:pt x="3071" y="2305"/>
                    <a:pt x="4033" y="1263"/>
                    <a:pt x="3911" y="338"/>
                  </a:cubicBezTo>
                  <a:cubicBezTo>
                    <a:pt x="3892" y="211"/>
                    <a:pt x="3733" y="0"/>
                    <a:pt x="3636"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25"/>
            <p:cNvSpPr/>
            <p:nvPr/>
          </p:nvSpPr>
          <p:spPr>
            <a:xfrm>
              <a:off x="3520425" y="584200"/>
              <a:ext cx="48400" cy="59025"/>
            </a:xfrm>
            <a:custGeom>
              <a:rect b="b" l="l" r="r" t="t"/>
              <a:pathLst>
                <a:path extrusionOk="0" h="2361" w="1936">
                  <a:moveTo>
                    <a:pt x="779" y="1"/>
                  </a:moveTo>
                  <a:cubicBezTo>
                    <a:pt x="628" y="1"/>
                    <a:pt x="398" y="83"/>
                    <a:pt x="367" y="177"/>
                  </a:cubicBezTo>
                  <a:cubicBezTo>
                    <a:pt x="207" y="676"/>
                    <a:pt x="56" y="1189"/>
                    <a:pt x="15" y="1707"/>
                  </a:cubicBezTo>
                  <a:cubicBezTo>
                    <a:pt x="1" y="1890"/>
                    <a:pt x="280" y="2211"/>
                    <a:pt x="487" y="2275"/>
                  </a:cubicBezTo>
                  <a:cubicBezTo>
                    <a:pt x="678" y="2337"/>
                    <a:pt x="887" y="2360"/>
                    <a:pt x="1098" y="2360"/>
                  </a:cubicBezTo>
                  <a:cubicBezTo>
                    <a:pt x="1255" y="2360"/>
                    <a:pt x="1413" y="2347"/>
                    <a:pt x="1564" y="2330"/>
                  </a:cubicBezTo>
                  <a:cubicBezTo>
                    <a:pt x="1701" y="2312"/>
                    <a:pt x="1812" y="2073"/>
                    <a:pt x="1935" y="1936"/>
                  </a:cubicBezTo>
                  <a:cubicBezTo>
                    <a:pt x="1788" y="1826"/>
                    <a:pt x="1651" y="1660"/>
                    <a:pt x="1486" y="1616"/>
                  </a:cubicBezTo>
                  <a:cubicBezTo>
                    <a:pt x="1399" y="1593"/>
                    <a:pt x="1308" y="1587"/>
                    <a:pt x="1210" y="1587"/>
                  </a:cubicBezTo>
                  <a:cubicBezTo>
                    <a:pt x="1066" y="1587"/>
                    <a:pt x="907" y="1601"/>
                    <a:pt x="729" y="1601"/>
                  </a:cubicBezTo>
                  <a:cubicBezTo>
                    <a:pt x="831" y="1143"/>
                    <a:pt x="935" y="772"/>
                    <a:pt x="981" y="400"/>
                  </a:cubicBezTo>
                  <a:cubicBezTo>
                    <a:pt x="1000" y="268"/>
                    <a:pt x="886" y="6"/>
                    <a:pt x="812" y="2"/>
                  </a:cubicBezTo>
                  <a:cubicBezTo>
                    <a:pt x="802" y="1"/>
                    <a:pt x="790" y="1"/>
                    <a:pt x="77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25"/>
            <p:cNvSpPr/>
            <p:nvPr/>
          </p:nvSpPr>
          <p:spPr>
            <a:xfrm>
              <a:off x="3265350" y="940600"/>
              <a:ext cx="285450" cy="129325"/>
            </a:xfrm>
            <a:custGeom>
              <a:rect b="b" l="l" r="r" t="t"/>
              <a:pathLst>
                <a:path extrusionOk="0" h="5173" w="11418">
                  <a:moveTo>
                    <a:pt x="8502" y="1"/>
                  </a:moveTo>
                  <a:cubicBezTo>
                    <a:pt x="8408" y="1"/>
                    <a:pt x="8308" y="26"/>
                    <a:pt x="8191" y="74"/>
                  </a:cubicBezTo>
                  <a:cubicBezTo>
                    <a:pt x="6083" y="953"/>
                    <a:pt x="3961" y="1811"/>
                    <a:pt x="1847" y="2691"/>
                  </a:cubicBezTo>
                  <a:cubicBezTo>
                    <a:pt x="1183" y="2971"/>
                    <a:pt x="546" y="3309"/>
                    <a:pt x="0" y="3570"/>
                  </a:cubicBezTo>
                  <a:cubicBezTo>
                    <a:pt x="490" y="4107"/>
                    <a:pt x="926" y="4597"/>
                    <a:pt x="1375" y="5070"/>
                  </a:cubicBezTo>
                  <a:cubicBezTo>
                    <a:pt x="1442" y="5136"/>
                    <a:pt x="1575" y="5172"/>
                    <a:pt x="1681" y="5172"/>
                  </a:cubicBezTo>
                  <a:cubicBezTo>
                    <a:pt x="1692" y="5172"/>
                    <a:pt x="1704" y="5172"/>
                    <a:pt x="1714" y="5171"/>
                  </a:cubicBezTo>
                  <a:cubicBezTo>
                    <a:pt x="2183" y="5129"/>
                    <a:pt x="2654" y="5065"/>
                    <a:pt x="3113" y="5015"/>
                  </a:cubicBezTo>
                  <a:cubicBezTo>
                    <a:pt x="3306" y="3617"/>
                    <a:pt x="3255" y="3314"/>
                    <a:pt x="4914" y="2870"/>
                  </a:cubicBezTo>
                  <a:cubicBezTo>
                    <a:pt x="7059" y="2297"/>
                    <a:pt x="9213" y="1778"/>
                    <a:pt x="11418" y="1494"/>
                  </a:cubicBezTo>
                  <a:lnTo>
                    <a:pt x="11390" y="1298"/>
                  </a:lnTo>
                  <a:cubicBezTo>
                    <a:pt x="11269" y="1305"/>
                    <a:pt x="11147" y="1311"/>
                    <a:pt x="11027" y="1311"/>
                  </a:cubicBezTo>
                  <a:cubicBezTo>
                    <a:pt x="10780" y="1311"/>
                    <a:pt x="10544" y="1285"/>
                    <a:pt x="10350" y="1183"/>
                  </a:cubicBezTo>
                  <a:cubicBezTo>
                    <a:pt x="9847" y="918"/>
                    <a:pt x="9380" y="594"/>
                    <a:pt x="8957" y="215"/>
                  </a:cubicBezTo>
                  <a:cubicBezTo>
                    <a:pt x="8794" y="69"/>
                    <a:pt x="8657" y="1"/>
                    <a:pt x="8502" y="1"/>
                  </a:cubicBezTo>
                  <a:close/>
                </a:path>
              </a:pathLst>
            </a:custGeom>
            <a:solidFill>
              <a:srgbClr val="FED5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25"/>
            <p:cNvSpPr/>
            <p:nvPr/>
          </p:nvSpPr>
          <p:spPr>
            <a:xfrm>
              <a:off x="3476100" y="1232575"/>
              <a:ext cx="23475" cy="115975"/>
            </a:xfrm>
            <a:custGeom>
              <a:rect b="b" l="l" r="r" t="t"/>
              <a:pathLst>
                <a:path extrusionOk="0" h="4639" w="939">
                  <a:moveTo>
                    <a:pt x="216" y="0"/>
                  </a:moveTo>
                  <a:cubicBezTo>
                    <a:pt x="143" y="165"/>
                    <a:pt x="0" y="330"/>
                    <a:pt x="6" y="491"/>
                  </a:cubicBezTo>
                  <a:cubicBezTo>
                    <a:pt x="28" y="1206"/>
                    <a:pt x="88" y="1916"/>
                    <a:pt x="133" y="2631"/>
                  </a:cubicBezTo>
                  <a:lnTo>
                    <a:pt x="105" y="2631"/>
                  </a:lnTo>
                  <a:cubicBezTo>
                    <a:pt x="105" y="3162"/>
                    <a:pt x="92" y="3690"/>
                    <a:pt x="115" y="4222"/>
                  </a:cubicBezTo>
                  <a:cubicBezTo>
                    <a:pt x="119" y="4363"/>
                    <a:pt x="234" y="4502"/>
                    <a:pt x="293" y="4639"/>
                  </a:cubicBezTo>
                  <a:cubicBezTo>
                    <a:pt x="417" y="4529"/>
                    <a:pt x="633" y="4427"/>
                    <a:pt x="646" y="4304"/>
                  </a:cubicBezTo>
                  <a:cubicBezTo>
                    <a:pt x="766" y="3314"/>
                    <a:pt x="875" y="2319"/>
                    <a:pt x="921" y="1325"/>
                  </a:cubicBezTo>
                  <a:cubicBezTo>
                    <a:pt x="939" y="995"/>
                    <a:pt x="798" y="642"/>
                    <a:pt x="660" y="330"/>
                  </a:cubicBezTo>
                  <a:cubicBezTo>
                    <a:pt x="596" y="183"/>
                    <a:pt x="368" y="106"/>
                    <a:pt x="216"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25"/>
            <p:cNvSpPr/>
            <p:nvPr/>
          </p:nvSpPr>
          <p:spPr>
            <a:xfrm>
              <a:off x="3441025" y="514975"/>
              <a:ext cx="50450" cy="68150"/>
            </a:xfrm>
            <a:custGeom>
              <a:rect b="b" l="l" r="r" t="t"/>
              <a:pathLst>
                <a:path extrusionOk="0" h="2726" w="2018">
                  <a:moveTo>
                    <a:pt x="993" y="0"/>
                  </a:moveTo>
                  <a:cubicBezTo>
                    <a:pt x="719" y="0"/>
                    <a:pt x="449" y="162"/>
                    <a:pt x="303" y="479"/>
                  </a:cubicBezTo>
                  <a:cubicBezTo>
                    <a:pt x="28" y="1070"/>
                    <a:pt x="0" y="1712"/>
                    <a:pt x="326" y="2275"/>
                  </a:cubicBezTo>
                  <a:cubicBezTo>
                    <a:pt x="459" y="2509"/>
                    <a:pt x="839" y="2725"/>
                    <a:pt x="1109" y="2725"/>
                  </a:cubicBezTo>
                  <a:cubicBezTo>
                    <a:pt x="1347" y="2725"/>
                    <a:pt x="1641" y="2459"/>
                    <a:pt x="1806" y="2235"/>
                  </a:cubicBezTo>
                  <a:cubicBezTo>
                    <a:pt x="1948" y="2051"/>
                    <a:pt x="1939" y="1753"/>
                    <a:pt x="2017" y="1414"/>
                  </a:cubicBezTo>
                  <a:cubicBezTo>
                    <a:pt x="1916" y="1116"/>
                    <a:pt x="1847" y="727"/>
                    <a:pt x="1659" y="411"/>
                  </a:cubicBezTo>
                  <a:cubicBezTo>
                    <a:pt x="1495" y="135"/>
                    <a:pt x="1242" y="0"/>
                    <a:pt x="99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25"/>
            <p:cNvSpPr/>
            <p:nvPr/>
          </p:nvSpPr>
          <p:spPr>
            <a:xfrm>
              <a:off x="3380175" y="621125"/>
              <a:ext cx="74825" cy="77150"/>
            </a:xfrm>
            <a:custGeom>
              <a:rect b="b" l="l" r="r" t="t"/>
              <a:pathLst>
                <a:path extrusionOk="0" h="3086" w="2993">
                  <a:moveTo>
                    <a:pt x="1189" y="0"/>
                  </a:moveTo>
                  <a:cubicBezTo>
                    <a:pt x="476" y="0"/>
                    <a:pt x="1" y="666"/>
                    <a:pt x="14" y="1655"/>
                  </a:cubicBezTo>
                  <a:cubicBezTo>
                    <a:pt x="28" y="2499"/>
                    <a:pt x="569" y="3080"/>
                    <a:pt x="1347" y="3086"/>
                  </a:cubicBezTo>
                  <a:cubicBezTo>
                    <a:pt x="2324" y="3086"/>
                    <a:pt x="2993" y="2544"/>
                    <a:pt x="2984" y="1765"/>
                  </a:cubicBezTo>
                  <a:cubicBezTo>
                    <a:pt x="2979" y="885"/>
                    <a:pt x="2104" y="19"/>
                    <a:pt x="1210" y="0"/>
                  </a:cubicBezTo>
                  <a:cubicBezTo>
                    <a:pt x="1203" y="0"/>
                    <a:pt x="1196" y="0"/>
                    <a:pt x="1189" y="0"/>
                  </a:cubicBezTo>
                  <a:close/>
                </a:path>
              </a:pathLst>
            </a:custGeom>
            <a:solidFill>
              <a:srgbClr val="FEB8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25"/>
            <p:cNvSpPr/>
            <p:nvPr/>
          </p:nvSpPr>
          <p:spPr>
            <a:xfrm>
              <a:off x="3423275" y="1333650"/>
              <a:ext cx="25775" cy="123075"/>
            </a:xfrm>
            <a:custGeom>
              <a:rect b="b" l="l" r="r" t="t"/>
              <a:pathLst>
                <a:path extrusionOk="0" h="4923" w="1031">
                  <a:moveTo>
                    <a:pt x="317" y="0"/>
                  </a:moveTo>
                  <a:cubicBezTo>
                    <a:pt x="210" y="183"/>
                    <a:pt x="23" y="362"/>
                    <a:pt x="18" y="545"/>
                  </a:cubicBezTo>
                  <a:cubicBezTo>
                    <a:pt x="1" y="1406"/>
                    <a:pt x="9" y="2268"/>
                    <a:pt x="56" y="3126"/>
                  </a:cubicBezTo>
                  <a:cubicBezTo>
                    <a:pt x="79" y="3616"/>
                    <a:pt x="170" y="4107"/>
                    <a:pt x="270" y="4588"/>
                  </a:cubicBezTo>
                  <a:cubicBezTo>
                    <a:pt x="298" y="4716"/>
                    <a:pt x="472" y="4813"/>
                    <a:pt x="582" y="4923"/>
                  </a:cubicBezTo>
                  <a:cubicBezTo>
                    <a:pt x="688" y="4807"/>
                    <a:pt x="849" y="4707"/>
                    <a:pt x="880" y="4574"/>
                  </a:cubicBezTo>
                  <a:cubicBezTo>
                    <a:pt x="963" y="4239"/>
                    <a:pt x="986" y="3892"/>
                    <a:pt x="1031" y="3547"/>
                  </a:cubicBezTo>
                  <a:cubicBezTo>
                    <a:pt x="1020" y="3544"/>
                    <a:pt x="1009" y="3543"/>
                    <a:pt x="997" y="3543"/>
                  </a:cubicBezTo>
                  <a:cubicBezTo>
                    <a:pt x="995" y="3543"/>
                    <a:pt x="993" y="3543"/>
                    <a:pt x="990" y="3543"/>
                  </a:cubicBezTo>
                  <a:cubicBezTo>
                    <a:pt x="963" y="2883"/>
                    <a:pt x="940" y="2228"/>
                    <a:pt x="893" y="1567"/>
                  </a:cubicBezTo>
                  <a:cubicBezTo>
                    <a:pt x="870" y="1205"/>
                    <a:pt x="862" y="829"/>
                    <a:pt x="761" y="480"/>
                  </a:cubicBezTo>
                  <a:cubicBezTo>
                    <a:pt x="706" y="293"/>
                    <a:pt x="472" y="160"/>
                    <a:pt x="317"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25"/>
            <p:cNvSpPr/>
            <p:nvPr/>
          </p:nvSpPr>
          <p:spPr>
            <a:xfrm>
              <a:off x="3412025" y="1141575"/>
              <a:ext cx="22500" cy="143025"/>
            </a:xfrm>
            <a:custGeom>
              <a:rect b="b" l="l" r="r" t="t"/>
              <a:pathLst>
                <a:path extrusionOk="0" h="5721" w="900">
                  <a:moveTo>
                    <a:pt x="206" y="1"/>
                  </a:moveTo>
                  <a:cubicBezTo>
                    <a:pt x="138" y="129"/>
                    <a:pt x="1" y="258"/>
                    <a:pt x="1" y="386"/>
                  </a:cubicBezTo>
                  <a:cubicBezTo>
                    <a:pt x="45" y="1922"/>
                    <a:pt x="102" y="3457"/>
                    <a:pt x="170" y="4993"/>
                  </a:cubicBezTo>
                  <a:cubicBezTo>
                    <a:pt x="184" y="5231"/>
                    <a:pt x="294" y="5461"/>
                    <a:pt x="359" y="5693"/>
                  </a:cubicBezTo>
                  <a:lnTo>
                    <a:pt x="565" y="5721"/>
                  </a:lnTo>
                  <a:cubicBezTo>
                    <a:pt x="679" y="5382"/>
                    <a:pt x="899" y="5038"/>
                    <a:pt x="895" y="4699"/>
                  </a:cubicBezTo>
                  <a:cubicBezTo>
                    <a:pt x="876" y="3438"/>
                    <a:pt x="798" y="2178"/>
                    <a:pt x="724" y="917"/>
                  </a:cubicBezTo>
                  <a:cubicBezTo>
                    <a:pt x="711" y="706"/>
                    <a:pt x="656" y="477"/>
                    <a:pt x="559" y="289"/>
                  </a:cubicBezTo>
                  <a:cubicBezTo>
                    <a:pt x="500" y="166"/>
                    <a:pt x="330" y="96"/>
                    <a:pt x="20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25"/>
            <p:cNvSpPr/>
            <p:nvPr/>
          </p:nvSpPr>
          <p:spPr>
            <a:xfrm>
              <a:off x="2147100" y="2916250"/>
              <a:ext cx="920400" cy="69525"/>
            </a:xfrm>
            <a:custGeom>
              <a:rect b="b" l="l" r="r" t="t"/>
              <a:pathLst>
                <a:path extrusionOk="0" h="2781" w="36816">
                  <a:moveTo>
                    <a:pt x="544" y="0"/>
                  </a:moveTo>
                  <a:cubicBezTo>
                    <a:pt x="244" y="0"/>
                    <a:pt x="39" y="158"/>
                    <a:pt x="69" y="540"/>
                  </a:cubicBezTo>
                  <a:cubicBezTo>
                    <a:pt x="83" y="668"/>
                    <a:pt x="28" y="805"/>
                    <a:pt x="1" y="961"/>
                  </a:cubicBezTo>
                  <a:cubicBezTo>
                    <a:pt x="12206" y="1703"/>
                    <a:pt x="24504" y="1667"/>
                    <a:pt x="36751" y="2780"/>
                  </a:cubicBezTo>
                  <a:cubicBezTo>
                    <a:pt x="36774" y="2712"/>
                    <a:pt x="36792" y="2648"/>
                    <a:pt x="36815" y="2580"/>
                  </a:cubicBezTo>
                  <a:cubicBezTo>
                    <a:pt x="36517" y="2313"/>
                    <a:pt x="36229" y="2043"/>
                    <a:pt x="35921" y="1790"/>
                  </a:cubicBezTo>
                  <a:cubicBezTo>
                    <a:pt x="35770" y="1667"/>
                    <a:pt x="35600" y="1520"/>
                    <a:pt x="35421" y="1497"/>
                  </a:cubicBezTo>
                  <a:cubicBezTo>
                    <a:pt x="34931" y="1433"/>
                    <a:pt x="34436" y="1415"/>
                    <a:pt x="33946" y="1401"/>
                  </a:cubicBezTo>
                  <a:cubicBezTo>
                    <a:pt x="28340" y="1216"/>
                    <a:pt x="22734" y="1034"/>
                    <a:pt x="17129" y="855"/>
                  </a:cubicBezTo>
                  <a:cubicBezTo>
                    <a:pt x="13576" y="741"/>
                    <a:pt x="10020" y="668"/>
                    <a:pt x="6468" y="503"/>
                  </a:cubicBezTo>
                  <a:cubicBezTo>
                    <a:pt x="4515" y="411"/>
                    <a:pt x="2572" y="163"/>
                    <a:pt x="619" y="3"/>
                  </a:cubicBezTo>
                  <a:cubicBezTo>
                    <a:pt x="594" y="1"/>
                    <a:pt x="569" y="0"/>
                    <a:pt x="544" y="0"/>
                  </a:cubicBezTo>
                  <a:close/>
                </a:path>
              </a:pathLst>
            </a:custGeom>
            <a:solidFill>
              <a:srgbClr val="FEB8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25"/>
            <p:cNvSpPr/>
            <p:nvPr/>
          </p:nvSpPr>
          <p:spPr>
            <a:xfrm>
              <a:off x="3024825" y="2349925"/>
              <a:ext cx="22150" cy="149550"/>
            </a:xfrm>
            <a:custGeom>
              <a:rect b="b" l="l" r="r" t="t"/>
              <a:pathLst>
                <a:path extrusionOk="0" h="5982" w="886">
                  <a:moveTo>
                    <a:pt x="172" y="0"/>
                  </a:moveTo>
                  <a:cubicBezTo>
                    <a:pt x="167" y="0"/>
                    <a:pt x="161" y="0"/>
                    <a:pt x="157" y="0"/>
                  </a:cubicBezTo>
                  <a:cubicBezTo>
                    <a:pt x="97" y="5"/>
                    <a:pt x="1" y="201"/>
                    <a:pt x="6" y="307"/>
                  </a:cubicBezTo>
                  <a:cubicBezTo>
                    <a:pt x="34" y="1953"/>
                    <a:pt x="70" y="3594"/>
                    <a:pt x="129" y="5239"/>
                  </a:cubicBezTo>
                  <a:cubicBezTo>
                    <a:pt x="138" y="5487"/>
                    <a:pt x="290" y="5729"/>
                    <a:pt x="373" y="5973"/>
                  </a:cubicBezTo>
                  <a:cubicBezTo>
                    <a:pt x="464" y="5977"/>
                    <a:pt x="556" y="5977"/>
                    <a:pt x="647" y="5981"/>
                  </a:cubicBezTo>
                  <a:cubicBezTo>
                    <a:pt x="730" y="5665"/>
                    <a:pt x="886" y="5348"/>
                    <a:pt x="882" y="5033"/>
                  </a:cubicBezTo>
                  <a:cubicBezTo>
                    <a:pt x="872" y="3680"/>
                    <a:pt x="831" y="2328"/>
                    <a:pt x="771" y="975"/>
                  </a:cubicBezTo>
                  <a:cubicBezTo>
                    <a:pt x="757" y="696"/>
                    <a:pt x="638" y="412"/>
                    <a:pt x="519" y="151"/>
                  </a:cubicBezTo>
                  <a:cubicBezTo>
                    <a:pt x="480" y="63"/>
                    <a:pt x="296" y="0"/>
                    <a:pt x="17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25"/>
            <p:cNvSpPr/>
            <p:nvPr/>
          </p:nvSpPr>
          <p:spPr>
            <a:xfrm>
              <a:off x="3024625" y="2563725"/>
              <a:ext cx="20175" cy="136950"/>
            </a:xfrm>
            <a:custGeom>
              <a:rect b="b" l="l" r="r" t="t"/>
              <a:pathLst>
                <a:path extrusionOk="0" h="5478" w="807">
                  <a:moveTo>
                    <a:pt x="385" y="0"/>
                  </a:moveTo>
                  <a:cubicBezTo>
                    <a:pt x="384" y="0"/>
                    <a:pt x="382" y="0"/>
                    <a:pt x="381" y="0"/>
                  </a:cubicBezTo>
                  <a:cubicBezTo>
                    <a:pt x="275" y="0"/>
                    <a:pt x="138" y="138"/>
                    <a:pt x="79" y="253"/>
                  </a:cubicBezTo>
                  <a:cubicBezTo>
                    <a:pt x="14" y="372"/>
                    <a:pt x="14" y="537"/>
                    <a:pt x="14" y="679"/>
                  </a:cubicBezTo>
                  <a:cubicBezTo>
                    <a:pt x="14" y="1885"/>
                    <a:pt x="0" y="3086"/>
                    <a:pt x="42" y="4291"/>
                  </a:cubicBezTo>
                  <a:cubicBezTo>
                    <a:pt x="55" y="4690"/>
                    <a:pt x="216" y="5084"/>
                    <a:pt x="307" y="5478"/>
                  </a:cubicBezTo>
                  <a:cubicBezTo>
                    <a:pt x="395" y="5478"/>
                    <a:pt x="486" y="5478"/>
                    <a:pt x="578" y="5473"/>
                  </a:cubicBezTo>
                  <a:cubicBezTo>
                    <a:pt x="650" y="5171"/>
                    <a:pt x="779" y="4868"/>
                    <a:pt x="783" y="4562"/>
                  </a:cubicBezTo>
                  <a:cubicBezTo>
                    <a:pt x="806" y="3324"/>
                    <a:pt x="789" y="2082"/>
                    <a:pt x="774" y="839"/>
                  </a:cubicBezTo>
                  <a:cubicBezTo>
                    <a:pt x="774" y="643"/>
                    <a:pt x="743" y="431"/>
                    <a:pt x="675" y="248"/>
                  </a:cubicBezTo>
                  <a:cubicBezTo>
                    <a:pt x="628" y="139"/>
                    <a:pt x="486" y="0"/>
                    <a:pt x="385"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25"/>
            <p:cNvSpPr/>
            <p:nvPr/>
          </p:nvSpPr>
          <p:spPr>
            <a:xfrm>
              <a:off x="2977650" y="2498075"/>
              <a:ext cx="34475" cy="85375"/>
            </a:xfrm>
            <a:custGeom>
              <a:rect b="b" l="l" r="r" t="t"/>
              <a:pathLst>
                <a:path extrusionOk="0" h="3415" w="1379">
                  <a:moveTo>
                    <a:pt x="636" y="0"/>
                  </a:moveTo>
                  <a:lnTo>
                    <a:pt x="636" y="0"/>
                  </a:lnTo>
                  <a:cubicBezTo>
                    <a:pt x="623" y="1124"/>
                    <a:pt x="0" y="2209"/>
                    <a:pt x="449" y="3415"/>
                  </a:cubicBezTo>
                  <a:cubicBezTo>
                    <a:pt x="1242" y="2851"/>
                    <a:pt x="1379" y="468"/>
                    <a:pt x="636"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25"/>
            <p:cNvSpPr/>
            <p:nvPr/>
          </p:nvSpPr>
          <p:spPr>
            <a:xfrm>
              <a:off x="2248175" y="2315625"/>
              <a:ext cx="715250" cy="59300"/>
            </a:xfrm>
            <a:custGeom>
              <a:rect b="b" l="l" r="r" t="t"/>
              <a:pathLst>
                <a:path extrusionOk="0" h="2372" w="28610">
                  <a:moveTo>
                    <a:pt x="27427" y="0"/>
                  </a:moveTo>
                  <a:cubicBezTo>
                    <a:pt x="27265" y="0"/>
                    <a:pt x="27096" y="27"/>
                    <a:pt x="26923" y="79"/>
                  </a:cubicBezTo>
                  <a:cubicBezTo>
                    <a:pt x="26208" y="300"/>
                    <a:pt x="25502" y="565"/>
                    <a:pt x="24792" y="790"/>
                  </a:cubicBezTo>
                  <a:cubicBezTo>
                    <a:pt x="24385" y="921"/>
                    <a:pt x="23975" y="1003"/>
                    <a:pt x="23572" y="1003"/>
                  </a:cubicBezTo>
                  <a:cubicBezTo>
                    <a:pt x="23112" y="1003"/>
                    <a:pt x="22661" y="895"/>
                    <a:pt x="22239" y="629"/>
                  </a:cubicBezTo>
                  <a:cubicBezTo>
                    <a:pt x="21725" y="304"/>
                    <a:pt x="21232" y="158"/>
                    <a:pt x="20748" y="158"/>
                  </a:cubicBezTo>
                  <a:cubicBezTo>
                    <a:pt x="20147" y="158"/>
                    <a:pt x="19558" y="382"/>
                    <a:pt x="18957" y="763"/>
                  </a:cubicBezTo>
                  <a:cubicBezTo>
                    <a:pt x="18359" y="1139"/>
                    <a:pt x="17731" y="1340"/>
                    <a:pt x="17089" y="1340"/>
                  </a:cubicBezTo>
                  <a:cubicBezTo>
                    <a:pt x="16615" y="1340"/>
                    <a:pt x="16134" y="1230"/>
                    <a:pt x="15652" y="1001"/>
                  </a:cubicBezTo>
                  <a:cubicBezTo>
                    <a:pt x="15185" y="774"/>
                    <a:pt x="14724" y="670"/>
                    <a:pt x="14262" y="670"/>
                  </a:cubicBezTo>
                  <a:cubicBezTo>
                    <a:pt x="13826" y="670"/>
                    <a:pt x="13389" y="763"/>
                    <a:pt x="12944" y="931"/>
                  </a:cubicBezTo>
                  <a:cubicBezTo>
                    <a:pt x="12163" y="1228"/>
                    <a:pt x="11383" y="1400"/>
                    <a:pt x="10610" y="1400"/>
                  </a:cubicBezTo>
                  <a:cubicBezTo>
                    <a:pt x="9805" y="1400"/>
                    <a:pt x="9006" y="1213"/>
                    <a:pt x="8218" y="786"/>
                  </a:cubicBezTo>
                  <a:cubicBezTo>
                    <a:pt x="7807" y="562"/>
                    <a:pt x="7402" y="451"/>
                    <a:pt x="7008" y="451"/>
                  </a:cubicBezTo>
                  <a:cubicBezTo>
                    <a:pt x="6515" y="451"/>
                    <a:pt x="6038" y="624"/>
                    <a:pt x="5587" y="963"/>
                  </a:cubicBezTo>
                  <a:cubicBezTo>
                    <a:pt x="5308" y="1172"/>
                    <a:pt x="5043" y="1258"/>
                    <a:pt x="4781" y="1258"/>
                  </a:cubicBezTo>
                  <a:cubicBezTo>
                    <a:pt x="4492" y="1258"/>
                    <a:pt x="4207" y="1154"/>
                    <a:pt x="3914" y="995"/>
                  </a:cubicBezTo>
                  <a:cubicBezTo>
                    <a:pt x="3672" y="867"/>
                    <a:pt x="3451" y="693"/>
                    <a:pt x="3209" y="574"/>
                  </a:cubicBezTo>
                  <a:cubicBezTo>
                    <a:pt x="2902" y="418"/>
                    <a:pt x="2580" y="299"/>
                    <a:pt x="2187" y="134"/>
                  </a:cubicBezTo>
                  <a:cubicBezTo>
                    <a:pt x="1825" y="317"/>
                    <a:pt x="1448" y="492"/>
                    <a:pt x="1101" y="702"/>
                  </a:cubicBezTo>
                  <a:cubicBezTo>
                    <a:pt x="916" y="816"/>
                    <a:pt x="779" y="1001"/>
                    <a:pt x="619" y="1151"/>
                  </a:cubicBezTo>
                  <a:cubicBezTo>
                    <a:pt x="422" y="1339"/>
                    <a:pt x="1" y="1468"/>
                    <a:pt x="253" y="1816"/>
                  </a:cubicBezTo>
                  <a:cubicBezTo>
                    <a:pt x="345" y="1945"/>
                    <a:pt x="445" y="1992"/>
                    <a:pt x="546" y="1992"/>
                  </a:cubicBezTo>
                  <a:cubicBezTo>
                    <a:pt x="737" y="1992"/>
                    <a:pt x="936" y="1827"/>
                    <a:pt x="1118" y="1729"/>
                  </a:cubicBezTo>
                  <a:cubicBezTo>
                    <a:pt x="1183" y="1697"/>
                    <a:pt x="1233" y="1638"/>
                    <a:pt x="1288" y="1592"/>
                  </a:cubicBezTo>
                  <a:cubicBezTo>
                    <a:pt x="1728" y="1220"/>
                    <a:pt x="1940" y="1042"/>
                    <a:pt x="2169" y="1042"/>
                  </a:cubicBezTo>
                  <a:cubicBezTo>
                    <a:pt x="2384" y="1042"/>
                    <a:pt x="2614" y="1198"/>
                    <a:pt x="3062" y="1500"/>
                  </a:cubicBezTo>
                  <a:cubicBezTo>
                    <a:pt x="3661" y="1902"/>
                    <a:pt x="4261" y="2210"/>
                    <a:pt x="4884" y="2210"/>
                  </a:cubicBezTo>
                  <a:cubicBezTo>
                    <a:pt x="5319" y="2210"/>
                    <a:pt x="5765" y="2059"/>
                    <a:pt x="6229" y="1684"/>
                  </a:cubicBezTo>
                  <a:cubicBezTo>
                    <a:pt x="6469" y="1491"/>
                    <a:pt x="6720" y="1411"/>
                    <a:pt x="6983" y="1411"/>
                  </a:cubicBezTo>
                  <a:cubicBezTo>
                    <a:pt x="7237" y="1411"/>
                    <a:pt x="7503" y="1486"/>
                    <a:pt x="7778" y="1606"/>
                  </a:cubicBezTo>
                  <a:cubicBezTo>
                    <a:pt x="8461" y="1894"/>
                    <a:pt x="9177" y="2165"/>
                    <a:pt x="9905" y="2302"/>
                  </a:cubicBezTo>
                  <a:cubicBezTo>
                    <a:pt x="10164" y="2350"/>
                    <a:pt x="10421" y="2372"/>
                    <a:pt x="10676" y="2372"/>
                  </a:cubicBezTo>
                  <a:cubicBezTo>
                    <a:pt x="11564" y="2372"/>
                    <a:pt x="12432" y="2117"/>
                    <a:pt x="13297" y="1857"/>
                  </a:cubicBezTo>
                  <a:cubicBezTo>
                    <a:pt x="13627" y="1759"/>
                    <a:pt x="14016" y="1673"/>
                    <a:pt x="14372" y="1673"/>
                  </a:cubicBezTo>
                  <a:cubicBezTo>
                    <a:pt x="14575" y="1673"/>
                    <a:pt x="14768" y="1701"/>
                    <a:pt x="14933" y="1771"/>
                  </a:cubicBezTo>
                  <a:cubicBezTo>
                    <a:pt x="15679" y="2091"/>
                    <a:pt x="16399" y="2256"/>
                    <a:pt x="17101" y="2256"/>
                  </a:cubicBezTo>
                  <a:cubicBezTo>
                    <a:pt x="18037" y="2256"/>
                    <a:pt x="18939" y="1962"/>
                    <a:pt x="19828" y="1349"/>
                  </a:cubicBezTo>
                  <a:cubicBezTo>
                    <a:pt x="20126" y="1145"/>
                    <a:pt x="20424" y="1037"/>
                    <a:pt x="20726" y="1037"/>
                  </a:cubicBezTo>
                  <a:cubicBezTo>
                    <a:pt x="21013" y="1037"/>
                    <a:pt x="21304" y="1134"/>
                    <a:pt x="21606" y="1339"/>
                  </a:cubicBezTo>
                  <a:cubicBezTo>
                    <a:pt x="22247" y="1772"/>
                    <a:pt x="22925" y="1956"/>
                    <a:pt x="23624" y="1956"/>
                  </a:cubicBezTo>
                  <a:cubicBezTo>
                    <a:pt x="24105" y="1956"/>
                    <a:pt x="24595" y="1869"/>
                    <a:pt x="25089" y="1716"/>
                  </a:cubicBezTo>
                  <a:cubicBezTo>
                    <a:pt x="25594" y="1556"/>
                    <a:pt x="26098" y="1377"/>
                    <a:pt x="26584" y="1175"/>
                  </a:cubicBezTo>
                  <a:cubicBezTo>
                    <a:pt x="26865" y="1055"/>
                    <a:pt x="27138" y="974"/>
                    <a:pt x="27415" y="974"/>
                  </a:cubicBezTo>
                  <a:cubicBezTo>
                    <a:pt x="27625" y="974"/>
                    <a:pt x="27838" y="1021"/>
                    <a:pt x="28059" y="1133"/>
                  </a:cubicBezTo>
                  <a:cubicBezTo>
                    <a:pt x="28095" y="1152"/>
                    <a:pt x="28138" y="1160"/>
                    <a:pt x="28184" y="1160"/>
                  </a:cubicBezTo>
                  <a:cubicBezTo>
                    <a:pt x="28314" y="1160"/>
                    <a:pt x="28475" y="1101"/>
                    <a:pt x="28610" y="1087"/>
                  </a:cubicBezTo>
                  <a:cubicBezTo>
                    <a:pt x="28568" y="887"/>
                    <a:pt x="28587" y="633"/>
                    <a:pt x="28473" y="496"/>
                  </a:cubicBezTo>
                  <a:cubicBezTo>
                    <a:pt x="28184" y="159"/>
                    <a:pt x="27824" y="0"/>
                    <a:pt x="27427"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25"/>
            <p:cNvSpPr/>
            <p:nvPr/>
          </p:nvSpPr>
          <p:spPr>
            <a:xfrm>
              <a:off x="2483300" y="2487200"/>
              <a:ext cx="437850" cy="56200"/>
            </a:xfrm>
            <a:custGeom>
              <a:rect b="b" l="l" r="r" t="t"/>
              <a:pathLst>
                <a:path extrusionOk="0" h="2248" w="17514">
                  <a:moveTo>
                    <a:pt x="2342" y="0"/>
                  </a:moveTo>
                  <a:cubicBezTo>
                    <a:pt x="1986" y="0"/>
                    <a:pt x="1637" y="115"/>
                    <a:pt x="1297" y="353"/>
                  </a:cubicBezTo>
                  <a:cubicBezTo>
                    <a:pt x="1027" y="546"/>
                    <a:pt x="761" y="822"/>
                    <a:pt x="464" y="867"/>
                  </a:cubicBezTo>
                  <a:cubicBezTo>
                    <a:pt x="1" y="936"/>
                    <a:pt x="111" y="1270"/>
                    <a:pt x="180" y="1440"/>
                  </a:cubicBezTo>
                  <a:cubicBezTo>
                    <a:pt x="234" y="1577"/>
                    <a:pt x="542" y="1673"/>
                    <a:pt x="738" y="1673"/>
                  </a:cubicBezTo>
                  <a:cubicBezTo>
                    <a:pt x="894" y="1673"/>
                    <a:pt x="1072" y="1530"/>
                    <a:pt x="1206" y="1407"/>
                  </a:cubicBezTo>
                  <a:cubicBezTo>
                    <a:pt x="1580" y="1069"/>
                    <a:pt x="1955" y="898"/>
                    <a:pt x="2334" y="898"/>
                  </a:cubicBezTo>
                  <a:cubicBezTo>
                    <a:pt x="2688" y="898"/>
                    <a:pt x="3047" y="1048"/>
                    <a:pt x="3411" y="1352"/>
                  </a:cubicBezTo>
                  <a:cubicBezTo>
                    <a:pt x="3451" y="1384"/>
                    <a:pt x="3506" y="1407"/>
                    <a:pt x="3557" y="1435"/>
                  </a:cubicBezTo>
                  <a:cubicBezTo>
                    <a:pt x="3994" y="1690"/>
                    <a:pt x="4443" y="1825"/>
                    <a:pt x="4886" y="1825"/>
                  </a:cubicBezTo>
                  <a:cubicBezTo>
                    <a:pt x="5319" y="1825"/>
                    <a:pt x="5748" y="1695"/>
                    <a:pt x="6156" y="1420"/>
                  </a:cubicBezTo>
                  <a:cubicBezTo>
                    <a:pt x="6462" y="1215"/>
                    <a:pt x="6734" y="1116"/>
                    <a:pt x="6994" y="1116"/>
                  </a:cubicBezTo>
                  <a:cubicBezTo>
                    <a:pt x="7307" y="1116"/>
                    <a:pt x="7603" y="1259"/>
                    <a:pt x="7921" y="1527"/>
                  </a:cubicBezTo>
                  <a:cubicBezTo>
                    <a:pt x="8513" y="2026"/>
                    <a:pt x="9141" y="2247"/>
                    <a:pt x="9792" y="2247"/>
                  </a:cubicBezTo>
                  <a:cubicBezTo>
                    <a:pt x="10290" y="2247"/>
                    <a:pt x="10801" y="2118"/>
                    <a:pt x="11321" y="1883"/>
                  </a:cubicBezTo>
                  <a:cubicBezTo>
                    <a:pt x="11606" y="1755"/>
                    <a:pt x="11885" y="1618"/>
                    <a:pt x="12143" y="1443"/>
                  </a:cubicBezTo>
                  <a:cubicBezTo>
                    <a:pt x="12465" y="1229"/>
                    <a:pt x="12799" y="1143"/>
                    <a:pt x="13149" y="1143"/>
                  </a:cubicBezTo>
                  <a:cubicBezTo>
                    <a:pt x="13336" y="1143"/>
                    <a:pt x="13527" y="1167"/>
                    <a:pt x="13723" y="1210"/>
                  </a:cubicBezTo>
                  <a:cubicBezTo>
                    <a:pt x="14242" y="1329"/>
                    <a:pt x="14764" y="1412"/>
                    <a:pt x="15336" y="1517"/>
                  </a:cubicBezTo>
                  <a:cubicBezTo>
                    <a:pt x="15915" y="1407"/>
                    <a:pt x="16529" y="1302"/>
                    <a:pt x="17129" y="1159"/>
                  </a:cubicBezTo>
                  <a:cubicBezTo>
                    <a:pt x="17276" y="1123"/>
                    <a:pt x="17385" y="949"/>
                    <a:pt x="17514" y="839"/>
                  </a:cubicBezTo>
                  <a:cubicBezTo>
                    <a:pt x="17377" y="728"/>
                    <a:pt x="17257" y="550"/>
                    <a:pt x="17106" y="522"/>
                  </a:cubicBezTo>
                  <a:cubicBezTo>
                    <a:pt x="16767" y="459"/>
                    <a:pt x="16418" y="472"/>
                    <a:pt x="16070" y="454"/>
                  </a:cubicBezTo>
                  <a:cubicBezTo>
                    <a:pt x="15974" y="449"/>
                    <a:pt x="15877" y="448"/>
                    <a:pt x="15779" y="448"/>
                  </a:cubicBezTo>
                  <a:cubicBezTo>
                    <a:pt x="15608" y="448"/>
                    <a:pt x="15436" y="453"/>
                    <a:pt x="15265" y="453"/>
                  </a:cubicBezTo>
                  <a:cubicBezTo>
                    <a:pt x="14960" y="453"/>
                    <a:pt x="14659" y="438"/>
                    <a:pt x="14379" y="358"/>
                  </a:cubicBezTo>
                  <a:cubicBezTo>
                    <a:pt x="13988" y="243"/>
                    <a:pt x="13613" y="187"/>
                    <a:pt x="13250" y="187"/>
                  </a:cubicBezTo>
                  <a:cubicBezTo>
                    <a:pt x="12535" y="187"/>
                    <a:pt x="11861" y="403"/>
                    <a:pt x="11184" y="816"/>
                  </a:cubicBezTo>
                  <a:cubicBezTo>
                    <a:pt x="10737" y="1088"/>
                    <a:pt x="10279" y="1243"/>
                    <a:pt x="9823" y="1243"/>
                  </a:cubicBezTo>
                  <a:cubicBezTo>
                    <a:pt x="9335" y="1243"/>
                    <a:pt x="8850" y="1066"/>
                    <a:pt x="8384" y="666"/>
                  </a:cubicBezTo>
                  <a:cubicBezTo>
                    <a:pt x="7935" y="280"/>
                    <a:pt x="7473" y="83"/>
                    <a:pt x="7000" y="83"/>
                  </a:cubicBezTo>
                  <a:cubicBezTo>
                    <a:pt x="6583" y="83"/>
                    <a:pt x="6158" y="235"/>
                    <a:pt x="5725" y="546"/>
                  </a:cubicBezTo>
                  <a:cubicBezTo>
                    <a:pt x="5447" y="747"/>
                    <a:pt x="5155" y="838"/>
                    <a:pt x="4858" y="838"/>
                  </a:cubicBezTo>
                  <a:cubicBezTo>
                    <a:pt x="4577" y="838"/>
                    <a:pt x="4291" y="757"/>
                    <a:pt x="4006" y="610"/>
                  </a:cubicBezTo>
                  <a:cubicBezTo>
                    <a:pt x="3745" y="473"/>
                    <a:pt x="3484" y="349"/>
                    <a:pt x="3218" y="221"/>
                  </a:cubicBezTo>
                  <a:cubicBezTo>
                    <a:pt x="2921" y="75"/>
                    <a:pt x="2629" y="0"/>
                    <a:pt x="234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25"/>
            <p:cNvSpPr/>
            <p:nvPr/>
          </p:nvSpPr>
          <p:spPr>
            <a:xfrm>
              <a:off x="2236725" y="1355500"/>
              <a:ext cx="667475" cy="845350"/>
            </a:xfrm>
            <a:custGeom>
              <a:rect b="b" l="l" r="r" t="t"/>
              <a:pathLst>
                <a:path extrusionOk="0" h="33814" w="26699">
                  <a:moveTo>
                    <a:pt x="22903" y="13523"/>
                  </a:moveTo>
                  <a:cubicBezTo>
                    <a:pt x="23247" y="13523"/>
                    <a:pt x="23591" y="13627"/>
                    <a:pt x="23756" y="13848"/>
                  </a:cubicBezTo>
                  <a:cubicBezTo>
                    <a:pt x="24026" y="14214"/>
                    <a:pt x="24160" y="14681"/>
                    <a:pt x="24255" y="14893"/>
                  </a:cubicBezTo>
                  <a:cubicBezTo>
                    <a:pt x="24210" y="15865"/>
                    <a:pt x="23907" y="16456"/>
                    <a:pt x="23357" y="16904"/>
                  </a:cubicBezTo>
                  <a:cubicBezTo>
                    <a:pt x="23112" y="17103"/>
                    <a:pt x="22855" y="17197"/>
                    <a:pt x="22614" y="17197"/>
                  </a:cubicBezTo>
                  <a:cubicBezTo>
                    <a:pt x="22182" y="17197"/>
                    <a:pt x="21804" y="16896"/>
                    <a:pt x="21648" y="16355"/>
                  </a:cubicBezTo>
                  <a:cubicBezTo>
                    <a:pt x="21405" y="15488"/>
                    <a:pt x="21629" y="14681"/>
                    <a:pt x="21996" y="13916"/>
                  </a:cubicBezTo>
                  <a:cubicBezTo>
                    <a:pt x="22118" y="13659"/>
                    <a:pt x="22510" y="13523"/>
                    <a:pt x="22903" y="13523"/>
                  </a:cubicBezTo>
                  <a:close/>
                  <a:moveTo>
                    <a:pt x="20419" y="18374"/>
                  </a:moveTo>
                  <a:cubicBezTo>
                    <a:pt x="20657" y="18374"/>
                    <a:pt x="20888" y="18477"/>
                    <a:pt x="21107" y="18675"/>
                  </a:cubicBezTo>
                  <a:cubicBezTo>
                    <a:pt x="21611" y="19119"/>
                    <a:pt x="22059" y="19609"/>
                    <a:pt x="21867" y="20375"/>
                  </a:cubicBezTo>
                  <a:cubicBezTo>
                    <a:pt x="21638" y="21293"/>
                    <a:pt x="20750" y="21993"/>
                    <a:pt x="19814" y="21993"/>
                  </a:cubicBezTo>
                  <a:cubicBezTo>
                    <a:pt x="19811" y="21993"/>
                    <a:pt x="19808" y="21993"/>
                    <a:pt x="19804" y="21993"/>
                  </a:cubicBezTo>
                  <a:cubicBezTo>
                    <a:pt x="18869" y="21993"/>
                    <a:pt x="18117" y="21375"/>
                    <a:pt x="18035" y="20535"/>
                  </a:cubicBezTo>
                  <a:cubicBezTo>
                    <a:pt x="17939" y="19540"/>
                    <a:pt x="18466" y="18890"/>
                    <a:pt x="19507" y="18711"/>
                  </a:cubicBezTo>
                  <a:cubicBezTo>
                    <a:pt x="19594" y="18698"/>
                    <a:pt x="19699" y="18688"/>
                    <a:pt x="19764" y="18637"/>
                  </a:cubicBezTo>
                  <a:cubicBezTo>
                    <a:pt x="19984" y="18459"/>
                    <a:pt x="20204" y="18374"/>
                    <a:pt x="20419" y="18374"/>
                  </a:cubicBezTo>
                  <a:close/>
                  <a:moveTo>
                    <a:pt x="23364" y="23036"/>
                  </a:moveTo>
                  <a:cubicBezTo>
                    <a:pt x="23614" y="23036"/>
                    <a:pt x="23882" y="23173"/>
                    <a:pt x="24210" y="23395"/>
                  </a:cubicBezTo>
                  <a:cubicBezTo>
                    <a:pt x="24787" y="23790"/>
                    <a:pt x="25163" y="24230"/>
                    <a:pt x="25168" y="24638"/>
                  </a:cubicBezTo>
                  <a:cubicBezTo>
                    <a:pt x="25172" y="25810"/>
                    <a:pt x="24640" y="26366"/>
                    <a:pt x="23789" y="26366"/>
                  </a:cubicBezTo>
                  <a:cubicBezTo>
                    <a:pt x="23786" y="26366"/>
                    <a:pt x="23782" y="26366"/>
                    <a:pt x="23779" y="26366"/>
                  </a:cubicBezTo>
                  <a:cubicBezTo>
                    <a:pt x="22734" y="26361"/>
                    <a:pt x="21964" y="25743"/>
                    <a:pt x="22074" y="24876"/>
                  </a:cubicBezTo>
                  <a:cubicBezTo>
                    <a:pt x="22134" y="24381"/>
                    <a:pt x="22349" y="23835"/>
                    <a:pt x="22660" y="23455"/>
                  </a:cubicBezTo>
                  <a:cubicBezTo>
                    <a:pt x="22902" y="23161"/>
                    <a:pt x="23125" y="23036"/>
                    <a:pt x="23364" y="23036"/>
                  </a:cubicBezTo>
                  <a:close/>
                  <a:moveTo>
                    <a:pt x="15463" y="0"/>
                  </a:moveTo>
                  <a:cubicBezTo>
                    <a:pt x="14882" y="0"/>
                    <a:pt x="14302" y="3"/>
                    <a:pt x="13721" y="10"/>
                  </a:cubicBezTo>
                  <a:cubicBezTo>
                    <a:pt x="9432" y="65"/>
                    <a:pt x="5137" y="331"/>
                    <a:pt x="841" y="505"/>
                  </a:cubicBezTo>
                  <a:cubicBezTo>
                    <a:pt x="319" y="3567"/>
                    <a:pt x="787" y="6496"/>
                    <a:pt x="736" y="9443"/>
                  </a:cubicBezTo>
                  <a:cubicBezTo>
                    <a:pt x="3698" y="8856"/>
                    <a:pt x="6434" y="7835"/>
                    <a:pt x="9070" y="6533"/>
                  </a:cubicBezTo>
                  <a:cubicBezTo>
                    <a:pt x="9194" y="6473"/>
                    <a:pt x="9303" y="6363"/>
                    <a:pt x="9386" y="6253"/>
                  </a:cubicBezTo>
                  <a:cubicBezTo>
                    <a:pt x="10114" y="5286"/>
                    <a:pt x="10820" y="4304"/>
                    <a:pt x="11567" y="3360"/>
                  </a:cubicBezTo>
                  <a:cubicBezTo>
                    <a:pt x="11788" y="3080"/>
                    <a:pt x="12095" y="2838"/>
                    <a:pt x="12411" y="2673"/>
                  </a:cubicBezTo>
                  <a:cubicBezTo>
                    <a:pt x="12559" y="2597"/>
                    <a:pt x="12700" y="2561"/>
                    <a:pt x="12830" y="2561"/>
                  </a:cubicBezTo>
                  <a:cubicBezTo>
                    <a:pt x="13191" y="2561"/>
                    <a:pt x="13458" y="2839"/>
                    <a:pt x="13502" y="3301"/>
                  </a:cubicBezTo>
                  <a:cubicBezTo>
                    <a:pt x="13525" y="3580"/>
                    <a:pt x="13506" y="3860"/>
                    <a:pt x="13506" y="4094"/>
                  </a:cubicBezTo>
                  <a:cubicBezTo>
                    <a:pt x="14451" y="3763"/>
                    <a:pt x="15326" y="3397"/>
                    <a:pt x="16237" y="3154"/>
                  </a:cubicBezTo>
                  <a:cubicBezTo>
                    <a:pt x="16449" y="3097"/>
                    <a:pt x="16672" y="3070"/>
                    <a:pt x="16898" y="3070"/>
                  </a:cubicBezTo>
                  <a:cubicBezTo>
                    <a:pt x="17972" y="3070"/>
                    <a:pt x="19124" y="3681"/>
                    <a:pt x="19575" y="4639"/>
                  </a:cubicBezTo>
                  <a:lnTo>
                    <a:pt x="20078" y="4754"/>
                  </a:lnTo>
                  <a:cubicBezTo>
                    <a:pt x="19964" y="3975"/>
                    <a:pt x="20312" y="3310"/>
                    <a:pt x="21010" y="3094"/>
                  </a:cubicBezTo>
                  <a:cubicBezTo>
                    <a:pt x="21670" y="2894"/>
                    <a:pt x="22362" y="2778"/>
                    <a:pt x="23044" y="2682"/>
                  </a:cubicBezTo>
                  <a:cubicBezTo>
                    <a:pt x="23167" y="2664"/>
                    <a:pt x="23276" y="2655"/>
                    <a:pt x="23373" y="2655"/>
                  </a:cubicBezTo>
                  <a:cubicBezTo>
                    <a:pt x="23920" y="2655"/>
                    <a:pt x="24062" y="2952"/>
                    <a:pt x="24039" y="3672"/>
                  </a:cubicBezTo>
                  <a:cubicBezTo>
                    <a:pt x="24016" y="4415"/>
                    <a:pt x="23989" y="5185"/>
                    <a:pt x="24149" y="5904"/>
                  </a:cubicBezTo>
                  <a:cubicBezTo>
                    <a:pt x="24649" y="8197"/>
                    <a:pt x="24176" y="10223"/>
                    <a:pt x="22558" y="11900"/>
                  </a:cubicBezTo>
                  <a:cubicBezTo>
                    <a:pt x="21944" y="12541"/>
                    <a:pt x="21096" y="12958"/>
                    <a:pt x="20312" y="13504"/>
                  </a:cubicBezTo>
                  <a:cubicBezTo>
                    <a:pt x="20479" y="14214"/>
                    <a:pt x="19675" y="15046"/>
                    <a:pt x="18833" y="15046"/>
                  </a:cubicBezTo>
                  <a:cubicBezTo>
                    <a:pt x="18724" y="15046"/>
                    <a:pt x="18615" y="15032"/>
                    <a:pt x="18507" y="15003"/>
                  </a:cubicBezTo>
                  <a:cubicBezTo>
                    <a:pt x="18429" y="15227"/>
                    <a:pt x="18383" y="15466"/>
                    <a:pt x="18273" y="15672"/>
                  </a:cubicBezTo>
                  <a:cubicBezTo>
                    <a:pt x="17431" y="17211"/>
                    <a:pt x="16642" y="18789"/>
                    <a:pt x="15707" y="20274"/>
                  </a:cubicBezTo>
                  <a:cubicBezTo>
                    <a:pt x="14684" y="21896"/>
                    <a:pt x="13521" y="23432"/>
                    <a:pt x="12434" y="25018"/>
                  </a:cubicBezTo>
                  <a:cubicBezTo>
                    <a:pt x="11234" y="26768"/>
                    <a:pt x="9771" y="28276"/>
                    <a:pt x="8085" y="29551"/>
                  </a:cubicBezTo>
                  <a:cubicBezTo>
                    <a:pt x="7704" y="29839"/>
                    <a:pt x="7154" y="29977"/>
                    <a:pt x="6668" y="30022"/>
                  </a:cubicBezTo>
                  <a:cubicBezTo>
                    <a:pt x="6611" y="30028"/>
                    <a:pt x="6556" y="30031"/>
                    <a:pt x="6503" y="30031"/>
                  </a:cubicBezTo>
                  <a:cubicBezTo>
                    <a:pt x="5826" y="30031"/>
                    <a:pt x="5414" y="29581"/>
                    <a:pt x="5367" y="28863"/>
                  </a:cubicBezTo>
                  <a:cubicBezTo>
                    <a:pt x="5334" y="28391"/>
                    <a:pt x="5344" y="27905"/>
                    <a:pt x="5426" y="27443"/>
                  </a:cubicBezTo>
                  <a:cubicBezTo>
                    <a:pt x="5774" y="25503"/>
                    <a:pt x="6636" y="23770"/>
                    <a:pt x="7608" y="22075"/>
                  </a:cubicBezTo>
                  <a:cubicBezTo>
                    <a:pt x="8956" y="19719"/>
                    <a:pt x="10326" y="17382"/>
                    <a:pt x="12155" y="15356"/>
                  </a:cubicBezTo>
                  <a:cubicBezTo>
                    <a:pt x="12837" y="14594"/>
                    <a:pt x="13580" y="13884"/>
                    <a:pt x="14309" y="13141"/>
                  </a:cubicBezTo>
                  <a:cubicBezTo>
                    <a:pt x="14015" y="12354"/>
                    <a:pt x="14103" y="12019"/>
                    <a:pt x="14758" y="11460"/>
                  </a:cubicBezTo>
                  <a:cubicBezTo>
                    <a:pt x="14837" y="11391"/>
                    <a:pt x="14932" y="11304"/>
                    <a:pt x="14946" y="11213"/>
                  </a:cubicBezTo>
                  <a:cubicBezTo>
                    <a:pt x="15024" y="10681"/>
                    <a:pt x="15079" y="10149"/>
                    <a:pt x="15134" y="9682"/>
                  </a:cubicBezTo>
                  <a:cubicBezTo>
                    <a:pt x="14515" y="9682"/>
                    <a:pt x="13892" y="9681"/>
                    <a:pt x="13266" y="9681"/>
                  </a:cubicBezTo>
                  <a:cubicBezTo>
                    <a:pt x="12641" y="9681"/>
                    <a:pt x="12012" y="9682"/>
                    <a:pt x="11384" y="9686"/>
                  </a:cubicBezTo>
                  <a:cubicBezTo>
                    <a:pt x="11306" y="9686"/>
                    <a:pt x="11201" y="9732"/>
                    <a:pt x="11156" y="9792"/>
                  </a:cubicBezTo>
                  <a:cubicBezTo>
                    <a:pt x="10363" y="10814"/>
                    <a:pt x="9225" y="11359"/>
                    <a:pt x="8117" y="11901"/>
                  </a:cubicBezTo>
                  <a:cubicBezTo>
                    <a:pt x="6509" y="12694"/>
                    <a:pt x="4881" y="13458"/>
                    <a:pt x="3208" y="14100"/>
                  </a:cubicBezTo>
                  <a:cubicBezTo>
                    <a:pt x="2154" y="14503"/>
                    <a:pt x="1082" y="14861"/>
                    <a:pt x="0" y="15200"/>
                  </a:cubicBezTo>
                  <a:lnTo>
                    <a:pt x="68" y="15416"/>
                  </a:lnTo>
                  <a:cubicBezTo>
                    <a:pt x="188" y="15613"/>
                    <a:pt x="408" y="15801"/>
                    <a:pt x="417" y="15998"/>
                  </a:cubicBezTo>
                  <a:cubicBezTo>
                    <a:pt x="476" y="17465"/>
                    <a:pt x="527" y="18927"/>
                    <a:pt x="513" y="20393"/>
                  </a:cubicBezTo>
                  <a:cubicBezTo>
                    <a:pt x="486" y="24165"/>
                    <a:pt x="421" y="27943"/>
                    <a:pt x="371" y="31715"/>
                  </a:cubicBezTo>
                  <a:cubicBezTo>
                    <a:pt x="362" y="32278"/>
                    <a:pt x="371" y="32847"/>
                    <a:pt x="371" y="33534"/>
                  </a:cubicBezTo>
                  <a:cubicBezTo>
                    <a:pt x="1782" y="33564"/>
                    <a:pt x="3181" y="33632"/>
                    <a:pt x="4579" y="33632"/>
                  </a:cubicBezTo>
                  <a:cubicBezTo>
                    <a:pt x="4661" y="33632"/>
                    <a:pt x="4744" y="33631"/>
                    <a:pt x="4826" y="33631"/>
                  </a:cubicBezTo>
                  <a:cubicBezTo>
                    <a:pt x="11660" y="33585"/>
                    <a:pt x="18494" y="33516"/>
                    <a:pt x="25328" y="33475"/>
                  </a:cubicBezTo>
                  <a:cubicBezTo>
                    <a:pt x="25599" y="33475"/>
                    <a:pt x="26112" y="33709"/>
                    <a:pt x="26112" y="33814"/>
                  </a:cubicBezTo>
                  <a:lnTo>
                    <a:pt x="26699" y="33804"/>
                  </a:lnTo>
                  <a:cubicBezTo>
                    <a:pt x="26580" y="33612"/>
                    <a:pt x="26432" y="33429"/>
                    <a:pt x="26345" y="33223"/>
                  </a:cubicBezTo>
                  <a:cubicBezTo>
                    <a:pt x="26294" y="33099"/>
                    <a:pt x="26345" y="32933"/>
                    <a:pt x="26349" y="32787"/>
                  </a:cubicBezTo>
                  <a:cubicBezTo>
                    <a:pt x="26376" y="31687"/>
                    <a:pt x="26454" y="30592"/>
                    <a:pt x="26427" y="29491"/>
                  </a:cubicBezTo>
                  <a:cubicBezTo>
                    <a:pt x="26326" y="25646"/>
                    <a:pt x="26138" y="21801"/>
                    <a:pt x="26079" y="17955"/>
                  </a:cubicBezTo>
                  <a:cubicBezTo>
                    <a:pt x="26047" y="15576"/>
                    <a:pt x="26193" y="13193"/>
                    <a:pt x="26252" y="10809"/>
                  </a:cubicBezTo>
                  <a:cubicBezTo>
                    <a:pt x="26326" y="8077"/>
                    <a:pt x="26391" y="5351"/>
                    <a:pt x="26473" y="2618"/>
                  </a:cubicBezTo>
                  <a:cubicBezTo>
                    <a:pt x="26496" y="1802"/>
                    <a:pt x="26569" y="986"/>
                    <a:pt x="26620" y="180"/>
                  </a:cubicBezTo>
                  <a:cubicBezTo>
                    <a:pt x="22871" y="124"/>
                    <a:pt x="19164" y="0"/>
                    <a:pt x="15463" y="0"/>
                  </a:cubicBezTo>
                  <a:close/>
                </a:path>
              </a:pathLst>
            </a:custGeom>
            <a:solidFill>
              <a:srgbClr val="FEB8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25"/>
            <p:cNvSpPr/>
            <p:nvPr/>
          </p:nvSpPr>
          <p:spPr>
            <a:xfrm>
              <a:off x="2221700" y="1740900"/>
              <a:ext cx="667850" cy="472800"/>
            </a:xfrm>
            <a:custGeom>
              <a:rect b="b" l="l" r="r" t="t"/>
              <a:pathLst>
                <a:path extrusionOk="0" h="18912" w="26714">
                  <a:moveTo>
                    <a:pt x="669" y="0"/>
                  </a:moveTo>
                  <a:cubicBezTo>
                    <a:pt x="535" y="188"/>
                    <a:pt x="389" y="371"/>
                    <a:pt x="270" y="568"/>
                  </a:cubicBezTo>
                  <a:cubicBezTo>
                    <a:pt x="228" y="636"/>
                    <a:pt x="256" y="747"/>
                    <a:pt x="251" y="838"/>
                  </a:cubicBezTo>
                  <a:cubicBezTo>
                    <a:pt x="174" y="6389"/>
                    <a:pt x="97" y="11940"/>
                    <a:pt x="19" y="17490"/>
                  </a:cubicBezTo>
                  <a:cubicBezTo>
                    <a:pt x="19" y="17742"/>
                    <a:pt x="0" y="18022"/>
                    <a:pt x="97" y="18247"/>
                  </a:cubicBezTo>
                  <a:cubicBezTo>
                    <a:pt x="179" y="18440"/>
                    <a:pt x="394" y="18678"/>
                    <a:pt x="583" y="18701"/>
                  </a:cubicBezTo>
                  <a:cubicBezTo>
                    <a:pt x="1376" y="18815"/>
                    <a:pt x="2182" y="18911"/>
                    <a:pt x="2989" y="18911"/>
                  </a:cubicBezTo>
                  <a:cubicBezTo>
                    <a:pt x="5587" y="18901"/>
                    <a:pt x="8187" y="18829"/>
                    <a:pt x="10789" y="18819"/>
                  </a:cubicBezTo>
                  <a:cubicBezTo>
                    <a:pt x="15827" y="18802"/>
                    <a:pt x="20869" y="18810"/>
                    <a:pt x="25906" y="18802"/>
                  </a:cubicBezTo>
                  <a:cubicBezTo>
                    <a:pt x="25986" y="18802"/>
                    <a:pt x="26074" y="18806"/>
                    <a:pt x="26161" y="18806"/>
                  </a:cubicBezTo>
                  <a:cubicBezTo>
                    <a:pt x="26429" y="18806"/>
                    <a:pt x="26692" y="18762"/>
                    <a:pt x="26713" y="18402"/>
                  </a:cubicBezTo>
                  <a:lnTo>
                    <a:pt x="26713" y="18398"/>
                  </a:lnTo>
                  <a:cubicBezTo>
                    <a:pt x="26713" y="18293"/>
                    <a:pt x="26200" y="18059"/>
                    <a:pt x="25928" y="18058"/>
                  </a:cubicBezTo>
                  <a:cubicBezTo>
                    <a:pt x="19095" y="18100"/>
                    <a:pt x="12260" y="18169"/>
                    <a:pt x="5426" y="18214"/>
                  </a:cubicBezTo>
                  <a:cubicBezTo>
                    <a:pt x="5334" y="18214"/>
                    <a:pt x="5242" y="18215"/>
                    <a:pt x="5150" y="18215"/>
                  </a:cubicBezTo>
                  <a:cubicBezTo>
                    <a:pt x="3762" y="18215"/>
                    <a:pt x="2373" y="18148"/>
                    <a:pt x="971" y="18118"/>
                  </a:cubicBezTo>
                  <a:cubicBezTo>
                    <a:pt x="971" y="17431"/>
                    <a:pt x="962" y="16862"/>
                    <a:pt x="971" y="16299"/>
                  </a:cubicBezTo>
                  <a:cubicBezTo>
                    <a:pt x="1021" y="12527"/>
                    <a:pt x="1086" y="8749"/>
                    <a:pt x="1113" y="4977"/>
                  </a:cubicBezTo>
                  <a:cubicBezTo>
                    <a:pt x="1127" y="3511"/>
                    <a:pt x="1077" y="2049"/>
                    <a:pt x="1017" y="581"/>
                  </a:cubicBezTo>
                  <a:cubicBezTo>
                    <a:pt x="1008" y="385"/>
                    <a:pt x="788" y="196"/>
                    <a:pt x="66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25"/>
            <p:cNvSpPr/>
            <p:nvPr/>
          </p:nvSpPr>
          <p:spPr>
            <a:xfrm>
              <a:off x="2785800" y="1931375"/>
              <a:ext cx="80250" cy="83275"/>
            </a:xfrm>
            <a:custGeom>
              <a:rect b="b" l="l" r="r" t="t"/>
              <a:pathLst>
                <a:path extrusionOk="0" h="3331" w="3210">
                  <a:moveTo>
                    <a:pt x="1362" y="663"/>
                  </a:moveTo>
                  <a:cubicBezTo>
                    <a:pt x="1431" y="677"/>
                    <a:pt x="1505" y="690"/>
                    <a:pt x="1577" y="705"/>
                  </a:cubicBezTo>
                  <a:cubicBezTo>
                    <a:pt x="1783" y="952"/>
                    <a:pt x="2059" y="1176"/>
                    <a:pt x="2174" y="1460"/>
                  </a:cubicBezTo>
                  <a:cubicBezTo>
                    <a:pt x="2273" y="1694"/>
                    <a:pt x="2269" y="2194"/>
                    <a:pt x="2164" y="2245"/>
                  </a:cubicBezTo>
                  <a:cubicBezTo>
                    <a:pt x="2006" y="2315"/>
                    <a:pt x="1811" y="2351"/>
                    <a:pt x="1618" y="2351"/>
                  </a:cubicBezTo>
                  <a:cubicBezTo>
                    <a:pt x="1475" y="2351"/>
                    <a:pt x="1334" y="2331"/>
                    <a:pt x="1211" y="2291"/>
                  </a:cubicBezTo>
                  <a:cubicBezTo>
                    <a:pt x="1045" y="2235"/>
                    <a:pt x="872" y="1850"/>
                    <a:pt x="908" y="1648"/>
                  </a:cubicBezTo>
                  <a:cubicBezTo>
                    <a:pt x="973" y="1305"/>
                    <a:pt x="1202" y="993"/>
                    <a:pt x="1362" y="663"/>
                  </a:cubicBezTo>
                  <a:close/>
                  <a:moveTo>
                    <a:pt x="1401" y="1"/>
                  </a:moveTo>
                  <a:cubicBezTo>
                    <a:pt x="1162" y="1"/>
                    <a:pt x="939" y="126"/>
                    <a:pt x="697" y="420"/>
                  </a:cubicBezTo>
                  <a:cubicBezTo>
                    <a:pt x="386" y="800"/>
                    <a:pt x="171" y="1345"/>
                    <a:pt x="111" y="1840"/>
                  </a:cubicBezTo>
                  <a:cubicBezTo>
                    <a:pt x="1" y="2706"/>
                    <a:pt x="771" y="3325"/>
                    <a:pt x="1816" y="3331"/>
                  </a:cubicBezTo>
                  <a:cubicBezTo>
                    <a:pt x="1819" y="3331"/>
                    <a:pt x="1823" y="3331"/>
                    <a:pt x="1826" y="3331"/>
                  </a:cubicBezTo>
                  <a:cubicBezTo>
                    <a:pt x="2677" y="3331"/>
                    <a:pt x="3209" y="2776"/>
                    <a:pt x="3205" y="1603"/>
                  </a:cubicBezTo>
                  <a:cubicBezTo>
                    <a:pt x="3200" y="1195"/>
                    <a:pt x="2824" y="755"/>
                    <a:pt x="2247" y="359"/>
                  </a:cubicBezTo>
                  <a:cubicBezTo>
                    <a:pt x="1919" y="137"/>
                    <a:pt x="1651" y="1"/>
                    <a:pt x="140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25"/>
            <p:cNvSpPr/>
            <p:nvPr/>
          </p:nvSpPr>
          <p:spPr>
            <a:xfrm>
              <a:off x="2771825" y="1693575"/>
              <a:ext cx="71300" cy="91875"/>
            </a:xfrm>
            <a:custGeom>
              <a:rect b="b" l="l" r="r" t="t"/>
              <a:pathLst>
                <a:path extrusionOk="0" h="3675" w="2852">
                  <a:moveTo>
                    <a:pt x="1137" y="334"/>
                  </a:moveTo>
                  <a:cubicBezTo>
                    <a:pt x="2090" y="939"/>
                    <a:pt x="2195" y="1970"/>
                    <a:pt x="1517" y="2617"/>
                  </a:cubicBezTo>
                  <a:cubicBezTo>
                    <a:pt x="1404" y="2724"/>
                    <a:pt x="1288" y="2786"/>
                    <a:pt x="1193" y="2786"/>
                  </a:cubicBezTo>
                  <a:cubicBezTo>
                    <a:pt x="1079" y="2786"/>
                    <a:pt x="998" y="2695"/>
                    <a:pt x="995" y="2483"/>
                  </a:cubicBezTo>
                  <a:cubicBezTo>
                    <a:pt x="990" y="1796"/>
                    <a:pt x="1082" y="1104"/>
                    <a:pt x="1137" y="334"/>
                  </a:cubicBezTo>
                  <a:close/>
                  <a:moveTo>
                    <a:pt x="1499" y="0"/>
                  </a:moveTo>
                  <a:cubicBezTo>
                    <a:pt x="1106" y="0"/>
                    <a:pt x="714" y="137"/>
                    <a:pt x="592" y="394"/>
                  </a:cubicBezTo>
                  <a:cubicBezTo>
                    <a:pt x="225" y="1159"/>
                    <a:pt x="1" y="1965"/>
                    <a:pt x="243" y="2832"/>
                  </a:cubicBezTo>
                  <a:cubicBezTo>
                    <a:pt x="398" y="3373"/>
                    <a:pt x="777" y="3674"/>
                    <a:pt x="1209" y="3674"/>
                  </a:cubicBezTo>
                  <a:cubicBezTo>
                    <a:pt x="1450" y="3674"/>
                    <a:pt x="1708" y="3580"/>
                    <a:pt x="1953" y="3381"/>
                  </a:cubicBezTo>
                  <a:cubicBezTo>
                    <a:pt x="2502" y="2933"/>
                    <a:pt x="2805" y="2342"/>
                    <a:pt x="2851" y="1370"/>
                  </a:cubicBezTo>
                  <a:cubicBezTo>
                    <a:pt x="2755" y="1159"/>
                    <a:pt x="2622" y="691"/>
                    <a:pt x="2352" y="325"/>
                  </a:cubicBezTo>
                  <a:cubicBezTo>
                    <a:pt x="2187" y="105"/>
                    <a:pt x="1843" y="0"/>
                    <a:pt x="149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25"/>
            <p:cNvSpPr/>
            <p:nvPr/>
          </p:nvSpPr>
          <p:spPr>
            <a:xfrm>
              <a:off x="2278850" y="2649250"/>
              <a:ext cx="556950" cy="60275"/>
            </a:xfrm>
            <a:custGeom>
              <a:rect b="b" l="l" r="r" t="t"/>
              <a:pathLst>
                <a:path extrusionOk="0" h="2411" w="22278">
                  <a:moveTo>
                    <a:pt x="16611" y="0"/>
                  </a:moveTo>
                  <a:cubicBezTo>
                    <a:pt x="16099" y="0"/>
                    <a:pt x="15586" y="113"/>
                    <a:pt x="15053" y="335"/>
                  </a:cubicBezTo>
                  <a:cubicBezTo>
                    <a:pt x="14748" y="460"/>
                    <a:pt x="14374" y="543"/>
                    <a:pt x="14022" y="543"/>
                  </a:cubicBezTo>
                  <a:cubicBezTo>
                    <a:pt x="13825" y="543"/>
                    <a:pt x="13634" y="517"/>
                    <a:pt x="13468" y="458"/>
                  </a:cubicBezTo>
                  <a:cubicBezTo>
                    <a:pt x="13007" y="297"/>
                    <a:pt x="12563" y="215"/>
                    <a:pt x="12132" y="215"/>
                  </a:cubicBezTo>
                  <a:cubicBezTo>
                    <a:pt x="11504" y="215"/>
                    <a:pt x="10902" y="390"/>
                    <a:pt x="10309" y="752"/>
                  </a:cubicBezTo>
                  <a:cubicBezTo>
                    <a:pt x="9709" y="1118"/>
                    <a:pt x="9132" y="1331"/>
                    <a:pt x="8563" y="1331"/>
                  </a:cubicBezTo>
                  <a:cubicBezTo>
                    <a:pt x="7959" y="1331"/>
                    <a:pt x="7366" y="1090"/>
                    <a:pt x="6766" y="535"/>
                  </a:cubicBezTo>
                  <a:cubicBezTo>
                    <a:pt x="6399" y="194"/>
                    <a:pt x="5977" y="42"/>
                    <a:pt x="5534" y="42"/>
                  </a:cubicBezTo>
                  <a:cubicBezTo>
                    <a:pt x="5163" y="42"/>
                    <a:pt x="4779" y="148"/>
                    <a:pt x="4401" y="338"/>
                  </a:cubicBezTo>
                  <a:cubicBezTo>
                    <a:pt x="3956" y="563"/>
                    <a:pt x="3516" y="779"/>
                    <a:pt x="3076" y="1008"/>
                  </a:cubicBezTo>
                  <a:cubicBezTo>
                    <a:pt x="2648" y="1229"/>
                    <a:pt x="2229" y="1375"/>
                    <a:pt x="1818" y="1375"/>
                  </a:cubicBezTo>
                  <a:cubicBezTo>
                    <a:pt x="1402" y="1375"/>
                    <a:pt x="993" y="1225"/>
                    <a:pt x="592" y="851"/>
                  </a:cubicBezTo>
                  <a:cubicBezTo>
                    <a:pt x="545" y="806"/>
                    <a:pt x="469" y="794"/>
                    <a:pt x="380" y="794"/>
                  </a:cubicBezTo>
                  <a:cubicBezTo>
                    <a:pt x="275" y="794"/>
                    <a:pt x="153" y="812"/>
                    <a:pt x="46" y="812"/>
                  </a:cubicBezTo>
                  <a:cubicBezTo>
                    <a:pt x="34" y="812"/>
                    <a:pt x="22" y="811"/>
                    <a:pt x="10" y="811"/>
                  </a:cubicBezTo>
                  <a:lnTo>
                    <a:pt x="10" y="811"/>
                  </a:lnTo>
                  <a:cubicBezTo>
                    <a:pt x="33" y="994"/>
                    <a:pt x="1" y="1214"/>
                    <a:pt x="88" y="1360"/>
                  </a:cubicBezTo>
                  <a:cubicBezTo>
                    <a:pt x="450" y="1956"/>
                    <a:pt x="1153" y="2317"/>
                    <a:pt x="1888" y="2317"/>
                  </a:cubicBezTo>
                  <a:cubicBezTo>
                    <a:pt x="2091" y="2317"/>
                    <a:pt x="2297" y="2289"/>
                    <a:pt x="2498" y="2231"/>
                  </a:cubicBezTo>
                  <a:cubicBezTo>
                    <a:pt x="2971" y="2098"/>
                    <a:pt x="3471" y="1947"/>
                    <a:pt x="3869" y="1677"/>
                  </a:cubicBezTo>
                  <a:cubicBezTo>
                    <a:pt x="4404" y="1311"/>
                    <a:pt x="4909" y="1115"/>
                    <a:pt x="5405" y="1115"/>
                  </a:cubicBezTo>
                  <a:cubicBezTo>
                    <a:pt x="5947" y="1115"/>
                    <a:pt x="6477" y="1350"/>
                    <a:pt x="7018" y="1855"/>
                  </a:cubicBezTo>
                  <a:cubicBezTo>
                    <a:pt x="7437" y="2244"/>
                    <a:pt x="7919" y="2410"/>
                    <a:pt x="8423" y="2410"/>
                  </a:cubicBezTo>
                  <a:cubicBezTo>
                    <a:pt x="8791" y="2410"/>
                    <a:pt x="9171" y="2322"/>
                    <a:pt x="9549" y="2166"/>
                  </a:cubicBezTo>
                  <a:cubicBezTo>
                    <a:pt x="10177" y="1910"/>
                    <a:pt x="10768" y="1562"/>
                    <a:pt x="11400" y="1337"/>
                  </a:cubicBezTo>
                  <a:cubicBezTo>
                    <a:pt x="11646" y="1250"/>
                    <a:pt x="11944" y="1172"/>
                    <a:pt x="12211" y="1172"/>
                  </a:cubicBezTo>
                  <a:cubicBezTo>
                    <a:pt x="12338" y="1172"/>
                    <a:pt x="12457" y="1189"/>
                    <a:pt x="12561" y="1232"/>
                  </a:cubicBezTo>
                  <a:cubicBezTo>
                    <a:pt x="13040" y="1430"/>
                    <a:pt x="13504" y="1512"/>
                    <a:pt x="13961" y="1512"/>
                  </a:cubicBezTo>
                  <a:cubicBezTo>
                    <a:pt x="14636" y="1512"/>
                    <a:pt x="15298" y="1333"/>
                    <a:pt x="15975" y="1085"/>
                  </a:cubicBezTo>
                  <a:cubicBezTo>
                    <a:pt x="16170" y="1012"/>
                    <a:pt x="16405" y="974"/>
                    <a:pt x="16639" y="974"/>
                  </a:cubicBezTo>
                  <a:cubicBezTo>
                    <a:pt x="16890" y="974"/>
                    <a:pt x="17141" y="1018"/>
                    <a:pt x="17341" y="1108"/>
                  </a:cubicBezTo>
                  <a:cubicBezTo>
                    <a:pt x="18181" y="1492"/>
                    <a:pt x="19034" y="1600"/>
                    <a:pt x="19896" y="1600"/>
                  </a:cubicBezTo>
                  <a:cubicBezTo>
                    <a:pt x="20446" y="1600"/>
                    <a:pt x="20998" y="1556"/>
                    <a:pt x="21553" y="1512"/>
                  </a:cubicBezTo>
                  <a:cubicBezTo>
                    <a:pt x="21755" y="1497"/>
                    <a:pt x="21947" y="1369"/>
                    <a:pt x="22277" y="1241"/>
                  </a:cubicBezTo>
                  <a:cubicBezTo>
                    <a:pt x="22029" y="1081"/>
                    <a:pt x="21937" y="975"/>
                    <a:pt x="21828" y="952"/>
                  </a:cubicBezTo>
                  <a:cubicBezTo>
                    <a:pt x="21186" y="834"/>
                    <a:pt x="20540" y="727"/>
                    <a:pt x="19893" y="628"/>
                  </a:cubicBezTo>
                  <a:cubicBezTo>
                    <a:pt x="19339" y="545"/>
                    <a:pt x="18725" y="596"/>
                    <a:pt x="18229" y="371"/>
                  </a:cubicBezTo>
                  <a:cubicBezTo>
                    <a:pt x="17677" y="123"/>
                    <a:pt x="17144" y="0"/>
                    <a:pt x="1661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25"/>
            <p:cNvSpPr/>
            <p:nvPr/>
          </p:nvSpPr>
          <p:spPr>
            <a:xfrm>
              <a:off x="2722350" y="1442150"/>
              <a:ext cx="100025" cy="151650"/>
            </a:xfrm>
            <a:custGeom>
              <a:rect b="b" l="l" r="r" t="t"/>
              <a:pathLst>
                <a:path extrusionOk="0" h="6066" w="4001">
                  <a:moveTo>
                    <a:pt x="3653" y="0"/>
                  </a:moveTo>
                  <a:cubicBezTo>
                    <a:pt x="2586" y="147"/>
                    <a:pt x="1412" y="152"/>
                    <a:pt x="656" y="1289"/>
                  </a:cubicBezTo>
                  <a:lnTo>
                    <a:pt x="152" y="1174"/>
                  </a:lnTo>
                  <a:lnTo>
                    <a:pt x="152" y="1174"/>
                  </a:lnTo>
                  <a:cubicBezTo>
                    <a:pt x="260" y="1399"/>
                    <a:pt x="324" y="1641"/>
                    <a:pt x="344" y="1889"/>
                  </a:cubicBezTo>
                  <a:cubicBezTo>
                    <a:pt x="390" y="2461"/>
                    <a:pt x="1" y="2934"/>
                    <a:pt x="248" y="3589"/>
                  </a:cubicBezTo>
                  <a:cubicBezTo>
                    <a:pt x="500" y="4249"/>
                    <a:pt x="510" y="4525"/>
                    <a:pt x="1251" y="4579"/>
                  </a:cubicBezTo>
                  <a:cubicBezTo>
                    <a:pt x="1994" y="4634"/>
                    <a:pt x="2599" y="4905"/>
                    <a:pt x="2951" y="5602"/>
                  </a:cubicBezTo>
                  <a:cubicBezTo>
                    <a:pt x="2994" y="5683"/>
                    <a:pt x="3045" y="5760"/>
                    <a:pt x="3103" y="5831"/>
                  </a:cubicBezTo>
                  <a:cubicBezTo>
                    <a:pt x="3231" y="5986"/>
                    <a:pt x="3356" y="6066"/>
                    <a:pt x="3467" y="6066"/>
                  </a:cubicBezTo>
                  <a:cubicBezTo>
                    <a:pt x="3597" y="6066"/>
                    <a:pt x="3707" y="5955"/>
                    <a:pt x="3776" y="5730"/>
                  </a:cubicBezTo>
                  <a:cubicBezTo>
                    <a:pt x="3891" y="5354"/>
                    <a:pt x="4001" y="4941"/>
                    <a:pt x="3978" y="4552"/>
                  </a:cubicBezTo>
                  <a:cubicBezTo>
                    <a:pt x="3900" y="3044"/>
                    <a:pt x="3767" y="1536"/>
                    <a:pt x="3653" y="0"/>
                  </a:cubicBezTo>
                  <a:close/>
                </a:path>
              </a:pathLst>
            </a:custGeom>
            <a:solidFill>
              <a:srgbClr val="FED5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25"/>
            <p:cNvSpPr/>
            <p:nvPr/>
          </p:nvSpPr>
          <p:spPr>
            <a:xfrm>
              <a:off x="2685200" y="1814825"/>
              <a:ext cx="103050" cy="90500"/>
            </a:xfrm>
            <a:custGeom>
              <a:rect b="b" l="l" r="r" t="t"/>
              <a:pathLst>
                <a:path extrusionOk="0" h="3620" w="4122">
                  <a:moveTo>
                    <a:pt x="2120" y="701"/>
                  </a:moveTo>
                  <a:cubicBezTo>
                    <a:pt x="2151" y="701"/>
                    <a:pt x="2181" y="705"/>
                    <a:pt x="2209" y="714"/>
                  </a:cubicBezTo>
                  <a:cubicBezTo>
                    <a:pt x="2576" y="828"/>
                    <a:pt x="2951" y="1301"/>
                    <a:pt x="3079" y="1695"/>
                  </a:cubicBezTo>
                  <a:cubicBezTo>
                    <a:pt x="3226" y="2157"/>
                    <a:pt x="2456" y="2759"/>
                    <a:pt x="1852" y="2767"/>
                  </a:cubicBezTo>
                  <a:cubicBezTo>
                    <a:pt x="1844" y="2767"/>
                    <a:pt x="1836" y="2767"/>
                    <a:pt x="1828" y="2767"/>
                  </a:cubicBezTo>
                  <a:cubicBezTo>
                    <a:pt x="1227" y="2767"/>
                    <a:pt x="813" y="2440"/>
                    <a:pt x="857" y="1938"/>
                  </a:cubicBezTo>
                  <a:cubicBezTo>
                    <a:pt x="880" y="1699"/>
                    <a:pt x="971" y="1397"/>
                    <a:pt x="1141" y="1264"/>
                  </a:cubicBezTo>
                  <a:cubicBezTo>
                    <a:pt x="1430" y="1033"/>
                    <a:pt x="1838" y="701"/>
                    <a:pt x="2120" y="701"/>
                  </a:cubicBezTo>
                  <a:close/>
                  <a:moveTo>
                    <a:pt x="2480" y="1"/>
                  </a:moveTo>
                  <a:cubicBezTo>
                    <a:pt x="2265" y="1"/>
                    <a:pt x="2045" y="86"/>
                    <a:pt x="1825" y="264"/>
                  </a:cubicBezTo>
                  <a:cubicBezTo>
                    <a:pt x="1760" y="315"/>
                    <a:pt x="1655" y="324"/>
                    <a:pt x="1568" y="338"/>
                  </a:cubicBezTo>
                  <a:cubicBezTo>
                    <a:pt x="527" y="517"/>
                    <a:pt x="1" y="1167"/>
                    <a:pt x="97" y="2162"/>
                  </a:cubicBezTo>
                  <a:cubicBezTo>
                    <a:pt x="179" y="3002"/>
                    <a:pt x="930" y="3620"/>
                    <a:pt x="1865" y="3620"/>
                  </a:cubicBezTo>
                  <a:cubicBezTo>
                    <a:pt x="1869" y="3620"/>
                    <a:pt x="1872" y="3620"/>
                    <a:pt x="1875" y="3620"/>
                  </a:cubicBezTo>
                  <a:cubicBezTo>
                    <a:pt x="2811" y="3620"/>
                    <a:pt x="3699" y="2919"/>
                    <a:pt x="3928" y="2002"/>
                  </a:cubicBezTo>
                  <a:cubicBezTo>
                    <a:pt x="4121" y="1236"/>
                    <a:pt x="3672" y="746"/>
                    <a:pt x="3168" y="302"/>
                  </a:cubicBezTo>
                  <a:cubicBezTo>
                    <a:pt x="2949" y="104"/>
                    <a:pt x="2718" y="1"/>
                    <a:pt x="248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25"/>
            <p:cNvSpPr/>
            <p:nvPr/>
          </p:nvSpPr>
          <p:spPr>
            <a:xfrm>
              <a:off x="2108725" y="1201400"/>
              <a:ext cx="82050" cy="78625"/>
            </a:xfrm>
            <a:custGeom>
              <a:rect b="b" l="l" r="r" t="t"/>
              <a:pathLst>
                <a:path extrusionOk="0" h="3145" w="3282">
                  <a:moveTo>
                    <a:pt x="1771" y="0"/>
                  </a:moveTo>
                  <a:cubicBezTo>
                    <a:pt x="1769" y="0"/>
                    <a:pt x="1767" y="0"/>
                    <a:pt x="1765" y="0"/>
                  </a:cubicBezTo>
                  <a:cubicBezTo>
                    <a:pt x="899" y="0"/>
                    <a:pt x="0" y="885"/>
                    <a:pt x="22" y="1716"/>
                  </a:cubicBezTo>
                  <a:cubicBezTo>
                    <a:pt x="41" y="2516"/>
                    <a:pt x="840" y="3145"/>
                    <a:pt x="1837" y="3145"/>
                  </a:cubicBezTo>
                  <a:cubicBezTo>
                    <a:pt x="1845" y="3145"/>
                    <a:pt x="1853" y="3145"/>
                    <a:pt x="1860" y="3145"/>
                  </a:cubicBezTo>
                  <a:cubicBezTo>
                    <a:pt x="2672" y="3136"/>
                    <a:pt x="3263" y="2558"/>
                    <a:pt x="3273" y="1774"/>
                  </a:cubicBezTo>
                  <a:cubicBezTo>
                    <a:pt x="3282" y="846"/>
                    <a:pt x="2570" y="0"/>
                    <a:pt x="1771" y="0"/>
                  </a:cubicBezTo>
                  <a:close/>
                </a:path>
              </a:pathLst>
            </a:custGeom>
            <a:solidFill>
              <a:srgbClr val="FED5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25"/>
            <p:cNvSpPr/>
            <p:nvPr/>
          </p:nvSpPr>
          <p:spPr>
            <a:xfrm>
              <a:off x="2175750" y="1694925"/>
              <a:ext cx="44025" cy="21625"/>
            </a:xfrm>
            <a:custGeom>
              <a:rect b="b" l="l" r="r" t="t"/>
              <a:pathLst>
                <a:path extrusionOk="0" h="865" w="1761">
                  <a:moveTo>
                    <a:pt x="1760" y="1"/>
                  </a:moveTo>
                  <a:lnTo>
                    <a:pt x="1760" y="1"/>
                  </a:lnTo>
                  <a:cubicBezTo>
                    <a:pt x="1182" y="97"/>
                    <a:pt x="729" y="156"/>
                    <a:pt x="284" y="262"/>
                  </a:cubicBezTo>
                  <a:cubicBezTo>
                    <a:pt x="174" y="289"/>
                    <a:pt x="73" y="450"/>
                    <a:pt x="23" y="573"/>
                  </a:cubicBezTo>
                  <a:cubicBezTo>
                    <a:pt x="1" y="624"/>
                    <a:pt x="101" y="771"/>
                    <a:pt x="179" y="811"/>
                  </a:cubicBezTo>
                  <a:cubicBezTo>
                    <a:pt x="245" y="847"/>
                    <a:pt x="330" y="864"/>
                    <a:pt x="425" y="864"/>
                  </a:cubicBezTo>
                  <a:cubicBezTo>
                    <a:pt x="867" y="864"/>
                    <a:pt x="1546" y="505"/>
                    <a:pt x="176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25"/>
            <p:cNvSpPr/>
            <p:nvPr/>
          </p:nvSpPr>
          <p:spPr>
            <a:xfrm>
              <a:off x="2138625" y="1677825"/>
              <a:ext cx="35425" cy="20550"/>
            </a:xfrm>
            <a:custGeom>
              <a:rect b="b" l="l" r="r" t="t"/>
              <a:pathLst>
                <a:path extrusionOk="0" h="822" w="1417">
                  <a:moveTo>
                    <a:pt x="1113" y="0"/>
                  </a:moveTo>
                  <a:cubicBezTo>
                    <a:pt x="1108" y="0"/>
                    <a:pt x="1102" y="1"/>
                    <a:pt x="1097" y="1"/>
                  </a:cubicBezTo>
                  <a:cubicBezTo>
                    <a:pt x="798" y="61"/>
                    <a:pt x="496" y="144"/>
                    <a:pt x="211" y="262"/>
                  </a:cubicBezTo>
                  <a:cubicBezTo>
                    <a:pt x="111" y="304"/>
                    <a:pt x="1" y="492"/>
                    <a:pt x="14" y="593"/>
                  </a:cubicBezTo>
                  <a:cubicBezTo>
                    <a:pt x="24" y="680"/>
                    <a:pt x="216" y="740"/>
                    <a:pt x="335" y="822"/>
                  </a:cubicBezTo>
                  <a:cubicBezTo>
                    <a:pt x="661" y="708"/>
                    <a:pt x="963" y="630"/>
                    <a:pt x="1238" y="496"/>
                  </a:cubicBezTo>
                  <a:cubicBezTo>
                    <a:pt x="1329" y="451"/>
                    <a:pt x="1362" y="267"/>
                    <a:pt x="1417" y="144"/>
                  </a:cubicBezTo>
                  <a:cubicBezTo>
                    <a:pt x="1317" y="96"/>
                    <a:pt x="1206" y="0"/>
                    <a:pt x="111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25"/>
            <p:cNvSpPr/>
            <p:nvPr/>
          </p:nvSpPr>
          <p:spPr>
            <a:xfrm>
              <a:off x="1569900" y="836375"/>
              <a:ext cx="596025" cy="670725"/>
            </a:xfrm>
            <a:custGeom>
              <a:rect b="b" l="l" r="r" t="t"/>
              <a:pathLst>
                <a:path extrusionOk="0" h="26829" w="23841">
                  <a:moveTo>
                    <a:pt x="19404" y="620"/>
                  </a:moveTo>
                  <a:cubicBezTo>
                    <a:pt x="19900" y="620"/>
                    <a:pt x="20410" y="751"/>
                    <a:pt x="20925" y="964"/>
                  </a:cubicBezTo>
                  <a:cubicBezTo>
                    <a:pt x="21392" y="1157"/>
                    <a:pt x="21873" y="1561"/>
                    <a:pt x="22107" y="1997"/>
                  </a:cubicBezTo>
                  <a:cubicBezTo>
                    <a:pt x="22314" y="2382"/>
                    <a:pt x="21562" y="3340"/>
                    <a:pt x="20984" y="3545"/>
                  </a:cubicBezTo>
                  <a:cubicBezTo>
                    <a:pt x="19999" y="3903"/>
                    <a:pt x="18992" y="4206"/>
                    <a:pt x="17958" y="4206"/>
                  </a:cubicBezTo>
                  <a:cubicBezTo>
                    <a:pt x="17626" y="4206"/>
                    <a:pt x="17292" y="4175"/>
                    <a:pt x="16955" y="4105"/>
                  </a:cubicBezTo>
                  <a:cubicBezTo>
                    <a:pt x="16571" y="4025"/>
                    <a:pt x="16205" y="3985"/>
                    <a:pt x="15856" y="3985"/>
                  </a:cubicBezTo>
                  <a:cubicBezTo>
                    <a:pt x="14455" y="3985"/>
                    <a:pt x="13335" y="4625"/>
                    <a:pt x="12413" y="5887"/>
                  </a:cubicBezTo>
                  <a:cubicBezTo>
                    <a:pt x="11591" y="7015"/>
                    <a:pt x="10446" y="7588"/>
                    <a:pt x="9041" y="7588"/>
                  </a:cubicBezTo>
                  <a:cubicBezTo>
                    <a:pt x="9013" y="7588"/>
                    <a:pt x="8985" y="7587"/>
                    <a:pt x="8957" y="7587"/>
                  </a:cubicBezTo>
                  <a:cubicBezTo>
                    <a:pt x="8774" y="7583"/>
                    <a:pt x="8591" y="7583"/>
                    <a:pt x="8407" y="7583"/>
                  </a:cubicBezTo>
                  <a:cubicBezTo>
                    <a:pt x="6542" y="7583"/>
                    <a:pt x="5258" y="8935"/>
                    <a:pt x="5547" y="10782"/>
                  </a:cubicBezTo>
                  <a:cubicBezTo>
                    <a:pt x="5708" y="11813"/>
                    <a:pt x="5451" y="12482"/>
                    <a:pt x="4662" y="13111"/>
                  </a:cubicBezTo>
                  <a:cubicBezTo>
                    <a:pt x="4351" y="13358"/>
                    <a:pt x="4140" y="13876"/>
                    <a:pt x="4103" y="14293"/>
                  </a:cubicBezTo>
                  <a:cubicBezTo>
                    <a:pt x="4021" y="15223"/>
                    <a:pt x="4309" y="16094"/>
                    <a:pt x="4887" y="16809"/>
                  </a:cubicBezTo>
                  <a:cubicBezTo>
                    <a:pt x="4406" y="16970"/>
                    <a:pt x="3966" y="17116"/>
                    <a:pt x="3522" y="17263"/>
                  </a:cubicBezTo>
                  <a:cubicBezTo>
                    <a:pt x="3464" y="17279"/>
                    <a:pt x="3401" y="17319"/>
                    <a:pt x="3349" y="17319"/>
                  </a:cubicBezTo>
                  <a:cubicBezTo>
                    <a:pt x="3339" y="17319"/>
                    <a:pt x="3329" y="17317"/>
                    <a:pt x="3320" y="17314"/>
                  </a:cubicBezTo>
                  <a:cubicBezTo>
                    <a:pt x="2426" y="16960"/>
                    <a:pt x="1473" y="16695"/>
                    <a:pt x="954" y="15755"/>
                  </a:cubicBezTo>
                  <a:cubicBezTo>
                    <a:pt x="583" y="15082"/>
                    <a:pt x="606" y="14600"/>
                    <a:pt x="1170" y="14082"/>
                  </a:cubicBezTo>
                  <a:cubicBezTo>
                    <a:pt x="1546" y="13739"/>
                    <a:pt x="1982" y="13454"/>
                    <a:pt x="2417" y="13194"/>
                  </a:cubicBezTo>
                  <a:cubicBezTo>
                    <a:pt x="3251" y="12698"/>
                    <a:pt x="3448" y="12244"/>
                    <a:pt x="3141" y="11323"/>
                  </a:cubicBezTo>
                  <a:cubicBezTo>
                    <a:pt x="3039" y="11030"/>
                    <a:pt x="2922" y="10743"/>
                    <a:pt x="2788" y="10462"/>
                  </a:cubicBezTo>
                  <a:cubicBezTo>
                    <a:pt x="2403" y="9656"/>
                    <a:pt x="2605" y="8977"/>
                    <a:pt x="3177" y="8348"/>
                  </a:cubicBezTo>
                  <a:cubicBezTo>
                    <a:pt x="3915" y="7538"/>
                    <a:pt x="4860" y="7138"/>
                    <a:pt x="5901" y="6905"/>
                  </a:cubicBezTo>
                  <a:cubicBezTo>
                    <a:pt x="6345" y="6804"/>
                    <a:pt x="6793" y="6713"/>
                    <a:pt x="7234" y="6593"/>
                  </a:cubicBezTo>
                  <a:cubicBezTo>
                    <a:pt x="8242" y="6314"/>
                    <a:pt x="8985" y="5741"/>
                    <a:pt x="9388" y="4732"/>
                  </a:cubicBezTo>
                  <a:cubicBezTo>
                    <a:pt x="9810" y="3688"/>
                    <a:pt x="10607" y="3110"/>
                    <a:pt x="11758" y="3068"/>
                  </a:cubicBezTo>
                  <a:cubicBezTo>
                    <a:pt x="12027" y="3056"/>
                    <a:pt x="12296" y="3042"/>
                    <a:pt x="12563" y="3042"/>
                  </a:cubicBezTo>
                  <a:cubicBezTo>
                    <a:pt x="12697" y="3042"/>
                    <a:pt x="12830" y="3046"/>
                    <a:pt x="12963" y="3055"/>
                  </a:cubicBezTo>
                  <a:cubicBezTo>
                    <a:pt x="13139" y="3067"/>
                    <a:pt x="13314" y="3073"/>
                    <a:pt x="13486" y="3073"/>
                  </a:cubicBezTo>
                  <a:cubicBezTo>
                    <a:pt x="15011" y="3073"/>
                    <a:pt x="16370" y="2593"/>
                    <a:pt x="17483" y="1469"/>
                  </a:cubicBezTo>
                  <a:cubicBezTo>
                    <a:pt x="18082" y="862"/>
                    <a:pt x="18730" y="620"/>
                    <a:pt x="19404" y="620"/>
                  </a:cubicBezTo>
                  <a:close/>
                  <a:moveTo>
                    <a:pt x="22776" y="2735"/>
                  </a:moveTo>
                  <a:cubicBezTo>
                    <a:pt x="23161" y="3418"/>
                    <a:pt x="23020" y="4283"/>
                    <a:pt x="22336" y="5063"/>
                  </a:cubicBezTo>
                  <a:cubicBezTo>
                    <a:pt x="21392" y="6149"/>
                    <a:pt x="20187" y="6824"/>
                    <a:pt x="18821" y="7204"/>
                  </a:cubicBezTo>
                  <a:cubicBezTo>
                    <a:pt x="16263" y="7914"/>
                    <a:pt x="13688" y="8547"/>
                    <a:pt x="11135" y="9285"/>
                  </a:cubicBezTo>
                  <a:cubicBezTo>
                    <a:pt x="10268" y="9537"/>
                    <a:pt x="9443" y="9964"/>
                    <a:pt x="8623" y="10362"/>
                  </a:cubicBezTo>
                  <a:cubicBezTo>
                    <a:pt x="7454" y="10926"/>
                    <a:pt x="6808" y="11957"/>
                    <a:pt x="6675" y="13181"/>
                  </a:cubicBezTo>
                  <a:cubicBezTo>
                    <a:pt x="6555" y="14272"/>
                    <a:pt x="6712" y="15390"/>
                    <a:pt x="6767" y="16500"/>
                  </a:cubicBezTo>
                  <a:cubicBezTo>
                    <a:pt x="6803" y="17255"/>
                    <a:pt x="6890" y="18012"/>
                    <a:pt x="6913" y="18773"/>
                  </a:cubicBezTo>
                  <a:cubicBezTo>
                    <a:pt x="6917" y="18906"/>
                    <a:pt x="6725" y="19043"/>
                    <a:pt x="6620" y="19176"/>
                  </a:cubicBezTo>
                  <a:cubicBezTo>
                    <a:pt x="6505" y="19075"/>
                    <a:pt x="6331" y="18993"/>
                    <a:pt x="6276" y="18864"/>
                  </a:cubicBezTo>
                  <a:cubicBezTo>
                    <a:pt x="5749" y="17627"/>
                    <a:pt x="5199" y="16399"/>
                    <a:pt x="4740" y="15134"/>
                  </a:cubicBezTo>
                  <a:cubicBezTo>
                    <a:pt x="4483" y="14428"/>
                    <a:pt x="4589" y="13759"/>
                    <a:pt x="5300" y="13245"/>
                  </a:cubicBezTo>
                  <a:cubicBezTo>
                    <a:pt x="6046" y="12705"/>
                    <a:pt x="6359" y="11967"/>
                    <a:pt x="6175" y="10986"/>
                  </a:cubicBezTo>
                  <a:cubicBezTo>
                    <a:pt x="6079" y="10463"/>
                    <a:pt x="6189" y="9849"/>
                    <a:pt x="6377" y="9335"/>
                  </a:cubicBezTo>
                  <a:cubicBezTo>
                    <a:pt x="6651" y="8597"/>
                    <a:pt x="7279" y="8208"/>
                    <a:pt x="8091" y="8180"/>
                  </a:cubicBezTo>
                  <a:cubicBezTo>
                    <a:pt x="8265" y="8174"/>
                    <a:pt x="8439" y="8173"/>
                    <a:pt x="8613" y="8173"/>
                  </a:cubicBezTo>
                  <a:cubicBezTo>
                    <a:pt x="8699" y="8173"/>
                    <a:pt x="8786" y="8173"/>
                    <a:pt x="8873" y="8173"/>
                  </a:cubicBezTo>
                  <a:cubicBezTo>
                    <a:pt x="8959" y="8173"/>
                    <a:pt x="9046" y="8173"/>
                    <a:pt x="9132" y="8172"/>
                  </a:cubicBezTo>
                  <a:cubicBezTo>
                    <a:pt x="10677" y="8153"/>
                    <a:pt x="11932" y="7539"/>
                    <a:pt x="12894" y="6329"/>
                  </a:cubicBezTo>
                  <a:cubicBezTo>
                    <a:pt x="13119" y="6045"/>
                    <a:pt x="13362" y="5765"/>
                    <a:pt x="13609" y="5499"/>
                  </a:cubicBezTo>
                  <a:cubicBezTo>
                    <a:pt x="14244" y="4822"/>
                    <a:pt x="14984" y="4613"/>
                    <a:pt x="15770" y="4613"/>
                  </a:cubicBezTo>
                  <a:cubicBezTo>
                    <a:pt x="16181" y="4613"/>
                    <a:pt x="16605" y="4670"/>
                    <a:pt x="17033" y="4747"/>
                  </a:cubicBezTo>
                  <a:cubicBezTo>
                    <a:pt x="17378" y="4808"/>
                    <a:pt x="17718" y="4836"/>
                    <a:pt x="18054" y="4836"/>
                  </a:cubicBezTo>
                  <a:cubicBezTo>
                    <a:pt x="19188" y="4836"/>
                    <a:pt x="20276" y="4520"/>
                    <a:pt x="21314" y="4078"/>
                  </a:cubicBezTo>
                  <a:cubicBezTo>
                    <a:pt x="21882" y="3839"/>
                    <a:pt x="22286" y="3202"/>
                    <a:pt x="22776" y="2735"/>
                  </a:cubicBezTo>
                  <a:close/>
                  <a:moveTo>
                    <a:pt x="19434" y="0"/>
                  </a:moveTo>
                  <a:cubicBezTo>
                    <a:pt x="18618" y="0"/>
                    <a:pt x="17847" y="271"/>
                    <a:pt x="17294" y="865"/>
                  </a:cubicBezTo>
                  <a:cubicBezTo>
                    <a:pt x="16228" y="2016"/>
                    <a:pt x="14878" y="2468"/>
                    <a:pt x="13382" y="2468"/>
                  </a:cubicBezTo>
                  <a:cubicBezTo>
                    <a:pt x="13186" y="2468"/>
                    <a:pt x="12989" y="2460"/>
                    <a:pt x="12789" y="2445"/>
                  </a:cubicBezTo>
                  <a:cubicBezTo>
                    <a:pt x="12732" y="2441"/>
                    <a:pt x="12674" y="2440"/>
                    <a:pt x="12617" y="2440"/>
                  </a:cubicBezTo>
                  <a:cubicBezTo>
                    <a:pt x="12519" y="2440"/>
                    <a:pt x="12420" y="2444"/>
                    <a:pt x="12322" y="2444"/>
                  </a:cubicBezTo>
                  <a:cubicBezTo>
                    <a:pt x="12276" y="2444"/>
                    <a:pt x="12230" y="2443"/>
                    <a:pt x="12184" y="2441"/>
                  </a:cubicBezTo>
                  <a:cubicBezTo>
                    <a:pt x="12110" y="2437"/>
                    <a:pt x="12036" y="2436"/>
                    <a:pt x="11963" y="2436"/>
                  </a:cubicBezTo>
                  <a:cubicBezTo>
                    <a:pt x="10444" y="2436"/>
                    <a:pt x="9371" y="3168"/>
                    <a:pt x="8737" y="4577"/>
                  </a:cubicBezTo>
                  <a:cubicBezTo>
                    <a:pt x="8448" y="5232"/>
                    <a:pt x="7944" y="5622"/>
                    <a:pt x="7294" y="5833"/>
                  </a:cubicBezTo>
                  <a:cubicBezTo>
                    <a:pt x="6894" y="5962"/>
                    <a:pt x="6482" y="6057"/>
                    <a:pt x="6069" y="6145"/>
                  </a:cubicBezTo>
                  <a:cubicBezTo>
                    <a:pt x="4814" y="6415"/>
                    <a:pt x="3644" y="6837"/>
                    <a:pt x="2727" y="7803"/>
                  </a:cubicBezTo>
                  <a:cubicBezTo>
                    <a:pt x="1890" y="8679"/>
                    <a:pt x="1683" y="9605"/>
                    <a:pt x="2146" y="10718"/>
                  </a:cubicBezTo>
                  <a:cubicBezTo>
                    <a:pt x="2256" y="10971"/>
                    <a:pt x="2375" y="11223"/>
                    <a:pt x="2466" y="11480"/>
                  </a:cubicBezTo>
                  <a:cubicBezTo>
                    <a:pt x="2687" y="12103"/>
                    <a:pt x="2613" y="12268"/>
                    <a:pt x="2050" y="12598"/>
                  </a:cubicBezTo>
                  <a:cubicBezTo>
                    <a:pt x="1688" y="12809"/>
                    <a:pt x="1316" y="13015"/>
                    <a:pt x="996" y="13281"/>
                  </a:cubicBezTo>
                  <a:cubicBezTo>
                    <a:pt x="66" y="14051"/>
                    <a:pt x="1" y="15811"/>
                    <a:pt x="817" y="16709"/>
                  </a:cubicBezTo>
                  <a:cubicBezTo>
                    <a:pt x="1390" y="17337"/>
                    <a:pt x="2091" y="17718"/>
                    <a:pt x="2770" y="17801"/>
                  </a:cubicBezTo>
                  <a:cubicBezTo>
                    <a:pt x="2742" y="18533"/>
                    <a:pt x="2586" y="19208"/>
                    <a:pt x="2720" y="19812"/>
                  </a:cubicBezTo>
                  <a:cubicBezTo>
                    <a:pt x="3067" y="21389"/>
                    <a:pt x="4300" y="22288"/>
                    <a:pt x="5978" y="22301"/>
                  </a:cubicBezTo>
                  <a:cubicBezTo>
                    <a:pt x="6332" y="22305"/>
                    <a:pt x="6515" y="22402"/>
                    <a:pt x="6597" y="22742"/>
                  </a:cubicBezTo>
                  <a:cubicBezTo>
                    <a:pt x="6895" y="23928"/>
                    <a:pt x="7235" y="25106"/>
                    <a:pt x="7482" y="26307"/>
                  </a:cubicBezTo>
                  <a:cubicBezTo>
                    <a:pt x="7555" y="26651"/>
                    <a:pt x="7670" y="26793"/>
                    <a:pt x="7931" y="26825"/>
                  </a:cubicBezTo>
                  <a:cubicBezTo>
                    <a:pt x="7967" y="26827"/>
                    <a:pt x="8003" y="26828"/>
                    <a:pt x="8039" y="26828"/>
                  </a:cubicBezTo>
                  <a:cubicBezTo>
                    <a:pt x="8075" y="26828"/>
                    <a:pt x="8111" y="26827"/>
                    <a:pt x="8147" y="26825"/>
                  </a:cubicBezTo>
                  <a:cubicBezTo>
                    <a:pt x="8206" y="25203"/>
                    <a:pt x="7944" y="23686"/>
                    <a:pt x="7160" y="22279"/>
                  </a:cubicBezTo>
                  <a:cubicBezTo>
                    <a:pt x="7073" y="22128"/>
                    <a:pt x="6930" y="21967"/>
                    <a:pt x="6775" y="21907"/>
                  </a:cubicBezTo>
                  <a:cubicBezTo>
                    <a:pt x="6193" y="21673"/>
                    <a:pt x="5607" y="21458"/>
                    <a:pt x="5007" y="21284"/>
                  </a:cubicBezTo>
                  <a:cubicBezTo>
                    <a:pt x="3993" y="20991"/>
                    <a:pt x="3512" y="20266"/>
                    <a:pt x="3356" y="19294"/>
                  </a:cubicBezTo>
                  <a:cubicBezTo>
                    <a:pt x="3219" y="18447"/>
                    <a:pt x="3760" y="17663"/>
                    <a:pt x="4498" y="17544"/>
                  </a:cubicBezTo>
                  <a:cubicBezTo>
                    <a:pt x="4558" y="17534"/>
                    <a:pt x="4613" y="17529"/>
                    <a:pt x="4665" y="17529"/>
                  </a:cubicBezTo>
                  <a:cubicBezTo>
                    <a:pt x="4881" y="17529"/>
                    <a:pt x="5026" y="17624"/>
                    <a:pt x="5125" y="17901"/>
                  </a:cubicBezTo>
                  <a:cubicBezTo>
                    <a:pt x="5300" y="18402"/>
                    <a:pt x="5529" y="18883"/>
                    <a:pt x="5771" y="19355"/>
                  </a:cubicBezTo>
                  <a:cubicBezTo>
                    <a:pt x="5958" y="19711"/>
                    <a:pt x="6267" y="19918"/>
                    <a:pt x="6668" y="19918"/>
                  </a:cubicBezTo>
                  <a:cubicBezTo>
                    <a:pt x="6700" y="19918"/>
                    <a:pt x="6733" y="19917"/>
                    <a:pt x="6766" y="19914"/>
                  </a:cubicBezTo>
                  <a:cubicBezTo>
                    <a:pt x="7239" y="19872"/>
                    <a:pt x="7458" y="19538"/>
                    <a:pt x="7605" y="19144"/>
                  </a:cubicBezTo>
                  <a:cubicBezTo>
                    <a:pt x="7664" y="18970"/>
                    <a:pt x="7742" y="18782"/>
                    <a:pt x="7725" y="18612"/>
                  </a:cubicBezTo>
                  <a:cubicBezTo>
                    <a:pt x="7632" y="17746"/>
                    <a:pt x="7632" y="16847"/>
                    <a:pt x="7380" y="16027"/>
                  </a:cubicBezTo>
                  <a:cubicBezTo>
                    <a:pt x="7079" y="15032"/>
                    <a:pt x="7069" y="14074"/>
                    <a:pt x="7298" y="13107"/>
                  </a:cubicBezTo>
                  <a:cubicBezTo>
                    <a:pt x="7481" y="12314"/>
                    <a:pt x="7794" y="11534"/>
                    <a:pt x="8564" y="11122"/>
                  </a:cubicBezTo>
                  <a:cubicBezTo>
                    <a:pt x="9398" y="10673"/>
                    <a:pt x="10241" y="10205"/>
                    <a:pt x="11139" y="9917"/>
                  </a:cubicBezTo>
                  <a:cubicBezTo>
                    <a:pt x="12546" y="9463"/>
                    <a:pt x="14008" y="9165"/>
                    <a:pt x="15438" y="8770"/>
                  </a:cubicBezTo>
                  <a:cubicBezTo>
                    <a:pt x="17395" y="8240"/>
                    <a:pt x="19412" y="7882"/>
                    <a:pt x="21181" y="6805"/>
                  </a:cubicBezTo>
                  <a:cubicBezTo>
                    <a:pt x="21539" y="6589"/>
                    <a:pt x="21888" y="6365"/>
                    <a:pt x="22241" y="6149"/>
                  </a:cubicBezTo>
                  <a:lnTo>
                    <a:pt x="22250" y="6140"/>
                  </a:lnTo>
                  <a:cubicBezTo>
                    <a:pt x="22433" y="5907"/>
                    <a:pt x="22626" y="5677"/>
                    <a:pt x="22813" y="5448"/>
                  </a:cubicBezTo>
                  <a:cubicBezTo>
                    <a:pt x="23478" y="4655"/>
                    <a:pt x="23840" y="3738"/>
                    <a:pt x="23464" y="2743"/>
                  </a:cubicBezTo>
                  <a:cubicBezTo>
                    <a:pt x="22826" y="1050"/>
                    <a:pt x="21042" y="0"/>
                    <a:pt x="19434"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25"/>
            <p:cNvSpPr/>
            <p:nvPr/>
          </p:nvSpPr>
          <p:spPr>
            <a:xfrm>
              <a:off x="2085225" y="1712475"/>
              <a:ext cx="62600" cy="23725"/>
            </a:xfrm>
            <a:custGeom>
              <a:rect b="b" l="l" r="r" t="t"/>
              <a:pathLst>
                <a:path extrusionOk="0" h="949" w="2504">
                  <a:moveTo>
                    <a:pt x="2118" y="0"/>
                  </a:moveTo>
                  <a:cubicBezTo>
                    <a:pt x="2114" y="0"/>
                    <a:pt x="2109" y="0"/>
                    <a:pt x="2105" y="1"/>
                  </a:cubicBezTo>
                  <a:cubicBezTo>
                    <a:pt x="1504" y="41"/>
                    <a:pt x="904" y="110"/>
                    <a:pt x="307" y="203"/>
                  </a:cubicBezTo>
                  <a:cubicBezTo>
                    <a:pt x="193" y="220"/>
                    <a:pt x="29" y="358"/>
                    <a:pt x="15" y="459"/>
                  </a:cubicBezTo>
                  <a:cubicBezTo>
                    <a:pt x="0" y="564"/>
                    <a:pt x="114" y="733"/>
                    <a:pt x="221" y="798"/>
                  </a:cubicBezTo>
                  <a:cubicBezTo>
                    <a:pt x="348" y="885"/>
                    <a:pt x="528" y="889"/>
                    <a:pt x="757" y="948"/>
                  </a:cubicBezTo>
                  <a:cubicBezTo>
                    <a:pt x="1214" y="839"/>
                    <a:pt x="1733" y="738"/>
                    <a:pt x="2232" y="582"/>
                  </a:cubicBezTo>
                  <a:cubicBezTo>
                    <a:pt x="2352" y="545"/>
                    <a:pt x="2415" y="334"/>
                    <a:pt x="2503" y="206"/>
                  </a:cubicBezTo>
                  <a:cubicBezTo>
                    <a:pt x="2375" y="135"/>
                    <a:pt x="2242" y="0"/>
                    <a:pt x="2118"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25"/>
            <p:cNvSpPr/>
            <p:nvPr/>
          </p:nvSpPr>
          <p:spPr>
            <a:xfrm>
              <a:off x="1837250" y="2914175"/>
              <a:ext cx="298300" cy="72725"/>
            </a:xfrm>
            <a:custGeom>
              <a:rect b="b" l="l" r="r" t="t"/>
              <a:pathLst>
                <a:path extrusionOk="0" h="2909" w="11932">
                  <a:moveTo>
                    <a:pt x="3345" y="1"/>
                  </a:moveTo>
                  <a:cubicBezTo>
                    <a:pt x="3232" y="1"/>
                    <a:pt x="3115" y="9"/>
                    <a:pt x="2990" y="27"/>
                  </a:cubicBezTo>
                  <a:cubicBezTo>
                    <a:pt x="2004" y="164"/>
                    <a:pt x="1009" y="229"/>
                    <a:pt x="1" y="324"/>
                  </a:cubicBezTo>
                  <a:cubicBezTo>
                    <a:pt x="28" y="682"/>
                    <a:pt x="74" y="1062"/>
                    <a:pt x="92" y="1447"/>
                  </a:cubicBezTo>
                  <a:cubicBezTo>
                    <a:pt x="138" y="2625"/>
                    <a:pt x="298" y="2795"/>
                    <a:pt x="1499" y="2892"/>
                  </a:cubicBezTo>
                  <a:cubicBezTo>
                    <a:pt x="1619" y="2903"/>
                    <a:pt x="1739" y="2909"/>
                    <a:pt x="1859" y="2909"/>
                  </a:cubicBezTo>
                  <a:cubicBezTo>
                    <a:pt x="1941" y="2909"/>
                    <a:pt x="2023" y="2906"/>
                    <a:pt x="2104" y="2901"/>
                  </a:cubicBezTo>
                  <a:cubicBezTo>
                    <a:pt x="4057" y="2772"/>
                    <a:pt x="6009" y="2653"/>
                    <a:pt x="7961" y="2506"/>
                  </a:cubicBezTo>
                  <a:cubicBezTo>
                    <a:pt x="9286" y="2406"/>
                    <a:pt x="10607" y="2259"/>
                    <a:pt x="11926" y="2131"/>
                  </a:cubicBezTo>
                  <a:cubicBezTo>
                    <a:pt x="11926" y="2076"/>
                    <a:pt x="11932" y="2025"/>
                    <a:pt x="11932" y="1971"/>
                  </a:cubicBezTo>
                  <a:cubicBezTo>
                    <a:pt x="11762" y="1924"/>
                    <a:pt x="11592" y="1860"/>
                    <a:pt x="11419" y="1828"/>
                  </a:cubicBezTo>
                  <a:cubicBezTo>
                    <a:pt x="10104" y="1594"/>
                    <a:pt x="8783" y="1401"/>
                    <a:pt x="7477" y="1131"/>
                  </a:cubicBezTo>
                  <a:cubicBezTo>
                    <a:pt x="6459" y="921"/>
                    <a:pt x="5396" y="755"/>
                    <a:pt x="4483" y="307"/>
                  </a:cubicBezTo>
                  <a:cubicBezTo>
                    <a:pt x="4072" y="104"/>
                    <a:pt x="3734" y="1"/>
                    <a:pt x="3345" y="1"/>
                  </a:cubicBezTo>
                  <a:close/>
                </a:path>
              </a:pathLst>
            </a:custGeom>
            <a:solidFill>
              <a:srgbClr val="FED5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25"/>
            <p:cNvSpPr/>
            <p:nvPr/>
          </p:nvSpPr>
          <p:spPr>
            <a:xfrm>
              <a:off x="2125675" y="989875"/>
              <a:ext cx="700" cy="600"/>
            </a:xfrm>
            <a:custGeom>
              <a:rect b="b" l="l" r="r" t="t"/>
              <a:pathLst>
                <a:path extrusionOk="0" h="24" w="28">
                  <a:moveTo>
                    <a:pt x="19" y="0"/>
                  </a:moveTo>
                  <a:lnTo>
                    <a:pt x="10" y="9"/>
                  </a:lnTo>
                  <a:lnTo>
                    <a:pt x="0" y="19"/>
                  </a:lnTo>
                  <a:cubicBezTo>
                    <a:pt x="2" y="19"/>
                    <a:pt x="5" y="19"/>
                    <a:pt x="7" y="19"/>
                  </a:cubicBezTo>
                  <a:cubicBezTo>
                    <a:pt x="14" y="19"/>
                    <a:pt x="21" y="20"/>
                    <a:pt x="27" y="23"/>
                  </a:cubicBezTo>
                  <a:cubicBezTo>
                    <a:pt x="23" y="16"/>
                    <a:pt x="20" y="8"/>
                    <a:pt x="19" y="0"/>
                  </a:cubicBezTo>
                  <a:close/>
                </a:path>
              </a:pathLst>
            </a:custGeom>
            <a:solidFill>
              <a:srgbClr val="2F365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25"/>
            <p:cNvSpPr/>
            <p:nvPr/>
          </p:nvSpPr>
          <p:spPr>
            <a:xfrm>
              <a:off x="1917675" y="1282700"/>
              <a:ext cx="175100" cy="109500"/>
            </a:xfrm>
            <a:custGeom>
              <a:rect b="b" l="l" r="r" t="t"/>
              <a:pathLst>
                <a:path extrusionOk="0" h="4380" w="7004">
                  <a:moveTo>
                    <a:pt x="5618" y="820"/>
                  </a:moveTo>
                  <a:cubicBezTo>
                    <a:pt x="5743" y="820"/>
                    <a:pt x="5864" y="841"/>
                    <a:pt x="5951" y="896"/>
                  </a:cubicBezTo>
                  <a:cubicBezTo>
                    <a:pt x="6042" y="957"/>
                    <a:pt x="6010" y="1305"/>
                    <a:pt x="5951" y="1497"/>
                  </a:cubicBezTo>
                  <a:cubicBezTo>
                    <a:pt x="5575" y="2707"/>
                    <a:pt x="4388" y="3458"/>
                    <a:pt x="2870" y="3523"/>
                  </a:cubicBezTo>
                  <a:cubicBezTo>
                    <a:pt x="2472" y="3418"/>
                    <a:pt x="2045" y="3358"/>
                    <a:pt x="1674" y="3184"/>
                  </a:cubicBezTo>
                  <a:cubicBezTo>
                    <a:pt x="1435" y="3073"/>
                    <a:pt x="1124" y="2808"/>
                    <a:pt x="1115" y="2597"/>
                  </a:cubicBezTo>
                  <a:cubicBezTo>
                    <a:pt x="1106" y="2396"/>
                    <a:pt x="1408" y="2125"/>
                    <a:pt x="1637" y="1988"/>
                  </a:cubicBezTo>
                  <a:cubicBezTo>
                    <a:pt x="1927" y="1809"/>
                    <a:pt x="2274" y="1708"/>
                    <a:pt x="2605" y="1611"/>
                  </a:cubicBezTo>
                  <a:cubicBezTo>
                    <a:pt x="3500" y="1350"/>
                    <a:pt x="4392" y="1094"/>
                    <a:pt x="5295" y="860"/>
                  </a:cubicBezTo>
                  <a:cubicBezTo>
                    <a:pt x="5392" y="836"/>
                    <a:pt x="5507" y="820"/>
                    <a:pt x="5618" y="820"/>
                  </a:cubicBezTo>
                  <a:close/>
                  <a:moveTo>
                    <a:pt x="5778" y="0"/>
                  </a:moveTo>
                  <a:cubicBezTo>
                    <a:pt x="5705" y="0"/>
                    <a:pt x="5630" y="6"/>
                    <a:pt x="5552" y="17"/>
                  </a:cubicBezTo>
                  <a:cubicBezTo>
                    <a:pt x="5392" y="40"/>
                    <a:pt x="5231" y="90"/>
                    <a:pt x="5070" y="131"/>
                  </a:cubicBezTo>
                  <a:cubicBezTo>
                    <a:pt x="4227" y="351"/>
                    <a:pt x="3370" y="539"/>
                    <a:pt x="2535" y="805"/>
                  </a:cubicBezTo>
                  <a:cubicBezTo>
                    <a:pt x="1949" y="993"/>
                    <a:pt x="1344" y="1203"/>
                    <a:pt x="840" y="1542"/>
                  </a:cubicBezTo>
                  <a:cubicBezTo>
                    <a:pt x="1" y="2106"/>
                    <a:pt x="19" y="3156"/>
                    <a:pt x="890" y="3665"/>
                  </a:cubicBezTo>
                  <a:cubicBezTo>
                    <a:pt x="1486" y="4018"/>
                    <a:pt x="2192" y="4182"/>
                    <a:pt x="2710" y="4380"/>
                  </a:cubicBezTo>
                  <a:cubicBezTo>
                    <a:pt x="3429" y="4233"/>
                    <a:pt x="3961" y="4178"/>
                    <a:pt x="4461" y="4013"/>
                  </a:cubicBezTo>
                  <a:cubicBezTo>
                    <a:pt x="5749" y="3591"/>
                    <a:pt x="6555" y="2703"/>
                    <a:pt x="6835" y="1369"/>
                  </a:cubicBezTo>
                  <a:cubicBezTo>
                    <a:pt x="7003" y="570"/>
                    <a:pt x="6533" y="0"/>
                    <a:pt x="5778"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25"/>
            <p:cNvSpPr/>
            <p:nvPr/>
          </p:nvSpPr>
          <p:spPr>
            <a:xfrm>
              <a:off x="1982425" y="1069100"/>
              <a:ext cx="84250" cy="42025"/>
            </a:xfrm>
            <a:custGeom>
              <a:rect b="b" l="l" r="r" t="t"/>
              <a:pathLst>
                <a:path extrusionOk="0" h="1681" w="3370">
                  <a:moveTo>
                    <a:pt x="2160" y="1"/>
                  </a:moveTo>
                  <a:cubicBezTo>
                    <a:pt x="2150" y="1"/>
                    <a:pt x="2141" y="1"/>
                    <a:pt x="2133" y="2"/>
                  </a:cubicBezTo>
                  <a:cubicBezTo>
                    <a:pt x="1426" y="38"/>
                    <a:pt x="858" y="396"/>
                    <a:pt x="381" y="860"/>
                  </a:cubicBezTo>
                  <a:cubicBezTo>
                    <a:pt x="0" y="1226"/>
                    <a:pt x="189" y="1680"/>
                    <a:pt x="721" y="1680"/>
                  </a:cubicBezTo>
                  <a:cubicBezTo>
                    <a:pt x="736" y="1680"/>
                    <a:pt x="751" y="1681"/>
                    <a:pt x="765" y="1681"/>
                  </a:cubicBezTo>
                  <a:cubicBezTo>
                    <a:pt x="1305" y="1681"/>
                    <a:pt x="1863" y="1603"/>
                    <a:pt x="2389" y="1474"/>
                  </a:cubicBezTo>
                  <a:cubicBezTo>
                    <a:pt x="2815" y="1373"/>
                    <a:pt x="3370" y="1236"/>
                    <a:pt x="3269" y="626"/>
                  </a:cubicBezTo>
                  <a:cubicBezTo>
                    <a:pt x="3177" y="64"/>
                    <a:pt x="2646" y="44"/>
                    <a:pt x="2187" y="2"/>
                  </a:cubicBezTo>
                  <a:cubicBezTo>
                    <a:pt x="2178" y="1"/>
                    <a:pt x="2169" y="1"/>
                    <a:pt x="216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25"/>
            <p:cNvSpPr/>
            <p:nvPr/>
          </p:nvSpPr>
          <p:spPr>
            <a:xfrm>
              <a:off x="2016475" y="1117875"/>
              <a:ext cx="48575" cy="57900"/>
            </a:xfrm>
            <a:custGeom>
              <a:rect b="b" l="l" r="r" t="t"/>
              <a:pathLst>
                <a:path extrusionOk="0" h="2316" w="1943">
                  <a:moveTo>
                    <a:pt x="655" y="0"/>
                  </a:moveTo>
                  <a:cubicBezTo>
                    <a:pt x="274" y="0"/>
                    <a:pt x="0" y="292"/>
                    <a:pt x="69" y="743"/>
                  </a:cubicBezTo>
                  <a:cubicBezTo>
                    <a:pt x="123" y="1095"/>
                    <a:pt x="280" y="1439"/>
                    <a:pt x="435" y="1765"/>
                  </a:cubicBezTo>
                  <a:cubicBezTo>
                    <a:pt x="562" y="2026"/>
                    <a:pt x="746" y="2315"/>
                    <a:pt x="1018" y="2315"/>
                  </a:cubicBezTo>
                  <a:cubicBezTo>
                    <a:pt x="1082" y="2315"/>
                    <a:pt x="1150" y="2300"/>
                    <a:pt x="1223" y="2264"/>
                  </a:cubicBezTo>
                  <a:cubicBezTo>
                    <a:pt x="1517" y="2123"/>
                    <a:pt x="1710" y="1755"/>
                    <a:pt x="1943" y="1490"/>
                  </a:cubicBezTo>
                  <a:cubicBezTo>
                    <a:pt x="1838" y="861"/>
                    <a:pt x="1458" y="260"/>
                    <a:pt x="985" y="68"/>
                  </a:cubicBezTo>
                  <a:cubicBezTo>
                    <a:pt x="871" y="22"/>
                    <a:pt x="759" y="0"/>
                    <a:pt x="655"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25"/>
            <p:cNvSpPr/>
            <p:nvPr/>
          </p:nvSpPr>
          <p:spPr>
            <a:xfrm>
              <a:off x="1616900" y="1993400"/>
              <a:ext cx="427550" cy="104675"/>
            </a:xfrm>
            <a:custGeom>
              <a:rect b="b" l="l" r="r" t="t"/>
              <a:pathLst>
                <a:path extrusionOk="0" h="4187" w="17102">
                  <a:moveTo>
                    <a:pt x="556" y="1"/>
                  </a:moveTo>
                  <a:cubicBezTo>
                    <a:pt x="400" y="501"/>
                    <a:pt x="188" y="1106"/>
                    <a:pt x="38" y="1725"/>
                  </a:cubicBezTo>
                  <a:cubicBezTo>
                    <a:pt x="1" y="1885"/>
                    <a:pt x="110" y="2188"/>
                    <a:pt x="243" y="2256"/>
                  </a:cubicBezTo>
                  <a:cubicBezTo>
                    <a:pt x="775" y="2531"/>
                    <a:pt x="1325" y="2797"/>
                    <a:pt x="1898" y="2966"/>
                  </a:cubicBezTo>
                  <a:cubicBezTo>
                    <a:pt x="4195" y="3641"/>
                    <a:pt x="6555" y="3948"/>
                    <a:pt x="8939" y="4071"/>
                  </a:cubicBezTo>
                  <a:cubicBezTo>
                    <a:pt x="10671" y="4163"/>
                    <a:pt x="12412" y="4186"/>
                    <a:pt x="14150" y="4186"/>
                  </a:cubicBezTo>
                  <a:cubicBezTo>
                    <a:pt x="15117" y="4186"/>
                    <a:pt x="16079" y="4072"/>
                    <a:pt x="17101" y="4007"/>
                  </a:cubicBezTo>
                  <a:lnTo>
                    <a:pt x="17101" y="946"/>
                  </a:lnTo>
                  <a:cubicBezTo>
                    <a:pt x="15720" y="1120"/>
                    <a:pt x="14347" y="1192"/>
                    <a:pt x="12978" y="1192"/>
                  </a:cubicBezTo>
                  <a:cubicBezTo>
                    <a:pt x="8823" y="1192"/>
                    <a:pt x="4710" y="525"/>
                    <a:pt x="556" y="1"/>
                  </a:cubicBezTo>
                  <a:close/>
                </a:path>
              </a:pathLst>
            </a:custGeom>
            <a:solidFill>
              <a:srgbClr val="FEB8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25"/>
            <p:cNvSpPr/>
            <p:nvPr/>
          </p:nvSpPr>
          <p:spPr>
            <a:xfrm>
              <a:off x="1374000" y="2078100"/>
              <a:ext cx="668375" cy="754250"/>
            </a:xfrm>
            <a:custGeom>
              <a:rect b="b" l="l" r="r" t="t"/>
              <a:pathLst>
                <a:path extrusionOk="0" h="30170" w="26735">
                  <a:moveTo>
                    <a:pt x="10217" y="1"/>
                  </a:moveTo>
                  <a:cubicBezTo>
                    <a:pt x="6843" y="9159"/>
                    <a:pt x="3437" y="18399"/>
                    <a:pt x="0" y="27722"/>
                  </a:cubicBezTo>
                  <a:cubicBezTo>
                    <a:pt x="1911" y="29116"/>
                    <a:pt x="4313" y="29303"/>
                    <a:pt x="6605" y="30170"/>
                  </a:cubicBezTo>
                  <a:cubicBezTo>
                    <a:pt x="8236" y="26796"/>
                    <a:pt x="9831" y="23501"/>
                    <a:pt x="11431" y="20191"/>
                  </a:cubicBezTo>
                  <a:cubicBezTo>
                    <a:pt x="10142" y="19797"/>
                    <a:pt x="9740" y="19261"/>
                    <a:pt x="9790" y="17982"/>
                  </a:cubicBezTo>
                  <a:cubicBezTo>
                    <a:pt x="9845" y="16648"/>
                    <a:pt x="10262" y="15437"/>
                    <a:pt x="11087" y="14370"/>
                  </a:cubicBezTo>
                  <a:cubicBezTo>
                    <a:pt x="11553" y="13765"/>
                    <a:pt x="12132" y="13436"/>
                    <a:pt x="12832" y="13436"/>
                  </a:cubicBezTo>
                  <a:cubicBezTo>
                    <a:pt x="12966" y="13436"/>
                    <a:pt x="13103" y="13448"/>
                    <a:pt x="13245" y="13472"/>
                  </a:cubicBezTo>
                  <a:cubicBezTo>
                    <a:pt x="13613" y="13535"/>
                    <a:pt x="13960" y="13710"/>
                    <a:pt x="14351" y="13847"/>
                  </a:cubicBezTo>
                  <a:cubicBezTo>
                    <a:pt x="14414" y="13710"/>
                    <a:pt x="14484" y="13544"/>
                    <a:pt x="14561" y="13380"/>
                  </a:cubicBezTo>
                  <a:cubicBezTo>
                    <a:pt x="15153" y="12119"/>
                    <a:pt x="15739" y="10859"/>
                    <a:pt x="16335" y="9603"/>
                  </a:cubicBezTo>
                  <a:cubicBezTo>
                    <a:pt x="16812" y="8594"/>
                    <a:pt x="17298" y="7591"/>
                    <a:pt x="17778" y="6587"/>
                  </a:cubicBezTo>
                  <a:cubicBezTo>
                    <a:pt x="18095" y="5927"/>
                    <a:pt x="18361" y="5239"/>
                    <a:pt x="18737" y="4616"/>
                  </a:cubicBezTo>
                  <a:cubicBezTo>
                    <a:pt x="18901" y="4341"/>
                    <a:pt x="19259" y="4080"/>
                    <a:pt x="19571" y="4015"/>
                  </a:cubicBezTo>
                  <a:cubicBezTo>
                    <a:pt x="20268" y="3878"/>
                    <a:pt x="20988" y="3856"/>
                    <a:pt x="21697" y="3810"/>
                  </a:cubicBezTo>
                  <a:cubicBezTo>
                    <a:pt x="22140" y="3779"/>
                    <a:pt x="22609" y="3685"/>
                    <a:pt x="23048" y="3685"/>
                  </a:cubicBezTo>
                  <a:cubicBezTo>
                    <a:pt x="23259" y="3685"/>
                    <a:pt x="23464" y="3707"/>
                    <a:pt x="23655" y="3768"/>
                  </a:cubicBezTo>
                  <a:cubicBezTo>
                    <a:pt x="23982" y="3874"/>
                    <a:pt x="24297" y="3915"/>
                    <a:pt x="24604" y="3915"/>
                  </a:cubicBezTo>
                  <a:cubicBezTo>
                    <a:pt x="25232" y="3915"/>
                    <a:pt x="25830" y="3744"/>
                    <a:pt x="26442" y="3599"/>
                  </a:cubicBezTo>
                  <a:cubicBezTo>
                    <a:pt x="26552" y="3572"/>
                    <a:pt x="26708" y="3425"/>
                    <a:pt x="26712" y="3324"/>
                  </a:cubicBezTo>
                  <a:cubicBezTo>
                    <a:pt x="26735" y="2714"/>
                    <a:pt x="26726" y="2104"/>
                    <a:pt x="26726" y="1504"/>
                  </a:cubicBezTo>
                  <a:lnTo>
                    <a:pt x="26726" y="1504"/>
                  </a:lnTo>
                  <a:cubicBezTo>
                    <a:pt x="25078" y="1633"/>
                    <a:pt x="23437" y="1709"/>
                    <a:pt x="21809" y="1709"/>
                  </a:cubicBezTo>
                  <a:cubicBezTo>
                    <a:pt x="17850" y="1709"/>
                    <a:pt x="13964" y="1257"/>
                    <a:pt x="10217" y="1"/>
                  </a:cubicBezTo>
                  <a:close/>
                </a:path>
              </a:pathLst>
            </a:custGeom>
            <a:solidFill>
              <a:srgbClr val="A6DFD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25"/>
            <p:cNvSpPr/>
            <p:nvPr/>
          </p:nvSpPr>
          <p:spPr>
            <a:xfrm>
              <a:off x="1636600" y="1891675"/>
              <a:ext cx="407050" cy="107575"/>
            </a:xfrm>
            <a:custGeom>
              <a:rect b="b" l="l" r="r" t="t"/>
              <a:pathLst>
                <a:path extrusionOk="0" h="4303" w="16282">
                  <a:moveTo>
                    <a:pt x="908" y="0"/>
                  </a:moveTo>
                  <a:cubicBezTo>
                    <a:pt x="610" y="1077"/>
                    <a:pt x="335" y="2077"/>
                    <a:pt x="0" y="3273"/>
                  </a:cubicBezTo>
                  <a:cubicBezTo>
                    <a:pt x="4105" y="3595"/>
                    <a:pt x="8111" y="4302"/>
                    <a:pt x="12153" y="4302"/>
                  </a:cubicBezTo>
                  <a:cubicBezTo>
                    <a:pt x="13523" y="4302"/>
                    <a:pt x="14898" y="4221"/>
                    <a:pt x="16281" y="4016"/>
                  </a:cubicBezTo>
                  <a:cubicBezTo>
                    <a:pt x="16240" y="3580"/>
                    <a:pt x="16204" y="3145"/>
                    <a:pt x="16157" y="2714"/>
                  </a:cubicBezTo>
                  <a:cubicBezTo>
                    <a:pt x="16107" y="2264"/>
                    <a:pt x="16057" y="1816"/>
                    <a:pt x="16006" y="1399"/>
                  </a:cubicBezTo>
                  <a:cubicBezTo>
                    <a:pt x="15440" y="1403"/>
                    <a:pt x="14875" y="1406"/>
                    <a:pt x="14311" y="1406"/>
                  </a:cubicBezTo>
                  <a:cubicBezTo>
                    <a:pt x="9787" y="1406"/>
                    <a:pt x="5313" y="1223"/>
                    <a:pt x="908" y="0"/>
                  </a:cubicBezTo>
                  <a:close/>
                </a:path>
              </a:pathLst>
            </a:custGeom>
            <a:solidFill>
              <a:srgbClr val="FED5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25"/>
            <p:cNvSpPr/>
            <p:nvPr/>
          </p:nvSpPr>
          <p:spPr>
            <a:xfrm>
              <a:off x="1981625" y="1215525"/>
              <a:ext cx="60875" cy="48925"/>
            </a:xfrm>
            <a:custGeom>
              <a:rect b="b" l="l" r="r" t="t"/>
              <a:pathLst>
                <a:path extrusionOk="0" h="1957" w="2435">
                  <a:moveTo>
                    <a:pt x="1140" y="1"/>
                  </a:moveTo>
                  <a:cubicBezTo>
                    <a:pt x="885" y="1"/>
                    <a:pt x="630" y="13"/>
                    <a:pt x="377" y="31"/>
                  </a:cubicBezTo>
                  <a:cubicBezTo>
                    <a:pt x="248" y="41"/>
                    <a:pt x="124" y="192"/>
                    <a:pt x="0" y="279"/>
                  </a:cubicBezTo>
                  <a:cubicBezTo>
                    <a:pt x="120" y="366"/>
                    <a:pt x="234" y="503"/>
                    <a:pt x="362" y="522"/>
                  </a:cubicBezTo>
                  <a:cubicBezTo>
                    <a:pt x="702" y="573"/>
                    <a:pt x="1046" y="567"/>
                    <a:pt x="1481" y="586"/>
                  </a:cubicBezTo>
                  <a:cubicBezTo>
                    <a:pt x="1243" y="920"/>
                    <a:pt x="1031" y="1154"/>
                    <a:pt x="903" y="1429"/>
                  </a:cubicBezTo>
                  <a:cubicBezTo>
                    <a:pt x="845" y="1566"/>
                    <a:pt x="945" y="1778"/>
                    <a:pt x="968" y="1957"/>
                  </a:cubicBezTo>
                  <a:cubicBezTo>
                    <a:pt x="1132" y="1919"/>
                    <a:pt x="1357" y="1942"/>
                    <a:pt x="1454" y="1842"/>
                  </a:cubicBezTo>
                  <a:cubicBezTo>
                    <a:pt x="1722" y="1547"/>
                    <a:pt x="1962" y="1225"/>
                    <a:pt x="2169" y="884"/>
                  </a:cubicBezTo>
                  <a:cubicBezTo>
                    <a:pt x="2434" y="439"/>
                    <a:pt x="2256" y="77"/>
                    <a:pt x="1742" y="26"/>
                  </a:cubicBezTo>
                  <a:cubicBezTo>
                    <a:pt x="1542" y="8"/>
                    <a:pt x="1341" y="1"/>
                    <a:pt x="114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25"/>
            <p:cNvSpPr/>
            <p:nvPr/>
          </p:nvSpPr>
          <p:spPr>
            <a:xfrm>
              <a:off x="1665250" y="1805275"/>
              <a:ext cx="368550" cy="99825"/>
            </a:xfrm>
            <a:custGeom>
              <a:rect b="b" l="l" r="r" t="t"/>
              <a:pathLst>
                <a:path extrusionOk="0" h="3993" w="14742">
                  <a:moveTo>
                    <a:pt x="1027" y="0"/>
                  </a:moveTo>
                  <a:cubicBezTo>
                    <a:pt x="675" y="953"/>
                    <a:pt x="335" y="1870"/>
                    <a:pt x="0" y="2779"/>
                  </a:cubicBezTo>
                  <a:cubicBezTo>
                    <a:pt x="4295" y="3746"/>
                    <a:pt x="8567" y="3992"/>
                    <a:pt x="12893" y="3992"/>
                  </a:cubicBezTo>
                  <a:cubicBezTo>
                    <a:pt x="13508" y="3992"/>
                    <a:pt x="14124" y="3987"/>
                    <a:pt x="14742" y="3978"/>
                  </a:cubicBezTo>
                  <a:cubicBezTo>
                    <a:pt x="14673" y="3177"/>
                    <a:pt x="14613" y="2493"/>
                    <a:pt x="14549" y="1761"/>
                  </a:cubicBezTo>
                  <a:cubicBezTo>
                    <a:pt x="13918" y="1761"/>
                    <a:pt x="13303" y="1792"/>
                    <a:pt x="12698" y="1792"/>
                  </a:cubicBezTo>
                  <a:cubicBezTo>
                    <a:pt x="12328" y="1792"/>
                    <a:pt x="11961" y="1780"/>
                    <a:pt x="11597" y="1742"/>
                  </a:cubicBezTo>
                  <a:cubicBezTo>
                    <a:pt x="9306" y="1504"/>
                    <a:pt x="7028" y="1170"/>
                    <a:pt x="4740" y="890"/>
                  </a:cubicBezTo>
                  <a:cubicBezTo>
                    <a:pt x="3480" y="738"/>
                    <a:pt x="2192" y="729"/>
                    <a:pt x="1027" y="0"/>
                  </a:cubicBezTo>
                  <a:close/>
                </a:path>
              </a:pathLst>
            </a:custGeom>
            <a:solidFill>
              <a:srgbClr val="FEB8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25"/>
            <p:cNvSpPr/>
            <p:nvPr/>
          </p:nvSpPr>
          <p:spPr>
            <a:xfrm>
              <a:off x="1696650" y="1734125"/>
              <a:ext cx="330950" cy="94650"/>
            </a:xfrm>
            <a:custGeom>
              <a:rect b="b" l="l" r="r" t="t"/>
              <a:pathLst>
                <a:path extrusionOk="0" h="3786" w="13238">
                  <a:moveTo>
                    <a:pt x="546" y="0"/>
                  </a:moveTo>
                  <a:cubicBezTo>
                    <a:pt x="385" y="683"/>
                    <a:pt x="198" y="1462"/>
                    <a:pt x="0" y="2269"/>
                  </a:cubicBezTo>
                  <a:cubicBezTo>
                    <a:pt x="1686" y="2926"/>
                    <a:pt x="8994" y="3786"/>
                    <a:pt x="12043" y="3786"/>
                  </a:cubicBezTo>
                  <a:cubicBezTo>
                    <a:pt x="12609" y="3786"/>
                    <a:pt x="13029" y="3756"/>
                    <a:pt x="13238" y="3690"/>
                  </a:cubicBezTo>
                  <a:lnTo>
                    <a:pt x="13238" y="2141"/>
                  </a:lnTo>
                  <a:lnTo>
                    <a:pt x="12674" y="2140"/>
                  </a:lnTo>
                  <a:cubicBezTo>
                    <a:pt x="10593" y="2108"/>
                    <a:pt x="8507" y="2081"/>
                    <a:pt x="6427" y="2039"/>
                  </a:cubicBezTo>
                  <a:cubicBezTo>
                    <a:pt x="6174" y="2035"/>
                    <a:pt x="5840" y="2026"/>
                    <a:pt x="5693" y="1875"/>
                  </a:cubicBezTo>
                  <a:cubicBezTo>
                    <a:pt x="5111" y="1283"/>
                    <a:pt x="4323" y="1490"/>
                    <a:pt x="3667" y="1247"/>
                  </a:cubicBezTo>
                  <a:cubicBezTo>
                    <a:pt x="2613" y="867"/>
                    <a:pt x="1586" y="417"/>
                    <a:pt x="546" y="0"/>
                  </a:cubicBezTo>
                  <a:close/>
                </a:path>
              </a:pathLst>
            </a:custGeom>
            <a:solidFill>
              <a:srgbClr val="FED5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25"/>
            <p:cNvSpPr/>
            <p:nvPr/>
          </p:nvSpPr>
          <p:spPr>
            <a:xfrm>
              <a:off x="1824425" y="2190850"/>
              <a:ext cx="217050" cy="708000"/>
            </a:xfrm>
            <a:custGeom>
              <a:rect b="b" l="l" r="r" t="t"/>
              <a:pathLst>
                <a:path extrusionOk="0" h="28320" w="8682">
                  <a:moveTo>
                    <a:pt x="8682" y="1"/>
                  </a:moveTo>
                  <a:lnTo>
                    <a:pt x="8682" y="1"/>
                  </a:lnTo>
                  <a:cubicBezTo>
                    <a:pt x="7650" y="56"/>
                    <a:pt x="6706" y="120"/>
                    <a:pt x="5761" y="148"/>
                  </a:cubicBezTo>
                  <a:cubicBezTo>
                    <a:pt x="5721" y="149"/>
                    <a:pt x="5681" y="149"/>
                    <a:pt x="5641" y="149"/>
                  </a:cubicBezTo>
                  <a:cubicBezTo>
                    <a:pt x="5194" y="149"/>
                    <a:pt x="4747" y="87"/>
                    <a:pt x="4302" y="87"/>
                  </a:cubicBezTo>
                  <a:cubicBezTo>
                    <a:pt x="4263" y="87"/>
                    <a:pt x="4223" y="87"/>
                    <a:pt x="4184" y="89"/>
                  </a:cubicBezTo>
                  <a:cubicBezTo>
                    <a:pt x="3782" y="96"/>
                    <a:pt x="3369" y="233"/>
                    <a:pt x="2980" y="233"/>
                  </a:cubicBezTo>
                  <a:cubicBezTo>
                    <a:pt x="2890" y="233"/>
                    <a:pt x="2800" y="225"/>
                    <a:pt x="2713" y="207"/>
                  </a:cubicBezTo>
                  <a:cubicBezTo>
                    <a:pt x="2574" y="179"/>
                    <a:pt x="2448" y="166"/>
                    <a:pt x="2333" y="166"/>
                  </a:cubicBezTo>
                  <a:cubicBezTo>
                    <a:pt x="1538" y="166"/>
                    <a:pt x="1266" y="791"/>
                    <a:pt x="1022" y="1467"/>
                  </a:cubicBezTo>
                  <a:cubicBezTo>
                    <a:pt x="912" y="1770"/>
                    <a:pt x="876" y="2110"/>
                    <a:pt x="857" y="2435"/>
                  </a:cubicBezTo>
                  <a:cubicBezTo>
                    <a:pt x="701" y="5236"/>
                    <a:pt x="577" y="8036"/>
                    <a:pt x="407" y="10832"/>
                  </a:cubicBezTo>
                  <a:cubicBezTo>
                    <a:pt x="60" y="16488"/>
                    <a:pt x="0" y="22153"/>
                    <a:pt x="119" y="27814"/>
                  </a:cubicBezTo>
                  <a:cubicBezTo>
                    <a:pt x="127" y="28147"/>
                    <a:pt x="219" y="28320"/>
                    <a:pt x="538" y="28320"/>
                  </a:cubicBezTo>
                  <a:cubicBezTo>
                    <a:pt x="554" y="28320"/>
                    <a:pt x="570" y="28319"/>
                    <a:pt x="586" y="28318"/>
                  </a:cubicBezTo>
                  <a:cubicBezTo>
                    <a:pt x="2132" y="28231"/>
                    <a:pt x="3671" y="28148"/>
                    <a:pt x="5111" y="28070"/>
                  </a:cubicBezTo>
                  <a:cubicBezTo>
                    <a:pt x="5661" y="24724"/>
                    <a:pt x="6188" y="21493"/>
                    <a:pt x="6715" y="18262"/>
                  </a:cubicBezTo>
                  <a:cubicBezTo>
                    <a:pt x="5198" y="17698"/>
                    <a:pt x="4368" y="16456"/>
                    <a:pt x="4456" y="14847"/>
                  </a:cubicBezTo>
                  <a:cubicBezTo>
                    <a:pt x="4580" y="12565"/>
                    <a:pt x="5684" y="11158"/>
                    <a:pt x="7828" y="10621"/>
                  </a:cubicBezTo>
                  <a:cubicBezTo>
                    <a:pt x="8112" y="7087"/>
                    <a:pt x="8398" y="3530"/>
                    <a:pt x="8682" y="1"/>
                  </a:cubicBezTo>
                  <a:close/>
                </a:path>
              </a:pathLst>
            </a:custGeom>
            <a:solidFill>
              <a:srgbClr val="A6DFD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25"/>
            <p:cNvSpPr/>
            <p:nvPr/>
          </p:nvSpPr>
          <p:spPr>
            <a:xfrm>
              <a:off x="1889850" y="1564300"/>
              <a:ext cx="119075" cy="53200"/>
            </a:xfrm>
            <a:custGeom>
              <a:rect b="b" l="l" r="r" t="t"/>
              <a:pathLst>
                <a:path extrusionOk="0" h="2128" w="4763">
                  <a:moveTo>
                    <a:pt x="175" y="1"/>
                  </a:moveTo>
                  <a:cubicBezTo>
                    <a:pt x="19" y="1032"/>
                    <a:pt x="0" y="1160"/>
                    <a:pt x="894" y="1403"/>
                  </a:cubicBezTo>
                  <a:cubicBezTo>
                    <a:pt x="2118" y="1732"/>
                    <a:pt x="3387" y="1879"/>
                    <a:pt x="4763" y="2127"/>
                  </a:cubicBezTo>
                  <a:cubicBezTo>
                    <a:pt x="4634" y="1673"/>
                    <a:pt x="4580" y="1408"/>
                    <a:pt x="4479" y="1160"/>
                  </a:cubicBezTo>
                  <a:cubicBezTo>
                    <a:pt x="4418" y="1018"/>
                    <a:pt x="4290" y="834"/>
                    <a:pt x="4162" y="807"/>
                  </a:cubicBezTo>
                  <a:cubicBezTo>
                    <a:pt x="2851" y="523"/>
                    <a:pt x="1532" y="270"/>
                    <a:pt x="175" y="1"/>
                  </a:cubicBezTo>
                  <a:close/>
                </a:path>
              </a:pathLst>
            </a:custGeom>
            <a:solidFill>
              <a:srgbClr val="FED5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25"/>
            <p:cNvSpPr/>
            <p:nvPr/>
          </p:nvSpPr>
          <p:spPr>
            <a:xfrm>
              <a:off x="1842525" y="1184300"/>
              <a:ext cx="45300" cy="61975"/>
            </a:xfrm>
            <a:custGeom>
              <a:rect b="b" l="l" r="r" t="t"/>
              <a:pathLst>
                <a:path extrusionOk="0" h="2479" w="1812">
                  <a:moveTo>
                    <a:pt x="630" y="0"/>
                  </a:moveTo>
                  <a:cubicBezTo>
                    <a:pt x="505" y="0"/>
                    <a:pt x="388" y="23"/>
                    <a:pt x="307" y="74"/>
                  </a:cubicBezTo>
                  <a:cubicBezTo>
                    <a:pt x="133" y="189"/>
                    <a:pt x="0" y="551"/>
                    <a:pt x="37" y="771"/>
                  </a:cubicBezTo>
                  <a:cubicBezTo>
                    <a:pt x="101" y="1170"/>
                    <a:pt x="276" y="1564"/>
                    <a:pt x="468" y="1931"/>
                  </a:cubicBezTo>
                  <a:cubicBezTo>
                    <a:pt x="603" y="2190"/>
                    <a:pt x="808" y="2479"/>
                    <a:pt x="1087" y="2479"/>
                  </a:cubicBezTo>
                  <a:cubicBezTo>
                    <a:pt x="1159" y="2479"/>
                    <a:pt x="1235" y="2460"/>
                    <a:pt x="1315" y="2417"/>
                  </a:cubicBezTo>
                  <a:cubicBezTo>
                    <a:pt x="1582" y="2275"/>
                    <a:pt x="1715" y="1881"/>
                    <a:pt x="1811" y="1738"/>
                  </a:cubicBezTo>
                  <a:cubicBezTo>
                    <a:pt x="1765" y="936"/>
                    <a:pt x="1618" y="381"/>
                    <a:pt x="1059" y="93"/>
                  </a:cubicBezTo>
                  <a:cubicBezTo>
                    <a:pt x="945" y="35"/>
                    <a:pt x="782" y="0"/>
                    <a:pt x="63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25"/>
            <p:cNvSpPr/>
            <p:nvPr/>
          </p:nvSpPr>
          <p:spPr>
            <a:xfrm>
              <a:off x="1788350" y="1298350"/>
              <a:ext cx="82025" cy="80100"/>
            </a:xfrm>
            <a:custGeom>
              <a:rect b="b" l="l" r="r" t="t"/>
              <a:pathLst>
                <a:path extrusionOk="0" h="3204" w="3281">
                  <a:moveTo>
                    <a:pt x="1551" y="0"/>
                  </a:moveTo>
                  <a:cubicBezTo>
                    <a:pt x="1542" y="0"/>
                    <a:pt x="1534" y="0"/>
                    <a:pt x="1526" y="0"/>
                  </a:cubicBezTo>
                  <a:cubicBezTo>
                    <a:pt x="646" y="5"/>
                    <a:pt x="22" y="756"/>
                    <a:pt x="9" y="1819"/>
                  </a:cubicBezTo>
                  <a:cubicBezTo>
                    <a:pt x="0" y="2616"/>
                    <a:pt x="646" y="3203"/>
                    <a:pt x="1536" y="3203"/>
                  </a:cubicBezTo>
                  <a:cubicBezTo>
                    <a:pt x="2548" y="3199"/>
                    <a:pt x="3272" y="2512"/>
                    <a:pt x="3276" y="1545"/>
                  </a:cubicBezTo>
                  <a:cubicBezTo>
                    <a:pt x="3281" y="612"/>
                    <a:pt x="2595" y="0"/>
                    <a:pt x="1551" y="0"/>
                  </a:cubicBezTo>
                  <a:close/>
                </a:path>
              </a:pathLst>
            </a:custGeom>
            <a:solidFill>
              <a:srgbClr val="FED5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25"/>
            <p:cNvSpPr/>
            <p:nvPr/>
          </p:nvSpPr>
          <p:spPr>
            <a:xfrm>
              <a:off x="1787875" y="1139275"/>
              <a:ext cx="69350" cy="65075"/>
            </a:xfrm>
            <a:custGeom>
              <a:rect b="b" l="l" r="r" t="t"/>
              <a:pathLst>
                <a:path extrusionOk="0" h="2603" w="2774">
                  <a:moveTo>
                    <a:pt x="1902" y="1"/>
                  </a:moveTo>
                  <a:cubicBezTo>
                    <a:pt x="1040" y="1"/>
                    <a:pt x="0" y="1317"/>
                    <a:pt x="207" y="2137"/>
                  </a:cubicBezTo>
                  <a:cubicBezTo>
                    <a:pt x="276" y="2408"/>
                    <a:pt x="491" y="2603"/>
                    <a:pt x="705" y="2603"/>
                  </a:cubicBezTo>
                  <a:cubicBezTo>
                    <a:pt x="788" y="2603"/>
                    <a:pt x="870" y="2573"/>
                    <a:pt x="945" y="2508"/>
                  </a:cubicBezTo>
                  <a:cubicBezTo>
                    <a:pt x="1490" y="2037"/>
                    <a:pt x="2035" y="1536"/>
                    <a:pt x="2457" y="954"/>
                  </a:cubicBezTo>
                  <a:cubicBezTo>
                    <a:pt x="2773" y="519"/>
                    <a:pt x="2420" y="1"/>
                    <a:pt x="190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25"/>
            <p:cNvSpPr/>
            <p:nvPr/>
          </p:nvSpPr>
          <p:spPr>
            <a:xfrm>
              <a:off x="1688050" y="1526225"/>
              <a:ext cx="195400" cy="233475"/>
            </a:xfrm>
            <a:custGeom>
              <a:rect b="b" l="l" r="r" t="t"/>
              <a:pathLst>
                <a:path extrusionOk="0" h="9339" w="7816">
                  <a:moveTo>
                    <a:pt x="2907" y="1"/>
                  </a:moveTo>
                  <a:cubicBezTo>
                    <a:pt x="2600" y="1"/>
                    <a:pt x="2311" y="123"/>
                    <a:pt x="2054" y="376"/>
                  </a:cubicBezTo>
                  <a:cubicBezTo>
                    <a:pt x="982" y="1422"/>
                    <a:pt x="454" y="2737"/>
                    <a:pt x="266" y="4177"/>
                  </a:cubicBezTo>
                  <a:cubicBezTo>
                    <a:pt x="1" y="6226"/>
                    <a:pt x="482" y="6922"/>
                    <a:pt x="2210" y="7940"/>
                  </a:cubicBezTo>
                  <a:cubicBezTo>
                    <a:pt x="3205" y="8527"/>
                    <a:pt x="4351" y="8861"/>
                    <a:pt x="5496" y="9338"/>
                  </a:cubicBezTo>
                  <a:cubicBezTo>
                    <a:pt x="6289" y="6730"/>
                    <a:pt x="7050" y="4200"/>
                    <a:pt x="7816" y="1684"/>
                  </a:cubicBezTo>
                  <a:cubicBezTo>
                    <a:pt x="7064" y="1363"/>
                    <a:pt x="6505" y="1092"/>
                    <a:pt x="5923" y="886"/>
                  </a:cubicBezTo>
                  <a:cubicBezTo>
                    <a:pt x="5043" y="579"/>
                    <a:pt x="4158" y="299"/>
                    <a:pt x="3260" y="52"/>
                  </a:cubicBezTo>
                  <a:cubicBezTo>
                    <a:pt x="3140" y="18"/>
                    <a:pt x="3022" y="1"/>
                    <a:pt x="2907" y="1"/>
                  </a:cubicBezTo>
                  <a:close/>
                </a:path>
              </a:pathLst>
            </a:custGeom>
            <a:solidFill>
              <a:srgbClr val="FEB8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25"/>
            <p:cNvSpPr/>
            <p:nvPr/>
          </p:nvSpPr>
          <p:spPr>
            <a:xfrm>
              <a:off x="1363200" y="2803350"/>
              <a:ext cx="237325" cy="176700"/>
            </a:xfrm>
            <a:custGeom>
              <a:rect b="b" l="l" r="r" t="t"/>
              <a:pathLst>
                <a:path extrusionOk="0" h="7068" w="9493">
                  <a:moveTo>
                    <a:pt x="729" y="0"/>
                  </a:moveTo>
                  <a:cubicBezTo>
                    <a:pt x="542" y="701"/>
                    <a:pt x="349" y="1513"/>
                    <a:pt x="106" y="2310"/>
                  </a:cubicBezTo>
                  <a:cubicBezTo>
                    <a:pt x="1" y="2668"/>
                    <a:pt x="37" y="2915"/>
                    <a:pt x="372" y="3089"/>
                  </a:cubicBezTo>
                  <a:cubicBezTo>
                    <a:pt x="1499" y="3690"/>
                    <a:pt x="2604" y="4327"/>
                    <a:pt x="3754" y="4872"/>
                  </a:cubicBezTo>
                  <a:cubicBezTo>
                    <a:pt x="4763" y="5348"/>
                    <a:pt x="5817" y="5725"/>
                    <a:pt x="6857" y="6128"/>
                  </a:cubicBezTo>
                  <a:cubicBezTo>
                    <a:pt x="7697" y="6454"/>
                    <a:pt x="8550" y="6756"/>
                    <a:pt x="9397" y="7067"/>
                  </a:cubicBezTo>
                  <a:cubicBezTo>
                    <a:pt x="9429" y="7008"/>
                    <a:pt x="9461" y="6953"/>
                    <a:pt x="9493" y="6894"/>
                  </a:cubicBezTo>
                  <a:cubicBezTo>
                    <a:pt x="8558" y="5968"/>
                    <a:pt x="7618" y="5051"/>
                    <a:pt x="6697" y="4116"/>
                  </a:cubicBezTo>
                  <a:cubicBezTo>
                    <a:pt x="5918" y="3328"/>
                    <a:pt x="5061" y="2594"/>
                    <a:pt x="4621" y="1526"/>
                  </a:cubicBezTo>
                  <a:cubicBezTo>
                    <a:pt x="4580" y="1425"/>
                    <a:pt x="4451" y="1334"/>
                    <a:pt x="4341" y="1297"/>
                  </a:cubicBezTo>
                  <a:cubicBezTo>
                    <a:pt x="3117" y="848"/>
                    <a:pt x="1884" y="413"/>
                    <a:pt x="729" y="0"/>
                  </a:cubicBezTo>
                  <a:close/>
                </a:path>
              </a:pathLst>
            </a:custGeom>
            <a:solidFill>
              <a:srgbClr val="FED5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3" name="Google Shape;573;p25"/>
          <p:cNvSpPr txBox="1"/>
          <p:nvPr>
            <p:ph type="ctrTitle"/>
          </p:nvPr>
        </p:nvSpPr>
        <p:spPr>
          <a:xfrm>
            <a:off x="506425" y="186850"/>
            <a:ext cx="7290300" cy="732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800"/>
              <a:t>BAckground</a:t>
            </a:r>
            <a:endParaRPr sz="2800"/>
          </a:p>
        </p:txBody>
      </p:sp>
      <p:sp>
        <p:nvSpPr>
          <p:cNvPr id="574" name="Google Shape;574;p25"/>
          <p:cNvSpPr txBox="1"/>
          <p:nvPr/>
        </p:nvSpPr>
        <p:spPr>
          <a:xfrm>
            <a:off x="602175" y="1156725"/>
            <a:ext cx="6352200" cy="14958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0"/>
              </a:spcBef>
              <a:spcAft>
                <a:spcPts val="0"/>
              </a:spcAft>
              <a:buClr>
                <a:srgbClr val="000000"/>
              </a:buClr>
              <a:buSzPts val="1500"/>
              <a:buFont typeface="Didact Gothic"/>
              <a:buChar char="●"/>
            </a:pPr>
            <a:r>
              <a:rPr lang="en" sz="1500">
                <a:latin typeface="Didact Gothic"/>
                <a:ea typeface="Didact Gothic"/>
                <a:cs typeface="Didact Gothic"/>
                <a:sym typeface="Didact Gothic"/>
              </a:rPr>
              <a:t>The problem motivates us is the possibility of </a:t>
            </a:r>
            <a:r>
              <a:rPr b="1" lang="en" sz="1500">
                <a:latin typeface="Didact Gothic"/>
                <a:ea typeface="Didact Gothic"/>
                <a:cs typeface="Didact Gothic"/>
                <a:sym typeface="Didact Gothic"/>
              </a:rPr>
              <a:t>identifying fake job recruiting news</a:t>
            </a:r>
            <a:endParaRPr b="1" sz="1500">
              <a:latin typeface="Didact Gothic"/>
              <a:ea typeface="Didact Gothic"/>
              <a:cs typeface="Didact Gothic"/>
              <a:sym typeface="Didact Gothic"/>
            </a:endParaRPr>
          </a:p>
          <a:p>
            <a:pPr indent="-323850" lvl="0" marL="457200" rtl="0" algn="l">
              <a:lnSpc>
                <a:spcPct val="115000"/>
              </a:lnSpc>
              <a:spcBef>
                <a:spcPts val="0"/>
              </a:spcBef>
              <a:spcAft>
                <a:spcPts val="0"/>
              </a:spcAft>
              <a:buClr>
                <a:srgbClr val="000000"/>
              </a:buClr>
              <a:buSzPts val="1500"/>
              <a:buFont typeface="Didact Gothic"/>
              <a:buChar char="●"/>
            </a:pPr>
            <a:r>
              <a:rPr lang="en" sz="1500">
                <a:latin typeface="Didact Gothic"/>
                <a:ea typeface="Didact Gothic"/>
                <a:cs typeface="Didact Gothic"/>
                <a:sym typeface="Didact Gothic"/>
              </a:rPr>
              <a:t>People who posted fake job recruiting news may aim at</a:t>
            </a:r>
            <a:endParaRPr sz="1500">
              <a:latin typeface="Didact Gothic"/>
              <a:ea typeface="Didact Gothic"/>
              <a:cs typeface="Didact Gothic"/>
              <a:sym typeface="Didact Gothic"/>
            </a:endParaRPr>
          </a:p>
          <a:p>
            <a:pPr indent="-323850" lvl="1" marL="914400" rtl="0" algn="l">
              <a:lnSpc>
                <a:spcPct val="115000"/>
              </a:lnSpc>
              <a:spcBef>
                <a:spcPts val="0"/>
              </a:spcBef>
              <a:spcAft>
                <a:spcPts val="0"/>
              </a:spcAft>
              <a:buClr>
                <a:srgbClr val="000000"/>
              </a:buClr>
              <a:buSzPts val="1500"/>
              <a:buFont typeface="Didact Gothic"/>
              <a:buChar char="○"/>
            </a:pPr>
            <a:r>
              <a:rPr lang="en" sz="1500">
                <a:latin typeface="Didact Gothic"/>
                <a:ea typeface="Didact Gothic"/>
                <a:cs typeface="Didact Gothic"/>
                <a:sym typeface="Didact Gothic"/>
              </a:rPr>
              <a:t>Collecting personal information (even sell it)</a:t>
            </a:r>
            <a:endParaRPr sz="1500">
              <a:latin typeface="Didact Gothic"/>
              <a:ea typeface="Didact Gothic"/>
              <a:cs typeface="Didact Gothic"/>
              <a:sym typeface="Didact Gothic"/>
            </a:endParaRPr>
          </a:p>
          <a:p>
            <a:pPr indent="-323850" lvl="1" marL="914400" rtl="0" algn="l">
              <a:lnSpc>
                <a:spcPct val="115000"/>
              </a:lnSpc>
              <a:spcBef>
                <a:spcPts val="0"/>
              </a:spcBef>
              <a:spcAft>
                <a:spcPts val="0"/>
              </a:spcAft>
              <a:buClr>
                <a:srgbClr val="000000"/>
              </a:buClr>
              <a:buSzPts val="1500"/>
              <a:buFont typeface="Didact Gothic"/>
              <a:buChar char="○"/>
            </a:pPr>
            <a:r>
              <a:rPr lang="en" sz="1500">
                <a:latin typeface="Didact Gothic"/>
                <a:ea typeface="Didact Gothic"/>
                <a:cs typeface="Didact Gothic"/>
                <a:sym typeface="Didact Gothic"/>
              </a:rPr>
              <a:t>Providing lucrative job opportunities and asking for money</a:t>
            </a:r>
            <a:endParaRPr sz="1500">
              <a:latin typeface="Didact Gothic"/>
              <a:ea typeface="Didact Gothic"/>
              <a:cs typeface="Didact Gothic"/>
              <a:sym typeface="Didact Gothic"/>
            </a:endParaRPr>
          </a:p>
        </p:txBody>
      </p:sp>
      <p:sp>
        <p:nvSpPr>
          <p:cNvPr id="575" name="Google Shape;575;p25"/>
          <p:cNvSpPr txBox="1"/>
          <p:nvPr/>
        </p:nvSpPr>
        <p:spPr>
          <a:xfrm>
            <a:off x="602175" y="2889500"/>
            <a:ext cx="6230100" cy="1495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600"/>
              </a:spcBef>
              <a:spcAft>
                <a:spcPts val="0"/>
              </a:spcAft>
              <a:buNone/>
            </a:pPr>
            <a:r>
              <a:rPr lang="en" sz="1500">
                <a:latin typeface="Didact Gothic"/>
                <a:ea typeface="Didact Gothic"/>
                <a:cs typeface="Didact Gothic"/>
                <a:sym typeface="Didact Gothic"/>
              </a:rPr>
              <a:t>The methods we are considering includes but not limited to: </a:t>
            </a:r>
            <a:endParaRPr sz="1500">
              <a:latin typeface="Didact Gothic"/>
              <a:ea typeface="Didact Gothic"/>
              <a:cs typeface="Didact Gothic"/>
              <a:sym typeface="Didact Gothic"/>
            </a:endParaRPr>
          </a:p>
          <a:p>
            <a:pPr indent="-323850" lvl="0" marL="457200" rtl="0" algn="just">
              <a:lnSpc>
                <a:spcPct val="115000"/>
              </a:lnSpc>
              <a:spcBef>
                <a:spcPts val="600"/>
              </a:spcBef>
              <a:spcAft>
                <a:spcPts val="0"/>
              </a:spcAft>
              <a:buClr>
                <a:srgbClr val="000000"/>
              </a:buClr>
              <a:buSzPts val="1500"/>
              <a:buFont typeface="Didact Gothic"/>
              <a:buChar char="●"/>
            </a:pPr>
            <a:r>
              <a:rPr lang="en" sz="1500">
                <a:latin typeface="Didact Gothic"/>
                <a:ea typeface="Didact Gothic"/>
                <a:cs typeface="Didact Gothic"/>
                <a:sym typeface="Didact Gothic"/>
              </a:rPr>
              <a:t>Recognition of fake job posting by deep learning (NN) skills, including transferring text into code, model training &amp; testing ect.</a:t>
            </a:r>
            <a:endParaRPr sz="1500">
              <a:latin typeface="Didact Gothic"/>
              <a:ea typeface="Didact Gothic"/>
              <a:cs typeface="Didact Gothic"/>
              <a:sym typeface="Didact Gothic"/>
            </a:endParaRPr>
          </a:p>
          <a:p>
            <a:pPr indent="-323850" lvl="0" marL="457200" rtl="0" algn="just">
              <a:lnSpc>
                <a:spcPct val="115000"/>
              </a:lnSpc>
              <a:spcBef>
                <a:spcPts val="0"/>
              </a:spcBef>
              <a:spcAft>
                <a:spcPts val="0"/>
              </a:spcAft>
              <a:buClr>
                <a:srgbClr val="302F3D"/>
              </a:buClr>
              <a:buSzPts val="1500"/>
              <a:buFont typeface="Didact Gothic"/>
              <a:buChar char="●"/>
            </a:pPr>
            <a:r>
              <a:rPr lang="en" sz="1500">
                <a:latin typeface="Didact Gothic"/>
                <a:ea typeface="Didact Gothic"/>
                <a:cs typeface="Didact Gothic"/>
                <a:sym typeface="Didact Gothic"/>
              </a:rPr>
              <a:t>Utilize LIME, sentiment analysis to check the similarities between fake ones</a:t>
            </a:r>
            <a:endParaRPr sz="1700">
              <a:latin typeface="Didact Gothic"/>
              <a:ea typeface="Didact Gothic"/>
              <a:cs typeface="Didact Gothic"/>
              <a:sym typeface="Didact Gothic"/>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9" name="Shape 579"/>
        <p:cNvGrpSpPr/>
        <p:nvPr/>
      </p:nvGrpSpPr>
      <p:grpSpPr>
        <a:xfrm>
          <a:off x="0" y="0"/>
          <a:ext cx="0" cy="0"/>
          <a:chOff x="0" y="0"/>
          <a:chExt cx="0" cy="0"/>
        </a:xfrm>
      </p:grpSpPr>
      <p:pic>
        <p:nvPicPr>
          <p:cNvPr id="580" name="Google Shape;580;p26"/>
          <p:cNvPicPr preferRelativeResize="0"/>
          <p:nvPr/>
        </p:nvPicPr>
        <p:blipFill>
          <a:blip r:embed="rId3">
            <a:alphaModFix/>
          </a:blip>
          <a:stretch>
            <a:fillRect/>
          </a:stretch>
        </p:blipFill>
        <p:spPr>
          <a:xfrm>
            <a:off x="431100" y="1209175"/>
            <a:ext cx="5127299" cy="3934325"/>
          </a:xfrm>
          <a:prstGeom prst="rect">
            <a:avLst/>
          </a:prstGeom>
          <a:noFill/>
          <a:ln>
            <a:noFill/>
          </a:ln>
        </p:spPr>
      </p:pic>
      <p:sp>
        <p:nvSpPr>
          <p:cNvPr id="581" name="Google Shape;581;p26"/>
          <p:cNvSpPr txBox="1"/>
          <p:nvPr>
            <p:ph idx="4294967295" type="ctrTitle"/>
          </p:nvPr>
        </p:nvSpPr>
        <p:spPr>
          <a:xfrm>
            <a:off x="431100" y="96025"/>
            <a:ext cx="8281800" cy="7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Descriptive Statistics</a:t>
            </a:r>
            <a:endParaRPr/>
          </a:p>
          <a:p>
            <a:pPr indent="-406400" lvl="0" marL="457200" rtl="0" algn="l">
              <a:spcBef>
                <a:spcPts val="0"/>
              </a:spcBef>
              <a:spcAft>
                <a:spcPts val="0"/>
              </a:spcAft>
              <a:buSzPts val="2800"/>
              <a:buChar char="-"/>
            </a:pPr>
            <a:r>
              <a:rPr lang="en"/>
              <a:t>Is this dataset balanced?</a:t>
            </a:r>
            <a:endParaRPr/>
          </a:p>
        </p:txBody>
      </p:sp>
      <p:sp>
        <p:nvSpPr>
          <p:cNvPr id="582" name="Google Shape;582;p26"/>
          <p:cNvSpPr txBox="1"/>
          <p:nvPr/>
        </p:nvSpPr>
        <p:spPr>
          <a:xfrm>
            <a:off x="4950475" y="3166425"/>
            <a:ext cx="3985200" cy="1495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500">
                <a:latin typeface="Didact Gothic"/>
                <a:ea typeface="Didact Gothic"/>
                <a:cs typeface="Didact Gothic"/>
                <a:sym typeface="Didact Gothic"/>
              </a:rPr>
              <a:t>Apparently</a:t>
            </a:r>
            <a:r>
              <a:rPr lang="en" sz="1500">
                <a:latin typeface="Didact Gothic"/>
                <a:ea typeface="Didact Gothic"/>
                <a:cs typeface="Didact Gothic"/>
                <a:sym typeface="Didact Gothic"/>
              </a:rPr>
              <a:t>, this dataset is </a:t>
            </a:r>
            <a:r>
              <a:rPr b="1" lang="en" sz="1500">
                <a:latin typeface="Didact Gothic"/>
                <a:ea typeface="Didact Gothic"/>
                <a:cs typeface="Didact Gothic"/>
                <a:sym typeface="Didact Gothic"/>
              </a:rPr>
              <a:t>unbalanced</a:t>
            </a:r>
            <a:r>
              <a:rPr lang="en" sz="1500">
                <a:latin typeface="Didact Gothic"/>
                <a:ea typeface="Didact Gothic"/>
                <a:cs typeface="Didact Gothic"/>
                <a:sym typeface="Didact Gothic"/>
              </a:rPr>
              <a:t>. </a:t>
            </a:r>
            <a:endParaRPr sz="1500">
              <a:latin typeface="Didact Gothic"/>
              <a:ea typeface="Didact Gothic"/>
              <a:cs typeface="Didact Gothic"/>
              <a:sym typeface="Didact Gothic"/>
            </a:endParaRPr>
          </a:p>
          <a:p>
            <a:pPr indent="0" lvl="0" marL="0" rtl="0" algn="l">
              <a:lnSpc>
                <a:spcPct val="115000"/>
              </a:lnSpc>
              <a:spcBef>
                <a:spcPts val="1600"/>
              </a:spcBef>
              <a:spcAft>
                <a:spcPts val="1600"/>
              </a:spcAft>
              <a:buNone/>
            </a:pPr>
            <a:r>
              <a:rPr lang="en" sz="1500">
                <a:latin typeface="Didact Gothic"/>
                <a:ea typeface="Didact Gothic"/>
                <a:cs typeface="Didact Gothic"/>
                <a:sym typeface="Didact Gothic"/>
              </a:rPr>
              <a:t>It contains only 4.8% fake job recruiting news, and we should keep that in mind.</a:t>
            </a:r>
            <a:endParaRPr sz="1500">
              <a:latin typeface="Didact Gothic"/>
              <a:ea typeface="Didact Gothic"/>
              <a:cs typeface="Didact Gothic"/>
              <a:sym typeface="Didact Gothic"/>
            </a:endParaRPr>
          </a:p>
        </p:txBody>
      </p:sp>
      <p:sp>
        <p:nvSpPr>
          <p:cNvPr id="583" name="Google Shape;583;p26"/>
          <p:cNvSpPr txBox="1"/>
          <p:nvPr/>
        </p:nvSpPr>
        <p:spPr>
          <a:xfrm>
            <a:off x="431100" y="4758600"/>
            <a:ext cx="86184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300">
                <a:solidFill>
                  <a:schemeClr val="dk1"/>
                </a:solidFill>
                <a:latin typeface="Didact Gothic"/>
                <a:ea typeface="Didact Gothic"/>
                <a:cs typeface="Didact Gothic"/>
                <a:sym typeface="Didact Gothic"/>
              </a:rPr>
              <a:t>The Employment Scam Aegean Dataset form The University of the Aegean (</a:t>
            </a:r>
            <a:r>
              <a:rPr b="1" lang="en" sz="1300">
                <a:solidFill>
                  <a:schemeClr val="dk1"/>
                </a:solidFill>
                <a:highlight>
                  <a:schemeClr val="lt1"/>
                </a:highlight>
                <a:uFill>
                  <a:noFill/>
                </a:uFill>
                <a:latin typeface="Didact Gothic"/>
                <a:ea typeface="Didact Gothic"/>
                <a:cs typeface="Didact Gothic"/>
                <a:sym typeface="Didact Gothic"/>
                <a:hlinkClick r:id="rId4">
                  <a:extLst>
                    <a:ext uri="{A12FA001-AC4F-418D-AE19-62706E023703}">
                      <ahyp:hlinkClr val="tx"/>
                    </a:ext>
                  </a:extLst>
                </a:hlinkClick>
              </a:rPr>
              <a:t>http://emscad.samos.aegean.gr/</a:t>
            </a:r>
            <a:r>
              <a:rPr b="1" lang="en" sz="1300">
                <a:solidFill>
                  <a:schemeClr val="dk1"/>
                </a:solidFill>
                <a:latin typeface="Didact Gothic"/>
                <a:ea typeface="Didact Gothic"/>
                <a:cs typeface="Didact Gothic"/>
                <a:sym typeface="Didact Gothic"/>
              </a:rPr>
              <a:t>)</a:t>
            </a:r>
            <a:endParaRPr>
              <a:solidFill>
                <a:schemeClr val="dk1"/>
              </a:solidFill>
            </a:endParaRPr>
          </a:p>
        </p:txBody>
      </p:sp>
      <p:grpSp>
        <p:nvGrpSpPr>
          <p:cNvPr id="584" name="Google Shape;584;p26"/>
          <p:cNvGrpSpPr/>
          <p:nvPr/>
        </p:nvGrpSpPr>
        <p:grpSpPr>
          <a:xfrm>
            <a:off x="7345498" y="660076"/>
            <a:ext cx="1367402" cy="1281600"/>
            <a:chOff x="7345498" y="660076"/>
            <a:chExt cx="1367402" cy="1281600"/>
          </a:xfrm>
        </p:grpSpPr>
        <p:sp>
          <p:nvSpPr>
            <p:cNvPr id="585" name="Google Shape;585;p26"/>
            <p:cNvSpPr/>
            <p:nvPr/>
          </p:nvSpPr>
          <p:spPr>
            <a:xfrm>
              <a:off x="7345500" y="660076"/>
              <a:ext cx="1367400" cy="1281600"/>
            </a:xfrm>
            <a:prstGeom prst="ellipse">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26"/>
            <p:cNvSpPr txBox="1"/>
            <p:nvPr/>
          </p:nvSpPr>
          <p:spPr>
            <a:xfrm>
              <a:off x="7345498" y="946782"/>
              <a:ext cx="1367400" cy="800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400">
                  <a:solidFill>
                    <a:schemeClr val="dk1"/>
                  </a:solidFill>
                  <a:latin typeface="Average"/>
                  <a:ea typeface="Average"/>
                  <a:cs typeface="Average"/>
                  <a:sym typeface="Average"/>
                </a:rPr>
                <a:t>17,879</a:t>
              </a:r>
              <a:endParaRPr b="1" sz="2400">
                <a:solidFill>
                  <a:schemeClr val="dk1"/>
                </a:solidFill>
                <a:latin typeface="Average"/>
                <a:ea typeface="Average"/>
                <a:cs typeface="Average"/>
                <a:sym typeface="Average"/>
              </a:endParaRPr>
            </a:p>
            <a:p>
              <a:pPr indent="0" lvl="0" marL="0" rtl="0" algn="ctr">
                <a:spcBef>
                  <a:spcPts val="0"/>
                </a:spcBef>
                <a:spcAft>
                  <a:spcPts val="0"/>
                </a:spcAft>
                <a:buNone/>
              </a:pPr>
              <a:r>
                <a:rPr b="1" lang="en" sz="1600">
                  <a:solidFill>
                    <a:schemeClr val="dk1"/>
                  </a:solidFill>
                  <a:latin typeface="Average"/>
                  <a:ea typeface="Average"/>
                  <a:cs typeface="Average"/>
                  <a:sym typeface="Average"/>
                </a:rPr>
                <a:t>postings</a:t>
              </a:r>
              <a:endParaRPr b="1" sz="1600">
                <a:solidFill>
                  <a:schemeClr val="dk1"/>
                </a:solidFill>
                <a:latin typeface="Average"/>
                <a:ea typeface="Average"/>
                <a:cs typeface="Average"/>
                <a:sym typeface="Average"/>
              </a:endParaRPr>
            </a:p>
          </p:txBody>
        </p:sp>
      </p:grpSp>
      <p:grpSp>
        <p:nvGrpSpPr>
          <p:cNvPr id="587" name="Google Shape;587;p26"/>
          <p:cNvGrpSpPr/>
          <p:nvPr/>
        </p:nvGrpSpPr>
        <p:grpSpPr>
          <a:xfrm>
            <a:off x="6384977" y="1941676"/>
            <a:ext cx="904273" cy="861876"/>
            <a:chOff x="7345500" y="660076"/>
            <a:chExt cx="1367417" cy="1281600"/>
          </a:xfrm>
        </p:grpSpPr>
        <p:sp>
          <p:nvSpPr>
            <p:cNvPr id="588" name="Google Shape;588;p26"/>
            <p:cNvSpPr/>
            <p:nvPr/>
          </p:nvSpPr>
          <p:spPr>
            <a:xfrm>
              <a:off x="7345500" y="660076"/>
              <a:ext cx="1367400" cy="1281600"/>
            </a:xfrm>
            <a:prstGeom prst="ellipse">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26"/>
            <p:cNvSpPr txBox="1"/>
            <p:nvPr/>
          </p:nvSpPr>
          <p:spPr>
            <a:xfrm>
              <a:off x="7345517" y="752585"/>
              <a:ext cx="1367400" cy="1052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700">
                  <a:solidFill>
                    <a:schemeClr val="dk1"/>
                  </a:solidFill>
                  <a:latin typeface="Average"/>
                  <a:ea typeface="Average"/>
                  <a:cs typeface="Average"/>
                  <a:sym typeface="Average"/>
                </a:rPr>
                <a:t>866</a:t>
              </a:r>
              <a:endParaRPr b="1" sz="1700">
                <a:solidFill>
                  <a:schemeClr val="dk1"/>
                </a:solidFill>
                <a:latin typeface="Average"/>
                <a:ea typeface="Average"/>
                <a:cs typeface="Average"/>
                <a:sym typeface="Average"/>
              </a:endParaRPr>
            </a:p>
            <a:p>
              <a:pPr indent="0" lvl="0" marL="0" rtl="0" algn="ctr">
                <a:spcBef>
                  <a:spcPts val="0"/>
                </a:spcBef>
                <a:spcAft>
                  <a:spcPts val="0"/>
                </a:spcAft>
                <a:buNone/>
              </a:pPr>
              <a:r>
                <a:rPr b="1" lang="en" sz="1700">
                  <a:solidFill>
                    <a:schemeClr val="dk1"/>
                  </a:solidFill>
                  <a:latin typeface="Average"/>
                  <a:ea typeface="Average"/>
                  <a:cs typeface="Average"/>
                  <a:sym typeface="Average"/>
                </a:rPr>
                <a:t>fake</a:t>
              </a:r>
              <a:endParaRPr b="1" sz="1700">
                <a:solidFill>
                  <a:schemeClr val="dk1"/>
                </a:solidFill>
                <a:latin typeface="Average"/>
                <a:ea typeface="Average"/>
                <a:cs typeface="Average"/>
                <a:sym typeface="Average"/>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3" name="Shape 593"/>
        <p:cNvGrpSpPr/>
        <p:nvPr/>
      </p:nvGrpSpPr>
      <p:grpSpPr>
        <a:xfrm>
          <a:off x="0" y="0"/>
          <a:ext cx="0" cy="0"/>
          <a:chOff x="0" y="0"/>
          <a:chExt cx="0" cy="0"/>
        </a:xfrm>
      </p:grpSpPr>
      <p:sp>
        <p:nvSpPr>
          <p:cNvPr id="594" name="Google Shape;594;p27"/>
          <p:cNvSpPr txBox="1"/>
          <p:nvPr>
            <p:ph idx="5" type="ctrTitle"/>
          </p:nvPr>
        </p:nvSpPr>
        <p:spPr>
          <a:xfrm>
            <a:off x="235500" y="545000"/>
            <a:ext cx="8520600" cy="732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2500"/>
              <a:t>TABLE OF CONTENTS</a:t>
            </a:r>
            <a:endParaRPr sz="2500"/>
          </a:p>
        </p:txBody>
      </p:sp>
      <p:sp>
        <p:nvSpPr>
          <p:cNvPr id="595" name="Google Shape;595;p27"/>
          <p:cNvSpPr/>
          <p:nvPr/>
        </p:nvSpPr>
        <p:spPr>
          <a:xfrm>
            <a:off x="1748575" y="545000"/>
            <a:ext cx="5590410" cy="1174731"/>
          </a:xfrm>
          <a:custGeom>
            <a:rect b="b" l="l" r="r" t="t"/>
            <a:pathLst>
              <a:path extrusionOk="0" h="25868" w="72132">
                <a:moveTo>
                  <a:pt x="33085" y="942"/>
                </a:moveTo>
                <a:cubicBezTo>
                  <a:pt x="34029" y="942"/>
                  <a:pt x="34973" y="981"/>
                  <a:pt x="35918" y="981"/>
                </a:cubicBezTo>
                <a:cubicBezTo>
                  <a:pt x="36232" y="981"/>
                  <a:pt x="36546" y="977"/>
                  <a:pt x="36860" y="965"/>
                </a:cubicBezTo>
                <a:cubicBezTo>
                  <a:pt x="36974" y="961"/>
                  <a:pt x="37087" y="959"/>
                  <a:pt x="37201" y="959"/>
                </a:cubicBezTo>
                <a:cubicBezTo>
                  <a:pt x="38334" y="959"/>
                  <a:pt x="39474" y="1152"/>
                  <a:pt x="40613" y="1187"/>
                </a:cubicBezTo>
                <a:cubicBezTo>
                  <a:pt x="41489" y="1213"/>
                  <a:pt x="42362" y="1268"/>
                  <a:pt x="43236" y="1318"/>
                </a:cubicBezTo>
                <a:cubicBezTo>
                  <a:pt x="44236" y="1376"/>
                  <a:pt x="45235" y="1473"/>
                  <a:pt x="46237" y="1513"/>
                </a:cubicBezTo>
                <a:cubicBezTo>
                  <a:pt x="47615" y="1566"/>
                  <a:pt x="48965" y="1889"/>
                  <a:pt x="50336" y="1957"/>
                </a:cubicBezTo>
                <a:cubicBezTo>
                  <a:pt x="51489" y="2015"/>
                  <a:pt x="52631" y="2162"/>
                  <a:pt x="53763" y="2341"/>
                </a:cubicBezTo>
                <a:cubicBezTo>
                  <a:pt x="54605" y="2472"/>
                  <a:pt x="55458" y="2497"/>
                  <a:pt x="56290" y="2667"/>
                </a:cubicBezTo>
                <a:cubicBezTo>
                  <a:pt x="57332" y="2879"/>
                  <a:pt x="58390" y="2987"/>
                  <a:pt x="59428" y="3180"/>
                </a:cubicBezTo>
                <a:cubicBezTo>
                  <a:pt x="60165" y="3316"/>
                  <a:pt x="60928" y="3360"/>
                  <a:pt x="61647" y="3594"/>
                </a:cubicBezTo>
                <a:cubicBezTo>
                  <a:pt x="62527" y="3878"/>
                  <a:pt x="63457" y="3939"/>
                  <a:pt x="64334" y="4249"/>
                </a:cubicBezTo>
                <a:cubicBezTo>
                  <a:pt x="64687" y="4375"/>
                  <a:pt x="65082" y="4408"/>
                  <a:pt x="65453" y="4517"/>
                </a:cubicBezTo>
                <a:cubicBezTo>
                  <a:pt x="66414" y="4795"/>
                  <a:pt x="67402" y="4988"/>
                  <a:pt x="68339" y="5327"/>
                </a:cubicBezTo>
                <a:cubicBezTo>
                  <a:pt x="68732" y="5469"/>
                  <a:pt x="69130" y="5661"/>
                  <a:pt x="69516" y="5844"/>
                </a:cubicBezTo>
                <a:cubicBezTo>
                  <a:pt x="69850" y="6004"/>
                  <a:pt x="70184" y="6150"/>
                  <a:pt x="70532" y="6277"/>
                </a:cubicBezTo>
                <a:cubicBezTo>
                  <a:pt x="70657" y="6321"/>
                  <a:pt x="70878" y="6372"/>
                  <a:pt x="70791" y="6595"/>
                </a:cubicBezTo>
                <a:cubicBezTo>
                  <a:pt x="70758" y="6680"/>
                  <a:pt x="70718" y="6708"/>
                  <a:pt x="70674" y="6708"/>
                </a:cubicBezTo>
                <a:cubicBezTo>
                  <a:pt x="70600" y="6708"/>
                  <a:pt x="70516" y="6626"/>
                  <a:pt x="70446" y="6606"/>
                </a:cubicBezTo>
                <a:cubicBezTo>
                  <a:pt x="69507" y="6344"/>
                  <a:pt x="68579" y="6035"/>
                  <a:pt x="67608" y="5900"/>
                </a:cubicBezTo>
                <a:cubicBezTo>
                  <a:pt x="67541" y="5891"/>
                  <a:pt x="67469" y="5880"/>
                  <a:pt x="67398" y="5880"/>
                </a:cubicBezTo>
                <a:cubicBezTo>
                  <a:pt x="67268" y="5880"/>
                  <a:pt x="67139" y="5918"/>
                  <a:pt x="67037" y="6075"/>
                </a:cubicBezTo>
                <a:cubicBezTo>
                  <a:pt x="67625" y="6313"/>
                  <a:pt x="68254" y="6345"/>
                  <a:pt x="68834" y="6544"/>
                </a:cubicBezTo>
                <a:cubicBezTo>
                  <a:pt x="69301" y="6703"/>
                  <a:pt x="69770" y="6845"/>
                  <a:pt x="70253" y="6932"/>
                </a:cubicBezTo>
                <a:cubicBezTo>
                  <a:pt x="70526" y="6981"/>
                  <a:pt x="70467" y="7134"/>
                  <a:pt x="70373" y="7307"/>
                </a:cubicBezTo>
                <a:cubicBezTo>
                  <a:pt x="70307" y="7430"/>
                  <a:pt x="70294" y="7568"/>
                  <a:pt x="70148" y="7568"/>
                </a:cubicBezTo>
                <a:cubicBezTo>
                  <a:pt x="70105" y="7568"/>
                  <a:pt x="70050" y="7556"/>
                  <a:pt x="69980" y="7528"/>
                </a:cubicBezTo>
                <a:cubicBezTo>
                  <a:pt x="69501" y="7339"/>
                  <a:pt x="69021" y="7139"/>
                  <a:pt x="68511" y="7019"/>
                </a:cubicBezTo>
                <a:cubicBezTo>
                  <a:pt x="67962" y="6890"/>
                  <a:pt x="67441" y="6655"/>
                  <a:pt x="66794" y="6559"/>
                </a:cubicBezTo>
                <a:lnTo>
                  <a:pt x="66794" y="6559"/>
                </a:lnTo>
                <a:cubicBezTo>
                  <a:pt x="67069" y="6881"/>
                  <a:pt x="67420" y="6863"/>
                  <a:pt x="67691" y="6948"/>
                </a:cubicBezTo>
                <a:cubicBezTo>
                  <a:pt x="68314" y="7145"/>
                  <a:pt x="68877" y="7486"/>
                  <a:pt x="69510" y="7653"/>
                </a:cubicBezTo>
                <a:cubicBezTo>
                  <a:pt x="69621" y="7682"/>
                  <a:pt x="69905" y="7771"/>
                  <a:pt x="69744" y="8061"/>
                </a:cubicBezTo>
                <a:cubicBezTo>
                  <a:pt x="69648" y="8233"/>
                  <a:pt x="69612" y="8458"/>
                  <a:pt x="69412" y="8458"/>
                </a:cubicBezTo>
                <a:cubicBezTo>
                  <a:pt x="69360" y="8458"/>
                  <a:pt x="69296" y="8442"/>
                  <a:pt x="69218" y="8406"/>
                </a:cubicBezTo>
                <a:cubicBezTo>
                  <a:pt x="68566" y="8110"/>
                  <a:pt x="67881" y="7885"/>
                  <a:pt x="67181" y="7754"/>
                </a:cubicBezTo>
                <a:cubicBezTo>
                  <a:pt x="66443" y="7616"/>
                  <a:pt x="65728" y="7346"/>
                  <a:pt x="64956" y="7346"/>
                </a:cubicBezTo>
                <a:cubicBezTo>
                  <a:pt x="64953" y="7346"/>
                  <a:pt x="64949" y="7346"/>
                  <a:pt x="64946" y="7346"/>
                </a:cubicBezTo>
                <a:cubicBezTo>
                  <a:pt x="65424" y="7646"/>
                  <a:pt x="65962" y="7837"/>
                  <a:pt x="66497" y="7934"/>
                </a:cubicBezTo>
                <a:cubicBezTo>
                  <a:pt x="67315" y="8082"/>
                  <a:pt x="68056" y="8441"/>
                  <a:pt x="68848" y="8652"/>
                </a:cubicBezTo>
                <a:cubicBezTo>
                  <a:pt x="68994" y="8691"/>
                  <a:pt x="69129" y="8778"/>
                  <a:pt x="68926" y="8960"/>
                </a:cubicBezTo>
                <a:cubicBezTo>
                  <a:pt x="68789" y="9082"/>
                  <a:pt x="68554" y="9151"/>
                  <a:pt x="68591" y="9410"/>
                </a:cubicBezTo>
                <a:cubicBezTo>
                  <a:pt x="68573" y="9412"/>
                  <a:pt x="68556" y="9412"/>
                  <a:pt x="68538" y="9412"/>
                </a:cubicBezTo>
                <a:cubicBezTo>
                  <a:pt x="68322" y="9412"/>
                  <a:pt x="68125" y="9327"/>
                  <a:pt x="67927" y="9258"/>
                </a:cubicBezTo>
                <a:cubicBezTo>
                  <a:pt x="66984" y="8932"/>
                  <a:pt x="66040" y="8610"/>
                  <a:pt x="65068" y="8383"/>
                </a:cubicBezTo>
                <a:cubicBezTo>
                  <a:pt x="65052" y="8379"/>
                  <a:pt x="65035" y="8377"/>
                  <a:pt x="65017" y="8377"/>
                </a:cubicBezTo>
                <a:cubicBezTo>
                  <a:pt x="64956" y="8377"/>
                  <a:pt x="64888" y="8403"/>
                  <a:pt x="64799" y="8476"/>
                </a:cubicBezTo>
                <a:cubicBezTo>
                  <a:pt x="65209" y="8651"/>
                  <a:pt x="65614" y="8838"/>
                  <a:pt x="66030" y="8996"/>
                </a:cubicBezTo>
                <a:cubicBezTo>
                  <a:pt x="66590" y="9211"/>
                  <a:pt x="67160" y="9399"/>
                  <a:pt x="67722" y="9608"/>
                </a:cubicBezTo>
                <a:cubicBezTo>
                  <a:pt x="67822" y="9646"/>
                  <a:pt x="68060" y="9702"/>
                  <a:pt x="67966" y="9795"/>
                </a:cubicBezTo>
                <a:cubicBezTo>
                  <a:pt x="67820" y="9939"/>
                  <a:pt x="67924" y="10278"/>
                  <a:pt x="67639" y="10278"/>
                </a:cubicBezTo>
                <a:cubicBezTo>
                  <a:pt x="67629" y="10278"/>
                  <a:pt x="67618" y="10277"/>
                  <a:pt x="67606" y="10276"/>
                </a:cubicBezTo>
                <a:cubicBezTo>
                  <a:pt x="67369" y="10255"/>
                  <a:pt x="67126" y="10253"/>
                  <a:pt x="66898" y="10142"/>
                </a:cubicBezTo>
                <a:cubicBezTo>
                  <a:pt x="65842" y="9626"/>
                  <a:pt x="64663" y="9586"/>
                  <a:pt x="63548" y="9274"/>
                </a:cubicBezTo>
                <a:lnTo>
                  <a:pt x="63548" y="9274"/>
                </a:lnTo>
                <a:cubicBezTo>
                  <a:pt x="63998" y="9686"/>
                  <a:pt x="64580" y="9783"/>
                  <a:pt x="65127" y="9966"/>
                </a:cubicBezTo>
                <a:cubicBezTo>
                  <a:pt x="65773" y="10183"/>
                  <a:pt x="66415" y="10411"/>
                  <a:pt x="67058" y="10636"/>
                </a:cubicBezTo>
                <a:cubicBezTo>
                  <a:pt x="67141" y="10666"/>
                  <a:pt x="67178" y="10727"/>
                  <a:pt x="67153" y="10822"/>
                </a:cubicBezTo>
                <a:cubicBezTo>
                  <a:pt x="67125" y="10922"/>
                  <a:pt x="66324" y="11702"/>
                  <a:pt x="66212" y="11702"/>
                </a:cubicBezTo>
                <a:cubicBezTo>
                  <a:pt x="66209" y="11702"/>
                  <a:pt x="66207" y="11701"/>
                  <a:pt x="66205" y="11700"/>
                </a:cubicBezTo>
                <a:cubicBezTo>
                  <a:pt x="65900" y="11549"/>
                  <a:pt x="65581" y="11441"/>
                  <a:pt x="65259" y="11333"/>
                </a:cubicBezTo>
                <a:cubicBezTo>
                  <a:pt x="64494" y="11074"/>
                  <a:pt x="63731" y="10806"/>
                  <a:pt x="62903" y="10806"/>
                </a:cubicBezTo>
                <a:cubicBezTo>
                  <a:pt x="62868" y="10806"/>
                  <a:pt x="62832" y="10806"/>
                  <a:pt x="62797" y="10807"/>
                </a:cubicBezTo>
                <a:cubicBezTo>
                  <a:pt x="63826" y="11326"/>
                  <a:pt x="64978" y="11555"/>
                  <a:pt x="65989" y="12172"/>
                </a:cubicBezTo>
                <a:cubicBezTo>
                  <a:pt x="65776" y="12361"/>
                  <a:pt x="65524" y="12540"/>
                  <a:pt x="65452" y="12865"/>
                </a:cubicBezTo>
                <a:cubicBezTo>
                  <a:pt x="65432" y="12953"/>
                  <a:pt x="65367" y="12997"/>
                  <a:pt x="65270" y="12997"/>
                </a:cubicBezTo>
                <a:cubicBezTo>
                  <a:pt x="65235" y="12997"/>
                  <a:pt x="65195" y="12991"/>
                  <a:pt x="65152" y="12980"/>
                </a:cubicBezTo>
                <a:cubicBezTo>
                  <a:pt x="64604" y="12838"/>
                  <a:pt x="64065" y="12660"/>
                  <a:pt x="63542" y="12446"/>
                </a:cubicBezTo>
                <a:cubicBezTo>
                  <a:pt x="63097" y="12262"/>
                  <a:pt x="62560" y="12345"/>
                  <a:pt x="62192" y="11974"/>
                </a:cubicBezTo>
                <a:cubicBezTo>
                  <a:pt x="62153" y="11935"/>
                  <a:pt x="62116" y="11921"/>
                  <a:pt x="62080" y="11921"/>
                </a:cubicBezTo>
                <a:cubicBezTo>
                  <a:pt x="61997" y="11921"/>
                  <a:pt x="61917" y="11992"/>
                  <a:pt x="61828" y="11992"/>
                </a:cubicBezTo>
                <a:cubicBezTo>
                  <a:pt x="61817" y="11992"/>
                  <a:pt x="61806" y="11991"/>
                  <a:pt x="61795" y="11988"/>
                </a:cubicBezTo>
                <a:lnTo>
                  <a:pt x="61795" y="11988"/>
                </a:lnTo>
                <a:cubicBezTo>
                  <a:pt x="62179" y="12401"/>
                  <a:pt x="62711" y="12521"/>
                  <a:pt x="63184" y="12709"/>
                </a:cubicBezTo>
                <a:cubicBezTo>
                  <a:pt x="63785" y="12947"/>
                  <a:pt x="64363" y="13238"/>
                  <a:pt x="64972" y="13459"/>
                </a:cubicBezTo>
                <a:cubicBezTo>
                  <a:pt x="65256" y="13561"/>
                  <a:pt x="65419" y="13730"/>
                  <a:pt x="65409" y="14066"/>
                </a:cubicBezTo>
                <a:cubicBezTo>
                  <a:pt x="65404" y="14279"/>
                  <a:pt x="65478" y="14499"/>
                  <a:pt x="65547" y="14707"/>
                </a:cubicBezTo>
                <a:cubicBezTo>
                  <a:pt x="65574" y="14787"/>
                  <a:pt x="65684" y="14846"/>
                  <a:pt x="65586" y="14943"/>
                </a:cubicBezTo>
                <a:cubicBezTo>
                  <a:pt x="65544" y="14984"/>
                  <a:pt x="65497" y="15003"/>
                  <a:pt x="65449" y="15003"/>
                </a:cubicBezTo>
                <a:cubicBezTo>
                  <a:pt x="65408" y="15003"/>
                  <a:pt x="65366" y="14989"/>
                  <a:pt x="65325" y="14965"/>
                </a:cubicBezTo>
                <a:cubicBezTo>
                  <a:pt x="64759" y="14620"/>
                  <a:pt x="64067" y="14613"/>
                  <a:pt x="63494" y="14272"/>
                </a:cubicBezTo>
                <a:cubicBezTo>
                  <a:pt x="63429" y="14234"/>
                  <a:pt x="63355" y="14219"/>
                  <a:pt x="63274" y="14219"/>
                </a:cubicBezTo>
                <a:cubicBezTo>
                  <a:pt x="63136" y="14219"/>
                  <a:pt x="62979" y="14262"/>
                  <a:pt x="62814" y="14308"/>
                </a:cubicBezTo>
                <a:cubicBezTo>
                  <a:pt x="63815" y="14748"/>
                  <a:pt x="64771" y="15154"/>
                  <a:pt x="65713" y="15590"/>
                </a:cubicBezTo>
                <a:cubicBezTo>
                  <a:pt x="66043" y="15744"/>
                  <a:pt x="66332" y="15948"/>
                  <a:pt x="66273" y="16425"/>
                </a:cubicBezTo>
                <a:cubicBezTo>
                  <a:pt x="66254" y="16581"/>
                  <a:pt x="66490" y="16770"/>
                  <a:pt x="66679" y="17046"/>
                </a:cubicBezTo>
                <a:cubicBezTo>
                  <a:pt x="65459" y="16419"/>
                  <a:pt x="64299" y="15953"/>
                  <a:pt x="63074" y="15673"/>
                </a:cubicBezTo>
                <a:lnTo>
                  <a:pt x="63025" y="15800"/>
                </a:lnTo>
                <a:cubicBezTo>
                  <a:pt x="63777" y="16108"/>
                  <a:pt x="64545" y="16384"/>
                  <a:pt x="65279" y="16733"/>
                </a:cubicBezTo>
                <a:cubicBezTo>
                  <a:pt x="65917" y="17036"/>
                  <a:pt x="66752" y="17133"/>
                  <a:pt x="67016" y="17910"/>
                </a:cubicBezTo>
                <a:cubicBezTo>
                  <a:pt x="67126" y="18236"/>
                  <a:pt x="67445" y="18489"/>
                  <a:pt x="67379" y="18890"/>
                </a:cubicBezTo>
                <a:cubicBezTo>
                  <a:pt x="67363" y="18990"/>
                  <a:pt x="67448" y="19159"/>
                  <a:pt x="67614" y="19238"/>
                </a:cubicBezTo>
                <a:cubicBezTo>
                  <a:pt x="66081" y="18577"/>
                  <a:pt x="64636" y="17733"/>
                  <a:pt x="62896" y="17359"/>
                </a:cubicBezTo>
                <a:lnTo>
                  <a:pt x="62896" y="17359"/>
                </a:lnTo>
                <a:cubicBezTo>
                  <a:pt x="63189" y="17777"/>
                  <a:pt x="63573" y="17876"/>
                  <a:pt x="63897" y="18037"/>
                </a:cubicBezTo>
                <a:cubicBezTo>
                  <a:pt x="64856" y="18517"/>
                  <a:pt x="65886" y="18848"/>
                  <a:pt x="66734" y="19552"/>
                </a:cubicBezTo>
                <a:cubicBezTo>
                  <a:pt x="67007" y="19779"/>
                  <a:pt x="67358" y="19989"/>
                  <a:pt x="67668" y="20101"/>
                </a:cubicBezTo>
                <a:cubicBezTo>
                  <a:pt x="68152" y="20277"/>
                  <a:pt x="68042" y="20697"/>
                  <a:pt x="68227" y="20979"/>
                </a:cubicBezTo>
                <a:cubicBezTo>
                  <a:pt x="68264" y="21034"/>
                  <a:pt x="68331" y="21099"/>
                  <a:pt x="68376" y="21229"/>
                </a:cubicBezTo>
                <a:cubicBezTo>
                  <a:pt x="68067" y="21093"/>
                  <a:pt x="67741" y="21198"/>
                  <a:pt x="67515" y="20835"/>
                </a:cubicBezTo>
                <a:cubicBezTo>
                  <a:pt x="67412" y="20670"/>
                  <a:pt x="67047" y="20616"/>
                  <a:pt x="66804" y="20525"/>
                </a:cubicBezTo>
                <a:cubicBezTo>
                  <a:pt x="66348" y="20353"/>
                  <a:pt x="65856" y="20278"/>
                  <a:pt x="65426" y="20022"/>
                </a:cubicBezTo>
                <a:cubicBezTo>
                  <a:pt x="65281" y="19936"/>
                  <a:pt x="65186" y="19891"/>
                  <a:pt x="65095" y="19891"/>
                </a:cubicBezTo>
                <a:cubicBezTo>
                  <a:pt x="64986" y="19891"/>
                  <a:pt x="64883" y="19956"/>
                  <a:pt x="64707" y="20091"/>
                </a:cubicBezTo>
                <a:cubicBezTo>
                  <a:pt x="65298" y="20423"/>
                  <a:pt x="65901" y="20709"/>
                  <a:pt x="66499" y="21006"/>
                </a:cubicBezTo>
                <a:cubicBezTo>
                  <a:pt x="67185" y="21346"/>
                  <a:pt x="67900" y="21675"/>
                  <a:pt x="68480" y="22156"/>
                </a:cubicBezTo>
                <a:cubicBezTo>
                  <a:pt x="68874" y="22482"/>
                  <a:pt x="69175" y="23012"/>
                  <a:pt x="69158" y="23604"/>
                </a:cubicBezTo>
                <a:cubicBezTo>
                  <a:pt x="69152" y="23799"/>
                  <a:pt x="69042" y="23853"/>
                  <a:pt x="68919" y="23853"/>
                </a:cubicBezTo>
                <a:cubicBezTo>
                  <a:pt x="68851" y="23853"/>
                  <a:pt x="68779" y="23837"/>
                  <a:pt x="68718" y="23819"/>
                </a:cubicBezTo>
                <a:cubicBezTo>
                  <a:pt x="68389" y="23721"/>
                  <a:pt x="68093" y="23539"/>
                  <a:pt x="67732" y="23539"/>
                </a:cubicBezTo>
                <a:cubicBezTo>
                  <a:pt x="67683" y="23539"/>
                  <a:pt x="67632" y="23542"/>
                  <a:pt x="67580" y="23550"/>
                </a:cubicBezTo>
                <a:cubicBezTo>
                  <a:pt x="67571" y="23551"/>
                  <a:pt x="67561" y="23552"/>
                  <a:pt x="67552" y="23552"/>
                </a:cubicBezTo>
                <a:cubicBezTo>
                  <a:pt x="67336" y="23552"/>
                  <a:pt x="67259" y="23182"/>
                  <a:pt x="66993" y="23182"/>
                </a:cubicBezTo>
                <a:cubicBezTo>
                  <a:pt x="66981" y="23182"/>
                  <a:pt x="66969" y="23183"/>
                  <a:pt x="66956" y="23185"/>
                </a:cubicBezTo>
                <a:cubicBezTo>
                  <a:pt x="66956" y="23061"/>
                  <a:pt x="66910" y="23031"/>
                  <a:pt x="66849" y="23031"/>
                </a:cubicBezTo>
                <a:cubicBezTo>
                  <a:pt x="66800" y="23031"/>
                  <a:pt x="66741" y="23051"/>
                  <a:pt x="66691" y="23056"/>
                </a:cubicBezTo>
                <a:cubicBezTo>
                  <a:pt x="66649" y="23061"/>
                  <a:pt x="66610" y="23068"/>
                  <a:pt x="66575" y="23068"/>
                </a:cubicBezTo>
                <a:cubicBezTo>
                  <a:pt x="66505" y="23068"/>
                  <a:pt x="66455" y="23038"/>
                  <a:pt x="66453" y="22894"/>
                </a:cubicBezTo>
                <a:cubicBezTo>
                  <a:pt x="66451" y="22781"/>
                  <a:pt x="66413" y="22699"/>
                  <a:pt x="66341" y="22699"/>
                </a:cubicBezTo>
                <a:cubicBezTo>
                  <a:pt x="66297" y="22699"/>
                  <a:pt x="66241" y="22730"/>
                  <a:pt x="66172" y="22805"/>
                </a:cubicBezTo>
                <a:cubicBezTo>
                  <a:pt x="66138" y="22842"/>
                  <a:pt x="66109" y="22857"/>
                  <a:pt x="66084" y="22857"/>
                </a:cubicBezTo>
                <a:cubicBezTo>
                  <a:pt x="66028" y="22857"/>
                  <a:pt x="66000" y="22777"/>
                  <a:pt x="66002" y="22713"/>
                </a:cubicBezTo>
                <a:cubicBezTo>
                  <a:pt x="66011" y="22524"/>
                  <a:pt x="65895" y="22446"/>
                  <a:pt x="65779" y="22446"/>
                </a:cubicBezTo>
                <a:cubicBezTo>
                  <a:pt x="65751" y="22446"/>
                  <a:pt x="65723" y="22451"/>
                  <a:pt x="65697" y="22459"/>
                </a:cubicBezTo>
                <a:cubicBezTo>
                  <a:pt x="65637" y="22479"/>
                  <a:pt x="65581" y="22487"/>
                  <a:pt x="65530" y="22487"/>
                </a:cubicBezTo>
                <a:cubicBezTo>
                  <a:pt x="65256" y="22487"/>
                  <a:pt x="65089" y="22248"/>
                  <a:pt x="64902" y="22119"/>
                </a:cubicBezTo>
                <a:cubicBezTo>
                  <a:pt x="64680" y="21963"/>
                  <a:pt x="64484" y="21825"/>
                  <a:pt x="64210" y="21800"/>
                </a:cubicBezTo>
                <a:cubicBezTo>
                  <a:pt x="63863" y="21767"/>
                  <a:pt x="63595" y="21514"/>
                  <a:pt x="63302" y="21404"/>
                </a:cubicBezTo>
                <a:cubicBezTo>
                  <a:pt x="62883" y="21245"/>
                  <a:pt x="62452" y="21088"/>
                  <a:pt x="62035" y="20918"/>
                </a:cubicBezTo>
                <a:cubicBezTo>
                  <a:pt x="61161" y="20564"/>
                  <a:pt x="60245" y="20355"/>
                  <a:pt x="59365" y="20057"/>
                </a:cubicBezTo>
                <a:cubicBezTo>
                  <a:pt x="58840" y="19879"/>
                  <a:pt x="58279" y="19740"/>
                  <a:pt x="57754" y="19580"/>
                </a:cubicBezTo>
                <a:cubicBezTo>
                  <a:pt x="56920" y="19326"/>
                  <a:pt x="56047" y="19158"/>
                  <a:pt x="55205" y="18901"/>
                </a:cubicBezTo>
                <a:cubicBezTo>
                  <a:pt x="54674" y="18738"/>
                  <a:pt x="54122" y="18756"/>
                  <a:pt x="53585" y="18617"/>
                </a:cubicBezTo>
                <a:cubicBezTo>
                  <a:pt x="52960" y="18456"/>
                  <a:pt x="52327" y="18185"/>
                  <a:pt x="51705" y="18170"/>
                </a:cubicBezTo>
                <a:cubicBezTo>
                  <a:pt x="50941" y="18151"/>
                  <a:pt x="50228" y="17964"/>
                  <a:pt x="49495" y="17839"/>
                </a:cubicBezTo>
                <a:cubicBezTo>
                  <a:pt x="48492" y="17670"/>
                  <a:pt x="47488" y="17590"/>
                  <a:pt x="46470" y="17550"/>
                </a:cubicBezTo>
                <a:cubicBezTo>
                  <a:pt x="45508" y="17511"/>
                  <a:pt x="44544" y="17370"/>
                  <a:pt x="43577" y="17298"/>
                </a:cubicBezTo>
                <a:cubicBezTo>
                  <a:pt x="43506" y="17293"/>
                  <a:pt x="43436" y="17291"/>
                  <a:pt x="43366" y="17291"/>
                </a:cubicBezTo>
                <a:cubicBezTo>
                  <a:pt x="43093" y="17291"/>
                  <a:pt x="42821" y="17322"/>
                  <a:pt x="42550" y="17322"/>
                </a:cubicBezTo>
                <a:cubicBezTo>
                  <a:pt x="42368" y="17322"/>
                  <a:pt x="42187" y="17308"/>
                  <a:pt x="42005" y="17262"/>
                </a:cubicBezTo>
                <a:cubicBezTo>
                  <a:pt x="41753" y="17197"/>
                  <a:pt x="41499" y="17177"/>
                  <a:pt x="41245" y="17177"/>
                </a:cubicBezTo>
                <a:cubicBezTo>
                  <a:pt x="40839" y="17177"/>
                  <a:pt x="40431" y="17228"/>
                  <a:pt x="40023" y="17228"/>
                </a:cubicBezTo>
                <a:cubicBezTo>
                  <a:pt x="39926" y="17228"/>
                  <a:pt x="39829" y="17225"/>
                  <a:pt x="39732" y="17218"/>
                </a:cubicBezTo>
                <a:cubicBezTo>
                  <a:pt x="39549" y="17204"/>
                  <a:pt x="39364" y="17199"/>
                  <a:pt x="39180" y="17199"/>
                </a:cubicBezTo>
                <a:cubicBezTo>
                  <a:pt x="38414" y="17199"/>
                  <a:pt x="37643" y="17291"/>
                  <a:pt x="36875" y="17291"/>
                </a:cubicBezTo>
                <a:cubicBezTo>
                  <a:pt x="36859" y="17291"/>
                  <a:pt x="36843" y="17291"/>
                  <a:pt x="36827" y="17291"/>
                </a:cubicBezTo>
                <a:cubicBezTo>
                  <a:pt x="36176" y="17289"/>
                  <a:pt x="35519" y="17286"/>
                  <a:pt x="34871" y="17282"/>
                </a:cubicBezTo>
                <a:cubicBezTo>
                  <a:pt x="34847" y="17282"/>
                  <a:pt x="34824" y="17282"/>
                  <a:pt x="34801" y="17282"/>
                </a:cubicBezTo>
                <a:cubicBezTo>
                  <a:pt x="34299" y="17282"/>
                  <a:pt x="33780" y="17307"/>
                  <a:pt x="33270" y="17336"/>
                </a:cubicBezTo>
                <a:cubicBezTo>
                  <a:pt x="31958" y="17409"/>
                  <a:pt x="30648" y="17472"/>
                  <a:pt x="29336" y="17525"/>
                </a:cubicBezTo>
                <a:cubicBezTo>
                  <a:pt x="28507" y="17558"/>
                  <a:pt x="27679" y="17624"/>
                  <a:pt x="26852" y="17670"/>
                </a:cubicBezTo>
                <a:cubicBezTo>
                  <a:pt x="26310" y="17699"/>
                  <a:pt x="25746" y="17817"/>
                  <a:pt x="25190" y="17875"/>
                </a:cubicBezTo>
                <a:cubicBezTo>
                  <a:pt x="24082" y="17987"/>
                  <a:pt x="22971" y="18110"/>
                  <a:pt x="21896" y="18384"/>
                </a:cubicBezTo>
                <a:cubicBezTo>
                  <a:pt x="20828" y="18655"/>
                  <a:pt x="19744" y="18859"/>
                  <a:pt x="18672" y="19096"/>
                </a:cubicBezTo>
                <a:cubicBezTo>
                  <a:pt x="17470" y="19361"/>
                  <a:pt x="16290" y="19707"/>
                  <a:pt x="15118" y="20050"/>
                </a:cubicBezTo>
                <a:cubicBezTo>
                  <a:pt x="14216" y="20315"/>
                  <a:pt x="13287" y="20541"/>
                  <a:pt x="12421" y="20892"/>
                </a:cubicBezTo>
                <a:cubicBezTo>
                  <a:pt x="11576" y="21236"/>
                  <a:pt x="10724" y="21586"/>
                  <a:pt x="9873" y="21907"/>
                </a:cubicBezTo>
                <a:cubicBezTo>
                  <a:pt x="9349" y="22105"/>
                  <a:pt x="8817" y="22322"/>
                  <a:pt x="8293" y="22523"/>
                </a:cubicBezTo>
                <a:cubicBezTo>
                  <a:pt x="7727" y="22739"/>
                  <a:pt x="7144" y="22973"/>
                  <a:pt x="6628" y="23337"/>
                </a:cubicBezTo>
                <a:cubicBezTo>
                  <a:pt x="6246" y="23607"/>
                  <a:pt x="5788" y="23778"/>
                  <a:pt x="5363" y="23978"/>
                </a:cubicBezTo>
                <a:cubicBezTo>
                  <a:pt x="4839" y="24225"/>
                  <a:pt x="4331" y="24515"/>
                  <a:pt x="3778" y="24711"/>
                </a:cubicBezTo>
                <a:cubicBezTo>
                  <a:pt x="3554" y="24791"/>
                  <a:pt x="3385" y="24838"/>
                  <a:pt x="3248" y="24838"/>
                </a:cubicBezTo>
                <a:cubicBezTo>
                  <a:pt x="3050" y="24838"/>
                  <a:pt x="2915" y="24741"/>
                  <a:pt x="2768" y="24501"/>
                </a:cubicBezTo>
                <a:cubicBezTo>
                  <a:pt x="2634" y="24281"/>
                  <a:pt x="2818" y="23591"/>
                  <a:pt x="3065" y="23408"/>
                </a:cubicBezTo>
                <a:cubicBezTo>
                  <a:pt x="3553" y="23047"/>
                  <a:pt x="4113" y="22805"/>
                  <a:pt x="4629" y="22493"/>
                </a:cubicBezTo>
                <a:cubicBezTo>
                  <a:pt x="5136" y="22189"/>
                  <a:pt x="5665" y="21918"/>
                  <a:pt x="6203" y="21707"/>
                </a:cubicBezTo>
                <a:cubicBezTo>
                  <a:pt x="6996" y="21398"/>
                  <a:pt x="7690" y="20873"/>
                  <a:pt x="8619" y="20693"/>
                </a:cubicBezTo>
                <a:cubicBezTo>
                  <a:pt x="8486" y="20626"/>
                  <a:pt x="8365" y="20601"/>
                  <a:pt x="8253" y="20601"/>
                </a:cubicBezTo>
                <a:cubicBezTo>
                  <a:pt x="8038" y="20601"/>
                  <a:pt x="7859" y="20694"/>
                  <a:pt x="7698" y="20764"/>
                </a:cubicBezTo>
                <a:cubicBezTo>
                  <a:pt x="7221" y="20973"/>
                  <a:pt x="6725" y="21107"/>
                  <a:pt x="6228" y="21254"/>
                </a:cubicBezTo>
                <a:cubicBezTo>
                  <a:pt x="5854" y="21365"/>
                  <a:pt x="5540" y="21630"/>
                  <a:pt x="5159" y="21760"/>
                </a:cubicBezTo>
                <a:cubicBezTo>
                  <a:pt x="4530" y="21974"/>
                  <a:pt x="3965" y="22330"/>
                  <a:pt x="3392" y="22662"/>
                </a:cubicBezTo>
                <a:cubicBezTo>
                  <a:pt x="3346" y="22688"/>
                  <a:pt x="3281" y="22731"/>
                  <a:pt x="3221" y="22731"/>
                </a:cubicBezTo>
                <a:cubicBezTo>
                  <a:pt x="3192" y="22731"/>
                  <a:pt x="3165" y="22721"/>
                  <a:pt x="3140" y="22695"/>
                </a:cubicBezTo>
                <a:cubicBezTo>
                  <a:pt x="3103" y="22652"/>
                  <a:pt x="3116" y="22546"/>
                  <a:pt x="3132" y="22474"/>
                </a:cubicBezTo>
                <a:cubicBezTo>
                  <a:pt x="3211" y="22082"/>
                  <a:pt x="3423" y="21788"/>
                  <a:pt x="3780" y="21593"/>
                </a:cubicBezTo>
                <a:cubicBezTo>
                  <a:pt x="4619" y="21135"/>
                  <a:pt x="5399" y="20565"/>
                  <a:pt x="6299" y="20213"/>
                </a:cubicBezTo>
                <a:cubicBezTo>
                  <a:pt x="6499" y="20135"/>
                  <a:pt x="6716" y="20025"/>
                  <a:pt x="6869" y="19771"/>
                </a:cubicBezTo>
                <a:lnTo>
                  <a:pt x="6869" y="19771"/>
                </a:lnTo>
                <a:cubicBezTo>
                  <a:pt x="6307" y="19858"/>
                  <a:pt x="5837" y="20016"/>
                  <a:pt x="5394" y="20326"/>
                </a:cubicBezTo>
                <a:cubicBezTo>
                  <a:pt x="4899" y="20670"/>
                  <a:pt x="4260" y="20774"/>
                  <a:pt x="3807" y="21217"/>
                </a:cubicBezTo>
                <a:cubicBezTo>
                  <a:pt x="3798" y="21227"/>
                  <a:pt x="3785" y="21231"/>
                  <a:pt x="3771" y="21231"/>
                </a:cubicBezTo>
                <a:cubicBezTo>
                  <a:pt x="3703" y="21231"/>
                  <a:pt x="3598" y="21136"/>
                  <a:pt x="3631" y="21022"/>
                </a:cubicBezTo>
                <a:cubicBezTo>
                  <a:pt x="3761" y="20580"/>
                  <a:pt x="3865" y="20123"/>
                  <a:pt x="4056" y="19708"/>
                </a:cubicBezTo>
                <a:cubicBezTo>
                  <a:pt x="4224" y="19345"/>
                  <a:pt x="4667" y="19295"/>
                  <a:pt x="4985" y="19103"/>
                </a:cubicBezTo>
                <a:cubicBezTo>
                  <a:pt x="6229" y="18352"/>
                  <a:pt x="7603" y="17866"/>
                  <a:pt x="8900" y="17220"/>
                </a:cubicBezTo>
                <a:cubicBezTo>
                  <a:pt x="9205" y="17068"/>
                  <a:pt x="9548" y="17010"/>
                  <a:pt x="9854" y="16839"/>
                </a:cubicBezTo>
                <a:cubicBezTo>
                  <a:pt x="10004" y="16754"/>
                  <a:pt x="10077" y="16628"/>
                  <a:pt x="10187" y="16514"/>
                </a:cubicBezTo>
                <a:lnTo>
                  <a:pt x="10187" y="16514"/>
                </a:lnTo>
                <a:cubicBezTo>
                  <a:pt x="8248" y="17246"/>
                  <a:pt x="6284" y="17914"/>
                  <a:pt x="4424" y="19025"/>
                </a:cubicBezTo>
                <a:cubicBezTo>
                  <a:pt x="4468" y="18491"/>
                  <a:pt x="4503" y="18077"/>
                  <a:pt x="4987" y="17804"/>
                </a:cubicBezTo>
                <a:cubicBezTo>
                  <a:pt x="5728" y="17385"/>
                  <a:pt x="6476" y="16989"/>
                  <a:pt x="7278" y="16701"/>
                </a:cubicBezTo>
                <a:cubicBezTo>
                  <a:pt x="7481" y="16628"/>
                  <a:pt x="7702" y="16496"/>
                  <a:pt x="7828" y="16387"/>
                </a:cubicBezTo>
                <a:cubicBezTo>
                  <a:pt x="8181" y="16081"/>
                  <a:pt x="8641" y="16094"/>
                  <a:pt x="9005" y="15862"/>
                </a:cubicBezTo>
                <a:cubicBezTo>
                  <a:pt x="9083" y="15812"/>
                  <a:pt x="9204" y="15812"/>
                  <a:pt x="9170" y="15692"/>
                </a:cubicBezTo>
                <a:cubicBezTo>
                  <a:pt x="9151" y="15628"/>
                  <a:pt x="9103" y="15611"/>
                  <a:pt x="9050" y="15611"/>
                </a:cubicBezTo>
                <a:cubicBezTo>
                  <a:pt x="9005" y="15611"/>
                  <a:pt x="8958" y="15623"/>
                  <a:pt x="8923" y="15630"/>
                </a:cubicBezTo>
                <a:cubicBezTo>
                  <a:pt x="8460" y="15723"/>
                  <a:pt x="8024" y="15896"/>
                  <a:pt x="7596" y="16091"/>
                </a:cubicBezTo>
                <a:cubicBezTo>
                  <a:pt x="7114" y="16308"/>
                  <a:pt x="6621" y="16485"/>
                  <a:pt x="6104" y="16595"/>
                </a:cubicBezTo>
                <a:cubicBezTo>
                  <a:pt x="5888" y="16640"/>
                  <a:pt x="5815" y="16916"/>
                  <a:pt x="5578" y="16921"/>
                </a:cubicBezTo>
                <a:cubicBezTo>
                  <a:pt x="5517" y="16922"/>
                  <a:pt x="5443" y="16931"/>
                  <a:pt x="5378" y="16931"/>
                </a:cubicBezTo>
                <a:cubicBezTo>
                  <a:pt x="5316" y="16931"/>
                  <a:pt x="5260" y="16923"/>
                  <a:pt x="5228" y="16893"/>
                </a:cubicBezTo>
                <a:cubicBezTo>
                  <a:pt x="5123" y="16795"/>
                  <a:pt x="5256" y="16712"/>
                  <a:pt x="5337" y="16638"/>
                </a:cubicBezTo>
                <a:cubicBezTo>
                  <a:pt x="5379" y="16597"/>
                  <a:pt x="5405" y="16529"/>
                  <a:pt x="5417" y="16469"/>
                </a:cubicBezTo>
                <a:cubicBezTo>
                  <a:pt x="5650" y="15394"/>
                  <a:pt x="6507" y="15021"/>
                  <a:pt x="7400" y="14665"/>
                </a:cubicBezTo>
                <a:cubicBezTo>
                  <a:pt x="7984" y="14433"/>
                  <a:pt x="8546" y="14148"/>
                  <a:pt x="9105" y="13853"/>
                </a:cubicBezTo>
                <a:lnTo>
                  <a:pt x="9105" y="13853"/>
                </a:lnTo>
                <a:cubicBezTo>
                  <a:pt x="8057" y="13883"/>
                  <a:pt x="7142" y="14355"/>
                  <a:pt x="6142" y="14790"/>
                </a:cubicBezTo>
                <a:cubicBezTo>
                  <a:pt x="6296" y="14216"/>
                  <a:pt x="6653" y="13781"/>
                  <a:pt x="6694" y="13240"/>
                </a:cubicBezTo>
                <a:cubicBezTo>
                  <a:pt x="6700" y="13156"/>
                  <a:pt x="6803" y="13149"/>
                  <a:pt x="6885" y="13135"/>
                </a:cubicBezTo>
                <a:cubicBezTo>
                  <a:pt x="7609" y="13015"/>
                  <a:pt x="8215" y="12581"/>
                  <a:pt x="8905" y="12374"/>
                </a:cubicBezTo>
                <a:cubicBezTo>
                  <a:pt x="9513" y="12192"/>
                  <a:pt x="10007" y="11776"/>
                  <a:pt x="10633" y="11554"/>
                </a:cubicBezTo>
                <a:cubicBezTo>
                  <a:pt x="10519" y="11498"/>
                  <a:pt x="10409" y="11477"/>
                  <a:pt x="10302" y="11477"/>
                </a:cubicBezTo>
                <a:cubicBezTo>
                  <a:pt x="10007" y="11477"/>
                  <a:pt x="9739" y="11643"/>
                  <a:pt x="9488" y="11718"/>
                </a:cubicBezTo>
                <a:cubicBezTo>
                  <a:pt x="8584" y="11991"/>
                  <a:pt x="7708" y="12368"/>
                  <a:pt x="6827" y="12721"/>
                </a:cubicBezTo>
                <a:cubicBezTo>
                  <a:pt x="6733" y="12759"/>
                  <a:pt x="6651" y="12777"/>
                  <a:pt x="6581" y="12777"/>
                </a:cubicBezTo>
                <a:cubicBezTo>
                  <a:pt x="6375" y="12777"/>
                  <a:pt x="6273" y="12621"/>
                  <a:pt x="6246" y="12371"/>
                </a:cubicBezTo>
                <a:cubicBezTo>
                  <a:pt x="6220" y="12129"/>
                  <a:pt x="6102" y="11957"/>
                  <a:pt x="5907" y="11892"/>
                </a:cubicBezTo>
                <a:cubicBezTo>
                  <a:pt x="5777" y="11849"/>
                  <a:pt x="5710" y="11806"/>
                  <a:pt x="5705" y="11690"/>
                </a:cubicBezTo>
                <a:cubicBezTo>
                  <a:pt x="5699" y="11563"/>
                  <a:pt x="5841" y="11565"/>
                  <a:pt x="5911" y="11534"/>
                </a:cubicBezTo>
                <a:cubicBezTo>
                  <a:pt x="6463" y="11302"/>
                  <a:pt x="7045" y="11129"/>
                  <a:pt x="7574" y="10855"/>
                </a:cubicBezTo>
                <a:cubicBezTo>
                  <a:pt x="8082" y="10592"/>
                  <a:pt x="8682" y="10652"/>
                  <a:pt x="9169" y="10307"/>
                </a:cubicBezTo>
                <a:lnTo>
                  <a:pt x="9169" y="10307"/>
                </a:lnTo>
                <a:cubicBezTo>
                  <a:pt x="9087" y="10325"/>
                  <a:pt x="9004" y="10331"/>
                  <a:pt x="8922" y="10331"/>
                </a:cubicBezTo>
                <a:cubicBezTo>
                  <a:pt x="8742" y="10331"/>
                  <a:pt x="8562" y="10301"/>
                  <a:pt x="8389" y="10301"/>
                </a:cubicBezTo>
                <a:cubicBezTo>
                  <a:pt x="8290" y="10301"/>
                  <a:pt x="8194" y="10311"/>
                  <a:pt x="8100" y="10341"/>
                </a:cubicBezTo>
                <a:cubicBezTo>
                  <a:pt x="7216" y="10624"/>
                  <a:pt x="6317" y="10867"/>
                  <a:pt x="5462" y="11236"/>
                </a:cubicBezTo>
                <a:cubicBezTo>
                  <a:pt x="5350" y="11284"/>
                  <a:pt x="5239" y="11330"/>
                  <a:pt x="5140" y="11330"/>
                </a:cubicBezTo>
                <a:cubicBezTo>
                  <a:pt x="5027" y="11330"/>
                  <a:pt x="4928" y="11270"/>
                  <a:pt x="4861" y="11085"/>
                </a:cubicBezTo>
                <a:cubicBezTo>
                  <a:pt x="4856" y="11069"/>
                  <a:pt x="4849" y="11055"/>
                  <a:pt x="4839" y="11043"/>
                </a:cubicBezTo>
                <a:cubicBezTo>
                  <a:pt x="4514" y="10706"/>
                  <a:pt x="4524" y="10732"/>
                  <a:pt x="5025" y="10540"/>
                </a:cubicBezTo>
                <a:cubicBezTo>
                  <a:pt x="5499" y="10357"/>
                  <a:pt x="6019" y="10287"/>
                  <a:pt x="6446" y="9987"/>
                </a:cubicBezTo>
                <a:lnTo>
                  <a:pt x="6461" y="10001"/>
                </a:lnTo>
                <a:cubicBezTo>
                  <a:pt x="6379" y="9893"/>
                  <a:pt x="6355" y="9766"/>
                  <a:pt x="6228" y="9766"/>
                </a:cubicBezTo>
                <a:cubicBezTo>
                  <a:pt x="6173" y="9766"/>
                  <a:pt x="6099" y="9790"/>
                  <a:pt x="5992" y="9850"/>
                </a:cubicBezTo>
                <a:cubicBezTo>
                  <a:pt x="5767" y="9974"/>
                  <a:pt x="5455" y="10149"/>
                  <a:pt x="5124" y="10149"/>
                </a:cubicBezTo>
                <a:cubicBezTo>
                  <a:pt x="5069" y="10149"/>
                  <a:pt x="5013" y="10144"/>
                  <a:pt x="4956" y="10133"/>
                </a:cubicBezTo>
                <a:cubicBezTo>
                  <a:pt x="4945" y="10131"/>
                  <a:pt x="4933" y="10130"/>
                  <a:pt x="4921" y="10130"/>
                </a:cubicBezTo>
                <a:cubicBezTo>
                  <a:pt x="4846" y="10130"/>
                  <a:pt x="4757" y="10166"/>
                  <a:pt x="4696" y="10209"/>
                </a:cubicBezTo>
                <a:cubicBezTo>
                  <a:pt x="4557" y="10309"/>
                  <a:pt x="4437" y="10424"/>
                  <a:pt x="4257" y="10424"/>
                </a:cubicBezTo>
                <a:cubicBezTo>
                  <a:pt x="4226" y="10424"/>
                  <a:pt x="4193" y="10421"/>
                  <a:pt x="4158" y="10413"/>
                </a:cubicBezTo>
                <a:cubicBezTo>
                  <a:pt x="3846" y="10347"/>
                  <a:pt x="3619" y="10142"/>
                  <a:pt x="3399" y="9956"/>
                </a:cubicBezTo>
                <a:cubicBezTo>
                  <a:pt x="3150" y="9745"/>
                  <a:pt x="3511" y="9750"/>
                  <a:pt x="3581" y="9672"/>
                </a:cubicBezTo>
                <a:cubicBezTo>
                  <a:pt x="3707" y="9531"/>
                  <a:pt x="4137" y="9609"/>
                  <a:pt x="4027" y="9352"/>
                </a:cubicBezTo>
                <a:cubicBezTo>
                  <a:pt x="4001" y="9290"/>
                  <a:pt x="3958" y="9266"/>
                  <a:pt x="3906" y="9266"/>
                </a:cubicBezTo>
                <a:cubicBezTo>
                  <a:pt x="3776" y="9266"/>
                  <a:pt x="3589" y="9418"/>
                  <a:pt x="3473" y="9493"/>
                </a:cubicBezTo>
                <a:cubicBezTo>
                  <a:pt x="3352" y="9572"/>
                  <a:pt x="3250" y="9603"/>
                  <a:pt x="3158" y="9603"/>
                </a:cubicBezTo>
                <a:cubicBezTo>
                  <a:pt x="2891" y="9603"/>
                  <a:pt x="2724" y="9331"/>
                  <a:pt x="2510" y="9175"/>
                </a:cubicBezTo>
                <a:cubicBezTo>
                  <a:pt x="2327" y="9042"/>
                  <a:pt x="2262" y="8780"/>
                  <a:pt x="1911" y="8696"/>
                </a:cubicBezTo>
                <a:cubicBezTo>
                  <a:pt x="3651" y="8039"/>
                  <a:pt x="5295" y="7378"/>
                  <a:pt x="7020" y="6884"/>
                </a:cubicBezTo>
                <a:cubicBezTo>
                  <a:pt x="6873" y="6803"/>
                  <a:pt x="6800" y="6779"/>
                  <a:pt x="6723" y="6779"/>
                </a:cubicBezTo>
                <a:cubicBezTo>
                  <a:pt x="6644" y="6779"/>
                  <a:pt x="6562" y="6805"/>
                  <a:pt x="6391" y="6823"/>
                </a:cubicBezTo>
                <a:cubicBezTo>
                  <a:pt x="5584" y="6910"/>
                  <a:pt x="4810" y="7151"/>
                  <a:pt x="4058" y="7397"/>
                </a:cubicBezTo>
                <a:cubicBezTo>
                  <a:pt x="3410" y="7608"/>
                  <a:pt x="2711" y="7732"/>
                  <a:pt x="2120" y="8126"/>
                </a:cubicBezTo>
                <a:cubicBezTo>
                  <a:pt x="1978" y="8219"/>
                  <a:pt x="1817" y="8368"/>
                  <a:pt x="1651" y="8368"/>
                </a:cubicBezTo>
                <a:cubicBezTo>
                  <a:pt x="1563" y="8368"/>
                  <a:pt x="1474" y="8327"/>
                  <a:pt x="1384" y="8215"/>
                </a:cubicBezTo>
                <a:cubicBezTo>
                  <a:pt x="1167" y="7940"/>
                  <a:pt x="803" y="7671"/>
                  <a:pt x="1167" y="7238"/>
                </a:cubicBezTo>
                <a:cubicBezTo>
                  <a:pt x="1322" y="7053"/>
                  <a:pt x="1355" y="6831"/>
                  <a:pt x="1651" y="6694"/>
                </a:cubicBezTo>
                <a:cubicBezTo>
                  <a:pt x="2532" y="6282"/>
                  <a:pt x="3471" y="6042"/>
                  <a:pt x="4385" y="5750"/>
                </a:cubicBezTo>
                <a:cubicBezTo>
                  <a:pt x="5270" y="5467"/>
                  <a:pt x="6192" y="5268"/>
                  <a:pt x="7081" y="4980"/>
                </a:cubicBezTo>
                <a:cubicBezTo>
                  <a:pt x="8079" y="4656"/>
                  <a:pt x="9126" y="4542"/>
                  <a:pt x="10121" y="4241"/>
                </a:cubicBezTo>
                <a:cubicBezTo>
                  <a:pt x="11257" y="3896"/>
                  <a:pt x="12416" y="3650"/>
                  <a:pt x="13561" y="3353"/>
                </a:cubicBezTo>
                <a:cubicBezTo>
                  <a:pt x="14295" y="3161"/>
                  <a:pt x="15059" y="3049"/>
                  <a:pt x="15791" y="2866"/>
                </a:cubicBezTo>
                <a:cubicBezTo>
                  <a:pt x="16327" y="2731"/>
                  <a:pt x="16885" y="2618"/>
                  <a:pt x="17417" y="2519"/>
                </a:cubicBezTo>
                <a:cubicBezTo>
                  <a:pt x="18240" y="2366"/>
                  <a:pt x="19064" y="2190"/>
                  <a:pt x="19896" y="2066"/>
                </a:cubicBezTo>
                <a:cubicBezTo>
                  <a:pt x="21314" y="1853"/>
                  <a:pt x="22728" y="1622"/>
                  <a:pt x="24149" y="1426"/>
                </a:cubicBezTo>
                <a:cubicBezTo>
                  <a:pt x="25302" y="1266"/>
                  <a:pt x="26464" y="1134"/>
                  <a:pt x="27613" y="1081"/>
                </a:cubicBezTo>
                <a:cubicBezTo>
                  <a:pt x="29307" y="1006"/>
                  <a:pt x="31009" y="967"/>
                  <a:pt x="32708" y="945"/>
                </a:cubicBezTo>
                <a:cubicBezTo>
                  <a:pt x="32834" y="943"/>
                  <a:pt x="32960" y="942"/>
                  <a:pt x="33085" y="942"/>
                </a:cubicBezTo>
                <a:close/>
                <a:moveTo>
                  <a:pt x="34952" y="1"/>
                </a:moveTo>
                <a:cubicBezTo>
                  <a:pt x="34873" y="1"/>
                  <a:pt x="34796" y="8"/>
                  <a:pt x="34720" y="29"/>
                </a:cubicBezTo>
                <a:cubicBezTo>
                  <a:pt x="34560" y="72"/>
                  <a:pt x="34401" y="87"/>
                  <a:pt x="34243" y="87"/>
                </a:cubicBezTo>
                <a:cubicBezTo>
                  <a:pt x="33952" y="87"/>
                  <a:pt x="33664" y="38"/>
                  <a:pt x="33371" y="38"/>
                </a:cubicBezTo>
                <a:cubicBezTo>
                  <a:pt x="33254" y="38"/>
                  <a:pt x="33136" y="46"/>
                  <a:pt x="33017" y="68"/>
                </a:cubicBezTo>
                <a:cubicBezTo>
                  <a:pt x="32776" y="111"/>
                  <a:pt x="32518" y="125"/>
                  <a:pt x="32257" y="125"/>
                </a:cubicBezTo>
                <a:cubicBezTo>
                  <a:pt x="32021" y="125"/>
                  <a:pt x="31782" y="114"/>
                  <a:pt x="31549" y="102"/>
                </a:cubicBezTo>
                <a:cubicBezTo>
                  <a:pt x="31512" y="100"/>
                  <a:pt x="31475" y="100"/>
                  <a:pt x="31438" y="100"/>
                </a:cubicBezTo>
                <a:cubicBezTo>
                  <a:pt x="31084" y="100"/>
                  <a:pt x="30724" y="171"/>
                  <a:pt x="30374" y="171"/>
                </a:cubicBezTo>
                <a:cubicBezTo>
                  <a:pt x="30273" y="171"/>
                  <a:pt x="30173" y="165"/>
                  <a:pt x="30074" y="150"/>
                </a:cubicBezTo>
                <a:cubicBezTo>
                  <a:pt x="29872" y="118"/>
                  <a:pt x="29671" y="107"/>
                  <a:pt x="29471" y="107"/>
                </a:cubicBezTo>
                <a:cubicBezTo>
                  <a:pt x="29007" y="107"/>
                  <a:pt x="28546" y="168"/>
                  <a:pt x="28089" y="179"/>
                </a:cubicBezTo>
                <a:cubicBezTo>
                  <a:pt x="27488" y="192"/>
                  <a:pt x="26862" y="273"/>
                  <a:pt x="26249" y="337"/>
                </a:cubicBezTo>
                <a:cubicBezTo>
                  <a:pt x="25904" y="373"/>
                  <a:pt x="25567" y="417"/>
                  <a:pt x="25219" y="417"/>
                </a:cubicBezTo>
                <a:cubicBezTo>
                  <a:pt x="25124" y="417"/>
                  <a:pt x="25028" y="414"/>
                  <a:pt x="24931" y="406"/>
                </a:cubicBezTo>
                <a:cubicBezTo>
                  <a:pt x="24910" y="405"/>
                  <a:pt x="24888" y="404"/>
                  <a:pt x="24866" y="404"/>
                </a:cubicBezTo>
                <a:cubicBezTo>
                  <a:pt x="24562" y="404"/>
                  <a:pt x="24225" y="546"/>
                  <a:pt x="23903" y="611"/>
                </a:cubicBezTo>
                <a:cubicBezTo>
                  <a:pt x="23191" y="755"/>
                  <a:pt x="22440" y="636"/>
                  <a:pt x="21757" y="948"/>
                </a:cubicBezTo>
                <a:cubicBezTo>
                  <a:pt x="21585" y="1027"/>
                  <a:pt x="21406" y="1042"/>
                  <a:pt x="21225" y="1042"/>
                </a:cubicBezTo>
                <a:cubicBezTo>
                  <a:pt x="21111" y="1042"/>
                  <a:pt x="20997" y="1036"/>
                  <a:pt x="20883" y="1036"/>
                </a:cubicBezTo>
                <a:cubicBezTo>
                  <a:pt x="20734" y="1036"/>
                  <a:pt x="20586" y="1047"/>
                  <a:pt x="20442" y="1094"/>
                </a:cubicBezTo>
                <a:cubicBezTo>
                  <a:pt x="19531" y="1390"/>
                  <a:pt x="18584" y="1519"/>
                  <a:pt x="17639" y="1633"/>
                </a:cubicBezTo>
                <a:cubicBezTo>
                  <a:pt x="17300" y="1675"/>
                  <a:pt x="16985" y="1842"/>
                  <a:pt x="16625" y="1842"/>
                </a:cubicBezTo>
                <a:cubicBezTo>
                  <a:pt x="16540" y="1842"/>
                  <a:pt x="16453" y="1833"/>
                  <a:pt x="16363" y="1811"/>
                </a:cubicBezTo>
                <a:cubicBezTo>
                  <a:pt x="16355" y="1809"/>
                  <a:pt x="16346" y="1808"/>
                  <a:pt x="16335" y="1808"/>
                </a:cubicBezTo>
                <a:cubicBezTo>
                  <a:pt x="16193" y="1808"/>
                  <a:pt x="15836" y="1983"/>
                  <a:pt x="15590" y="2040"/>
                </a:cubicBezTo>
                <a:cubicBezTo>
                  <a:pt x="14531" y="2291"/>
                  <a:pt x="13464" y="2485"/>
                  <a:pt x="12423" y="2827"/>
                </a:cubicBezTo>
                <a:cubicBezTo>
                  <a:pt x="11687" y="3070"/>
                  <a:pt x="10887" y="3119"/>
                  <a:pt x="10142" y="3341"/>
                </a:cubicBezTo>
                <a:cubicBezTo>
                  <a:pt x="9647" y="3489"/>
                  <a:pt x="9136" y="3543"/>
                  <a:pt x="8643" y="3714"/>
                </a:cubicBezTo>
                <a:cubicBezTo>
                  <a:pt x="7881" y="3979"/>
                  <a:pt x="7091" y="4244"/>
                  <a:pt x="6317" y="4380"/>
                </a:cubicBezTo>
                <a:cubicBezTo>
                  <a:pt x="5755" y="4479"/>
                  <a:pt x="5305" y="4792"/>
                  <a:pt x="4756" y="4869"/>
                </a:cubicBezTo>
                <a:cubicBezTo>
                  <a:pt x="4392" y="4919"/>
                  <a:pt x="4058" y="5152"/>
                  <a:pt x="3699" y="5265"/>
                </a:cubicBezTo>
                <a:cubicBezTo>
                  <a:pt x="3203" y="5421"/>
                  <a:pt x="2706" y="5583"/>
                  <a:pt x="2212" y="5744"/>
                </a:cubicBezTo>
                <a:cubicBezTo>
                  <a:pt x="1377" y="6017"/>
                  <a:pt x="492" y="6268"/>
                  <a:pt x="183" y="7279"/>
                </a:cubicBezTo>
                <a:cubicBezTo>
                  <a:pt x="1" y="7873"/>
                  <a:pt x="302" y="9026"/>
                  <a:pt x="815" y="9244"/>
                </a:cubicBezTo>
                <a:cubicBezTo>
                  <a:pt x="1241" y="9425"/>
                  <a:pt x="1552" y="9735"/>
                  <a:pt x="1892" y="10005"/>
                </a:cubicBezTo>
                <a:cubicBezTo>
                  <a:pt x="2323" y="10347"/>
                  <a:pt x="2614" y="10856"/>
                  <a:pt x="3103" y="11134"/>
                </a:cubicBezTo>
                <a:cubicBezTo>
                  <a:pt x="3402" y="11304"/>
                  <a:pt x="3767" y="11552"/>
                  <a:pt x="3889" y="11751"/>
                </a:cubicBezTo>
                <a:cubicBezTo>
                  <a:pt x="4161" y="12190"/>
                  <a:pt x="4564" y="12300"/>
                  <a:pt x="4942" y="12499"/>
                </a:cubicBezTo>
                <a:cubicBezTo>
                  <a:pt x="5410" y="12747"/>
                  <a:pt x="5533" y="13034"/>
                  <a:pt x="5352" y="13571"/>
                </a:cubicBezTo>
                <a:cubicBezTo>
                  <a:pt x="5287" y="13762"/>
                  <a:pt x="5124" y="14023"/>
                  <a:pt x="5192" y="14133"/>
                </a:cubicBezTo>
                <a:cubicBezTo>
                  <a:pt x="5340" y="14366"/>
                  <a:pt x="5167" y="14478"/>
                  <a:pt x="5076" y="14536"/>
                </a:cubicBezTo>
                <a:cubicBezTo>
                  <a:pt x="4722" y="14765"/>
                  <a:pt x="4624" y="15057"/>
                  <a:pt x="4687" y="15464"/>
                </a:cubicBezTo>
                <a:cubicBezTo>
                  <a:pt x="4711" y="15624"/>
                  <a:pt x="4756" y="15906"/>
                  <a:pt x="4436" y="15906"/>
                </a:cubicBezTo>
                <a:cubicBezTo>
                  <a:pt x="4434" y="15906"/>
                  <a:pt x="4432" y="15906"/>
                  <a:pt x="4430" y="15906"/>
                </a:cubicBezTo>
                <a:cubicBezTo>
                  <a:pt x="4428" y="15906"/>
                  <a:pt x="4426" y="15906"/>
                  <a:pt x="4424" y="15906"/>
                </a:cubicBezTo>
                <a:cubicBezTo>
                  <a:pt x="4284" y="15906"/>
                  <a:pt x="4303" y="15993"/>
                  <a:pt x="4275" y="16083"/>
                </a:cubicBezTo>
                <a:cubicBezTo>
                  <a:pt x="4197" y="16337"/>
                  <a:pt x="4163" y="16643"/>
                  <a:pt x="3995" y="16821"/>
                </a:cubicBezTo>
                <a:cubicBezTo>
                  <a:pt x="3727" y="17110"/>
                  <a:pt x="3663" y="17490"/>
                  <a:pt x="3526" y="17809"/>
                </a:cubicBezTo>
                <a:cubicBezTo>
                  <a:pt x="3297" y="18342"/>
                  <a:pt x="3035" y="18883"/>
                  <a:pt x="2913" y="19454"/>
                </a:cubicBezTo>
                <a:cubicBezTo>
                  <a:pt x="2845" y="19774"/>
                  <a:pt x="2713" y="20051"/>
                  <a:pt x="2599" y="20345"/>
                </a:cubicBezTo>
                <a:cubicBezTo>
                  <a:pt x="2566" y="20432"/>
                  <a:pt x="2323" y="21160"/>
                  <a:pt x="2319" y="21229"/>
                </a:cubicBezTo>
                <a:cubicBezTo>
                  <a:pt x="2295" y="21554"/>
                  <a:pt x="1980" y="21902"/>
                  <a:pt x="2029" y="22083"/>
                </a:cubicBezTo>
                <a:cubicBezTo>
                  <a:pt x="2128" y="22453"/>
                  <a:pt x="1594" y="22653"/>
                  <a:pt x="1881" y="22988"/>
                </a:cubicBezTo>
                <a:cubicBezTo>
                  <a:pt x="1425" y="23319"/>
                  <a:pt x="1879" y="23843"/>
                  <a:pt x="1614" y="24176"/>
                </a:cubicBezTo>
                <a:cubicBezTo>
                  <a:pt x="1691" y="24632"/>
                  <a:pt x="1804" y="25014"/>
                  <a:pt x="2085" y="25360"/>
                </a:cubicBezTo>
                <a:cubicBezTo>
                  <a:pt x="2371" y="25707"/>
                  <a:pt x="2693" y="25868"/>
                  <a:pt x="3062" y="25868"/>
                </a:cubicBezTo>
                <a:cubicBezTo>
                  <a:pt x="3252" y="25868"/>
                  <a:pt x="3455" y="25825"/>
                  <a:pt x="3673" y="25743"/>
                </a:cubicBezTo>
                <a:cubicBezTo>
                  <a:pt x="4530" y="25422"/>
                  <a:pt x="5320" y="24963"/>
                  <a:pt x="6159" y="24605"/>
                </a:cubicBezTo>
                <a:cubicBezTo>
                  <a:pt x="6676" y="24385"/>
                  <a:pt x="7206" y="24138"/>
                  <a:pt x="7683" y="23850"/>
                </a:cubicBezTo>
                <a:cubicBezTo>
                  <a:pt x="8249" y="23511"/>
                  <a:pt x="8875" y="23357"/>
                  <a:pt x="9454" y="23070"/>
                </a:cubicBezTo>
                <a:cubicBezTo>
                  <a:pt x="10196" y="22704"/>
                  <a:pt x="11013" y="22489"/>
                  <a:pt x="11795" y="22204"/>
                </a:cubicBezTo>
                <a:cubicBezTo>
                  <a:pt x="12296" y="22022"/>
                  <a:pt x="12798" y="21843"/>
                  <a:pt x="13291" y="21641"/>
                </a:cubicBezTo>
                <a:cubicBezTo>
                  <a:pt x="13881" y="21400"/>
                  <a:pt x="14524" y="21332"/>
                  <a:pt x="15107" y="21128"/>
                </a:cubicBezTo>
                <a:cubicBezTo>
                  <a:pt x="15846" y="20870"/>
                  <a:pt x="16590" y="20636"/>
                  <a:pt x="17341" y="20428"/>
                </a:cubicBezTo>
                <a:cubicBezTo>
                  <a:pt x="17974" y="20251"/>
                  <a:pt x="18653" y="20221"/>
                  <a:pt x="19272" y="20011"/>
                </a:cubicBezTo>
                <a:cubicBezTo>
                  <a:pt x="19655" y="19880"/>
                  <a:pt x="20094" y="19720"/>
                  <a:pt x="20436" y="19682"/>
                </a:cubicBezTo>
                <a:cubicBezTo>
                  <a:pt x="21077" y="19611"/>
                  <a:pt x="21703" y="19453"/>
                  <a:pt x="22343" y="19390"/>
                </a:cubicBezTo>
                <a:cubicBezTo>
                  <a:pt x="22534" y="19371"/>
                  <a:pt x="22649" y="19215"/>
                  <a:pt x="22872" y="19215"/>
                </a:cubicBezTo>
                <a:cubicBezTo>
                  <a:pt x="22878" y="19215"/>
                  <a:pt x="22885" y="19215"/>
                  <a:pt x="22892" y="19216"/>
                </a:cubicBezTo>
                <a:cubicBezTo>
                  <a:pt x="22928" y="19217"/>
                  <a:pt x="22965" y="19218"/>
                  <a:pt x="23001" y="19218"/>
                </a:cubicBezTo>
                <a:cubicBezTo>
                  <a:pt x="23493" y="19218"/>
                  <a:pt x="23980" y="19081"/>
                  <a:pt x="24479" y="19048"/>
                </a:cubicBezTo>
                <a:cubicBezTo>
                  <a:pt x="25192" y="19001"/>
                  <a:pt x="25906" y="18893"/>
                  <a:pt x="26620" y="18819"/>
                </a:cubicBezTo>
                <a:cubicBezTo>
                  <a:pt x="26655" y="18815"/>
                  <a:pt x="26690" y="18814"/>
                  <a:pt x="26726" y="18814"/>
                </a:cubicBezTo>
                <a:cubicBezTo>
                  <a:pt x="26871" y="18814"/>
                  <a:pt x="27019" y="18838"/>
                  <a:pt x="27157" y="18838"/>
                </a:cubicBezTo>
                <a:cubicBezTo>
                  <a:pt x="27253" y="18838"/>
                  <a:pt x="27344" y="18826"/>
                  <a:pt x="27426" y="18786"/>
                </a:cubicBezTo>
                <a:cubicBezTo>
                  <a:pt x="27816" y="18592"/>
                  <a:pt x="28269" y="18609"/>
                  <a:pt x="28624" y="18599"/>
                </a:cubicBezTo>
                <a:cubicBezTo>
                  <a:pt x="29619" y="18570"/>
                  <a:pt x="30613" y="18478"/>
                  <a:pt x="31606" y="18423"/>
                </a:cubicBezTo>
                <a:cubicBezTo>
                  <a:pt x="31630" y="18422"/>
                  <a:pt x="31653" y="18421"/>
                  <a:pt x="31676" y="18421"/>
                </a:cubicBezTo>
                <a:cubicBezTo>
                  <a:pt x="31971" y="18421"/>
                  <a:pt x="32247" y="18517"/>
                  <a:pt x="32540" y="18517"/>
                </a:cubicBezTo>
                <a:cubicBezTo>
                  <a:pt x="32599" y="18517"/>
                  <a:pt x="32659" y="18513"/>
                  <a:pt x="32720" y="18504"/>
                </a:cubicBezTo>
                <a:cubicBezTo>
                  <a:pt x="32890" y="18478"/>
                  <a:pt x="33049" y="18384"/>
                  <a:pt x="33229" y="18384"/>
                </a:cubicBezTo>
                <a:cubicBezTo>
                  <a:pt x="33269" y="18384"/>
                  <a:pt x="33309" y="18388"/>
                  <a:pt x="33350" y="18399"/>
                </a:cubicBezTo>
                <a:cubicBezTo>
                  <a:pt x="33635" y="18470"/>
                  <a:pt x="33926" y="18493"/>
                  <a:pt x="34216" y="18493"/>
                </a:cubicBezTo>
                <a:cubicBezTo>
                  <a:pt x="34625" y="18493"/>
                  <a:pt x="35035" y="18448"/>
                  <a:pt x="35431" y="18429"/>
                </a:cubicBezTo>
                <a:cubicBezTo>
                  <a:pt x="36126" y="18397"/>
                  <a:pt x="36837" y="18444"/>
                  <a:pt x="37548" y="18319"/>
                </a:cubicBezTo>
                <a:cubicBezTo>
                  <a:pt x="37713" y="18290"/>
                  <a:pt x="37884" y="18281"/>
                  <a:pt x="38058" y="18281"/>
                </a:cubicBezTo>
                <a:cubicBezTo>
                  <a:pt x="38411" y="18281"/>
                  <a:pt x="38778" y="18320"/>
                  <a:pt x="39141" y="18320"/>
                </a:cubicBezTo>
                <a:cubicBezTo>
                  <a:pt x="39201" y="18320"/>
                  <a:pt x="39261" y="18319"/>
                  <a:pt x="39321" y="18317"/>
                </a:cubicBezTo>
                <a:cubicBezTo>
                  <a:pt x="39444" y="18312"/>
                  <a:pt x="39568" y="18309"/>
                  <a:pt x="39692" y="18309"/>
                </a:cubicBezTo>
                <a:cubicBezTo>
                  <a:pt x="40171" y="18309"/>
                  <a:pt x="40651" y="18341"/>
                  <a:pt x="41130" y="18341"/>
                </a:cubicBezTo>
                <a:cubicBezTo>
                  <a:pt x="41500" y="18341"/>
                  <a:pt x="41870" y="18322"/>
                  <a:pt x="42240" y="18256"/>
                </a:cubicBezTo>
                <a:cubicBezTo>
                  <a:pt x="42244" y="18255"/>
                  <a:pt x="42248" y="18255"/>
                  <a:pt x="42253" y="18255"/>
                </a:cubicBezTo>
                <a:cubicBezTo>
                  <a:pt x="42290" y="18255"/>
                  <a:pt x="42333" y="18280"/>
                  <a:pt x="42369" y="18299"/>
                </a:cubicBezTo>
                <a:cubicBezTo>
                  <a:pt x="42586" y="18416"/>
                  <a:pt x="42813" y="18441"/>
                  <a:pt x="43042" y="18441"/>
                </a:cubicBezTo>
                <a:cubicBezTo>
                  <a:pt x="43221" y="18441"/>
                  <a:pt x="43402" y="18426"/>
                  <a:pt x="43582" y="18426"/>
                </a:cubicBezTo>
                <a:cubicBezTo>
                  <a:pt x="43707" y="18426"/>
                  <a:pt x="43832" y="18433"/>
                  <a:pt x="43955" y="18458"/>
                </a:cubicBezTo>
                <a:cubicBezTo>
                  <a:pt x="44227" y="18514"/>
                  <a:pt x="44508" y="18533"/>
                  <a:pt x="44791" y="18533"/>
                </a:cubicBezTo>
                <a:cubicBezTo>
                  <a:pt x="45033" y="18533"/>
                  <a:pt x="45277" y="18519"/>
                  <a:pt x="45516" y="18502"/>
                </a:cubicBezTo>
                <a:cubicBezTo>
                  <a:pt x="45538" y="18501"/>
                  <a:pt x="45559" y="18500"/>
                  <a:pt x="45580" y="18500"/>
                </a:cubicBezTo>
                <a:cubicBezTo>
                  <a:pt x="45932" y="18500"/>
                  <a:pt x="46263" y="18693"/>
                  <a:pt x="46601" y="18693"/>
                </a:cubicBezTo>
                <a:cubicBezTo>
                  <a:pt x="46694" y="18693"/>
                  <a:pt x="46787" y="18679"/>
                  <a:pt x="46881" y="18642"/>
                </a:cubicBezTo>
                <a:cubicBezTo>
                  <a:pt x="46961" y="18610"/>
                  <a:pt x="47038" y="18598"/>
                  <a:pt x="47112" y="18598"/>
                </a:cubicBezTo>
                <a:cubicBezTo>
                  <a:pt x="47331" y="18598"/>
                  <a:pt x="47528" y="18706"/>
                  <a:pt x="47713" y="18748"/>
                </a:cubicBezTo>
                <a:cubicBezTo>
                  <a:pt x="48424" y="18912"/>
                  <a:pt x="49152" y="18951"/>
                  <a:pt x="49864" y="19097"/>
                </a:cubicBezTo>
                <a:cubicBezTo>
                  <a:pt x="50579" y="19244"/>
                  <a:pt x="51340" y="19286"/>
                  <a:pt x="52039" y="19459"/>
                </a:cubicBezTo>
                <a:cubicBezTo>
                  <a:pt x="52720" y="19626"/>
                  <a:pt x="53424" y="19791"/>
                  <a:pt x="54104" y="19998"/>
                </a:cubicBezTo>
                <a:cubicBezTo>
                  <a:pt x="54933" y="20251"/>
                  <a:pt x="55811" y="20376"/>
                  <a:pt x="56661" y="20608"/>
                </a:cubicBezTo>
                <a:cubicBezTo>
                  <a:pt x="57619" y="20868"/>
                  <a:pt x="58582" y="21110"/>
                  <a:pt x="59526" y="21415"/>
                </a:cubicBezTo>
                <a:cubicBezTo>
                  <a:pt x="59836" y="21515"/>
                  <a:pt x="60206" y="21504"/>
                  <a:pt x="60452" y="21645"/>
                </a:cubicBezTo>
                <a:cubicBezTo>
                  <a:pt x="61308" y="22133"/>
                  <a:pt x="62287" y="22292"/>
                  <a:pt x="63151" y="22752"/>
                </a:cubicBezTo>
                <a:cubicBezTo>
                  <a:pt x="63859" y="23130"/>
                  <a:pt x="64670" y="23265"/>
                  <a:pt x="65360" y="23727"/>
                </a:cubicBezTo>
                <a:cubicBezTo>
                  <a:pt x="65906" y="24092"/>
                  <a:pt x="66592" y="24223"/>
                  <a:pt x="67120" y="24658"/>
                </a:cubicBezTo>
                <a:cubicBezTo>
                  <a:pt x="67235" y="24754"/>
                  <a:pt x="67420" y="24836"/>
                  <a:pt x="67569" y="24836"/>
                </a:cubicBezTo>
                <a:cubicBezTo>
                  <a:pt x="67591" y="24836"/>
                  <a:pt x="67613" y="24834"/>
                  <a:pt x="67634" y="24830"/>
                </a:cubicBezTo>
                <a:cubicBezTo>
                  <a:pt x="67718" y="24813"/>
                  <a:pt x="67800" y="24806"/>
                  <a:pt x="67880" y="24806"/>
                </a:cubicBezTo>
                <a:cubicBezTo>
                  <a:pt x="68221" y="24806"/>
                  <a:pt x="68531" y="24939"/>
                  <a:pt x="68799" y="25091"/>
                </a:cubicBezTo>
                <a:cubicBezTo>
                  <a:pt x="68919" y="25159"/>
                  <a:pt x="69025" y="25186"/>
                  <a:pt x="69122" y="25186"/>
                </a:cubicBezTo>
                <a:cubicBezTo>
                  <a:pt x="69313" y="25186"/>
                  <a:pt x="69465" y="25080"/>
                  <a:pt x="69614" y="24977"/>
                </a:cubicBezTo>
                <a:cubicBezTo>
                  <a:pt x="70219" y="24563"/>
                  <a:pt x="70411" y="23856"/>
                  <a:pt x="70100" y="23076"/>
                </a:cubicBezTo>
                <a:cubicBezTo>
                  <a:pt x="70014" y="22861"/>
                  <a:pt x="70128" y="22647"/>
                  <a:pt x="69990" y="22460"/>
                </a:cubicBezTo>
                <a:cubicBezTo>
                  <a:pt x="69542" y="21851"/>
                  <a:pt x="69482" y="21077"/>
                  <a:pt x="69123" y="20415"/>
                </a:cubicBezTo>
                <a:cubicBezTo>
                  <a:pt x="68886" y="19978"/>
                  <a:pt x="68848" y="19415"/>
                  <a:pt x="68591" y="18940"/>
                </a:cubicBezTo>
                <a:cubicBezTo>
                  <a:pt x="68373" y="18532"/>
                  <a:pt x="68287" y="18053"/>
                  <a:pt x="68077" y="17638"/>
                </a:cubicBezTo>
                <a:cubicBezTo>
                  <a:pt x="67855" y="17197"/>
                  <a:pt x="67679" y="16743"/>
                  <a:pt x="67496" y="16286"/>
                </a:cubicBezTo>
                <a:cubicBezTo>
                  <a:pt x="67340" y="15896"/>
                  <a:pt x="67187" y="15464"/>
                  <a:pt x="66929" y="15150"/>
                </a:cubicBezTo>
                <a:cubicBezTo>
                  <a:pt x="66611" y="14761"/>
                  <a:pt x="66497" y="14312"/>
                  <a:pt x="66317" y="13880"/>
                </a:cubicBezTo>
                <a:cubicBezTo>
                  <a:pt x="66252" y="13723"/>
                  <a:pt x="66271" y="13547"/>
                  <a:pt x="66411" y="13404"/>
                </a:cubicBezTo>
                <a:cubicBezTo>
                  <a:pt x="66703" y="13107"/>
                  <a:pt x="66996" y="12813"/>
                  <a:pt x="67268" y="12498"/>
                </a:cubicBezTo>
                <a:cubicBezTo>
                  <a:pt x="67567" y="12150"/>
                  <a:pt x="67900" y="11842"/>
                  <a:pt x="68229" y="11523"/>
                </a:cubicBezTo>
                <a:cubicBezTo>
                  <a:pt x="68562" y="11201"/>
                  <a:pt x="68808" y="10787"/>
                  <a:pt x="69141" y="10462"/>
                </a:cubicBezTo>
                <a:cubicBezTo>
                  <a:pt x="69742" y="9874"/>
                  <a:pt x="70341" y="9296"/>
                  <a:pt x="70865" y="8628"/>
                </a:cubicBezTo>
                <a:cubicBezTo>
                  <a:pt x="71055" y="8387"/>
                  <a:pt x="71183" y="8090"/>
                  <a:pt x="71403" y="7897"/>
                </a:cubicBezTo>
                <a:cubicBezTo>
                  <a:pt x="71728" y="7613"/>
                  <a:pt x="71878" y="7250"/>
                  <a:pt x="72010" y="6875"/>
                </a:cubicBezTo>
                <a:cubicBezTo>
                  <a:pt x="72132" y="6531"/>
                  <a:pt x="71916" y="5855"/>
                  <a:pt x="71665" y="5721"/>
                </a:cubicBezTo>
                <a:cubicBezTo>
                  <a:pt x="71329" y="5543"/>
                  <a:pt x="70978" y="5389"/>
                  <a:pt x="70642" y="5207"/>
                </a:cubicBezTo>
                <a:cubicBezTo>
                  <a:pt x="70301" y="5022"/>
                  <a:pt x="69986" y="4844"/>
                  <a:pt x="69567" y="4801"/>
                </a:cubicBezTo>
                <a:cubicBezTo>
                  <a:pt x="69131" y="4756"/>
                  <a:pt x="68718" y="4492"/>
                  <a:pt x="68291" y="4336"/>
                </a:cubicBezTo>
                <a:cubicBezTo>
                  <a:pt x="67820" y="4161"/>
                  <a:pt x="67286" y="4117"/>
                  <a:pt x="66852" y="3909"/>
                </a:cubicBezTo>
                <a:cubicBezTo>
                  <a:pt x="66145" y="3568"/>
                  <a:pt x="65366" y="3554"/>
                  <a:pt x="64639" y="3305"/>
                </a:cubicBezTo>
                <a:cubicBezTo>
                  <a:pt x="64144" y="3134"/>
                  <a:pt x="63540" y="3018"/>
                  <a:pt x="62960" y="2970"/>
                </a:cubicBezTo>
                <a:cubicBezTo>
                  <a:pt x="62285" y="2912"/>
                  <a:pt x="61646" y="2586"/>
                  <a:pt x="60951" y="2510"/>
                </a:cubicBezTo>
                <a:cubicBezTo>
                  <a:pt x="59888" y="2392"/>
                  <a:pt x="58824" y="2248"/>
                  <a:pt x="57771" y="2052"/>
                </a:cubicBezTo>
                <a:cubicBezTo>
                  <a:pt x="57139" y="1935"/>
                  <a:pt x="56489" y="1953"/>
                  <a:pt x="55866" y="1767"/>
                </a:cubicBezTo>
                <a:cubicBezTo>
                  <a:pt x="55597" y="1688"/>
                  <a:pt x="55321" y="1641"/>
                  <a:pt x="55042" y="1627"/>
                </a:cubicBezTo>
                <a:cubicBezTo>
                  <a:pt x="54460" y="1594"/>
                  <a:pt x="53885" y="1470"/>
                  <a:pt x="53302" y="1406"/>
                </a:cubicBezTo>
                <a:cubicBezTo>
                  <a:pt x="52746" y="1344"/>
                  <a:pt x="52193" y="1211"/>
                  <a:pt x="51631" y="1156"/>
                </a:cubicBezTo>
                <a:cubicBezTo>
                  <a:pt x="51606" y="1153"/>
                  <a:pt x="51582" y="1153"/>
                  <a:pt x="51557" y="1153"/>
                </a:cubicBezTo>
                <a:cubicBezTo>
                  <a:pt x="51493" y="1153"/>
                  <a:pt x="51430" y="1159"/>
                  <a:pt x="51363" y="1159"/>
                </a:cubicBezTo>
                <a:cubicBezTo>
                  <a:pt x="51322" y="1159"/>
                  <a:pt x="51280" y="1157"/>
                  <a:pt x="51236" y="1149"/>
                </a:cubicBezTo>
                <a:cubicBezTo>
                  <a:pt x="50673" y="1051"/>
                  <a:pt x="50099" y="917"/>
                  <a:pt x="49540" y="917"/>
                </a:cubicBezTo>
                <a:cubicBezTo>
                  <a:pt x="48875" y="917"/>
                  <a:pt x="48220" y="831"/>
                  <a:pt x="47576" y="738"/>
                </a:cubicBezTo>
                <a:cubicBezTo>
                  <a:pt x="46464" y="577"/>
                  <a:pt x="45344" y="575"/>
                  <a:pt x="44229" y="476"/>
                </a:cubicBezTo>
                <a:cubicBezTo>
                  <a:pt x="43021" y="369"/>
                  <a:pt x="41793" y="431"/>
                  <a:pt x="40590" y="221"/>
                </a:cubicBezTo>
                <a:cubicBezTo>
                  <a:pt x="40555" y="214"/>
                  <a:pt x="40521" y="212"/>
                  <a:pt x="40488" y="212"/>
                </a:cubicBezTo>
                <a:cubicBezTo>
                  <a:pt x="40289" y="212"/>
                  <a:pt x="40111" y="304"/>
                  <a:pt x="39924" y="304"/>
                </a:cubicBezTo>
                <a:cubicBezTo>
                  <a:pt x="39884" y="304"/>
                  <a:pt x="39843" y="300"/>
                  <a:pt x="39802" y="290"/>
                </a:cubicBezTo>
                <a:cubicBezTo>
                  <a:pt x="39150" y="126"/>
                  <a:pt x="38478" y="223"/>
                  <a:pt x="37816" y="131"/>
                </a:cubicBezTo>
                <a:cubicBezTo>
                  <a:pt x="37455" y="81"/>
                  <a:pt x="37087" y="57"/>
                  <a:pt x="36720" y="57"/>
                </a:cubicBezTo>
                <a:cubicBezTo>
                  <a:pt x="36456" y="57"/>
                  <a:pt x="36194" y="69"/>
                  <a:pt x="35934" y="92"/>
                </a:cubicBezTo>
                <a:cubicBezTo>
                  <a:pt x="35897" y="96"/>
                  <a:pt x="35860" y="97"/>
                  <a:pt x="35823" y="97"/>
                </a:cubicBezTo>
                <a:cubicBezTo>
                  <a:pt x="35523" y="97"/>
                  <a:pt x="35228" y="1"/>
                  <a:pt x="3495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C2B3F"/>
              </a:solidFill>
            </a:endParaRPr>
          </a:p>
        </p:txBody>
      </p:sp>
      <p:sp>
        <p:nvSpPr>
          <p:cNvPr id="596" name="Google Shape;596;p27"/>
          <p:cNvSpPr txBox="1"/>
          <p:nvPr>
            <p:ph type="title"/>
          </p:nvPr>
        </p:nvSpPr>
        <p:spPr>
          <a:xfrm>
            <a:off x="1421313" y="2341350"/>
            <a:ext cx="934200" cy="577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01</a:t>
            </a:r>
            <a:endParaRPr/>
          </a:p>
        </p:txBody>
      </p:sp>
      <p:sp>
        <p:nvSpPr>
          <p:cNvPr id="597" name="Google Shape;597;p27"/>
          <p:cNvSpPr txBox="1"/>
          <p:nvPr>
            <p:ph idx="2" type="title"/>
          </p:nvPr>
        </p:nvSpPr>
        <p:spPr>
          <a:xfrm>
            <a:off x="3210379" y="2341350"/>
            <a:ext cx="934200" cy="577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accent1"/>
                </a:solidFill>
              </a:rPr>
              <a:t>02</a:t>
            </a:r>
            <a:endParaRPr>
              <a:solidFill>
                <a:schemeClr val="accent1"/>
              </a:solidFill>
            </a:endParaRPr>
          </a:p>
        </p:txBody>
      </p:sp>
      <p:sp>
        <p:nvSpPr>
          <p:cNvPr id="598" name="Google Shape;598;p27"/>
          <p:cNvSpPr txBox="1"/>
          <p:nvPr>
            <p:ph idx="3" type="title"/>
          </p:nvPr>
        </p:nvSpPr>
        <p:spPr>
          <a:xfrm>
            <a:off x="4999421" y="2341350"/>
            <a:ext cx="934200" cy="577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03</a:t>
            </a:r>
            <a:endParaRPr/>
          </a:p>
        </p:txBody>
      </p:sp>
      <p:sp>
        <p:nvSpPr>
          <p:cNvPr id="599" name="Google Shape;599;p27"/>
          <p:cNvSpPr txBox="1"/>
          <p:nvPr>
            <p:ph idx="4" type="title"/>
          </p:nvPr>
        </p:nvSpPr>
        <p:spPr>
          <a:xfrm>
            <a:off x="6788463" y="2341350"/>
            <a:ext cx="934200" cy="577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04</a:t>
            </a:r>
            <a:endParaRPr/>
          </a:p>
        </p:txBody>
      </p:sp>
      <p:sp>
        <p:nvSpPr>
          <p:cNvPr id="600" name="Google Shape;600;p27"/>
          <p:cNvSpPr/>
          <p:nvPr/>
        </p:nvSpPr>
        <p:spPr>
          <a:xfrm>
            <a:off x="1548725" y="2343963"/>
            <a:ext cx="679403" cy="660921"/>
          </a:xfrm>
          <a:custGeom>
            <a:rect b="b" l="l" r="r" t="t"/>
            <a:pathLst>
              <a:path extrusionOk="0" h="20955" w="21541">
                <a:moveTo>
                  <a:pt x="10380" y="1271"/>
                </a:moveTo>
                <a:cubicBezTo>
                  <a:pt x="10686" y="1271"/>
                  <a:pt x="10990" y="1334"/>
                  <a:pt x="11297" y="1350"/>
                </a:cubicBezTo>
                <a:cubicBezTo>
                  <a:pt x="12423" y="1411"/>
                  <a:pt x="13557" y="1522"/>
                  <a:pt x="14572" y="2027"/>
                </a:cubicBezTo>
                <a:cubicBezTo>
                  <a:pt x="15560" y="2518"/>
                  <a:pt x="16321" y="3332"/>
                  <a:pt x="17086" y="4124"/>
                </a:cubicBezTo>
                <a:cubicBezTo>
                  <a:pt x="17666" y="4726"/>
                  <a:pt x="18177" y="5369"/>
                  <a:pt x="18616" y="6078"/>
                </a:cubicBezTo>
                <a:cubicBezTo>
                  <a:pt x="19101" y="6865"/>
                  <a:pt x="19596" y="7620"/>
                  <a:pt x="19750" y="8581"/>
                </a:cubicBezTo>
                <a:cubicBezTo>
                  <a:pt x="19984" y="10037"/>
                  <a:pt x="19926" y="11472"/>
                  <a:pt x="19568" y="12875"/>
                </a:cubicBezTo>
                <a:cubicBezTo>
                  <a:pt x="19371" y="13651"/>
                  <a:pt x="18939" y="14348"/>
                  <a:pt x="18455" y="15033"/>
                </a:cubicBezTo>
                <a:cubicBezTo>
                  <a:pt x="18082" y="15557"/>
                  <a:pt x="17590" y="16027"/>
                  <a:pt x="17332" y="16647"/>
                </a:cubicBezTo>
                <a:cubicBezTo>
                  <a:pt x="17210" y="16943"/>
                  <a:pt x="16847" y="17036"/>
                  <a:pt x="16614" y="17250"/>
                </a:cubicBezTo>
                <a:cubicBezTo>
                  <a:pt x="15995" y="17816"/>
                  <a:pt x="15281" y="18277"/>
                  <a:pt x="14489" y="18633"/>
                </a:cubicBezTo>
                <a:cubicBezTo>
                  <a:pt x="13772" y="18956"/>
                  <a:pt x="13062" y="19125"/>
                  <a:pt x="12286" y="19223"/>
                </a:cubicBezTo>
                <a:cubicBezTo>
                  <a:pt x="11373" y="19339"/>
                  <a:pt x="10481" y="19499"/>
                  <a:pt x="9544" y="19499"/>
                </a:cubicBezTo>
                <a:cubicBezTo>
                  <a:pt x="9530" y="19499"/>
                  <a:pt x="9516" y="19499"/>
                  <a:pt x="9502" y="19499"/>
                </a:cubicBezTo>
                <a:cubicBezTo>
                  <a:pt x="8528" y="19495"/>
                  <a:pt x="7621" y="19191"/>
                  <a:pt x="6670" y="19111"/>
                </a:cubicBezTo>
                <a:cubicBezTo>
                  <a:pt x="6220" y="19073"/>
                  <a:pt x="5757" y="18589"/>
                  <a:pt x="5403" y="18213"/>
                </a:cubicBezTo>
                <a:cubicBezTo>
                  <a:pt x="4823" y="17598"/>
                  <a:pt x="4264" y="16952"/>
                  <a:pt x="3708" y="16314"/>
                </a:cubicBezTo>
                <a:cubicBezTo>
                  <a:pt x="3264" y="15802"/>
                  <a:pt x="2848" y="15294"/>
                  <a:pt x="2569" y="14698"/>
                </a:cubicBezTo>
                <a:cubicBezTo>
                  <a:pt x="2024" y="13538"/>
                  <a:pt x="1460" y="12373"/>
                  <a:pt x="1384" y="11032"/>
                </a:cubicBezTo>
                <a:cubicBezTo>
                  <a:pt x="1371" y="10207"/>
                  <a:pt x="1572" y="9394"/>
                  <a:pt x="1807" y="8604"/>
                </a:cubicBezTo>
                <a:cubicBezTo>
                  <a:pt x="2086" y="7660"/>
                  <a:pt x="2432" y="6700"/>
                  <a:pt x="3043" y="5933"/>
                </a:cubicBezTo>
                <a:cubicBezTo>
                  <a:pt x="3694" y="5116"/>
                  <a:pt x="4208" y="4176"/>
                  <a:pt x="5135" y="3562"/>
                </a:cubicBezTo>
                <a:cubicBezTo>
                  <a:pt x="5513" y="3311"/>
                  <a:pt x="5827" y="2918"/>
                  <a:pt x="6252" y="2686"/>
                </a:cubicBezTo>
                <a:cubicBezTo>
                  <a:pt x="6882" y="2342"/>
                  <a:pt x="7511" y="2007"/>
                  <a:pt x="8226" y="1848"/>
                </a:cubicBezTo>
                <a:cubicBezTo>
                  <a:pt x="8759" y="1732"/>
                  <a:pt x="9282" y="1574"/>
                  <a:pt x="9791" y="1375"/>
                </a:cubicBezTo>
                <a:cubicBezTo>
                  <a:pt x="9990" y="1296"/>
                  <a:pt x="10185" y="1271"/>
                  <a:pt x="10380" y="1271"/>
                </a:cubicBezTo>
                <a:close/>
                <a:moveTo>
                  <a:pt x="10799" y="1"/>
                </a:moveTo>
                <a:cubicBezTo>
                  <a:pt x="10727" y="1"/>
                  <a:pt x="10655" y="13"/>
                  <a:pt x="10584" y="42"/>
                </a:cubicBezTo>
                <a:cubicBezTo>
                  <a:pt x="10009" y="278"/>
                  <a:pt x="9375" y="91"/>
                  <a:pt x="8808" y="317"/>
                </a:cubicBezTo>
                <a:cubicBezTo>
                  <a:pt x="8754" y="261"/>
                  <a:pt x="8708" y="240"/>
                  <a:pt x="8667" y="240"/>
                </a:cubicBezTo>
                <a:cubicBezTo>
                  <a:pt x="8575" y="240"/>
                  <a:pt x="8504" y="341"/>
                  <a:pt x="8416" y="390"/>
                </a:cubicBezTo>
                <a:cubicBezTo>
                  <a:pt x="8052" y="594"/>
                  <a:pt x="7699" y="853"/>
                  <a:pt x="7306" y="961"/>
                </a:cubicBezTo>
                <a:cubicBezTo>
                  <a:pt x="6103" y="1289"/>
                  <a:pt x="5153" y="2041"/>
                  <a:pt x="4241" y="2808"/>
                </a:cubicBezTo>
                <a:cubicBezTo>
                  <a:pt x="3275" y="3620"/>
                  <a:pt x="2469" y="4600"/>
                  <a:pt x="1773" y="5672"/>
                </a:cubicBezTo>
                <a:cubicBezTo>
                  <a:pt x="1011" y="6846"/>
                  <a:pt x="733" y="8177"/>
                  <a:pt x="353" y="9481"/>
                </a:cubicBezTo>
                <a:cubicBezTo>
                  <a:pt x="1" y="10694"/>
                  <a:pt x="427" y="11817"/>
                  <a:pt x="670" y="12973"/>
                </a:cubicBezTo>
                <a:cubicBezTo>
                  <a:pt x="755" y="13377"/>
                  <a:pt x="957" y="13705"/>
                  <a:pt x="1085" y="14072"/>
                </a:cubicBezTo>
                <a:cubicBezTo>
                  <a:pt x="1301" y="14691"/>
                  <a:pt x="1405" y="15338"/>
                  <a:pt x="1968" y="15786"/>
                </a:cubicBezTo>
                <a:cubicBezTo>
                  <a:pt x="2086" y="15880"/>
                  <a:pt x="2254" y="16065"/>
                  <a:pt x="2223" y="16275"/>
                </a:cubicBezTo>
                <a:cubicBezTo>
                  <a:pt x="2188" y="16525"/>
                  <a:pt x="2279" y="16645"/>
                  <a:pt x="2528" y="16654"/>
                </a:cubicBezTo>
                <a:cubicBezTo>
                  <a:pt x="2795" y="16663"/>
                  <a:pt x="2823" y="16922"/>
                  <a:pt x="2885" y="17076"/>
                </a:cubicBezTo>
                <a:cubicBezTo>
                  <a:pt x="3254" y="17993"/>
                  <a:pt x="3963" y="18664"/>
                  <a:pt x="4684" y="19241"/>
                </a:cubicBezTo>
                <a:cubicBezTo>
                  <a:pt x="5224" y="19675"/>
                  <a:pt x="5899" y="20012"/>
                  <a:pt x="6632" y="20218"/>
                </a:cubicBezTo>
                <a:cubicBezTo>
                  <a:pt x="7431" y="20443"/>
                  <a:pt x="8204" y="20761"/>
                  <a:pt x="9041" y="20827"/>
                </a:cubicBezTo>
                <a:cubicBezTo>
                  <a:pt x="9525" y="20864"/>
                  <a:pt x="10024" y="20954"/>
                  <a:pt x="10505" y="20954"/>
                </a:cubicBezTo>
                <a:cubicBezTo>
                  <a:pt x="10680" y="20954"/>
                  <a:pt x="10852" y="20943"/>
                  <a:pt x="11021" y="20912"/>
                </a:cubicBezTo>
                <a:cubicBezTo>
                  <a:pt x="12688" y="20610"/>
                  <a:pt x="14399" y="20410"/>
                  <a:pt x="15888" y="19478"/>
                </a:cubicBezTo>
                <a:cubicBezTo>
                  <a:pt x="16547" y="19067"/>
                  <a:pt x="17225" y="18662"/>
                  <a:pt x="17756" y="18104"/>
                </a:cubicBezTo>
                <a:cubicBezTo>
                  <a:pt x="18284" y="17549"/>
                  <a:pt x="18700" y="16886"/>
                  <a:pt x="19148" y="16258"/>
                </a:cubicBezTo>
                <a:cubicBezTo>
                  <a:pt x="19286" y="16061"/>
                  <a:pt x="19312" y="15753"/>
                  <a:pt x="19485" y="15619"/>
                </a:cubicBezTo>
                <a:cubicBezTo>
                  <a:pt x="20144" y="15106"/>
                  <a:pt x="20516" y="14343"/>
                  <a:pt x="20738" y="13647"/>
                </a:cubicBezTo>
                <a:cubicBezTo>
                  <a:pt x="21268" y="11996"/>
                  <a:pt x="21541" y="10298"/>
                  <a:pt x="21107" y="8513"/>
                </a:cubicBezTo>
                <a:cubicBezTo>
                  <a:pt x="20928" y="7778"/>
                  <a:pt x="20725" y="7011"/>
                  <a:pt x="20499" y="6310"/>
                </a:cubicBezTo>
                <a:cubicBezTo>
                  <a:pt x="20254" y="5548"/>
                  <a:pt x="19604" y="4869"/>
                  <a:pt x="19087" y="4197"/>
                </a:cubicBezTo>
                <a:cubicBezTo>
                  <a:pt x="18280" y="3147"/>
                  <a:pt x="17121" y="2454"/>
                  <a:pt x="16070" y="1659"/>
                </a:cubicBezTo>
                <a:cubicBezTo>
                  <a:pt x="15430" y="1174"/>
                  <a:pt x="14692" y="917"/>
                  <a:pt x="13946" y="677"/>
                </a:cubicBezTo>
                <a:cubicBezTo>
                  <a:pt x="13430" y="511"/>
                  <a:pt x="12993" y="167"/>
                  <a:pt x="12399" y="156"/>
                </a:cubicBezTo>
                <a:cubicBezTo>
                  <a:pt x="12394" y="156"/>
                  <a:pt x="12390" y="156"/>
                  <a:pt x="12386" y="156"/>
                </a:cubicBezTo>
                <a:cubicBezTo>
                  <a:pt x="12166" y="156"/>
                  <a:pt x="11974" y="273"/>
                  <a:pt x="11741" y="273"/>
                </a:cubicBezTo>
                <a:cubicBezTo>
                  <a:pt x="11665" y="273"/>
                  <a:pt x="11585" y="260"/>
                  <a:pt x="11497" y="227"/>
                </a:cubicBezTo>
                <a:cubicBezTo>
                  <a:pt x="11300" y="151"/>
                  <a:pt x="11052" y="1"/>
                  <a:pt x="1079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C2B3F"/>
              </a:solidFill>
            </a:endParaRPr>
          </a:p>
        </p:txBody>
      </p:sp>
      <p:sp>
        <p:nvSpPr>
          <p:cNvPr id="601" name="Google Shape;601;p27"/>
          <p:cNvSpPr/>
          <p:nvPr/>
        </p:nvSpPr>
        <p:spPr>
          <a:xfrm>
            <a:off x="3337788" y="2299488"/>
            <a:ext cx="679403" cy="660921"/>
          </a:xfrm>
          <a:custGeom>
            <a:rect b="b" l="l" r="r" t="t"/>
            <a:pathLst>
              <a:path extrusionOk="0" h="20955" w="21541">
                <a:moveTo>
                  <a:pt x="10380" y="1271"/>
                </a:moveTo>
                <a:cubicBezTo>
                  <a:pt x="10686" y="1271"/>
                  <a:pt x="10990" y="1334"/>
                  <a:pt x="11297" y="1350"/>
                </a:cubicBezTo>
                <a:cubicBezTo>
                  <a:pt x="12423" y="1411"/>
                  <a:pt x="13557" y="1522"/>
                  <a:pt x="14572" y="2027"/>
                </a:cubicBezTo>
                <a:cubicBezTo>
                  <a:pt x="15560" y="2518"/>
                  <a:pt x="16321" y="3332"/>
                  <a:pt x="17086" y="4124"/>
                </a:cubicBezTo>
                <a:cubicBezTo>
                  <a:pt x="17666" y="4726"/>
                  <a:pt x="18177" y="5369"/>
                  <a:pt x="18616" y="6078"/>
                </a:cubicBezTo>
                <a:cubicBezTo>
                  <a:pt x="19101" y="6865"/>
                  <a:pt x="19596" y="7620"/>
                  <a:pt x="19750" y="8581"/>
                </a:cubicBezTo>
                <a:cubicBezTo>
                  <a:pt x="19984" y="10037"/>
                  <a:pt x="19926" y="11472"/>
                  <a:pt x="19568" y="12875"/>
                </a:cubicBezTo>
                <a:cubicBezTo>
                  <a:pt x="19371" y="13651"/>
                  <a:pt x="18939" y="14348"/>
                  <a:pt x="18455" y="15033"/>
                </a:cubicBezTo>
                <a:cubicBezTo>
                  <a:pt x="18082" y="15557"/>
                  <a:pt x="17590" y="16027"/>
                  <a:pt x="17332" y="16647"/>
                </a:cubicBezTo>
                <a:cubicBezTo>
                  <a:pt x="17210" y="16943"/>
                  <a:pt x="16847" y="17036"/>
                  <a:pt x="16614" y="17250"/>
                </a:cubicBezTo>
                <a:cubicBezTo>
                  <a:pt x="15995" y="17816"/>
                  <a:pt x="15281" y="18277"/>
                  <a:pt x="14489" y="18633"/>
                </a:cubicBezTo>
                <a:cubicBezTo>
                  <a:pt x="13772" y="18956"/>
                  <a:pt x="13062" y="19125"/>
                  <a:pt x="12286" y="19223"/>
                </a:cubicBezTo>
                <a:cubicBezTo>
                  <a:pt x="11373" y="19339"/>
                  <a:pt x="10481" y="19499"/>
                  <a:pt x="9544" y="19499"/>
                </a:cubicBezTo>
                <a:cubicBezTo>
                  <a:pt x="9530" y="19499"/>
                  <a:pt x="9516" y="19499"/>
                  <a:pt x="9502" y="19499"/>
                </a:cubicBezTo>
                <a:cubicBezTo>
                  <a:pt x="8528" y="19495"/>
                  <a:pt x="7621" y="19191"/>
                  <a:pt x="6670" y="19111"/>
                </a:cubicBezTo>
                <a:cubicBezTo>
                  <a:pt x="6220" y="19073"/>
                  <a:pt x="5757" y="18589"/>
                  <a:pt x="5403" y="18213"/>
                </a:cubicBezTo>
                <a:cubicBezTo>
                  <a:pt x="4823" y="17598"/>
                  <a:pt x="4264" y="16952"/>
                  <a:pt x="3708" y="16314"/>
                </a:cubicBezTo>
                <a:cubicBezTo>
                  <a:pt x="3264" y="15802"/>
                  <a:pt x="2848" y="15294"/>
                  <a:pt x="2569" y="14698"/>
                </a:cubicBezTo>
                <a:cubicBezTo>
                  <a:pt x="2024" y="13538"/>
                  <a:pt x="1460" y="12373"/>
                  <a:pt x="1384" y="11032"/>
                </a:cubicBezTo>
                <a:cubicBezTo>
                  <a:pt x="1371" y="10207"/>
                  <a:pt x="1572" y="9394"/>
                  <a:pt x="1807" y="8604"/>
                </a:cubicBezTo>
                <a:cubicBezTo>
                  <a:pt x="2086" y="7660"/>
                  <a:pt x="2432" y="6700"/>
                  <a:pt x="3043" y="5933"/>
                </a:cubicBezTo>
                <a:cubicBezTo>
                  <a:pt x="3694" y="5116"/>
                  <a:pt x="4208" y="4176"/>
                  <a:pt x="5135" y="3562"/>
                </a:cubicBezTo>
                <a:cubicBezTo>
                  <a:pt x="5513" y="3311"/>
                  <a:pt x="5827" y="2918"/>
                  <a:pt x="6252" y="2686"/>
                </a:cubicBezTo>
                <a:cubicBezTo>
                  <a:pt x="6882" y="2342"/>
                  <a:pt x="7511" y="2007"/>
                  <a:pt x="8226" y="1848"/>
                </a:cubicBezTo>
                <a:cubicBezTo>
                  <a:pt x="8759" y="1732"/>
                  <a:pt x="9282" y="1574"/>
                  <a:pt x="9791" y="1375"/>
                </a:cubicBezTo>
                <a:cubicBezTo>
                  <a:pt x="9990" y="1296"/>
                  <a:pt x="10185" y="1271"/>
                  <a:pt x="10380" y="1271"/>
                </a:cubicBezTo>
                <a:close/>
                <a:moveTo>
                  <a:pt x="10799" y="1"/>
                </a:moveTo>
                <a:cubicBezTo>
                  <a:pt x="10727" y="1"/>
                  <a:pt x="10655" y="13"/>
                  <a:pt x="10584" y="42"/>
                </a:cubicBezTo>
                <a:cubicBezTo>
                  <a:pt x="10009" y="278"/>
                  <a:pt x="9375" y="91"/>
                  <a:pt x="8808" y="317"/>
                </a:cubicBezTo>
                <a:cubicBezTo>
                  <a:pt x="8754" y="261"/>
                  <a:pt x="8708" y="240"/>
                  <a:pt x="8667" y="240"/>
                </a:cubicBezTo>
                <a:cubicBezTo>
                  <a:pt x="8575" y="240"/>
                  <a:pt x="8504" y="341"/>
                  <a:pt x="8416" y="390"/>
                </a:cubicBezTo>
                <a:cubicBezTo>
                  <a:pt x="8052" y="594"/>
                  <a:pt x="7699" y="853"/>
                  <a:pt x="7306" y="961"/>
                </a:cubicBezTo>
                <a:cubicBezTo>
                  <a:pt x="6103" y="1289"/>
                  <a:pt x="5153" y="2041"/>
                  <a:pt x="4241" y="2808"/>
                </a:cubicBezTo>
                <a:cubicBezTo>
                  <a:pt x="3275" y="3620"/>
                  <a:pt x="2469" y="4600"/>
                  <a:pt x="1773" y="5672"/>
                </a:cubicBezTo>
                <a:cubicBezTo>
                  <a:pt x="1011" y="6846"/>
                  <a:pt x="733" y="8177"/>
                  <a:pt x="353" y="9481"/>
                </a:cubicBezTo>
                <a:cubicBezTo>
                  <a:pt x="1" y="10694"/>
                  <a:pt x="427" y="11817"/>
                  <a:pt x="670" y="12973"/>
                </a:cubicBezTo>
                <a:cubicBezTo>
                  <a:pt x="755" y="13377"/>
                  <a:pt x="957" y="13705"/>
                  <a:pt x="1085" y="14072"/>
                </a:cubicBezTo>
                <a:cubicBezTo>
                  <a:pt x="1301" y="14691"/>
                  <a:pt x="1405" y="15338"/>
                  <a:pt x="1968" y="15786"/>
                </a:cubicBezTo>
                <a:cubicBezTo>
                  <a:pt x="2086" y="15880"/>
                  <a:pt x="2254" y="16065"/>
                  <a:pt x="2223" y="16275"/>
                </a:cubicBezTo>
                <a:cubicBezTo>
                  <a:pt x="2188" y="16525"/>
                  <a:pt x="2279" y="16645"/>
                  <a:pt x="2528" y="16654"/>
                </a:cubicBezTo>
                <a:cubicBezTo>
                  <a:pt x="2795" y="16663"/>
                  <a:pt x="2823" y="16922"/>
                  <a:pt x="2885" y="17076"/>
                </a:cubicBezTo>
                <a:cubicBezTo>
                  <a:pt x="3254" y="17993"/>
                  <a:pt x="3963" y="18664"/>
                  <a:pt x="4684" y="19241"/>
                </a:cubicBezTo>
                <a:cubicBezTo>
                  <a:pt x="5224" y="19675"/>
                  <a:pt x="5899" y="20012"/>
                  <a:pt x="6632" y="20218"/>
                </a:cubicBezTo>
                <a:cubicBezTo>
                  <a:pt x="7431" y="20443"/>
                  <a:pt x="8204" y="20761"/>
                  <a:pt x="9041" y="20827"/>
                </a:cubicBezTo>
                <a:cubicBezTo>
                  <a:pt x="9525" y="20864"/>
                  <a:pt x="10024" y="20954"/>
                  <a:pt x="10505" y="20954"/>
                </a:cubicBezTo>
                <a:cubicBezTo>
                  <a:pt x="10680" y="20954"/>
                  <a:pt x="10852" y="20943"/>
                  <a:pt x="11021" y="20912"/>
                </a:cubicBezTo>
                <a:cubicBezTo>
                  <a:pt x="12688" y="20610"/>
                  <a:pt x="14399" y="20410"/>
                  <a:pt x="15888" y="19478"/>
                </a:cubicBezTo>
                <a:cubicBezTo>
                  <a:pt x="16547" y="19067"/>
                  <a:pt x="17225" y="18662"/>
                  <a:pt x="17756" y="18104"/>
                </a:cubicBezTo>
                <a:cubicBezTo>
                  <a:pt x="18284" y="17549"/>
                  <a:pt x="18700" y="16886"/>
                  <a:pt x="19148" y="16258"/>
                </a:cubicBezTo>
                <a:cubicBezTo>
                  <a:pt x="19286" y="16061"/>
                  <a:pt x="19312" y="15753"/>
                  <a:pt x="19485" y="15619"/>
                </a:cubicBezTo>
                <a:cubicBezTo>
                  <a:pt x="20144" y="15106"/>
                  <a:pt x="20516" y="14343"/>
                  <a:pt x="20738" y="13647"/>
                </a:cubicBezTo>
                <a:cubicBezTo>
                  <a:pt x="21268" y="11996"/>
                  <a:pt x="21541" y="10298"/>
                  <a:pt x="21107" y="8513"/>
                </a:cubicBezTo>
                <a:cubicBezTo>
                  <a:pt x="20928" y="7778"/>
                  <a:pt x="20725" y="7011"/>
                  <a:pt x="20499" y="6310"/>
                </a:cubicBezTo>
                <a:cubicBezTo>
                  <a:pt x="20254" y="5548"/>
                  <a:pt x="19604" y="4869"/>
                  <a:pt x="19087" y="4197"/>
                </a:cubicBezTo>
                <a:cubicBezTo>
                  <a:pt x="18280" y="3147"/>
                  <a:pt x="17121" y="2454"/>
                  <a:pt x="16070" y="1659"/>
                </a:cubicBezTo>
                <a:cubicBezTo>
                  <a:pt x="15430" y="1174"/>
                  <a:pt x="14692" y="917"/>
                  <a:pt x="13946" y="677"/>
                </a:cubicBezTo>
                <a:cubicBezTo>
                  <a:pt x="13430" y="511"/>
                  <a:pt x="12993" y="167"/>
                  <a:pt x="12399" y="156"/>
                </a:cubicBezTo>
                <a:cubicBezTo>
                  <a:pt x="12394" y="156"/>
                  <a:pt x="12390" y="156"/>
                  <a:pt x="12386" y="156"/>
                </a:cubicBezTo>
                <a:cubicBezTo>
                  <a:pt x="12166" y="156"/>
                  <a:pt x="11974" y="273"/>
                  <a:pt x="11741" y="273"/>
                </a:cubicBezTo>
                <a:cubicBezTo>
                  <a:pt x="11665" y="273"/>
                  <a:pt x="11585" y="260"/>
                  <a:pt x="11497" y="227"/>
                </a:cubicBezTo>
                <a:cubicBezTo>
                  <a:pt x="11300" y="151"/>
                  <a:pt x="11052" y="1"/>
                  <a:pt x="1079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C2B3F"/>
              </a:solidFill>
            </a:endParaRPr>
          </a:p>
        </p:txBody>
      </p:sp>
      <p:sp>
        <p:nvSpPr>
          <p:cNvPr id="602" name="Google Shape;602;p27"/>
          <p:cNvSpPr/>
          <p:nvPr/>
        </p:nvSpPr>
        <p:spPr>
          <a:xfrm>
            <a:off x="5126813" y="2299488"/>
            <a:ext cx="679403" cy="660921"/>
          </a:xfrm>
          <a:custGeom>
            <a:rect b="b" l="l" r="r" t="t"/>
            <a:pathLst>
              <a:path extrusionOk="0" h="20955" w="21541">
                <a:moveTo>
                  <a:pt x="10380" y="1271"/>
                </a:moveTo>
                <a:cubicBezTo>
                  <a:pt x="10686" y="1271"/>
                  <a:pt x="10990" y="1334"/>
                  <a:pt x="11297" y="1350"/>
                </a:cubicBezTo>
                <a:cubicBezTo>
                  <a:pt x="12423" y="1411"/>
                  <a:pt x="13557" y="1522"/>
                  <a:pt x="14572" y="2027"/>
                </a:cubicBezTo>
                <a:cubicBezTo>
                  <a:pt x="15560" y="2518"/>
                  <a:pt x="16321" y="3332"/>
                  <a:pt x="17086" y="4124"/>
                </a:cubicBezTo>
                <a:cubicBezTo>
                  <a:pt x="17666" y="4726"/>
                  <a:pt x="18177" y="5369"/>
                  <a:pt x="18616" y="6078"/>
                </a:cubicBezTo>
                <a:cubicBezTo>
                  <a:pt x="19101" y="6865"/>
                  <a:pt x="19596" y="7620"/>
                  <a:pt x="19750" y="8581"/>
                </a:cubicBezTo>
                <a:cubicBezTo>
                  <a:pt x="19984" y="10037"/>
                  <a:pt x="19926" y="11472"/>
                  <a:pt x="19568" y="12875"/>
                </a:cubicBezTo>
                <a:cubicBezTo>
                  <a:pt x="19371" y="13651"/>
                  <a:pt x="18939" y="14348"/>
                  <a:pt x="18455" y="15033"/>
                </a:cubicBezTo>
                <a:cubicBezTo>
                  <a:pt x="18082" y="15557"/>
                  <a:pt x="17590" y="16027"/>
                  <a:pt x="17332" y="16647"/>
                </a:cubicBezTo>
                <a:cubicBezTo>
                  <a:pt x="17210" y="16943"/>
                  <a:pt x="16847" y="17036"/>
                  <a:pt x="16614" y="17250"/>
                </a:cubicBezTo>
                <a:cubicBezTo>
                  <a:pt x="15995" y="17816"/>
                  <a:pt x="15281" y="18277"/>
                  <a:pt x="14489" y="18633"/>
                </a:cubicBezTo>
                <a:cubicBezTo>
                  <a:pt x="13772" y="18956"/>
                  <a:pt x="13062" y="19125"/>
                  <a:pt x="12286" y="19223"/>
                </a:cubicBezTo>
                <a:cubicBezTo>
                  <a:pt x="11373" y="19339"/>
                  <a:pt x="10481" y="19499"/>
                  <a:pt x="9544" y="19499"/>
                </a:cubicBezTo>
                <a:cubicBezTo>
                  <a:pt x="9530" y="19499"/>
                  <a:pt x="9516" y="19499"/>
                  <a:pt x="9502" y="19499"/>
                </a:cubicBezTo>
                <a:cubicBezTo>
                  <a:pt x="8528" y="19495"/>
                  <a:pt x="7621" y="19191"/>
                  <a:pt x="6670" y="19111"/>
                </a:cubicBezTo>
                <a:cubicBezTo>
                  <a:pt x="6220" y="19073"/>
                  <a:pt x="5757" y="18589"/>
                  <a:pt x="5403" y="18213"/>
                </a:cubicBezTo>
                <a:cubicBezTo>
                  <a:pt x="4823" y="17598"/>
                  <a:pt x="4264" y="16952"/>
                  <a:pt x="3708" y="16314"/>
                </a:cubicBezTo>
                <a:cubicBezTo>
                  <a:pt x="3264" y="15802"/>
                  <a:pt x="2848" y="15294"/>
                  <a:pt x="2569" y="14698"/>
                </a:cubicBezTo>
                <a:cubicBezTo>
                  <a:pt x="2024" y="13538"/>
                  <a:pt x="1460" y="12373"/>
                  <a:pt x="1384" y="11032"/>
                </a:cubicBezTo>
                <a:cubicBezTo>
                  <a:pt x="1371" y="10207"/>
                  <a:pt x="1572" y="9394"/>
                  <a:pt x="1807" y="8604"/>
                </a:cubicBezTo>
                <a:cubicBezTo>
                  <a:pt x="2086" y="7660"/>
                  <a:pt x="2432" y="6700"/>
                  <a:pt x="3043" y="5933"/>
                </a:cubicBezTo>
                <a:cubicBezTo>
                  <a:pt x="3694" y="5116"/>
                  <a:pt x="4208" y="4176"/>
                  <a:pt x="5135" y="3562"/>
                </a:cubicBezTo>
                <a:cubicBezTo>
                  <a:pt x="5513" y="3311"/>
                  <a:pt x="5827" y="2918"/>
                  <a:pt x="6252" y="2686"/>
                </a:cubicBezTo>
                <a:cubicBezTo>
                  <a:pt x="6882" y="2342"/>
                  <a:pt x="7511" y="2007"/>
                  <a:pt x="8226" y="1848"/>
                </a:cubicBezTo>
                <a:cubicBezTo>
                  <a:pt x="8759" y="1732"/>
                  <a:pt x="9282" y="1574"/>
                  <a:pt x="9791" y="1375"/>
                </a:cubicBezTo>
                <a:cubicBezTo>
                  <a:pt x="9990" y="1296"/>
                  <a:pt x="10185" y="1271"/>
                  <a:pt x="10380" y="1271"/>
                </a:cubicBezTo>
                <a:close/>
                <a:moveTo>
                  <a:pt x="10799" y="1"/>
                </a:moveTo>
                <a:cubicBezTo>
                  <a:pt x="10727" y="1"/>
                  <a:pt x="10655" y="13"/>
                  <a:pt x="10584" y="42"/>
                </a:cubicBezTo>
                <a:cubicBezTo>
                  <a:pt x="10009" y="278"/>
                  <a:pt x="9375" y="91"/>
                  <a:pt x="8808" y="317"/>
                </a:cubicBezTo>
                <a:cubicBezTo>
                  <a:pt x="8754" y="261"/>
                  <a:pt x="8708" y="240"/>
                  <a:pt x="8667" y="240"/>
                </a:cubicBezTo>
                <a:cubicBezTo>
                  <a:pt x="8575" y="240"/>
                  <a:pt x="8504" y="341"/>
                  <a:pt x="8416" y="390"/>
                </a:cubicBezTo>
                <a:cubicBezTo>
                  <a:pt x="8052" y="594"/>
                  <a:pt x="7699" y="853"/>
                  <a:pt x="7306" y="961"/>
                </a:cubicBezTo>
                <a:cubicBezTo>
                  <a:pt x="6103" y="1289"/>
                  <a:pt x="5153" y="2041"/>
                  <a:pt x="4241" y="2808"/>
                </a:cubicBezTo>
                <a:cubicBezTo>
                  <a:pt x="3275" y="3620"/>
                  <a:pt x="2469" y="4600"/>
                  <a:pt x="1773" y="5672"/>
                </a:cubicBezTo>
                <a:cubicBezTo>
                  <a:pt x="1011" y="6846"/>
                  <a:pt x="733" y="8177"/>
                  <a:pt x="353" y="9481"/>
                </a:cubicBezTo>
                <a:cubicBezTo>
                  <a:pt x="1" y="10694"/>
                  <a:pt x="427" y="11817"/>
                  <a:pt x="670" y="12973"/>
                </a:cubicBezTo>
                <a:cubicBezTo>
                  <a:pt x="755" y="13377"/>
                  <a:pt x="957" y="13705"/>
                  <a:pt x="1085" y="14072"/>
                </a:cubicBezTo>
                <a:cubicBezTo>
                  <a:pt x="1301" y="14691"/>
                  <a:pt x="1405" y="15338"/>
                  <a:pt x="1968" y="15786"/>
                </a:cubicBezTo>
                <a:cubicBezTo>
                  <a:pt x="2086" y="15880"/>
                  <a:pt x="2254" y="16065"/>
                  <a:pt x="2223" y="16275"/>
                </a:cubicBezTo>
                <a:cubicBezTo>
                  <a:pt x="2188" y="16525"/>
                  <a:pt x="2279" y="16645"/>
                  <a:pt x="2528" y="16654"/>
                </a:cubicBezTo>
                <a:cubicBezTo>
                  <a:pt x="2795" y="16663"/>
                  <a:pt x="2823" y="16922"/>
                  <a:pt x="2885" y="17076"/>
                </a:cubicBezTo>
                <a:cubicBezTo>
                  <a:pt x="3254" y="17993"/>
                  <a:pt x="3963" y="18664"/>
                  <a:pt x="4684" y="19241"/>
                </a:cubicBezTo>
                <a:cubicBezTo>
                  <a:pt x="5224" y="19675"/>
                  <a:pt x="5899" y="20012"/>
                  <a:pt x="6632" y="20218"/>
                </a:cubicBezTo>
                <a:cubicBezTo>
                  <a:pt x="7431" y="20443"/>
                  <a:pt x="8204" y="20761"/>
                  <a:pt x="9041" y="20827"/>
                </a:cubicBezTo>
                <a:cubicBezTo>
                  <a:pt x="9525" y="20864"/>
                  <a:pt x="10024" y="20954"/>
                  <a:pt x="10505" y="20954"/>
                </a:cubicBezTo>
                <a:cubicBezTo>
                  <a:pt x="10680" y="20954"/>
                  <a:pt x="10852" y="20943"/>
                  <a:pt x="11021" y="20912"/>
                </a:cubicBezTo>
                <a:cubicBezTo>
                  <a:pt x="12688" y="20610"/>
                  <a:pt x="14399" y="20410"/>
                  <a:pt x="15888" y="19478"/>
                </a:cubicBezTo>
                <a:cubicBezTo>
                  <a:pt x="16547" y="19067"/>
                  <a:pt x="17225" y="18662"/>
                  <a:pt x="17756" y="18104"/>
                </a:cubicBezTo>
                <a:cubicBezTo>
                  <a:pt x="18284" y="17549"/>
                  <a:pt x="18700" y="16886"/>
                  <a:pt x="19148" y="16258"/>
                </a:cubicBezTo>
                <a:cubicBezTo>
                  <a:pt x="19286" y="16061"/>
                  <a:pt x="19312" y="15753"/>
                  <a:pt x="19485" y="15619"/>
                </a:cubicBezTo>
                <a:cubicBezTo>
                  <a:pt x="20144" y="15106"/>
                  <a:pt x="20516" y="14343"/>
                  <a:pt x="20738" y="13647"/>
                </a:cubicBezTo>
                <a:cubicBezTo>
                  <a:pt x="21268" y="11996"/>
                  <a:pt x="21541" y="10298"/>
                  <a:pt x="21107" y="8513"/>
                </a:cubicBezTo>
                <a:cubicBezTo>
                  <a:pt x="20928" y="7778"/>
                  <a:pt x="20725" y="7011"/>
                  <a:pt x="20499" y="6310"/>
                </a:cubicBezTo>
                <a:cubicBezTo>
                  <a:pt x="20254" y="5548"/>
                  <a:pt x="19604" y="4869"/>
                  <a:pt x="19087" y="4197"/>
                </a:cubicBezTo>
                <a:cubicBezTo>
                  <a:pt x="18280" y="3147"/>
                  <a:pt x="17121" y="2454"/>
                  <a:pt x="16070" y="1659"/>
                </a:cubicBezTo>
                <a:cubicBezTo>
                  <a:pt x="15430" y="1174"/>
                  <a:pt x="14692" y="917"/>
                  <a:pt x="13946" y="677"/>
                </a:cubicBezTo>
                <a:cubicBezTo>
                  <a:pt x="13430" y="511"/>
                  <a:pt x="12993" y="167"/>
                  <a:pt x="12399" y="156"/>
                </a:cubicBezTo>
                <a:cubicBezTo>
                  <a:pt x="12394" y="156"/>
                  <a:pt x="12390" y="156"/>
                  <a:pt x="12386" y="156"/>
                </a:cubicBezTo>
                <a:cubicBezTo>
                  <a:pt x="12166" y="156"/>
                  <a:pt x="11974" y="273"/>
                  <a:pt x="11741" y="273"/>
                </a:cubicBezTo>
                <a:cubicBezTo>
                  <a:pt x="11665" y="273"/>
                  <a:pt x="11585" y="260"/>
                  <a:pt x="11497" y="227"/>
                </a:cubicBezTo>
                <a:cubicBezTo>
                  <a:pt x="11300" y="151"/>
                  <a:pt x="11052" y="1"/>
                  <a:pt x="1079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C2B3F"/>
              </a:solidFill>
            </a:endParaRPr>
          </a:p>
        </p:txBody>
      </p:sp>
      <p:sp>
        <p:nvSpPr>
          <p:cNvPr id="603" name="Google Shape;603;p27"/>
          <p:cNvSpPr/>
          <p:nvPr/>
        </p:nvSpPr>
        <p:spPr>
          <a:xfrm>
            <a:off x="6915838" y="2299488"/>
            <a:ext cx="679403" cy="660921"/>
          </a:xfrm>
          <a:custGeom>
            <a:rect b="b" l="l" r="r" t="t"/>
            <a:pathLst>
              <a:path extrusionOk="0" h="20955" w="21541">
                <a:moveTo>
                  <a:pt x="10380" y="1271"/>
                </a:moveTo>
                <a:cubicBezTo>
                  <a:pt x="10686" y="1271"/>
                  <a:pt x="10990" y="1334"/>
                  <a:pt x="11297" y="1350"/>
                </a:cubicBezTo>
                <a:cubicBezTo>
                  <a:pt x="12423" y="1411"/>
                  <a:pt x="13557" y="1522"/>
                  <a:pt x="14572" y="2027"/>
                </a:cubicBezTo>
                <a:cubicBezTo>
                  <a:pt x="15560" y="2518"/>
                  <a:pt x="16321" y="3332"/>
                  <a:pt x="17086" y="4124"/>
                </a:cubicBezTo>
                <a:cubicBezTo>
                  <a:pt x="17666" y="4726"/>
                  <a:pt x="18177" y="5369"/>
                  <a:pt x="18616" y="6078"/>
                </a:cubicBezTo>
                <a:cubicBezTo>
                  <a:pt x="19101" y="6865"/>
                  <a:pt x="19596" y="7620"/>
                  <a:pt x="19750" y="8581"/>
                </a:cubicBezTo>
                <a:cubicBezTo>
                  <a:pt x="19984" y="10037"/>
                  <a:pt x="19926" y="11472"/>
                  <a:pt x="19568" y="12875"/>
                </a:cubicBezTo>
                <a:cubicBezTo>
                  <a:pt x="19371" y="13651"/>
                  <a:pt x="18939" y="14348"/>
                  <a:pt x="18455" y="15033"/>
                </a:cubicBezTo>
                <a:cubicBezTo>
                  <a:pt x="18082" y="15557"/>
                  <a:pt x="17590" y="16027"/>
                  <a:pt x="17332" y="16647"/>
                </a:cubicBezTo>
                <a:cubicBezTo>
                  <a:pt x="17210" y="16943"/>
                  <a:pt x="16847" y="17036"/>
                  <a:pt x="16614" y="17250"/>
                </a:cubicBezTo>
                <a:cubicBezTo>
                  <a:pt x="15995" y="17816"/>
                  <a:pt x="15281" y="18277"/>
                  <a:pt x="14489" y="18633"/>
                </a:cubicBezTo>
                <a:cubicBezTo>
                  <a:pt x="13772" y="18956"/>
                  <a:pt x="13062" y="19125"/>
                  <a:pt x="12286" y="19223"/>
                </a:cubicBezTo>
                <a:cubicBezTo>
                  <a:pt x="11373" y="19339"/>
                  <a:pt x="10481" y="19499"/>
                  <a:pt x="9544" y="19499"/>
                </a:cubicBezTo>
                <a:cubicBezTo>
                  <a:pt x="9530" y="19499"/>
                  <a:pt x="9516" y="19499"/>
                  <a:pt x="9502" y="19499"/>
                </a:cubicBezTo>
                <a:cubicBezTo>
                  <a:pt x="8528" y="19495"/>
                  <a:pt x="7621" y="19191"/>
                  <a:pt x="6670" y="19111"/>
                </a:cubicBezTo>
                <a:cubicBezTo>
                  <a:pt x="6220" y="19073"/>
                  <a:pt x="5757" y="18589"/>
                  <a:pt x="5403" y="18213"/>
                </a:cubicBezTo>
                <a:cubicBezTo>
                  <a:pt x="4823" y="17598"/>
                  <a:pt x="4264" y="16952"/>
                  <a:pt x="3708" y="16314"/>
                </a:cubicBezTo>
                <a:cubicBezTo>
                  <a:pt x="3264" y="15802"/>
                  <a:pt x="2848" y="15294"/>
                  <a:pt x="2569" y="14698"/>
                </a:cubicBezTo>
                <a:cubicBezTo>
                  <a:pt x="2024" y="13538"/>
                  <a:pt x="1460" y="12373"/>
                  <a:pt x="1384" y="11032"/>
                </a:cubicBezTo>
                <a:cubicBezTo>
                  <a:pt x="1371" y="10207"/>
                  <a:pt x="1572" y="9394"/>
                  <a:pt x="1807" y="8604"/>
                </a:cubicBezTo>
                <a:cubicBezTo>
                  <a:pt x="2086" y="7660"/>
                  <a:pt x="2432" y="6700"/>
                  <a:pt x="3043" y="5933"/>
                </a:cubicBezTo>
                <a:cubicBezTo>
                  <a:pt x="3694" y="5116"/>
                  <a:pt x="4208" y="4176"/>
                  <a:pt x="5135" y="3562"/>
                </a:cubicBezTo>
                <a:cubicBezTo>
                  <a:pt x="5513" y="3311"/>
                  <a:pt x="5827" y="2918"/>
                  <a:pt x="6252" y="2686"/>
                </a:cubicBezTo>
                <a:cubicBezTo>
                  <a:pt x="6882" y="2342"/>
                  <a:pt x="7511" y="2007"/>
                  <a:pt x="8226" y="1848"/>
                </a:cubicBezTo>
                <a:cubicBezTo>
                  <a:pt x="8759" y="1732"/>
                  <a:pt x="9282" y="1574"/>
                  <a:pt x="9791" y="1375"/>
                </a:cubicBezTo>
                <a:cubicBezTo>
                  <a:pt x="9990" y="1296"/>
                  <a:pt x="10185" y="1271"/>
                  <a:pt x="10380" y="1271"/>
                </a:cubicBezTo>
                <a:close/>
                <a:moveTo>
                  <a:pt x="10799" y="1"/>
                </a:moveTo>
                <a:cubicBezTo>
                  <a:pt x="10727" y="1"/>
                  <a:pt x="10655" y="13"/>
                  <a:pt x="10584" y="42"/>
                </a:cubicBezTo>
                <a:cubicBezTo>
                  <a:pt x="10009" y="278"/>
                  <a:pt x="9375" y="91"/>
                  <a:pt x="8808" y="317"/>
                </a:cubicBezTo>
                <a:cubicBezTo>
                  <a:pt x="8754" y="261"/>
                  <a:pt x="8708" y="240"/>
                  <a:pt x="8667" y="240"/>
                </a:cubicBezTo>
                <a:cubicBezTo>
                  <a:pt x="8575" y="240"/>
                  <a:pt x="8504" y="341"/>
                  <a:pt x="8416" y="390"/>
                </a:cubicBezTo>
                <a:cubicBezTo>
                  <a:pt x="8052" y="594"/>
                  <a:pt x="7699" y="853"/>
                  <a:pt x="7306" y="961"/>
                </a:cubicBezTo>
                <a:cubicBezTo>
                  <a:pt x="6103" y="1289"/>
                  <a:pt x="5153" y="2041"/>
                  <a:pt x="4241" y="2808"/>
                </a:cubicBezTo>
                <a:cubicBezTo>
                  <a:pt x="3275" y="3620"/>
                  <a:pt x="2469" y="4600"/>
                  <a:pt x="1773" y="5672"/>
                </a:cubicBezTo>
                <a:cubicBezTo>
                  <a:pt x="1011" y="6846"/>
                  <a:pt x="733" y="8177"/>
                  <a:pt x="353" y="9481"/>
                </a:cubicBezTo>
                <a:cubicBezTo>
                  <a:pt x="1" y="10694"/>
                  <a:pt x="427" y="11817"/>
                  <a:pt x="670" y="12973"/>
                </a:cubicBezTo>
                <a:cubicBezTo>
                  <a:pt x="755" y="13377"/>
                  <a:pt x="957" y="13705"/>
                  <a:pt x="1085" y="14072"/>
                </a:cubicBezTo>
                <a:cubicBezTo>
                  <a:pt x="1301" y="14691"/>
                  <a:pt x="1405" y="15338"/>
                  <a:pt x="1968" y="15786"/>
                </a:cubicBezTo>
                <a:cubicBezTo>
                  <a:pt x="2086" y="15880"/>
                  <a:pt x="2254" y="16065"/>
                  <a:pt x="2223" y="16275"/>
                </a:cubicBezTo>
                <a:cubicBezTo>
                  <a:pt x="2188" y="16525"/>
                  <a:pt x="2279" y="16645"/>
                  <a:pt x="2528" y="16654"/>
                </a:cubicBezTo>
                <a:cubicBezTo>
                  <a:pt x="2795" y="16663"/>
                  <a:pt x="2823" y="16922"/>
                  <a:pt x="2885" y="17076"/>
                </a:cubicBezTo>
                <a:cubicBezTo>
                  <a:pt x="3254" y="17993"/>
                  <a:pt x="3963" y="18664"/>
                  <a:pt x="4684" y="19241"/>
                </a:cubicBezTo>
                <a:cubicBezTo>
                  <a:pt x="5224" y="19675"/>
                  <a:pt x="5899" y="20012"/>
                  <a:pt x="6632" y="20218"/>
                </a:cubicBezTo>
                <a:cubicBezTo>
                  <a:pt x="7431" y="20443"/>
                  <a:pt x="8204" y="20761"/>
                  <a:pt x="9041" y="20827"/>
                </a:cubicBezTo>
                <a:cubicBezTo>
                  <a:pt x="9525" y="20864"/>
                  <a:pt x="10024" y="20954"/>
                  <a:pt x="10505" y="20954"/>
                </a:cubicBezTo>
                <a:cubicBezTo>
                  <a:pt x="10680" y="20954"/>
                  <a:pt x="10852" y="20943"/>
                  <a:pt x="11021" y="20912"/>
                </a:cubicBezTo>
                <a:cubicBezTo>
                  <a:pt x="12688" y="20610"/>
                  <a:pt x="14399" y="20410"/>
                  <a:pt x="15888" y="19478"/>
                </a:cubicBezTo>
                <a:cubicBezTo>
                  <a:pt x="16547" y="19067"/>
                  <a:pt x="17225" y="18662"/>
                  <a:pt x="17756" y="18104"/>
                </a:cubicBezTo>
                <a:cubicBezTo>
                  <a:pt x="18284" y="17549"/>
                  <a:pt x="18700" y="16886"/>
                  <a:pt x="19148" y="16258"/>
                </a:cubicBezTo>
                <a:cubicBezTo>
                  <a:pt x="19286" y="16061"/>
                  <a:pt x="19312" y="15753"/>
                  <a:pt x="19485" y="15619"/>
                </a:cubicBezTo>
                <a:cubicBezTo>
                  <a:pt x="20144" y="15106"/>
                  <a:pt x="20516" y="14343"/>
                  <a:pt x="20738" y="13647"/>
                </a:cubicBezTo>
                <a:cubicBezTo>
                  <a:pt x="21268" y="11996"/>
                  <a:pt x="21541" y="10298"/>
                  <a:pt x="21107" y="8513"/>
                </a:cubicBezTo>
                <a:cubicBezTo>
                  <a:pt x="20928" y="7778"/>
                  <a:pt x="20725" y="7011"/>
                  <a:pt x="20499" y="6310"/>
                </a:cubicBezTo>
                <a:cubicBezTo>
                  <a:pt x="20254" y="5548"/>
                  <a:pt x="19604" y="4869"/>
                  <a:pt x="19087" y="4197"/>
                </a:cubicBezTo>
                <a:cubicBezTo>
                  <a:pt x="18280" y="3147"/>
                  <a:pt x="17121" y="2454"/>
                  <a:pt x="16070" y="1659"/>
                </a:cubicBezTo>
                <a:cubicBezTo>
                  <a:pt x="15430" y="1174"/>
                  <a:pt x="14692" y="917"/>
                  <a:pt x="13946" y="677"/>
                </a:cubicBezTo>
                <a:cubicBezTo>
                  <a:pt x="13430" y="511"/>
                  <a:pt x="12993" y="167"/>
                  <a:pt x="12399" y="156"/>
                </a:cubicBezTo>
                <a:cubicBezTo>
                  <a:pt x="12394" y="156"/>
                  <a:pt x="12390" y="156"/>
                  <a:pt x="12386" y="156"/>
                </a:cubicBezTo>
                <a:cubicBezTo>
                  <a:pt x="12166" y="156"/>
                  <a:pt x="11974" y="273"/>
                  <a:pt x="11741" y="273"/>
                </a:cubicBezTo>
                <a:cubicBezTo>
                  <a:pt x="11665" y="273"/>
                  <a:pt x="11585" y="260"/>
                  <a:pt x="11497" y="227"/>
                </a:cubicBezTo>
                <a:cubicBezTo>
                  <a:pt x="11300" y="151"/>
                  <a:pt x="11052" y="1"/>
                  <a:pt x="1079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C2B3F"/>
              </a:solidFill>
            </a:endParaRPr>
          </a:p>
        </p:txBody>
      </p:sp>
      <p:grpSp>
        <p:nvGrpSpPr>
          <p:cNvPr id="604" name="Google Shape;604;p27"/>
          <p:cNvGrpSpPr/>
          <p:nvPr/>
        </p:nvGrpSpPr>
        <p:grpSpPr>
          <a:xfrm>
            <a:off x="1640125" y="3071100"/>
            <a:ext cx="218918" cy="577215"/>
            <a:chOff x="3270375" y="3436275"/>
            <a:chExt cx="218918" cy="577215"/>
          </a:xfrm>
        </p:grpSpPr>
        <p:sp>
          <p:nvSpPr>
            <p:cNvPr id="605" name="Google Shape;605;p27"/>
            <p:cNvSpPr/>
            <p:nvPr/>
          </p:nvSpPr>
          <p:spPr>
            <a:xfrm>
              <a:off x="3270375" y="3436275"/>
              <a:ext cx="218918" cy="577215"/>
            </a:xfrm>
            <a:custGeom>
              <a:rect b="b" l="l" r="r" t="t"/>
              <a:pathLst>
                <a:path extrusionOk="0" h="39434" w="14956">
                  <a:moveTo>
                    <a:pt x="5006" y="1930"/>
                  </a:moveTo>
                  <a:lnTo>
                    <a:pt x="5006" y="1931"/>
                  </a:lnTo>
                  <a:cubicBezTo>
                    <a:pt x="5256" y="2638"/>
                    <a:pt x="5658" y="3258"/>
                    <a:pt x="5824" y="3950"/>
                  </a:cubicBezTo>
                  <a:cubicBezTo>
                    <a:pt x="5971" y="4557"/>
                    <a:pt x="6397" y="4810"/>
                    <a:pt x="6833" y="4810"/>
                  </a:cubicBezTo>
                  <a:cubicBezTo>
                    <a:pt x="7138" y="4810"/>
                    <a:pt x="7449" y="4686"/>
                    <a:pt x="7673" y="4472"/>
                  </a:cubicBezTo>
                  <a:cubicBezTo>
                    <a:pt x="8319" y="3855"/>
                    <a:pt x="9163" y="3816"/>
                    <a:pt x="9944" y="3626"/>
                  </a:cubicBezTo>
                  <a:cubicBezTo>
                    <a:pt x="10118" y="3583"/>
                    <a:pt x="10268" y="3421"/>
                    <a:pt x="10478" y="3421"/>
                  </a:cubicBezTo>
                  <a:cubicBezTo>
                    <a:pt x="10537" y="3421"/>
                    <a:pt x="10600" y="3433"/>
                    <a:pt x="10670" y="3465"/>
                  </a:cubicBezTo>
                  <a:cubicBezTo>
                    <a:pt x="10429" y="4028"/>
                    <a:pt x="10213" y="4615"/>
                    <a:pt x="9932" y="5172"/>
                  </a:cubicBezTo>
                  <a:cubicBezTo>
                    <a:pt x="9216" y="6594"/>
                    <a:pt x="8813" y="8123"/>
                    <a:pt x="8199" y="9577"/>
                  </a:cubicBezTo>
                  <a:cubicBezTo>
                    <a:pt x="7821" y="10469"/>
                    <a:pt x="7713" y="11424"/>
                    <a:pt x="7407" y="12335"/>
                  </a:cubicBezTo>
                  <a:cubicBezTo>
                    <a:pt x="7184" y="12992"/>
                    <a:pt x="7310" y="13746"/>
                    <a:pt x="7204" y="14446"/>
                  </a:cubicBezTo>
                  <a:cubicBezTo>
                    <a:pt x="7054" y="15437"/>
                    <a:pt x="7006" y="16439"/>
                    <a:pt x="7060" y="17439"/>
                  </a:cubicBezTo>
                  <a:cubicBezTo>
                    <a:pt x="7126" y="18636"/>
                    <a:pt x="6919" y="19837"/>
                    <a:pt x="7204" y="21038"/>
                  </a:cubicBezTo>
                  <a:cubicBezTo>
                    <a:pt x="7303" y="21458"/>
                    <a:pt x="7381" y="21930"/>
                    <a:pt x="7377" y="22373"/>
                  </a:cubicBezTo>
                  <a:cubicBezTo>
                    <a:pt x="7371" y="23073"/>
                    <a:pt x="7701" y="23695"/>
                    <a:pt x="7802" y="24372"/>
                  </a:cubicBezTo>
                  <a:cubicBezTo>
                    <a:pt x="7979" y="25565"/>
                    <a:pt x="8288" y="26757"/>
                    <a:pt x="8812" y="27877"/>
                  </a:cubicBezTo>
                  <a:cubicBezTo>
                    <a:pt x="9314" y="28948"/>
                    <a:pt x="9759" y="30045"/>
                    <a:pt x="10482" y="31015"/>
                  </a:cubicBezTo>
                  <a:cubicBezTo>
                    <a:pt x="10683" y="31286"/>
                    <a:pt x="10867" y="31428"/>
                    <a:pt x="11061" y="31428"/>
                  </a:cubicBezTo>
                  <a:cubicBezTo>
                    <a:pt x="11231" y="31428"/>
                    <a:pt x="11409" y="31318"/>
                    <a:pt x="11613" y="31093"/>
                  </a:cubicBezTo>
                  <a:cubicBezTo>
                    <a:pt x="11924" y="30747"/>
                    <a:pt x="12361" y="30632"/>
                    <a:pt x="12767" y="30494"/>
                  </a:cubicBezTo>
                  <a:cubicBezTo>
                    <a:pt x="12840" y="30469"/>
                    <a:pt x="12909" y="30458"/>
                    <a:pt x="12974" y="30458"/>
                  </a:cubicBezTo>
                  <a:cubicBezTo>
                    <a:pt x="13252" y="30458"/>
                    <a:pt x="13433" y="30678"/>
                    <a:pt x="13433" y="30998"/>
                  </a:cubicBezTo>
                  <a:cubicBezTo>
                    <a:pt x="13433" y="31950"/>
                    <a:pt x="13460" y="32906"/>
                    <a:pt x="13369" y="33853"/>
                  </a:cubicBezTo>
                  <a:cubicBezTo>
                    <a:pt x="13237" y="35219"/>
                    <a:pt x="12868" y="36543"/>
                    <a:pt x="12355" y="37828"/>
                  </a:cubicBezTo>
                  <a:cubicBezTo>
                    <a:pt x="12299" y="37970"/>
                    <a:pt x="12273" y="38090"/>
                    <a:pt x="12085" y="38104"/>
                  </a:cubicBezTo>
                  <a:cubicBezTo>
                    <a:pt x="11730" y="38131"/>
                    <a:pt x="11359" y="38229"/>
                    <a:pt x="11012" y="38229"/>
                  </a:cubicBezTo>
                  <a:cubicBezTo>
                    <a:pt x="10910" y="38229"/>
                    <a:pt x="10811" y="38220"/>
                    <a:pt x="10714" y="38199"/>
                  </a:cubicBezTo>
                  <a:cubicBezTo>
                    <a:pt x="9313" y="37891"/>
                    <a:pt x="7873" y="37706"/>
                    <a:pt x="6527" y="37217"/>
                  </a:cubicBezTo>
                  <a:cubicBezTo>
                    <a:pt x="5868" y="36978"/>
                    <a:pt x="5153" y="36791"/>
                    <a:pt x="4614" y="36306"/>
                  </a:cubicBezTo>
                  <a:cubicBezTo>
                    <a:pt x="4296" y="36022"/>
                    <a:pt x="4156" y="35784"/>
                    <a:pt x="4614" y="35462"/>
                  </a:cubicBezTo>
                  <a:cubicBezTo>
                    <a:pt x="5181" y="35063"/>
                    <a:pt x="5573" y="34467"/>
                    <a:pt x="6206" y="34131"/>
                  </a:cubicBezTo>
                  <a:cubicBezTo>
                    <a:pt x="6333" y="34063"/>
                    <a:pt x="6438" y="33998"/>
                    <a:pt x="6340" y="33863"/>
                  </a:cubicBezTo>
                  <a:cubicBezTo>
                    <a:pt x="6101" y="33524"/>
                    <a:pt x="6066" y="33127"/>
                    <a:pt x="5933" y="32767"/>
                  </a:cubicBezTo>
                  <a:cubicBezTo>
                    <a:pt x="5769" y="32323"/>
                    <a:pt x="5664" y="31818"/>
                    <a:pt x="5392" y="31436"/>
                  </a:cubicBezTo>
                  <a:cubicBezTo>
                    <a:pt x="4882" y="30720"/>
                    <a:pt x="4675" y="29901"/>
                    <a:pt x="4328" y="29133"/>
                  </a:cubicBezTo>
                  <a:cubicBezTo>
                    <a:pt x="3817" y="27997"/>
                    <a:pt x="3460" y="26803"/>
                    <a:pt x="3025" y="25638"/>
                  </a:cubicBezTo>
                  <a:cubicBezTo>
                    <a:pt x="2588" y="24465"/>
                    <a:pt x="2214" y="23281"/>
                    <a:pt x="1944" y="22069"/>
                  </a:cubicBezTo>
                  <a:cubicBezTo>
                    <a:pt x="1666" y="20820"/>
                    <a:pt x="1457" y="19561"/>
                    <a:pt x="1379" y="18278"/>
                  </a:cubicBezTo>
                  <a:cubicBezTo>
                    <a:pt x="1296" y="16911"/>
                    <a:pt x="1233" y="15546"/>
                    <a:pt x="1379" y="14187"/>
                  </a:cubicBezTo>
                  <a:cubicBezTo>
                    <a:pt x="1454" y="13484"/>
                    <a:pt x="1617" y="12782"/>
                    <a:pt x="1706" y="12083"/>
                  </a:cubicBezTo>
                  <a:cubicBezTo>
                    <a:pt x="1839" y="11030"/>
                    <a:pt x="2018" y="9989"/>
                    <a:pt x="2287" y="8969"/>
                  </a:cubicBezTo>
                  <a:cubicBezTo>
                    <a:pt x="2634" y="7649"/>
                    <a:pt x="3027" y="6344"/>
                    <a:pt x="3598" y="5078"/>
                  </a:cubicBezTo>
                  <a:cubicBezTo>
                    <a:pt x="4003" y="4180"/>
                    <a:pt x="4528" y="3317"/>
                    <a:pt x="4778" y="2353"/>
                  </a:cubicBezTo>
                  <a:cubicBezTo>
                    <a:pt x="4818" y="2204"/>
                    <a:pt x="4929" y="2071"/>
                    <a:pt x="5006" y="1930"/>
                  </a:cubicBezTo>
                  <a:close/>
                  <a:moveTo>
                    <a:pt x="5247" y="1"/>
                  </a:moveTo>
                  <a:cubicBezTo>
                    <a:pt x="5196" y="1"/>
                    <a:pt x="5141" y="18"/>
                    <a:pt x="5080" y="59"/>
                  </a:cubicBezTo>
                  <a:cubicBezTo>
                    <a:pt x="4765" y="270"/>
                    <a:pt x="4406" y="440"/>
                    <a:pt x="4248" y="822"/>
                  </a:cubicBezTo>
                  <a:cubicBezTo>
                    <a:pt x="4007" y="1412"/>
                    <a:pt x="3605" y="1925"/>
                    <a:pt x="3308" y="2493"/>
                  </a:cubicBezTo>
                  <a:cubicBezTo>
                    <a:pt x="2962" y="3155"/>
                    <a:pt x="2699" y="3847"/>
                    <a:pt x="2364" y="4513"/>
                  </a:cubicBezTo>
                  <a:cubicBezTo>
                    <a:pt x="1934" y="5365"/>
                    <a:pt x="1729" y="6281"/>
                    <a:pt x="1556" y="7214"/>
                  </a:cubicBezTo>
                  <a:cubicBezTo>
                    <a:pt x="1382" y="8142"/>
                    <a:pt x="1020" y="9023"/>
                    <a:pt x="883" y="9980"/>
                  </a:cubicBezTo>
                  <a:cubicBezTo>
                    <a:pt x="679" y="11392"/>
                    <a:pt x="327" y="12782"/>
                    <a:pt x="256" y="14219"/>
                  </a:cubicBezTo>
                  <a:cubicBezTo>
                    <a:pt x="207" y="15215"/>
                    <a:pt x="170" y="16213"/>
                    <a:pt x="124" y="17210"/>
                  </a:cubicBezTo>
                  <a:cubicBezTo>
                    <a:pt x="113" y="17475"/>
                    <a:pt x="309" y="17693"/>
                    <a:pt x="235" y="17973"/>
                  </a:cubicBezTo>
                  <a:cubicBezTo>
                    <a:pt x="1" y="18856"/>
                    <a:pt x="395" y="19707"/>
                    <a:pt x="442" y="20578"/>
                  </a:cubicBezTo>
                  <a:cubicBezTo>
                    <a:pt x="476" y="21233"/>
                    <a:pt x="635" y="21888"/>
                    <a:pt x="724" y="22532"/>
                  </a:cubicBezTo>
                  <a:cubicBezTo>
                    <a:pt x="819" y="23229"/>
                    <a:pt x="958" y="23935"/>
                    <a:pt x="1160" y="24582"/>
                  </a:cubicBezTo>
                  <a:cubicBezTo>
                    <a:pt x="1448" y="25511"/>
                    <a:pt x="1763" y="26439"/>
                    <a:pt x="2093" y="27359"/>
                  </a:cubicBezTo>
                  <a:cubicBezTo>
                    <a:pt x="2231" y="27745"/>
                    <a:pt x="2290" y="28162"/>
                    <a:pt x="2452" y="28520"/>
                  </a:cubicBezTo>
                  <a:cubicBezTo>
                    <a:pt x="2757" y="29190"/>
                    <a:pt x="2986" y="29890"/>
                    <a:pt x="3400" y="30529"/>
                  </a:cubicBezTo>
                  <a:cubicBezTo>
                    <a:pt x="3925" y="31338"/>
                    <a:pt x="4196" y="32309"/>
                    <a:pt x="4888" y="33006"/>
                  </a:cubicBezTo>
                  <a:cubicBezTo>
                    <a:pt x="5378" y="33499"/>
                    <a:pt x="5208" y="33681"/>
                    <a:pt x="4763" y="34014"/>
                  </a:cubicBezTo>
                  <a:cubicBezTo>
                    <a:pt x="4262" y="34389"/>
                    <a:pt x="3617" y="34645"/>
                    <a:pt x="3323" y="35216"/>
                  </a:cubicBezTo>
                  <a:cubicBezTo>
                    <a:pt x="2746" y="36333"/>
                    <a:pt x="3372" y="37232"/>
                    <a:pt x="4575" y="37692"/>
                  </a:cubicBezTo>
                  <a:cubicBezTo>
                    <a:pt x="5150" y="37912"/>
                    <a:pt x="5765" y="38066"/>
                    <a:pt x="6325" y="38291"/>
                  </a:cubicBezTo>
                  <a:cubicBezTo>
                    <a:pt x="7219" y="38649"/>
                    <a:pt x="9523" y="39433"/>
                    <a:pt x="11215" y="39433"/>
                  </a:cubicBezTo>
                  <a:cubicBezTo>
                    <a:pt x="11277" y="39433"/>
                    <a:pt x="11338" y="39432"/>
                    <a:pt x="11398" y="39430"/>
                  </a:cubicBezTo>
                  <a:cubicBezTo>
                    <a:pt x="11987" y="39408"/>
                    <a:pt x="12489" y="39280"/>
                    <a:pt x="12809" y="38988"/>
                  </a:cubicBezTo>
                  <a:cubicBezTo>
                    <a:pt x="13687" y="38186"/>
                    <a:pt x="14348" y="36173"/>
                    <a:pt x="14503" y="35024"/>
                  </a:cubicBezTo>
                  <a:cubicBezTo>
                    <a:pt x="14735" y="33320"/>
                    <a:pt x="14955" y="31600"/>
                    <a:pt x="14635" y="29867"/>
                  </a:cubicBezTo>
                  <a:cubicBezTo>
                    <a:pt x="14547" y="29393"/>
                    <a:pt x="14291" y="29052"/>
                    <a:pt x="13906" y="28907"/>
                  </a:cubicBezTo>
                  <a:cubicBezTo>
                    <a:pt x="13762" y="28852"/>
                    <a:pt x="13613" y="28827"/>
                    <a:pt x="13466" y="28827"/>
                  </a:cubicBezTo>
                  <a:cubicBezTo>
                    <a:pt x="13081" y="28827"/>
                    <a:pt x="12708" y="29003"/>
                    <a:pt x="12477" y="29299"/>
                  </a:cubicBezTo>
                  <a:cubicBezTo>
                    <a:pt x="12230" y="29615"/>
                    <a:pt x="11781" y="29587"/>
                    <a:pt x="11593" y="29944"/>
                  </a:cubicBezTo>
                  <a:cubicBezTo>
                    <a:pt x="11571" y="29986"/>
                    <a:pt x="11529" y="30003"/>
                    <a:pt x="11481" y="30003"/>
                  </a:cubicBezTo>
                  <a:cubicBezTo>
                    <a:pt x="11378" y="30003"/>
                    <a:pt x="11248" y="29922"/>
                    <a:pt x="11234" y="29840"/>
                  </a:cubicBezTo>
                  <a:cubicBezTo>
                    <a:pt x="11126" y="29207"/>
                    <a:pt x="10546" y="28826"/>
                    <a:pt x="10333" y="28244"/>
                  </a:cubicBezTo>
                  <a:cubicBezTo>
                    <a:pt x="9975" y="27270"/>
                    <a:pt x="9567" y="26321"/>
                    <a:pt x="9273" y="25318"/>
                  </a:cubicBezTo>
                  <a:cubicBezTo>
                    <a:pt x="8954" y="24225"/>
                    <a:pt x="8824" y="23110"/>
                    <a:pt x="8534" y="22020"/>
                  </a:cubicBezTo>
                  <a:cubicBezTo>
                    <a:pt x="8308" y="21170"/>
                    <a:pt x="8439" y="20280"/>
                    <a:pt x="8298" y="19443"/>
                  </a:cubicBezTo>
                  <a:cubicBezTo>
                    <a:pt x="8073" y="18105"/>
                    <a:pt x="8290" y="16802"/>
                    <a:pt x="8310" y="15487"/>
                  </a:cubicBezTo>
                  <a:cubicBezTo>
                    <a:pt x="8332" y="14114"/>
                    <a:pt x="8629" y="12763"/>
                    <a:pt x="8874" y="11414"/>
                  </a:cubicBezTo>
                  <a:cubicBezTo>
                    <a:pt x="9017" y="10627"/>
                    <a:pt x="9194" y="9820"/>
                    <a:pt x="9544" y="9103"/>
                  </a:cubicBezTo>
                  <a:cubicBezTo>
                    <a:pt x="9886" y="8399"/>
                    <a:pt x="10125" y="7667"/>
                    <a:pt x="10421" y="6951"/>
                  </a:cubicBezTo>
                  <a:cubicBezTo>
                    <a:pt x="10944" y="5686"/>
                    <a:pt x="11428" y="4405"/>
                    <a:pt x="11978" y="3151"/>
                  </a:cubicBezTo>
                  <a:cubicBezTo>
                    <a:pt x="12187" y="2673"/>
                    <a:pt x="11919" y="1970"/>
                    <a:pt x="11440" y="1970"/>
                  </a:cubicBezTo>
                  <a:cubicBezTo>
                    <a:pt x="11406" y="1970"/>
                    <a:pt x="11370" y="1973"/>
                    <a:pt x="11334" y="1981"/>
                  </a:cubicBezTo>
                  <a:cubicBezTo>
                    <a:pt x="10129" y="2230"/>
                    <a:pt x="8904" y="2522"/>
                    <a:pt x="7791" y="3008"/>
                  </a:cubicBezTo>
                  <a:cubicBezTo>
                    <a:pt x="7431" y="3165"/>
                    <a:pt x="7230" y="3268"/>
                    <a:pt x="7093" y="3268"/>
                  </a:cubicBezTo>
                  <a:cubicBezTo>
                    <a:pt x="6912" y="3268"/>
                    <a:pt x="6842" y="3090"/>
                    <a:pt x="6669" y="2622"/>
                  </a:cubicBezTo>
                  <a:cubicBezTo>
                    <a:pt x="6369" y="1812"/>
                    <a:pt x="6227" y="927"/>
                    <a:pt x="5599" y="236"/>
                  </a:cubicBezTo>
                  <a:cubicBezTo>
                    <a:pt x="5486" y="112"/>
                    <a:pt x="5378" y="1"/>
                    <a:pt x="524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27"/>
            <p:cNvSpPr/>
            <p:nvPr/>
          </p:nvSpPr>
          <p:spPr>
            <a:xfrm>
              <a:off x="3288423" y="3464525"/>
              <a:ext cx="178987" cy="531341"/>
            </a:xfrm>
            <a:custGeom>
              <a:rect b="b" l="l" r="r" t="t"/>
              <a:pathLst>
                <a:path extrusionOk="0" h="36300" w="12228">
                  <a:moveTo>
                    <a:pt x="3773" y="1"/>
                  </a:moveTo>
                  <a:cubicBezTo>
                    <a:pt x="3696" y="141"/>
                    <a:pt x="3585" y="274"/>
                    <a:pt x="3545" y="425"/>
                  </a:cubicBezTo>
                  <a:cubicBezTo>
                    <a:pt x="3295" y="1387"/>
                    <a:pt x="2770" y="2250"/>
                    <a:pt x="2365" y="3148"/>
                  </a:cubicBezTo>
                  <a:cubicBezTo>
                    <a:pt x="1794" y="4416"/>
                    <a:pt x="1401" y="5720"/>
                    <a:pt x="1054" y="7039"/>
                  </a:cubicBezTo>
                  <a:cubicBezTo>
                    <a:pt x="785" y="8059"/>
                    <a:pt x="606" y="9100"/>
                    <a:pt x="473" y="10153"/>
                  </a:cubicBezTo>
                  <a:cubicBezTo>
                    <a:pt x="384" y="10853"/>
                    <a:pt x="221" y="11555"/>
                    <a:pt x="146" y="12257"/>
                  </a:cubicBezTo>
                  <a:cubicBezTo>
                    <a:pt x="0" y="13616"/>
                    <a:pt x="63" y="14981"/>
                    <a:pt x="146" y="16348"/>
                  </a:cubicBezTo>
                  <a:cubicBezTo>
                    <a:pt x="224" y="17632"/>
                    <a:pt x="433" y="18890"/>
                    <a:pt x="711" y="20140"/>
                  </a:cubicBezTo>
                  <a:cubicBezTo>
                    <a:pt x="981" y="21352"/>
                    <a:pt x="1355" y="22535"/>
                    <a:pt x="1792" y="23709"/>
                  </a:cubicBezTo>
                  <a:cubicBezTo>
                    <a:pt x="2227" y="24873"/>
                    <a:pt x="2584" y="26067"/>
                    <a:pt x="3095" y="27203"/>
                  </a:cubicBezTo>
                  <a:cubicBezTo>
                    <a:pt x="3442" y="27971"/>
                    <a:pt x="3649" y="28790"/>
                    <a:pt x="4159" y="29506"/>
                  </a:cubicBezTo>
                  <a:cubicBezTo>
                    <a:pt x="4431" y="29889"/>
                    <a:pt x="4536" y="30393"/>
                    <a:pt x="4700" y="30837"/>
                  </a:cubicBezTo>
                  <a:cubicBezTo>
                    <a:pt x="4833" y="31197"/>
                    <a:pt x="4868" y="31594"/>
                    <a:pt x="5107" y="31933"/>
                  </a:cubicBezTo>
                  <a:cubicBezTo>
                    <a:pt x="5205" y="32069"/>
                    <a:pt x="5100" y="32133"/>
                    <a:pt x="4973" y="32201"/>
                  </a:cubicBezTo>
                  <a:cubicBezTo>
                    <a:pt x="4340" y="32537"/>
                    <a:pt x="3948" y="33134"/>
                    <a:pt x="3381" y="33532"/>
                  </a:cubicBezTo>
                  <a:cubicBezTo>
                    <a:pt x="2923" y="33854"/>
                    <a:pt x="3063" y="34092"/>
                    <a:pt x="3381" y="34376"/>
                  </a:cubicBezTo>
                  <a:cubicBezTo>
                    <a:pt x="3920" y="34861"/>
                    <a:pt x="4635" y="35048"/>
                    <a:pt x="5294" y="35287"/>
                  </a:cubicBezTo>
                  <a:cubicBezTo>
                    <a:pt x="6640" y="35776"/>
                    <a:pt x="8080" y="35961"/>
                    <a:pt x="9481" y="36269"/>
                  </a:cubicBezTo>
                  <a:cubicBezTo>
                    <a:pt x="9578" y="36291"/>
                    <a:pt x="9678" y="36299"/>
                    <a:pt x="9781" y="36299"/>
                  </a:cubicBezTo>
                  <a:cubicBezTo>
                    <a:pt x="10127" y="36299"/>
                    <a:pt x="10498" y="36201"/>
                    <a:pt x="10852" y="36174"/>
                  </a:cubicBezTo>
                  <a:cubicBezTo>
                    <a:pt x="11040" y="36160"/>
                    <a:pt x="11066" y="36041"/>
                    <a:pt x="11122" y="35899"/>
                  </a:cubicBezTo>
                  <a:cubicBezTo>
                    <a:pt x="11635" y="34613"/>
                    <a:pt x="12004" y="33289"/>
                    <a:pt x="12136" y="31924"/>
                  </a:cubicBezTo>
                  <a:cubicBezTo>
                    <a:pt x="12227" y="30978"/>
                    <a:pt x="12200" y="30020"/>
                    <a:pt x="12200" y="29068"/>
                  </a:cubicBezTo>
                  <a:cubicBezTo>
                    <a:pt x="12200" y="28749"/>
                    <a:pt x="12020" y="28528"/>
                    <a:pt x="11742" y="28528"/>
                  </a:cubicBezTo>
                  <a:cubicBezTo>
                    <a:pt x="11677" y="28528"/>
                    <a:pt x="11608" y="28540"/>
                    <a:pt x="11534" y="28566"/>
                  </a:cubicBezTo>
                  <a:cubicBezTo>
                    <a:pt x="11128" y="28702"/>
                    <a:pt x="10691" y="28818"/>
                    <a:pt x="10380" y="29163"/>
                  </a:cubicBezTo>
                  <a:cubicBezTo>
                    <a:pt x="10175" y="29389"/>
                    <a:pt x="9998" y="29498"/>
                    <a:pt x="9827" y="29498"/>
                  </a:cubicBezTo>
                  <a:cubicBezTo>
                    <a:pt x="9634" y="29498"/>
                    <a:pt x="9450" y="29357"/>
                    <a:pt x="9249" y="29086"/>
                  </a:cubicBezTo>
                  <a:cubicBezTo>
                    <a:pt x="8526" y="28115"/>
                    <a:pt x="8081" y="27018"/>
                    <a:pt x="7579" y="25947"/>
                  </a:cubicBezTo>
                  <a:cubicBezTo>
                    <a:pt x="7055" y="24829"/>
                    <a:pt x="6746" y="23635"/>
                    <a:pt x="6569" y="22444"/>
                  </a:cubicBezTo>
                  <a:cubicBezTo>
                    <a:pt x="6468" y="21765"/>
                    <a:pt x="6138" y="21143"/>
                    <a:pt x="6144" y="20443"/>
                  </a:cubicBezTo>
                  <a:cubicBezTo>
                    <a:pt x="6148" y="20001"/>
                    <a:pt x="6070" y="19528"/>
                    <a:pt x="5971" y="19108"/>
                  </a:cubicBezTo>
                  <a:cubicBezTo>
                    <a:pt x="5686" y="17908"/>
                    <a:pt x="5893" y="16706"/>
                    <a:pt x="5827" y="15509"/>
                  </a:cubicBezTo>
                  <a:cubicBezTo>
                    <a:pt x="5773" y="14510"/>
                    <a:pt x="5821" y="13507"/>
                    <a:pt x="5971" y="12517"/>
                  </a:cubicBezTo>
                  <a:cubicBezTo>
                    <a:pt x="6077" y="11816"/>
                    <a:pt x="5951" y="11062"/>
                    <a:pt x="6174" y="10405"/>
                  </a:cubicBezTo>
                  <a:cubicBezTo>
                    <a:pt x="6480" y="9494"/>
                    <a:pt x="6588" y="8539"/>
                    <a:pt x="6966" y="7647"/>
                  </a:cubicBezTo>
                  <a:cubicBezTo>
                    <a:pt x="7580" y="6193"/>
                    <a:pt x="7983" y="4664"/>
                    <a:pt x="8699" y="3242"/>
                  </a:cubicBezTo>
                  <a:cubicBezTo>
                    <a:pt x="8980" y="2685"/>
                    <a:pt x="9196" y="2098"/>
                    <a:pt x="9437" y="1535"/>
                  </a:cubicBezTo>
                  <a:cubicBezTo>
                    <a:pt x="9367" y="1503"/>
                    <a:pt x="9304" y="1491"/>
                    <a:pt x="9245" y="1491"/>
                  </a:cubicBezTo>
                  <a:cubicBezTo>
                    <a:pt x="9035" y="1491"/>
                    <a:pt x="8885" y="1654"/>
                    <a:pt x="8711" y="1696"/>
                  </a:cubicBezTo>
                  <a:cubicBezTo>
                    <a:pt x="7930" y="1886"/>
                    <a:pt x="7086" y="1925"/>
                    <a:pt x="6440" y="2542"/>
                  </a:cubicBezTo>
                  <a:cubicBezTo>
                    <a:pt x="6216" y="2756"/>
                    <a:pt x="5905" y="2880"/>
                    <a:pt x="5600" y="2880"/>
                  </a:cubicBezTo>
                  <a:cubicBezTo>
                    <a:pt x="5164" y="2880"/>
                    <a:pt x="4738" y="2627"/>
                    <a:pt x="4591" y="2020"/>
                  </a:cubicBezTo>
                  <a:cubicBezTo>
                    <a:pt x="4425" y="1328"/>
                    <a:pt x="4023" y="708"/>
                    <a:pt x="377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07" name="Google Shape;607;p27"/>
          <p:cNvGrpSpPr/>
          <p:nvPr/>
        </p:nvGrpSpPr>
        <p:grpSpPr>
          <a:xfrm>
            <a:off x="3593968" y="3071100"/>
            <a:ext cx="167058" cy="468473"/>
            <a:chOff x="3593968" y="3125480"/>
            <a:chExt cx="167058" cy="468473"/>
          </a:xfrm>
        </p:grpSpPr>
        <p:sp>
          <p:nvSpPr>
            <p:cNvPr id="608" name="Google Shape;608;p27"/>
            <p:cNvSpPr/>
            <p:nvPr/>
          </p:nvSpPr>
          <p:spPr>
            <a:xfrm>
              <a:off x="3608224" y="3153086"/>
              <a:ext cx="135455" cy="421487"/>
            </a:xfrm>
            <a:custGeom>
              <a:rect b="b" l="l" r="r" t="t"/>
              <a:pathLst>
                <a:path extrusionOk="0" h="28795" w="9254">
                  <a:moveTo>
                    <a:pt x="1626" y="0"/>
                  </a:moveTo>
                  <a:cubicBezTo>
                    <a:pt x="1530" y="0"/>
                    <a:pt x="1462" y="93"/>
                    <a:pt x="1412" y="329"/>
                  </a:cubicBezTo>
                  <a:cubicBezTo>
                    <a:pt x="1002" y="2257"/>
                    <a:pt x="1788" y="9706"/>
                    <a:pt x="2031" y="11628"/>
                  </a:cubicBezTo>
                  <a:cubicBezTo>
                    <a:pt x="2255" y="13395"/>
                    <a:pt x="1918" y="14958"/>
                    <a:pt x="2188" y="16724"/>
                  </a:cubicBezTo>
                  <a:cubicBezTo>
                    <a:pt x="2291" y="17397"/>
                    <a:pt x="2201" y="18098"/>
                    <a:pt x="2405" y="18775"/>
                  </a:cubicBezTo>
                  <a:cubicBezTo>
                    <a:pt x="2485" y="19045"/>
                    <a:pt x="2333" y="19433"/>
                    <a:pt x="2228" y="19744"/>
                  </a:cubicBezTo>
                  <a:cubicBezTo>
                    <a:pt x="2114" y="20080"/>
                    <a:pt x="2473" y="20188"/>
                    <a:pt x="2416" y="20574"/>
                  </a:cubicBezTo>
                  <a:cubicBezTo>
                    <a:pt x="2335" y="21106"/>
                    <a:pt x="2258" y="21336"/>
                    <a:pt x="1914" y="21336"/>
                  </a:cubicBezTo>
                  <a:cubicBezTo>
                    <a:pt x="1842" y="21336"/>
                    <a:pt x="1757" y="21326"/>
                    <a:pt x="1659" y="21306"/>
                  </a:cubicBezTo>
                  <a:cubicBezTo>
                    <a:pt x="1329" y="21240"/>
                    <a:pt x="1073" y="21014"/>
                    <a:pt x="742" y="20929"/>
                  </a:cubicBezTo>
                  <a:cubicBezTo>
                    <a:pt x="688" y="20915"/>
                    <a:pt x="641" y="20909"/>
                    <a:pt x="599" y="20909"/>
                  </a:cubicBezTo>
                  <a:cubicBezTo>
                    <a:pt x="343" y="20909"/>
                    <a:pt x="289" y="21146"/>
                    <a:pt x="161" y="21262"/>
                  </a:cubicBezTo>
                  <a:cubicBezTo>
                    <a:pt x="0" y="21413"/>
                    <a:pt x="87" y="21658"/>
                    <a:pt x="262" y="21785"/>
                  </a:cubicBezTo>
                  <a:cubicBezTo>
                    <a:pt x="494" y="21956"/>
                    <a:pt x="615" y="22220"/>
                    <a:pt x="673" y="22487"/>
                  </a:cubicBezTo>
                  <a:cubicBezTo>
                    <a:pt x="873" y="23397"/>
                    <a:pt x="1477" y="24091"/>
                    <a:pt x="1683" y="24992"/>
                  </a:cubicBezTo>
                  <a:cubicBezTo>
                    <a:pt x="1716" y="25136"/>
                    <a:pt x="1805" y="25235"/>
                    <a:pt x="1925" y="25273"/>
                  </a:cubicBezTo>
                  <a:cubicBezTo>
                    <a:pt x="2145" y="25344"/>
                    <a:pt x="2272" y="25577"/>
                    <a:pt x="2312" y="25741"/>
                  </a:cubicBezTo>
                  <a:cubicBezTo>
                    <a:pt x="2514" y="26561"/>
                    <a:pt x="3100" y="27062"/>
                    <a:pt x="3552" y="27664"/>
                  </a:cubicBezTo>
                  <a:cubicBezTo>
                    <a:pt x="3716" y="27883"/>
                    <a:pt x="3935" y="27996"/>
                    <a:pt x="4030" y="28335"/>
                  </a:cubicBezTo>
                  <a:cubicBezTo>
                    <a:pt x="4113" y="28630"/>
                    <a:pt x="4368" y="28795"/>
                    <a:pt x="4619" y="28795"/>
                  </a:cubicBezTo>
                  <a:cubicBezTo>
                    <a:pt x="4769" y="28795"/>
                    <a:pt x="4917" y="28735"/>
                    <a:pt x="5024" y="28609"/>
                  </a:cubicBezTo>
                  <a:cubicBezTo>
                    <a:pt x="5484" y="28072"/>
                    <a:pt x="5931" y="27502"/>
                    <a:pt x="6307" y="26907"/>
                  </a:cubicBezTo>
                  <a:cubicBezTo>
                    <a:pt x="6811" y="26112"/>
                    <a:pt x="7333" y="25316"/>
                    <a:pt x="7715" y="24420"/>
                  </a:cubicBezTo>
                  <a:cubicBezTo>
                    <a:pt x="8052" y="23630"/>
                    <a:pt x="8394" y="22838"/>
                    <a:pt x="8659" y="22018"/>
                  </a:cubicBezTo>
                  <a:cubicBezTo>
                    <a:pt x="8737" y="21785"/>
                    <a:pt x="8897" y="21426"/>
                    <a:pt x="9028" y="21066"/>
                  </a:cubicBezTo>
                  <a:cubicBezTo>
                    <a:pt x="9153" y="20718"/>
                    <a:pt x="9254" y="20370"/>
                    <a:pt x="9227" y="20130"/>
                  </a:cubicBezTo>
                  <a:cubicBezTo>
                    <a:pt x="9183" y="19737"/>
                    <a:pt x="9050" y="19601"/>
                    <a:pt x="8871" y="19601"/>
                  </a:cubicBezTo>
                  <a:cubicBezTo>
                    <a:pt x="8471" y="19601"/>
                    <a:pt x="7838" y="20283"/>
                    <a:pt x="7453" y="20283"/>
                  </a:cubicBezTo>
                  <a:cubicBezTo>
                    <a:pt x="7410" y="20283"/>
                    <a:pt x="7371" y="20274"/>
                    <a:pt x="7335" y="20256"/>
                  </a:cubicBezTo>
                  <a:cubicBezTo>
                    <a:pt x="6919" y="20042"/>
                    <a:pt x="7003" y="18802"/>
                    <a:pt x="6983" y="18445"/>
                  </a:cubicBezTo>
                  <a:cubicBezTo>
                    <a:pt x="6886" y="16677"/>
                    <a:pt x="6956" y="14897"/>
                    <a:pt x="7217" y="13145"/>
                  </a:cubicBezTo>
                  <a:cubicBezTo>
                    <a:pt x="7427" y="11735"/>
                    <a:pt x="7828" y="5225"/>
                    <a:pt x="8103" y="3823"/>
                  </a:cubicBezTo>
                  <a:cubicBezTo>
                    <a:pt x="8295" y="2842"/>
                    <a:pt x="7891" y="1508"/>
                    <a:pt x="7919" y="493"/>
                  </a:cubicBezTo>
                  <a:cubicBezTo>
                    <a:pt x="7924" y="346"/>
                    <a:pt x="8217" y="198"/>
                    <a:pt x="7975" y="51"/>
                  </a:cubicBezTo>
                  <a:cubicBezTo>
                    <a:pt x="7921" y="17"/>
                    <a:pt x="7848" y="3"/>
                    <a:pt x="7773" y="3"/>
                  </a:cubicBezTo>
                  <a:cubicBezTo>
                    <a:pt x="7685" y="3"/>
                    <a:pt x="7592" y="22"/>
                    <a:pt x="7518" y="53"/>
                  </a:cubicBezTo>
                  <a:cubicBezTo>
                    <a:pt x="6784" y="356"/>
                    <a:pt x="6307" y="1048"/>
                    <a:pt x="5780" y="1627"/>
                  </a:cubicBezTo>
                  <a:cubicBezTo>
                    <a:pt x="5432" y="2010"/>
                    <a:pt x="5136" y="2250"/>
                    <a:pt x="4798" y="2250"/>
                  </a:cubicBezTo>
                  <a:cubicBezTo>
                    <a:pt x="4622" y="2250"/>
                    <a:pt x="4435" y="2185"/>
                    <a:pt x="4223" y="2041"/>
                  </a:cubicBezTo>
                  <a:cubicBezTo>
                    <a:pt x="3530" y="1569"/>
                    <a:pt x="2896" y="990"/>
                    <a:pt x="2239" y="454"/>
                  </a:cubicBezTo>
                  <a:cubicBezTo>
                    <a:pt x="2108" y="347"/>
                    <a:pt x="1997" y="212"/>
                    <a:pt x="1863" y="113"/>
                  </a:cubicBezTo>
                  <a:cubicBezTo>
                    <a:pt x="1768" y="43"/>
                    <a:pt x="1691" y="0"/>
                    <a:pt x="1626" y="0"/>
                  </a:cubicBezTo>
                  <a:close/>
                </a:path>
              </a:pathLst>
            </a:custGeom>
            <a:solidFill>
              <a:srgbClr val="FEB8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27"/>
            <p:cNvSpPr/>
            <p:nvPr/>
          </p:nvSpPr>
          <p:spPr>
            <a:xfrm>
              <a:off x="3593968" y="3125480"/>
              <a:ext cx="167058" cy="468473"/>
            </a:xfrm>
            <a:custGeom>
              <a:rect b="b" l="l" r="r" t="t"/>
              <a:pathLst>
                <a:path extrusionOk="0" h="32005" w="11413">
                  <a:moveTo>
                    <a:pt x="2602" y="1887"/>
                  </a:moveTo>
                  <a:cubicBezTo>
                    <a:pt x="2667" y="1887"/>
                    <a:pt x="2745" y="1930"/>
                    <a:pt x="2839" y="2000"/>
                  </a:cubicBezTo>
                  <a:cubicBezTo>
                    <a:pt x="2973" y="2099"/>
                    <a:pt x="3085" y="2233"/>
                    <a:pt x="3214" y="2341"/>
                  </a:cubicBezTo>
                  <a:cubicBezTo>
                    <a:pt x="3872" y="2877"/>
                    <a:pt x="4505" y="3455"/>
                    <a:pt x="5199" y="3928"/>
                  </a:cubicBezTo>
                  <a:cubicBezTo>
                    <a:pt x="5410" y="4073"/>
                    <a:pt x="5598" y="4138"/>
                    <a:pt x="5773" y="4138"/>
                  </a:cubicBezTo>
                  <a:cubicBezTo>
                    <a:pt x="6112" y="4138"/>
                    <a:pt x="6408" y="3897"/>
                    <a:pt x="6756" y="3513"/>
                  </a:cubicBezTo>
                  <a:cubicBezTo>
                    <a:pt x="7282" y="2934"/>
                    <a:pt x="7761" y="2243"/>
                    <a:pt x="8495" y="1940"/>
                  </a:cubicBezTo>
                  <a:cubicBezTo>
                    <a:pt x="8569" y="1909"/>
                    <a:pt x="8662" y="1890"/>
                    <a:pt x="8750" y="1890"/>
                  </a:cubicBezTo>
                  <a:cubicBezTo>
                    <a:pt x="8825" y="1890"/>
                    <a:pt x="8897" y="1904"/>
                    <a:pt x="8950" y="1937"/>
                  </a:cubicBezTo>
                  <a:cubicBezTo>
                    <a:pt x="9192" y="2086"/>
                    <a:pt x="8899" y="2233"/>
                    <a:pt x="8895" y="2380"/>
                  </a:cubicBezTo>
                  <a:cubicBezTo>
                    <a:pt x="8861" y="3579"/>
                    <a:pt x="8508" y="4733"/>
                    <a:pt x="8427" y="5935"/>
                  </a:cubicBezTo>
                  <a:cubicBezTo>
                    <a:pt x="8314" y="7634"/>
                    <a:pt x="8258" y="9328"/>
                    <a:pt x="8267" y="11029"/>
                  </a:cubicBezTo>
                  <a:cubicBezTo>
                    <a:pt x="8276" y="12342"/>
                    <a:pt x="8386" y="13728"/>
                    <a:pt x="8192" y="15032"/>
                  </a:cubicBezTo>
                  <a:cubicBezTo>
                    <a:pt x="8007" y="16265"/>
                    <a:pt x="7695" y="17615"/>
                    <a:pt x="7703" y="18863"/>
                  </a:cubicBezTo>
                  <a:cubicBezTo>
                    <a:pt x="7711" y="19894"/>
                    <a:pt x="7810" y="20924"/>
                    <a:pt x="7786" y="21975"/>
                  </a:cubicBezTo>
                  <a:cubicBezTo>
                    <a:pt x="7783" y="22155"/>
                    <a:pt x="7789" y="22362"/>
                    <a:pt x="7924" y="22483"/>
                  </a:cubicBezTo>
                  <a:cubicBezTo>
                    <a:pt x="7952" y="22507"/>
                    <a:pt x="7990" y="22518"/>
                    <a:pt x="8035" y="22518"/>
                  </a:cubicBezTo>
                  <a:cubicBezTo>
                    <a:pt x="8327" y="22518"/>
                    <a:pt x="8933" y="22076"/>
                    <a:pt x="9144" y="22031"/>
                  </a:cubicBezTo>
                  <a:cubicBezTo>
                    <a:pt x="9306" y="21996"/>
                    <a:pt x="9441" y="21976"/>
                    <a:pt x="9551" y="21976"/>
                  </a:cubicBezTo>
                  <a:cubicBezTo>
                    <a:pt x="9931" y="21976"/>
                    <a:pt x="10016" y="22216"/>
                    <a:pt x="9911" y="22919"/>
                  </a:cubicBezTo>
                  <a:cubicBezTo>
                    <a:pt x="9645" y="24075"/>
                    <a:pt x="9169" y="25188"/>
                    <a:pt x="8690" y="26308"/>
                  </a:cubicBezTo>
                  <a:cubicBezTo>
                    <a:pt x="8308" y="27203"/>
                    <a:pt x="7788" y="27999"/>
                    <a:pt x="7283" y="28793"/>
                  </a:cubicBezTo>
                  <a:cubicBezTo>
                    <a:pt x="6907" y="29389"/>
                    <a:pt x="6460" y="29959"/>
                    <a:pt x="6001" y="30497"/>
                  </a:cubicBezTo>
                  <a:cubicBezTo>
                    <a:pt x="5893" y="30622"/>
                    <a:pt x="5745" y="30682"/>
                    <a:pt x="5595" y="30682"/>
                  </a:cubicBezTo>
                  <a:cubicBezTo>
                    <a:pt x="5345" y="30682"/>
                    <a:pt x="5089" y="30517"/>
                    <a:pt x="5006" y="30222"/>
                  </a:cubicBezTo>
                  <a:cubicBezTo>
                    <a:pt x="4912" y="29883"/>
                    <a:pt x="4693" y="29770"/>
                    <a:pt x="4528" y="29551"/>
                  </a:cubicBezTo>
                  <a:cubicBezTo>
                    <a:pt x="4075" y="28949"/>
                    <a:pt x="3489" y="28448"/>
                    <a:pt x="3287" y="27628"/>
                  </a:cubicBezTo>
                  <a:cubicBezTo>
                    <a:pt x="3248" y="27464"/>
                    <a:pt x="3120" y="27231"/>
                    <a:pt x="2900" y="27160"/>
                  </a:cubicBezTo>
                  <a:cubicBezTo>
                    <a:pt x="2780" y="27122"/>
                    <a:pt x="2691" y="27023"/>
                    <a:pt x="2658" y="26879"/>
                  </a:cubicBezTo>
                  <a:cubicBezTo>
                    <a:pt x="2452" y="25978"/>
                    <a:pt x="1849" y="25284"/>
                    <a:pt x="1650" y="24374"/>
                  </a:cubicBezTo>
                  <a:cubicBezTo>
                    <a:pt x="1591" y="24107"/>
                    <a:pt x="1470" y="23843"/>
                    <a:pt x="1237" y="23672"/>
                  </a:cubicBezTo>
                  <a:cubicBezTo>
                    <a:pt x="1063" y="23545"/>
                    <a:pt x="975" y="23300"/>
                    <a:pt x="1137" y="23150"/>
                  </a:cubicBezTo>
                  <a:cubicBezTo>
                    <a:pt x="1265" y="23033"/>
                    <a:pt x="1318" y="22796"/>
                    <a:pt x="1575" y="22796"/>
                  </a:cubicBezTo>
                  <a:cubicBezTo>
                    <a:pt x="1616" y="22796"/>
                    <a:pt x="1663" y="22802"/>
                    <a:pt x="1717" y="22816"/>
                  </a:cubicBezTo>
                  <a:cubicBezTo>
                    <a:pt x="2048" y="22902"/>
                    <a:pt x="2304" y="23126"/>
                    <a:pt x="2633" y="23193"/>
                  </a:cubicBezTo>
                  <a:cubicBezTo>
                    <a:pt x="2690" y="23205"/>
                    <a:pt x="2743" y="23210"/>
                    <a:pt x="2792" y="23210"/>
                  </a:cubicBezTo>
                  <a:cubicBezTo>
                    <a:pt x="3473" y="23210"/>
                    <a:pt x="3401" y="22168"/>
                    <a:pt x="3363" y="21677"/>
                  </a:cubicBezTo>
                  <a:cubicBezTo>
                    <a:pt x="3286" y="20661"/>
                    <a:pt x="3318" y="19620"/>
                    <a:pt x="3164" y="18610"/>
                  </a:cubicBezTo>
                  <a:cubicBezTo>
                    <a:pt x="2893" y="16844"/>
                    <a:pt x="3231" y="15282"/>
                    <a:pt x="3008" y="13515"/>
                  </a:cubicBezTo>
                  <a:cubicBezTo>
                    <a:pt x="2765" y="11593"/>
                    <a:pt x="1977" y="4143"/>
                    <a:pt x="2387" y="2216"/>
                  </a:cubicBezTo>
                  <a:cubicBezTo>
                    <a:pt x="2437" y="1980"/>
                    <a:pt x="2505" y="1887"/>
                    <a:pt x="2602" y="1887"/>
                  </a:cubicBezTo>
                  <a:close/>
                  <a:moveTo>
                    <a:pt x="9556" y="0"/>
                  </a:moveTo>
                  <a:cubicBezTo>
                    <a:pt x="9433" y="0"/>
                    <a:pt x="9294" y="15"/>
                    <a:pt x="9138" y="44"/>
                  </a:cubicBezTo>
                  <a:cubicBezTo>
                    <a:pt x="8730" y="118"/>
                    <a:pt x="8515" y="425"/>
                    <a:pt x="8175" y="551"/>
                  </a:cubicBezTo>
                  <a:cubicBezTo>
                    <a:pt x="7326" y="866"/>
                    <a:pt x="6723" y="1652"/>
                    <a:pt x="6121" y="2312"/>
                  </a:cubicBezTo>
                  <a:cubicBezTo>
                    <a:pt x="5895" y="2558"/>
                    <a:pt x="5727" y="2637"/>
                    <a:pt x="5563" y="2637"/>
                  </a:cubicBezTo>
                  <a:cubicBezTo>
                    <a:pt x="5414" y="2637"/>
                    <a:pt x="5267" y="2571"/>
                    <a:pt x="5081" y="2509"/>
                  </a:cubicBezTo>
                  <a:cubicBezTo>
                    <a:pt x="4706" y="2385"/>
                    <a:pt x="4820" y="1824"/>
                    <a:pt x="4493" y="1735"/>
                  </a:cubicBezTo>
                  <a:cubicBezTo>
                    <a:pt x="3732" y="1530"/>
                    <a:pt x="2829" y="143"/>
                    <a:pt x="1886" y="143"/>
                  </a:cubicBezTo>
                  <a:cubicBezTo>
                    <a:pt x="1758" y="143"/>
                    <a:pt x="1628" y="169"/>
                    <a:pt x="1498" y="227"/>
                  </a:cubicBezTo>
                  <a:cubicBezTo>
                    <a:pt x="598" y="631"/>
                    <a:pt x="1170" y="4455"/>
                    <a:pt x="1280" y="5217"/>
                  </a:cubicBezTo>
                  <a:cubicBezTo>
                    <a:pt x="1327" y="5548"/>
                    <a:pt x="1431" y="5945"/>
                    <a:pt x="1338" y="6265"/>
                  </a:cubicBezTo>
                  <a:cubicBezTo>
                    <a:pt x="1056" y="7244"/>
                    <a:pt x="1723" y="13658"/>
                    <a:pt x="1789" y="14585"/>
                  </a:cubicBezTo>
                  <a:cubicBezTo>
                    <a:pt x="1880" y="15860"/>
                    <a:pt x="1795" y="17156"/>
                    <a:pt x="2028" y="18440"/>
                  </a:cubicBezTo>
                  <a:cubicBezTo>
                    <a:pt x="2159" y="19151"/>
                    <a:pt x="2117" y="20002"/>
                    <a:pt x="2079" y="20796"/>
                  </a:cubicBezTo>
                  <a:cubicBezTo>
                    <a:pt x="2040" y="21650"/>
                    <a:pt x="2073" y="21651"/>
                    <a:pt x="1270" y="21657"/>
                  </a:cubicBezTo>
                  <a:cubicBezTo>
                    <a:pt x="188" y="21665"/>
                    <a:pt x="51" y="21988"/>
                    <a:pt x="23" y="23118"/>
                  </a:cubicBezTo>
                  <a:cubicBezTo>
                    <a:pt x="1" y="24013"/>
                    <a:pt x="423" y="24681"/>
                    <a:pt x="682" y="25366"/>
                  </a:cubicBezTo>
                  <a:cubicBezTo>
                    <a:pt x="1067" y="26381"/>
                    <a:pt x="1569" y="27401"/>
                    <a:pt x="2230" y="28269"/>
                  </a:cubicBezTo>
                  <a:cubicBezTo>
                    <a:pt x="2265" y="28315"/>
                    <a:pt x="2381" y="28235"/>
                    <a:pt x="2381" y="28391"/>
                  </a:cubicBezTo>
                  <a:cubicBezTo>
                    <a:pt x="2384" y="29055"/>
                    <a:pt x="2900" y="29414"/>
                    <a:pt x="3187" y="29877"/>
                  </a:cubicBezTo>
                  <a:cubicBezTo>
                    <a:pt x="3480" y="30350"/>
                    <a:pt x="3870" y="30798"/>
                    <a:pt x="4241" y="31233"/>
                  </a:cubicBezTo>
                  <a:cubicBezTo>
                    <a:pt x="4512" y="31552"/>
                    <a:pt x="5134" y="32005"/>
                    <a:pt x="5537" y="32005"/>
                  </a:cubicBezTo>
                  <a:cubicBezTo>
                    <a:pt x="5584" y="32005"/>
                    <a:pt x="5628" y="31998"/>
                    <a:pt x="5669" y="31985"/>
                  </a:cubicBezTo>
                  <a:cubicBezTo>
                    <a:pt x="6626" y="31669"/>
                    <a:pt x="7261" y="30803"/>
                    <a:pt x="7778" y="29997"/>
                  </a:cubicBezTo>
                  <a:cubicBezTo>
                    <a:pt x="8137" y="29435"/>
                    <a:pt x="8458" y="28721"/>
                    <a:pt x="8877" y="28263"/>
                  </a:cubicBezTo>
                  <a:cubicBezTo>
                    <a:pt x="9630" y="27440"/>
                    <a:pt x="9860" y="26360"/>
                    <a:pt x="10369" y="25432"/>
                  </a:cubicBezTo>
                  <a:cubicBezTo>
                    <a:pt x="10805" y="24641"/>
                    <a:pt x="11003" y="23650"/>
                    <a:pt x="11137" y="22722"/>
                  </a:cubicBezTo>
                  <a:cubicBezTo>
                    <a:pt x="11208" y="22229"/>
                    <a:pt x="11412" y="21616"/>
                    <a:pt x="10902" y="21117"/>
                  </a:cubicBezTo>
                  <a:cubicBezTo>
                    <a:pt x="10564" y="20786"/>
                    <a:pt x="10253" y="20564"/>
                    <a:pt x="9893" y="20564"/>
                  </a:cubicBezTo>
                  <a:cubicBezTo>
                    <a:pt x="9691" y="20564"/>
                    <a:pt x="9474" y="20634"/>
                    <a:pt x="9227" y="20794"/>
                  </a:cubicBezTo>
                  <a:cubicBezTo>
                    <a:pt x="9125" y="20860"/>
                    <a:pt x="9033" y="20890"/>
                    <a:pt x="8953" y="20890"/>
                  </a:cubicBezTo>
                  <a:cubicBezTo>
                    <a:pt x="8746" y="20890"/>
                    <a:pt x="8629" y="20686"/>
                    <a:pt x="8673" y="20382"/>
                  </a:cubicBezTo>
                  <a:cubicBezTo>
                    <a:pt x="9304" y="16428"/>
                    <a:pt x="9541" y="12462"/>
                    <a:pt x="9722" y="8463"/>
                  </a:cubicBezTo>
                  <a:cubicBezTo>
                    <a:pt x="9783" y="7118"/>
                    <a:pt x="9834" y="5773"/>
                    <a:pt x="9873" y="4428"/>
                  </a:cubicBezTo>
                  <a:cubicBezTo>
                    <a:pt x="9905" y="3346"/>
                    <a:pt x="10182" y="2376"/>
                    <a:pt x="10234" y="1316"/>
                  </a:cubicBezTo>
                  <a:cubicBezTo>
                    <a:pt x="10400" y="380"/>
                    <a:pt x="10179" y="0"/>
                    <a:pt x="9556"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10" name="Google Shape;610;p27"/>
          <p:cNvGrpSpPr/>
          <p:nvPr/>
        </p:nvGrpSpPr>
        <p:grpSpPr>
          <a:xfrm>
            <a:off x="5349941" y="3071100"/>
            <a:ext cx="233161" cy="539699"/>
            <a:chOff x="5349941" y="3093980"/>
            <a:chExt cx="233161" cy="539699"/>
          </a:xfrm>
        </p:grpSpPr>
        <p:sp>
          <p:nvSpPr>
            <p:cNvPr id="611" name="Google Shape;611;p27"/>
            <p:cNvSpPr/>
            <p:nvPr/>
          </p:nvSpPr>
          <p:spPr>
            <a:xfrm>
              <a:off x="5349941" y="3093980"/>
              <a:ext cx="233161" cy="539699"/>
            </a:xfrm>
            <a:custGeom>
              <a:rect b="b" l="l" r="r" t="t"/>
              <a:pathLst>
                <a:path extrusionOk="0" h="36871" w="15929">
                  <a:moveTo>
                    <a:pt x="12927" y="1310"/>
                  </a:moveTo>
                  <a:cubicBezTo>
                    <a:pt x="13059" y="1310"/>
                    <a:pt x="13190" y="1410"/>
                    <a:pt x="13270" y="1603"/>
                  </a:cubicBezTo>
                  <a:cubicBezTo>
                    <a:pt x="14037" y="3447"/>
                    <a:pt x="14481" y="5410"/>
                    <a:pt x="14579" y="7405"/>
                  </a:cubicBezTo>
                  <a:cubicBezTo>
                    <a:pt x="14631" y="8401"/>
                    <a:pt x="14727" y="9404"/>
                    <a:pt x="14650" y="10394"/>
                  </a:cubicBezTo>
                  <a:cubicBezTo>
                    <a:pt x="14570" y="11450"/>
                    <a:pt x="14306" y="12494"/>
                    <a:pt x="14131" y="13546"/>
                  </a:cubicBezTo>
                  <a:cubicBezTo>
                    <a:pt x="13982" y="14438"/>
                    <a:pt x="13803" y="15329"/>
                    <a:pt x="13656" y="16221"/>
                  </a:cubicBezTo>
                  <a:cubicBezTo>
                    <a:pt x="13593" y="16615"/>
                    <a:pt x="13280" y="17030"/>
                    <a:pt x="13228" y="17476"/>
                  </a:cubicBezTo>
                  <a:cubicBezTo>
                    <a:pt x="13137" y="18254"/>
                    <a:pt x="12729" y="18969"/>
                    <a:pt x="12744" y="19765"/>
                  </a:cubicBezTo>
                  <a:cubicBezTo>
                    <a:pt x="12748" y="19962"/>
                    <a:pt x="12605" y="20084"/>
                    <a:pt x="12506" y="20227"/>
                  </a:cubicBezTo>
                  <a:cubicBezTo>
                    <a:pt x="12152" y="20745"/>
                    <a:pt x="12117" y="21370"/>
                    <a:pt x="11878" y="21917"/>
                  </a:cubicBezTo>
                  <a:cubicBezTo>
                    <a:pt x="11669" y="22395"/>
                    <a:pt x="11403" y="22852"/>
                    <a:pt x="11197" y="23339"/>
                  </a:cubicBezTo>
                  <a:cubicBezTo>
                    <a:pt x="10774" y="24333"/>
                    <a:pt x="10336" y="25329"/>
                    <a:pt x="9801" y="26271"/>
                  </a:cubicBezTo>
                  <a:cubicBezTo>
                    <a:pt x="9476" y="26843"/>
                    <a:pt x="9152" y="27421"/>
                    <a:pt x="8703" y="27949"/>
                  </a:cubicBezTo>
                  <a:cubicBezTo>
                    <a:pt x="8295" y="28429"/>
                    <a:pt x="8018" y="29096"/>
                    <a:pt x="7980" y="29777"/>
                  </a:cubicBezTo>
                  <a:cubicBezTo>
                    <a:pt x="7976" y="29848"/>
                    <a:pt x="8039" y="29955"/>
                    <a:pt x="8103" y="29991"/>
                  </a:cubicBezTo>
                  <a:cubicBezTo>
                    <a:pt x="8653" y="30287"/>
                    <a:pt x="9265" y="30417"/>
                    <a:pt x="9863" y="30417"/>
                  </a:cubicBezTo>
                  <a:cubicBezTo>
                    <a:pt x="10029" y="30417"/>
                    <a:pt x="10194" y="30407"/>
                    <a:pt x="10356" y="30388"/>
                  </a:cubicBezTo>
                  <a:cubicBezTo>
                    <a:pt x="10403" y="30382"/>
                    <a:pt x="10446" y="30380"/>
                    <a:pt x="10486" y="30380"/>
                  </a:cubicBezTo>
                  <a:cubicBezTo>
                    <a:pt x="10845" y="30380"/>
                    <a:pt x="10963" y="30592"/>
                    <a:pt x="11120" y="30749"/>
                  </a:cubicBezTo>
                  <a:cubicBezTo>
                    <a:pt x="11379" y="31008"/>
                    <a:pt x="11197" y="31415"/>
                    <a:pt x="11012" y="31581"/>
                  </a:cubicBezTo>
                  <a:cubicBezTo>
                    <a:pt x="10601" y="31950"/>
                    <a:pt x="10266" y="32382"/>
                    <a:pt x="9933" y="32794"/>
                  </a:cubicBezTo>
                  <a:cubicBezTo>
                    <a:pt x="9462" y="33377"/>
                    <a:pt x="8653" y="33346"/>
                    <a:pt x="8173" y="33865"/>
                  </a:cubicBezTo>
                  <a:cubicBezTo>
                    <a:pt x="7504" y="34590"/>
                    <a:pt x="6473" y="34738"/>
                    <a:pt x="5638" y="35201"/>
                  </a:cubicBezTo>
                  <a:cubicBezTo>
                    <a:pt x="5236" y="35424"/>
                    <a:pt x="4663" y="35606"/>
                    <a:pt x="4139" y="35715"/>
                  </a:cubicBezTo>
                  <a:cubicBezTo>
                    <a:pt x="4051" y="35733"/>
                    <a:pt x="3965" y="35742"/>
                    <a:pt x="3882" y="35742"/>
                  </a:cubicBezTo>
                  <a:cubicBezTo>
                    <a:pt x="3305" y="35742"/>
                    <a:pt x="2864" y="35319"/>
                    <a:pt x="2635" y="34737"/>
                  </a:cubicBezTo>
                  <a:cubicBezTo>
                    <a:pt x="2359" y="34039"/>
                    <a:pt x="2036" y="33360"/>
                    <a:pt x="1840" y="32632"/>
                  </a:cubicBezTo>
                  <a:cubicBezTo>
                    <a:pt x="1529" y="31483"/>
                    <a:pt x="1307" y="30321"/>
                    <a:pt x="1148" y="29146"/>
                  </a:cubicBezTo>
                  <a:cubicBezTo>
                    <a:pt x="1174" y="28775"/>
                    <a:pt x="1008" y="28419"/>
                    <a:pt x="1097" y="28043"/>
                  </a:cubicBezTo>
                  <a:cubicBezTo>
                    <a:pt x="1157" y="27799"/>
                    <a:pt x="1142" y="27603"/>
                    <a:pt x="1483" y="27443"/>
                  </a:cubicBezTo>
                  <a:cubicBezTo>
                    <a:pt x="1591" y="27393"/>
                    <a:pt x="1677" y="27372"/>
                    <a:pt x="1749" y="27372"/>
                  </a:cubicBezTo>
                  <a:cubicBezTo>
                    <a:pt x="1929" y="27372"/>
                    <a:pt x="2027" y="27499"/>
                    <a:pt x="2173" y="27605"/>
                  </a:cubicBezTo>
                  <a:cubicBezTo>
                    <a:pt x="2562" y="27884"/>
                    <a:pt x="2989" y="28107"/>
                    <a:pt x="3305" y="28491"/>
                  </a:cubicBezTo>
                  <a:cubicBezTo>
                    <a:pt x="3370" y="28570"/>
                    <a:pt x="3467" y="28604"/>
                    <a:pt x="3578" y="28604"/>
                  </a:cubicBezTo>
                  <a:cubicBezTo>
                    <a:pt x="3907" y="28604"/>
                    <a:pt x="4366" y="28308"/>
                    <a:pt x="4536" y="27980"/>
                  </a:cubicBezTo>
                  <a:cubicBezTo>
                    <a:pt x="4977" y="27132"/>
                    <a:pt x="5231" y="26216"/>
                    <a:pt x="5696" y="25369"/>
                  </a:cubicBezTo>
                  <a:cubicBezTo>
                    <a:pt x="5998" y="24820"/>
                    <a:pt x="6213" y="24169"/>
                    <a:pt x="6373" y="23540"/>
                  </a:cubicBezTo>
                  <a:cubicBezTo>
                    <a:pt x="6578" y="22733"/>
                    <a:pt x="6987" y="21995"/>
                    <a:pt x="7202" y="21198"/>
                  </a:cubicBezTo>
                  <a:cubicBezTo>
                    <a:pt x="7513" y="20044"/>
                    <a:pt x="7832" y="18890"/>
                    <a:pt x="8063" y="17721"/>
                  </a:cubicBezTo>
                  <a:cubicBezTo>
                    <a:pt x="8290" y="16565"/>
                    <a:pt x="8346" y="15382"/>
                    <a:pt x="8548" y="14217"/>
                  </a:cubicBezTo>
                  <a:cubicBezTo>
                    <a:pt x="8669" y="13519"/>
                    <a:pt x="8479" y="12782"/>
                    <a:pt x="8636" y="12077"/>
                  </a:cubicBezTo>
                  <a:cubicBezTo>
                    <a:pt x="8845" y="11130"/>
                    <a:pt x="8470" y="10201"/>
                    <a:pt x="8591" y="9254"/>
                  </a:cubicBezTo>
                  <a:cubicBezTo>
                    <a:pt x="8628" y="8964"/>
                    <a:pt x="8495" y="8640"/>
                    <a:pt x="8393" y="8347"/>
                  </a:cubicBezTo>
                  <a:cubicBezTo>
                    <a:pt x="8063" y="7404"/>
                    <a:pt x="8069" y="6405"/>
                    <a:pt x="7855" y="5440"/>
                  </a:cubicBezTo>
                  <a:cubicBezTo>
                    <a:pt x="7688" y="4686"/>
                    <a:pt x="7361" y="3983"/>
                    <a:pt x="7190" y="3230"/>
                  </a:cubicBezTo>
                  <a:cubicBezTo>
                    <a:pt x="7114" y="2892"/>
                    <a:pt x="7181" y="2640"/>
                    <a:pt x="7353" y="2457"/>
                  </a:cubicBezTo>
                  <a:cubicBezTo>
                    <a:pt x="7403" y="2403"/>
                    <a:pt x="7456" y="2383"/>
                    <a:pt x="7508" y="2383"/>
                  </a:cubicBezTo>
                  <a:cubicBezTo>
                    <a:pt x="7677" y="2383"/>
                    <a:pt x="7848" y="2592"/>
                    <a:pt x="7955" y="2592"/>
                  </a:cubicBezTo>
                  <a:cubicBezTo>
                    <a:pt x="7956" y="2592"/>
                    <a:pt x="7956" y="2592"/>
                    <a:pt x="7957" y="2592"/>
                  </a:cubicBezTo>
                  <a:cubicBezTo>
                    <a:pt x="7962" y="2592"/>
                    <a:pt x="7967" y="2592"/>
                    <a:pt x="7972" y="2592"/>
                  </a:cubicBezTo>
                  <a:cubicBezTo>
                    <a:pt x="8540" y="2592"/>
                    <a:pt x="8708" y="3323"/>
                    <a:pt x="9238" y="3323"/>
                  </a:cubicBezTo>
                  <a:cubicBezTo>
                    <a:pt x="9303" y="3323"/>
                    <a:pt x="9374" y="3311"/>
                    <a:pt x="9453" y="3286"/>
                  </a:cubicBezTo>
                  <a:lnTo>
                    <a:pt x="9453" y="3286"/>
                  </a:lnTo>
                  <a:cubicBezTo>
                    <a:pt x="9313" y="3820"/>
                    <a:pt x="10190" y="3615"/>
                    <a:pt x="10117" y="4113"/>
                  </a:cubicBezTo>
                  <a:cubicBezTo>
                    <a:pt x="10115" y="4128"/>
                    <a:pt x="10277" y="4185"/>
                    <a:pt x="10364" y="4186"/>
                  </a:cubicBezTo>
                  <a:cubicBezTo>
                    <a:pt x="10367" y="4186"/>
                    <a:pt x="10369" y="4186"/>
                    <a:pt x="10372" y="4186"/>
                  </a:cubicBezTo>
                  <a:cubicBezTo>
                    <a:pt x="10862" y="4186"/>
                    <a:pt x="11564" y="3564"/>
                    <a:pt x="11752" y="3116"/>
                  </a:cubicBezTo>
                  <a:cubicBezTo>
                    <a:pt x="11995" y="2544"/>
                    <a:pt x="12296" y="1996"/>
                    <a:pt x="12647" y="1484"/>
                  </a:cubicBezTo>
                  <a:cubicBezTo>
                    <a:pt x="12727" y="1367"/>
                    <a:pt x="12827" y="1310"/>
                    <a:pt x="12927" y="1310"/>
                  </a:cubicBezTo>
                  <a:close/>
                  <a:moveTo>
                    <a:pt x="12887" y="1"/>
                  </a:moveTo>
                  <a:cubicBezTo>
                    <a:pt x="12771" y="1"/>
                    <a:pt x="12650" y="41"/>
                    <a:pt x="12523" y="140"/>
                  </a:cubicBezTo>
                  <a:cubicBezTo>
                    <a:pt x="11957" y="581"/>
                    <a:pt x="11346" y="1034"/>
                    <a:pt x="11223" y="1824"/>
                  </a:cubicBezTo>
                  <a:cubicBezTo>
                    <a:pt x="11154" y="2269"/>
                    <a:pt x="10693" y="2710"/>
                    <a:pt x="10406" y="2710"/>
                  </a:cubicBezTo>
                  <a:cubicBezTo>
                    <a:pt x="10348" y="2710"/>
                    <a:pt x="10297" y="2692"/>
                    <a:pt x="10257" y="2652"/>
                  </a:cubicBezTo>
                  <a:cubicBezTo>
                    <a:pt x="9907" y="2293"/>
                    <a:pt x="9388" y="2203"/>
                    <a:pt x="9062" y="1830"/>
                  </a:cubicBezTo>
                  <a:cubicBezTo>
                    <a:pt x="8642" y="1350"/>
                    <a:pt x="8099" y="1195"/>
                    <a:pt x="7526" y="1195"/>
                  </a:cubicBezTo>
                  <a:cubicBezTo>
                    <a:pt x="7343" y="1195"/>
                    <a:pt x="7156" y="1210"/>
                    <a:pt x="6970" y="1237"/>
                  </a:cubicBezTo>
                  <a:cubicBezTo>
                    <a:pt x="6277" y="1333"/>
                    <a:pt x="5810" y="2349"/>
                    <a:pt x="6088" y="3136"/>
                  </a:cubicBezTo>
                  <a:cubicBezTo>
                    <a:pt x="6742" y="4984"/>
                    <a:pt x="7086" y="6890"/>
                    <a:pt x="7331" y="8817"/>
                  </a:cubicBezTo>
                  <a:cubicBezTo>
                    <a:pt x="7603" y="10944"/>
                    <a:pt x="7501" y="13074"/>
                    <a:pt x="7295" y="15197"/>
                  </a:cubicBezTo>
                  <a:cubicBezTo>
                    <a:pt x="7024" y="17985"/>
                    <a:pt x="6143" y="20642"/>
                    <a:pt x="5214" y="23277"/>
                  </a:cubicBezTo>
                  <a:cubicBezTo>
                    <a:pt x="4791" y="24475"/>
                    <a:pt x="4192" y="25614"/>
                    <a:pt x="3739" y="26803"/>
                  </a:cubicBezTo>
                  <a:cubicBezTo>
                    <a:pt x="3651" y="27033"/>
                    <a:pt x="3591" y="27123"/>
                    <a:pt x="3515" y="27123"/>
                  </a:cubicBezTo>
                  <a:cubicBezTo>
                    <a:pt x="3439" y="27123"/>
                    <a:pt x="3348" y="27036"/>
                    <a:pt x="3198" y="26910"/>
                  </a:cubicBezTo>
                  <a:cubicBezTo>
                    <a:pt x="2859" y="26625"/>
                    <a:pt x="2448" y="26398"/>
                    <a:pt x="2030" y="26234"/>
                  </a:cubicBezTo>
                  <a:cubicBezTo>
                    <a:pt x="1831" y="26156"/>
                    <a:pt x="1632" y="26109"/>
                    <a:pt x="1439" y="26109"/>
                  </a:cubicBezTo>
                  <a:cubicBezTo>
                    <a:pt x="1143" y="26109"/>
                    <a:pt x="859" y="26220"/>
                    <a:pt x="605" y="26501"/>
                  </a:cubicBezTo>
                  <a:cubicBezTo>
                    <a:pt x="136" y="27020"/>
                    <a:pt x="108" y="27630"/>
                    <a:pt x="61" y="28260"/>
                  </a:cubicBezTo>
                  <a:cubicBezTo>
                    <a:pt x="0" y="29096"/>
                    <a:pt x="120" y="29893"/>
                    <a:pt x="335" y="30707"/>
                  </a:cubicBezTo>
                  <a:cubicBezTo>
                    <a:pt x="804" y="32483"/>
                    <a:pt x="983" y="34337"/>
                    <a:pt x="2140" y="35903"/>
                  </a:cubicBezTo>
                  <a:cubicBezTo>
                    <a:pt x="2602" y="36528"/>
                    <a:pt x="3179" y="36870"/>
                    <a:pt x="3835" y="36870"/>
                  </a:cubicBezTo>
                  <a:cubicBezTo>
                    <a:pt x="4087" y="36870"/>
                    <a:pt x="4351" y="36820"/>
                    <a:pt x="4625" y="36715"/>
                  </a:cubicBezTo>
                  <a:cubicBezTo>
                    <a:pt x="4713" y="36681"/>
                    <a:pt x="4821" y="36622"/>
                    <a:pt x="4903" y="36622"/>
                  </a:cubicBezTo>
                  <a:cubicBezTo>
                    <a:pt x="4918" y="36622"/>
                    <a:pt x="4933" y="36625"/>
                    <a:pt x="4946" y="36630"/>
                  </a:cubicBezTo>
                  <a:cubicBezTo>
                    <a:pt x="5045" y="36666"/>
                    <a:pt x="5141" y="36681"/>
                    <a:pt x="5234" y="36681"/>
                  </a:cubicBezTo>
                  <a:cubicBezTo>
                    <a:pt x="5533" y="36681"/>
                    <a:pt x="5801" y="36526"/>
                    <a:pt x="6052" y="36426"/>
                  </a:cubicBezTo>
                  <a:cubicBezTo>
                    <a:pt x="7247" y="35943"/>
                    <a:pt x="8409" y="35368"/>
                    <a:pt x="9415" y="34583"/>
                  </a:cubicBezTo>
                  <a:cubicBezTo>
                    <a:pt x="9843" y="34248"/>
                    <a:pt x="10371" y="34059"/>
                    <a:pt x="10742" y="33679"/>
                  </a:cubicBezTo>
                  <a:cubicBezTo>
                    <a:pt x="11260" y="33149"/>
                    <a:pt x="11734" y="32578"/>
                    <a:pt x="12221" y="32019"/>
                  </a:cubicBezTo>
                  <a:cubicBezTo>
                    <a:pt x="12704" y="31466"/>
                    <a:pt x="12594" y="30289"/>
                    <a:pt x="12125" y="29759"/>
                  </a:cubicBezTo>
                  <a:cubicBezTo>
                    <a:pt x="11458" y="29005"/>
                    <a:pt x="10487" y="29296"/>
                    <a:pt x="9674" y="28966"/>
                  </a:cubicBezTo>
                  <a:cubicBezTo>
                    <a:pt x="10067" y="28223"/>
                    <a:pt x="10499" y="27502"/>
                    <a:pt x="10969" y="26805"/>
                  </a:cubicBezTo>
                  <a:cubicBezTo>
                    <a:pt x="11890" y="25436"/>
                    <a:pt x="12447" y="23934"/>
                    <a:pt x="13058" y="22452"/>
                  </a:cubicBezTo>
                  <a:cubicBezTo>
                    <a:pt x="13312" y="21834"/>
                    <a:pt x="13390" y="21105"/>
                    <a:pt x="13682" y="20514"/>
                  </a:cubicBezTo>
                  <a:cubicBezTo>
                    <a:pt x="14169" y="19526"/>
                    <a:pt x="14222" y="18455"/>
                    <a:pt x="14564" y="17445"/>
                  </a:cubicBezTo>
                  <a:cubicBezTo>
                    <a:pt x="14800" y="16742"/>
                    <a:pt x="14681" y="15916"/>
                    <a:pt x="14969" y="15241"/>
                  </a:cubicBezTo>
                  <a:cubicBezTo>
                    <a:pt x="15522" y="13946"/>
                    <a:pt x="15189" y="12538"/>
                    <a:pt x="15697" y="11240"/>
                  </a:cubicBezTo>
                  <a:cubicBezTo>
                    <a:pt x="15929" y="10648"/>
                    <a:pt x="15914" y="9967"/>
                    <a:pt x="15738" y="9296"/>
                  </a:cubicBezTo>
                  <a:cubicBezTo>
                    <a:pt x="15592" y="8741"/>
                    <a:pt x="15753" y="8143"/>
                    <a:pt x="15712" y="7553"/>
                  </a:cubicBezTo>
                  <a:cubicBezTo>
                    <a:pt x="15649" y="6681"/>
                    <a:pt x="15621" y="5792"/>
                    <a:pt x="15477" y="4936"/>
                  </a:cubicBezTo>
                  <a:cubicBezTo>
                    <a:pt x="15338" y="4101"/>
                    <a:pt x="14989" y="3286"/>
                    <a:pt x="14650" y="2495"/>
                  </a:cubicBezTo>
                  <a:cubicBezTo>
                    <a:pt x="14362" y="1822"/>
                    <a:pt x="14323" y="1029"/>
                    <a:pt x="13715" y="503"/>
                  </a:cubicBezTo>
                  <a:cubicBezTo>
                    <a:pt x="13473" y="293"/>
                    <a:pt x="13200" y="1"/>
                    <a:pt x="1288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27"/>
            <p:cNvSpPr/>
            <p:nvPr/>
          </p:nvSpPr>
          <p:spPr>
            <a:xfrm>
              <a:off x="5364681" y="3113155"/>
              <a:ext cx="200841" cy="503998"/>
            </a:xfrm>
            <a:custGeom>
              <a:rect b="b" l="l" r="r" t="t"/>
              <a:pathLst>
                <a:path extrusionOk="0" h="34432" w="13721">
                  <a:moveTo>
                    <a:pt x="11920" y="0"/>
                  </a:moveTo>
                  <a:cubicBezTo>
                    <a:pt x="11820" y="0"/>
                    <a:pt x="11720" y="57"/>
                    <a:pt x="11640" y="174"/>
                  </a:cubicBezTo>
                  <a:cubicBezTo>
                    <a:pt x="11289" y="686"/>
                    <a:pt x="10988" y="1234"/>
                    <a:pt x="10745" y="1808"/>
                  </a:cubicBezTo>
                  <a:cubicBezTo>
                    <a:pt x="10557" y="2254"/>
                    <a:pt x="9855" y="2877"/>
                    <a:pt x="9365" y="2877"/>
                  </a:cubicBezTo>
                  <a:cubicBezTo>
                    <a:pt x="9362" y="2877"/>
                    <a:pt x="9360" y="2877"/>
                    <a:pt x="9357" y="2877"/>
                  </a:cubicBezTo>
                  <a:cubicBezTo>
                    <a:pt x="9270" y="2876"/>
                    <a:pt x="9108" y="2818"/>
                    <a:pt x="9110" y="2803"/>
                  </a:cubicBezTo>
                  <a:cubicBezTo>
                    <a:pt x="9183" y="2306"/>
                    <a:pt x="8306" y="2510"/>
                    <a:pt x="8446" y="1976"/>
                  </a:cubicBezTo>
                  <a:lnTo>
                    <a:pt x="8446" y="1976"/>
                  </a:lnTo>
                  <a:cubicBezTo>
                    <a:pt x="8367" y="2001"/>
                    <a:pt x="8296" y="2013"/>
                    <a:pt x="8231" y="2013"/>
                  </a:cubicBezTo>
                  <a:cubicBezTo>
                    <a:pt x="7701" y="2013"/>
                    <a:pt x="7533" y="1282"/>
                    <a:pt x="6965" y="1282"/>
                  </a:cubicBezTo>
                  <a:cubicBezTo>
                    <a:pt x="6960" y="1282"/>
                    <a:pt x="6955" y="1282"/>
                    <a:pt x="6950" y="1282"/>
                  </a:cubicBezTo>
                  <a:cubicBezTo>
                    <a:pt x="6949" y="1282"/>
                    <a:pt x="6949" y="1282"/>
                    <a:pt x="6948" y="1282"/>
                  </a:cubicBezTo>
                  <a:cubicBezTo>
                    <a:pt x="6841" y="1282"/>
                    <a:pt x="6670" y="1074"/>
                    <a:pt x="6502" y="1074"/>
                  </a:cubicBezTo>
                  <a:cubicBezTo>
                    <a:pt x="6449" y="1074"/>
                    <a:pt x="6397" y="1094"/>
                    <a:pt x="6346" y="1148"/>
                  </a:cubicBezTo>
                  <a:cubicBezTo>
                    <a:pt x="6174" y="1331"/>
                    <a:pt x="6107" y="1582"/>
                    <a:pt x="6183" y="1920"/>
                  </a:cubicBezTo>
                  <a:cubicBezTo>
                    <a:pt x="6354" y="2673"/>
                    <a:pt x="6681" y="3376"/>
                    <a:pt x="6848" y="4132"/>
                  </a:cubicBezTo>
                  <a:cubicBezTo>
                    <a:pt x="7062" y="5095"/>
                    <a:pt x="7056" y="6094"/>
                    <a:pt x="7386" y="7037"/>
                  </a:cubicBezTo>
                  <a:cubicBezTo>
                    <a:pt x="7488" y="7330"/>
                    <a:pt x="7621" y="7654"/>
                    <a:pt x="7584" y="7944"/>
                  </a:cubicBezTo>
                  <a:cubicBezTo>
                    <a:pt x="7463" y="8891"/>
                    <a:pt x="7838" y="9820"/>
                    <a:pt x="7629" y="10767"/>
                  </a:cubicBezTo>
                  <a:cubicBezTo>
                    <a:pt x="7472" y="11472"/>
                    <a:pt x="7662" y="12210"/>
                    <a:pt x="7541" y="12907"/>
                  </a:cubicBezTo>
                  <a:cubicBezTo>
                    <a:pt x="7339" y="14072"/>
                    <a:pt x="7283" y="15255"/>
                    <a:pt x="7056" y="16411"/>
                  </a:cubicBezTo>
                  <a:cubicBezTo>
                    <a:pt x="6825" y="17580"/>
                    <a:pt x="6506" y="18735"/>
                    <a:pt x="6195" y="19888"/>
                  </a:cubicBezTo>
                  <a:cubicBezTo>
                    <a:pt x="5980" y="20687"/>
                    <a:pt x="5571" y="21423"/>
                    <a:pt x="5366" y="22230"/>
                  </a:cubicBezTo>
                  <a:cubicBezTo>
                    <a:pt x="5206" y="22859"/>
                    <a:pt x="4991" y="23510"/>
                    <a:pt x="4689" y="24060"/>
                  </a:cubicBezTo>
                  <a:cubicBezTo>
                    <a:pt x="4224" y="24906"/>
                    <a:pt x="3970" y="25822"/>
                    <a:pt x="3529" y="26670"/>
                  </a:cubicBezTo>
                  <a:cubicBezTo>
                    <a:pt x="3359" y="26998"/>
                    <a:pt x="2900" y="27295"/>
                    <a:pt x="2571" y="27295"/>
                  </a:cubicBezTo>
                  <a:cubicBezTo>
                    <a:pt x="2460" y="27295"/>
                    <a:pt x="2363" y="27260"/>
                    <a:pt x="2298" y="27181"/>
                  </a:cubicBezTo>
                  <a:cubicBezTo>
                    <a:pt x="1982" y="26797"/>
                    <a:pt x="1555" y="26575"/>
                    <a:pt x="1166" y="26295"/>
                  </a:cubicBezTo>
                  <a:cubicBezTo>
                    <a:pt x="1020" y="26189"/>
                    <a:pt x="922" y="26062"/>
                    <a:pt x="742" y="26062"/>
                  </a:cubicBezTo>
                  <a:cubicBezTo>
                    <a:pt x="670" y="26062"/>
                    <a:pt x="584" y="26083"/>
                    <a:pt x="476" y="26133"/>
                  </a:cubicBezTo>
                  <a:cubicBezTo>
                    <a:pt x="135" y="26295"/>
                    <a:pt x="150" y="26489"/>
                    <a:pt x="90" y="26733"/>
                  </a:cubicBezTo>
                  <a:cubicBezTo>
                    <a:pt x="1" y="27109"/>
                    <a:pt x="167" y="27465"/>
                    <a:pt x="141" y="27836"/>
                  </a:cubicBezTo>
                  <a:cubicBezTo>
                    <a:pt x="300" y="29011"/>
                    <a:pt x="522" y="30173"/>
                    <a:pt x="833" y="31324"/>
                  </a:cubicBezTo>
                  <a:cubicBezTo>
                    <a:pt x="1029" y="32052"/>
                    <a:pt x="1352" y="32729"/>
                    <a:pt x="1628" y="33427"/>
                  </a:cubicBezTo>
                  <a:cubicBezTo>
                    <a:pt x="1857" y="34010"/>
                    <a:pt x="2297" y="34432"/>
                    <a:pt x="2875" y="34432"/>
                  </a:cubicBezTo>
                  <a:cubicBezTo>
                    <a:pt x="2958" y="34432"/>
                    <a:pt x="3044" y="34423"/>
                    <a:pt x="3132" y="34405"/>
                  </a:cubicBezTo>
                  <a:cubicBezTo>
                    <a:pt x="3656" y="34296"/>
                    <a:pt x="4229" y="34115"/>
                    <a:pt x="4631" y="33892"/>
                  </a:cubicBezTo>
                  <a:cubicBezTo>
                    <a:pt x="5466" y="33428"/>
                    <a:pt x="6497" y="33280"/>
                    <a:pt x="7166" y="32555"/>
                  </a:cubicBezTo>
                  <a:cubicBezTo>
                    <a:pt x="7646" y="32036"/>
                    <a:pt x="8455" y="32067"/>
                    <a:pt x="8927" y="31485"/>
                  </a:cubicBezTo>
                  <a:cubicBezTo>
                    <a:pt x="9259" y="31072"/>
                    <a:pt x="9594" y="30641"/>
                    <a:pt x="10005" y="30272"/>
                  </a:cubicBezTo>
                  <a:cubicBezTo>
                    <a:pt x="10191" y="30106"/>
                    <a:pt x="10372" y="29698"/>
                    <a:pt x="10114" y="29439"/>
                  </a:cubicBezTo>
                  <a:cubicBezTo>
                    <a:pt x="9955" y="29282"/>
                    <a:pt x="9838" y="29070"/>
                    <a:pt x="9478" y="29070"/>
                  </a:cubicBezTo>
                  <a:cubicBezTo>
                    <a:pt x="9438" y="29070"/>
                    <a:pt x="9396" y="29072"/>
                    <a:pt x="9351" y="29078"/>
                  </a:cubicBezTo>
                  <a:cubicBezTo>
                    <a:pt x="9188" y="29097"/>
                    <a:pt x="9023" y="29107"/>
                    <a:pt x="8856" y="29107"/>
                  </a:cubicBezTo>
                  <a:cubicBezTo>
                    <a:pt x="8258" y="29107"/>
                    <a:pt x="7646" y="28977"/>
                    <a:pt x="7096" y="28681"/>
                  </a:cubicBezTo>
                  <a:cubicBezTo>
                    <a:pt x="7032" y="28645"/>
                    <a:pt x="6969" y="28538"/>
                    <a:pt x="6973" y="28467"/>
                  </a:cubicBezTo>
                  <a:cubicBezTo>
                    <a:pt x="7011" y="27786"/>
                    <a:pt x="7288" y="27119"/>
                    <a:pt x="7696" y="26639"/>
                  </a:cubicBezTo>
                  <a:cubicBezTo>
                    <a:pt x="8145" y="26113"/>
                    <a:pt x="8469" y="25534"/>
                    <a:pt x="8794" y="24961"/>
                  </a:cubicBezTo>
                  <a:cubicBezTo>
                    <a:pt x="9329" y="24019"/>
                    <a:pt x="9767" y="23024"/>
                    <a:pt x="10190" y="22029"/>
                  </a:cubicBezTo>
                  <a:cubicBezTo>
                    <a:pt x="10396" y="21542"/>
                    <a:pt x="10662" y="21086"/>
                    <a:pt x="10871" y="20607"/>
                  </a:cubicBezTo>
                  <a:cubicBezTo>
                    <a:pt x="11110" y="20060"/>
                    <a:pt x="11145" y="19435"/>
                    <a:pt x="11499" y="18918"/>
                  </a:cubicBezTo>
                  <a:cubicBezTo>
                    <a:pt x="11598" y="18774"/>
                    <a:pt x="11741" y="18652"/>
                    <a:pt x="11737" y="18455"/>
                  </a:cubicBezTo>
                  <a:cubicBezTo>
                    <a:pt x="11722" y="17659"/>
                    <a:pt x="12130" y="16944"/>
                    <a:pt x="12221" y="16166"/>
                  </a:cubicBezTo>
                  <a:cubicBezTo>
                    <a:pt x="12273" y="15720"/>
                    <a:pt x="12586" y="15306"/>
                    <a:pt x="12649" y="14911"/>
                  </a:cubicBezTo>
                  <a:cubicBezTo>
                    <a:pt x="12796" y="14019"/>
                    <a:pt x="12975" y="13130"/>
                    <a:pt x="13124" y="12236"/>
                  </a:cubicBezTo>
                  <a:cubicBezTo>
                    <a:pt x="13299" y="11185"/>
                    <a:pt x="13563" y="10141"/>
                    <a:pt x="13643" y="9084"/>
                  </a:cubicBezTo>
                  <a:cubicBezTo>
                    <a:pt x="13720" y="8094"/>
                    <a:pt x="13624" y="7091"/>
                    <a:pt x="13572" y="6095"/>
                  </a:cubicBezTo>
                  <a:cubicBezTo>
                    <a:pt x="13474" y="4100"/>
                    <a:pt x="13030" y="2137"/>
                    <a:pt x="12263" y="293"/>
                  </a:cubicBezTo>
                  <a:cubicBezTo>
                    <a:pt x="12183" y="100"/>
                    <a:pt x="12052" y="0"/>
                    <a:pt x="1192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13" name="Google Shape;613;p27"/>
          <p:cNvGrpSpPr/>
          <p:nvPr/>
        </p:nvGrpSpPr>
        <p:grpSpPr>
          <a:xfrm>
            <a:off x="7172018" y="3071100"/>
            <a:ext cx="167058" cy="468473"/>
            <a:chOff x="7172018" y="3071105"/>
            <a:chExt cx="167058" cy="468473"/>
          </a:xfrm>
        </p:grpSpPr>
        <p:sp>
          <p:nvSpPr>
            <p:cNvPr id="614" name="Google Shape;614;p27"/>
            <p:cNvSpPr/>
            <p:nvPr/>
          </p:nvSpPr>
          <p:spPr>
            <a:xfrm>
              <a:off x="7186274" y="3098711"/>
              <a:ext cx="135455" cy="421487"/>
            </a:xfrm>
            <a:custGeom>
              <a:rect b="b" l="l" r="r" t="t"/>
              <a:pathLst>
                <a:path extrusionOk="0" h="28795" w="9254">
                  <a:moveTo>
                    <a:pt x="1626" y="0"/>
                  </a:moveTo>
                  <a:cubicBezTo>
                    <a:pt x="1530" y="0"/>
                    <a:pt x="1462" y="93"/>
                    <a:pt x="1412" y="329"/>
                  </a:cubicBezTo>
                  <a:cubicBezTo>
                    <a:pt x="1002" y="2257"/>
                    <a:pt x="1788" y="9706"/>
                    <a:pt x="2031" y="11628"/>
                  </a:cubicBezTo>
                  <a:cubicBezTo>
                    <a:pt x="2255" y="13395"/>
                    <a:pt x="1918" y="14958"/>
                    <a:pt x="2188" y="16724"/>
                  </a:cubicBezTo>
                  <a:cubicBezTo>
                    <a:pt x="2291" y="17397"/>
                    <a:pt x="2201" y="18098"/>
                    <a:pt x="2405" y="18775"/>
                  </a:cubicBezTo>
                  <a:cubicBezTo>
                    <a:pt x="2485" y="19045"/>
                    <a:pt x="2333" y="19433"/>
                    <a:pt x="2228" y="19744"/>
                  </a:cubicBezTo>
                  <a:cubicBezTo>
                    <a:pt x="2114" y="20080"/>
                    <a:pt x="2473" y="20188"/>
                    <a:pt x="2416" y="20574"/>
                  </a:cubicBezTo>
                  <a:cubicBezTo>
                    <a:pt x="2335" y="21106"/>
                    <a:pt x="2258" y="21336"/>
                    <a:pt x="1914" y="21336"/>
                  </a:cubicBezTo>
                  <a:cubicBezTo>
                    <a:pt x="1842" y="21336"/>
                    <a:pt x="1757" y="21326"/>
                    <a:pt x="1659" y="21306"/>
                  </a:cubicBezTo>
                  <a:cubicBezTo>
                    <a:pt x="1329" y="21240"/>
                    <a:pt x="1073" y="21014"/>
                    <a:pt x="742" y="20929"/>
                  </a:cubicBezTo>
                  <a:cubicBezTo>
                    <a:pt x="688" y="20915"/>
                    <a:pt x="641" y="20909"/>
                    <a:pt x="599" y="20909"/>
                  </a:cubicBezTo>
                  <a:cubicBezTo>
                    <a:pt x="343" y="20909"/>
                    <a:pt x="289" y="21146"/>
                    <a:pt x="161" y="21262"/>
                  </a:cubicBezTo>
                  <a:cubicBezTo>
                    <a:pt x="0" y="21413"/>
                    <a:pt x="87" y="21658"/>
                    <a:pt x="262" y="21785"/>
                  </a:cubicBezTo>
                  <a:cubicBezTo>
                    <a:pt x="494" y="21956"/>
                    <a:pt x="615" y="22220"/>
                    <a:pt x="673" y="22487"/>
                  </a:cubicBezTo>
                  <a:cubicBezTo>
                    <a:pt x="873" y="23397"/>
                    <a:pt x="1477" y="24091"/>
                    <a:pt x="1683" y="24992"/>
                  </a:cubicBezTo>
                  <a:cubicBezTo>
                    <a:pt x="1716" y="25136"/>
                    <a:pt x="1805" y="25235"/>
                    <a:pt x="1925" y="25273"/>
                  </a:cubicBezTo>
                  <a:cubicBezTo>
                    <a:pt x="2145" y="25344"/>
                    <a:pt x="2272" y="25577"/>
                    <a:pt x="2312" y="25741"/>
                  </a:cubicBezTo>
                  <a:cubicBezTo>
                    <a:pt x="2514" y="26561"/>
                    <a:pt x="3100" y="27062"/>
                    <a:pt x="3552" y="27664"/>
                  </a:cubicBezTo>
                  <a:cubicBezTo>
                    <a:pt x="3716" y="27883"/>
                    <a:pt x="3935" y="27996"/>
                    <a:pt x="4030" y="28335"/>
                  </a:cubicBezTo>
                  <a:cubicBezTo>
                    <a:pt x="4113" y="28630"/>
                    <a:pt x="4368" y="28795"/>
                    <a:pt x="4619" y="28795"/>
                  </a:cubicBezTo>
                  <a:cubicBezTo>
                    <a:pt x="4769" y="28795"/>
                    <a:pt x="4917" y="28735"/>
                    <a:pt x="5024" y="28609"/>
                  </a:cubicBezTo>
                  <a:cubicBezTo>
                    <a:pt x="5484" y="28072"/>
                    <a:pt x="5931" y="27502"/>
                    <a:pt x="6307" y="26907"/>
                  </a:cubicBezTo>
                  <a:cubicBezTo>
                    <a:pt x="6811" y="26112"/>
                    <a:pt x="7333" y="25316"/>
                    <a:pt x="7715" y="24420"/>
                  </a:cubicBezTo>
                  <a:cubicBezTo>
                    <a:pt x="8052" y="23630"/>
                    <a:pt x="8394" y="22838"/>
                    <a:pt x="8659" y="22018"/>
                  </a:cubicBezTo>
                  <a:cubicBezTo>
                    <a:pt x="8737" y="21785"/>
                    <a:pt x="8897" y="21426"/>
                    <a:pt x="9028" y="21066"/>
                  </a:cubicBezTo>
                  <a:cubicBezTo>
                    <a:pt x="9153" y="20718"/>
                    <a:pt x="9254" y="20370"/>
                    <a:pt x="9227" y="20130"/>
                  </a:cubicBezTo>
                  <a:cubicBezTo>
                    <a:pt x="9183" y="19737"/>
                    <a:pt x="9050" y="19601"/>
                    <a:pt x="8871" y="19601"/>
                  </a:cubicBezTo>
                  <a:cubicBezTo>
                    <a:pt x="8471" y="19601"/>
                    <a:pt x="7838" y="20283"/>
                    <a:pt x="7453" y="20283"/>
                  </a:cubicBezTo>
                  <a:cubicBezTo>
                    <a:pt x="7410" y="20283"/>
                    <a:pt x="7371" y="20274"/>
                    <a:pt x="7335" y="20256"/>
                  </a:cubicBezTo>
                  <a:cubicBezTo>
                    <a:pt x="6919" y="20042"/>
                    <a:pt x="7003" y="18802"/>
                    <a:pt x="6983" y="18445"/>
                  </a:cubicBezTo>
                  <a:cubicBezTo>
                    <a:pt x="6886" y="16677"/>
                    <a:pt x="6956" y="14897"/>
                    <a:pt x="7217" y="13145"/>
                  </a:cubicBezTo>
                  <a:cubicBezTo>
                    <a:pt x="7427" y="11735"/>
                    <a:pt x="7828" y="5225"/>
                    <a:pt x="8103" y="3823"/>
                  </a:cubicBezTo>
                  <a:cubicBezTo>
                    <a:pt x="8295" y="2842"/>
                    <a:pt x="7891" y="1508"/>
                    <a:pt x="7919" y="493"/>
                  </a:cubicBezTo>
                  <a:cubicBezTo>
                    <a:pt x="7924" y="346"/>
                    <a:pt x="8217" y="198"/>
                    <a:pt x="7975" y="51"/>
                  </a:cubicBezTo>
                  <a:cubicBezTo>
                    <a:pt x="7921" y="17"/>
                    <a:pt x="7848" y="3"/>
                    <a:pt x="7773" y="3"/>
                  </a:cubicBezTo>
                  <a:cubicBezTo>
                    <a:pt x="7685" y="3"/>
                    <a:pt x="7592" y="22"/>
                    <a:pt x="7518" y="53"/>
                  </a:cubicBezTo>
                  <a:cubicBezTo>
                    <a:pt x="6784" y="356"/>
                    <a:pt x="6307" y="1048"/>
                    <a:pt x="5780" y="1627"/>
                  </a:cubicBezTo>
                  <a:cubicBezTo>
                    <a:pt x="5432" y="2010"/>
                    <a:pt x="5136" y="2250"/>
                    <a:pt x="4798" y="2250"/>
                  </a:cubicBezTo>
                  <a:cubicBezTo>
                    <a:pt x="4622" y="2250"/>
                    <a:pt x="4435" y="2185"/>
                    <a:pt x="4223" y="2041"/>
                  </a:cubicBezTo>
                  <a:cubicBezTo>
                    <a:pt x="3530" y="1569"/>
                    <a:pt x="2896" y="990"/>
                    <a:pt x="2239" y="454"/>
                  </a:cubicBezTo>
                  <a:cubicBezTo>
                    <a:pt x="2108" y="347"/>
                    <a:pt x="1997" y="212"/>
                    <a:pt x="1863" y="113"/>
                  </a:cubicBezTo>
                  <a:cubicBezTo>
                    <a:pt x="1768" y="43"/>
                    <a:pt x="1691" y="0"/>
                    <a:pt x="162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27"/>
            <p:cNvSpPr/>
            <p:nvPr/>
          </p:nvSpPr>
          <p:spPr>
            <a:xfrm>
              <a:off x="7172018" y="3071105"/>
              <a:ext cx="167058" cy="468473"/>
            </a:xfrm>
            <a:custGeom>
              <a:rect b="b" l="l" r="r" t="t"/>
              <a:pathLst>
                <a:path extrusionOk="0" h="32005" w="11413">
                  <a:moveTo>
                    <a:pt x="2602" y="1887"/>
                  </a:moveTo>
                  <a:cubicBezTo>
                    <a:pt x="2667" y="1887"/>
                    <a:pt x="2745" y="1930"/>
                    <a:pt x="2839" y="2000"/>
                  </a:cubicBezTo>
                  <a:cubicBezTo>
                    <a:pt x="2973" y="2099"/>
                    <a:pt x="3085" y="2233"/>
                    <a:pt x="3214" y="2341"/>
                  </a:cubicBezTo>
                  <a:cubicBezTo>
                    <a:pt x="3872" y="2877"/>
                    <a:pt x="4505" y="3455"/>
                    <a:pt x="5199" y="3928"/>
                  </a:cubicBezTo>
                  <a:cubicBezTo>
                    <a:pt x="5410" y="4073"/>
                    <a:pt x="5598" y="4138"/>
                    <a:pt x="5773" y="4138"/>
                  </a:cubicBezTo>
                  <a:cubicBezTo>
                    <a:pt x="6112" y="4138"/>
                    <a:pt x="6408" y="3897"/>
                    <a:pt x="6756" y="3513"/>
                  </a:cubicBezTo>
                  <a:cubicBezTo>
                    <a:pt x="7282" y="2934"/>
                    <a:pt x="7761" y="2243"/>
                    <a:pt x="8495" y="1940"/>
                  </a:cubicBezTo>
                  <a:cubicBezTo>
                    <a:pt x="8569" y="1909"/>
                    <a:pt x="8662" y="1890"/>
                    <a:pt x="8750" y="1890"/>
                  </a:cubicBezTo>
                  <a:cubicBezTo>
                    <a:pt x="8825" y="1890"/>
                    <a:pt x="8897" y="1904"/>
                    <a:pt x="8950" y="1937"/>
                  </a:cubicBezTo>
                  <a:cubicBezTo>
                    <a:pt x="9192" y="2086"/>
                    <a:pt x="8899" y="2233"/>
                    <a:pt x="8895" y="2380"/>
                  </a:cubicBezTo>
                  <a:cubicBezTo>
                    <a:pt x="8861" y="3579"/>
                    <a:pt x="8508" y="4733"/>
                    <a:pt x="8427" y="5935"/>
                  </a:cubicBezTo>
                  <a:cubicBezTo>
                    <a:pt x="8314" y="7634"/>
                    <a:pt x="8258" y="9328"/>
                    <a:pt x="8267" y="11029"/>
                  </a:cubicBezTo>
                  <a:cubicBezTo>
                    <a:pt x="8276" y="12342"/>
                    <a:pt x="8386" y="13728"/>
                    <a:pt x="8192" y="15032"/>
                  </a:cubicBezTo>
                  <a:cubicBezTo>
                    <a:pt x="8007" y="16265"/>
                    <a:pt x="7695" y="17615"/>
                    <a:pt x="7703" y="18863"/>
                  </a:cubicBezTo>
                  <a:cubicBezTo>
                    <a:pt x="7711" y="19894"/>
                    <a:pt x="7810" y="20924"/>
                    <a:pt x="7786" y="21975"/>
                  </a:cubicBezTo>
                  <a:cubicBezTo>
                    <a:pt x="7783" y="22155"/>
                    <a:pt x="7789" y="22362"/>
                    <a:pt x="7924" y="22483"/>
                  </a:cubicBezTo>
                  <a:cubicBezTo>
                    <a:pt x="7952" y="22507"/>
                    <a:pt x="7990" y="22518"/>
                    <a:pt x="8035" y="22518"/>
                  </a:cubicBezTo>
                  <a:cubicBezTo>
                    <a:pt x="8327" y="22518"/>
                    <a:pt x="8933" y="22076"/>
                    <a:pt x="9144" y="22031"/>
                  </a:cubicBezTo>
                  <a:cubicBezTo>
                    <a:pt x="9306" y="21996"/>
                    <a:pt x="9441" y="21976"/>
                    <a:pt x="9551" y="21976"/>
                  </a:cubicBezTo>
                  <a:cubicBezTo>
                    <a:pt x="9931" y="21976"/>
                    <a:pt x="10016" y="22216"/>
                    <a:pt x="9911" y="22919"/>
                  </a:cubicBezTo>
                  <a:cubicBezTo>
                    <a:pt x="9645" y="24075"/>
                    <a:pt x="9169" y="25188"/>
                    <a:pt x="8690" y="26308"/>
                  </a:cubicBezTo>
                  <a:cubicBezTo>
                    <a:pt x="8308" y="27203"/>
                    <a:pt x="7788" y="27999"/>
                    <a:pt x="7283" y="28793"/>
                  </a:cubicBezTo>
                  <a:cubicBezTo>
                    <a:pt x="6907" y="29389"/>
                    <a:pt x="6460" y="29959"/>
                    <a:pt x="6001" y="30497"/>
                  </a:cubicBezTo>
                  <a:cubicBezTo>
                    <a:pt x="5893" y="30622"/>
                    <a:pt x="5745" y="30682"/>
                    <a:pt x="5595" y="30682"/>
                  </a:cubicBezTo>
                  <a:cubicBezTo>
                    <a:pt x="5345" y="30682"/>
                    <a:pt x="5089" y="30517"/>
                    <a:pt x="5006" y="30222"/>
                  </a:cubicBezTo>
                  <a:cubicBezTo>
                    <a:pt x="4912" y="29883"/>
                    <a:pt x="4693" y="29770"/>
                    <a:pt x="4528" y="29551"/>
                  </a:cubicBezTo>
                  <a:cubicBezTo>
                    <a:pt x="4075" y="28949"/>
                    <a:pt x="3489" y="28448"/>
                    <a:pt x="3287" y="27628"/>
                  </a:cubicBezTo>
                  <a:cubicBezTo>
                    <a:pt x="3248" y="27464"/>
                    <a:pt x="3120" y="27231"/>
                    <a:pt x="2900" y="27160"/>
                  </a:cubicBezTo>
                  <a:cubicBezTo>
                    <a:pt x="2780" y="27122"/>
                    <a:pt x="2691" y="27023"/>
                    <a:pt x="2658" y="26879"/>
                  </a:cubicBezTo>
                  <a:cubicBezTo>
                    <a:pt x="2452" y="25978"/>
                    <a:pt x="1849" y="25284"/>
                    <a:pt x="1650" y="24374"/>
                  </a:cubicBezTo>
                  <a:cubicBezTo>
                    <a:pt x="1591" y="24107"/>
                    <a:pt x="1470" y="23843"/>
                    <a:pt x="1237" y="23672"/>
                  </a:cubicBezTo>
                  <a:cubicBezTo>
                    <a:pt x="1063" y="23545"/>
                    <a:pt x="975" y="23300"/>
                    <a:pt x="1137" y="23150"/>
                  </a:cubicBezTo>
                  <a:cubicBezTo>
                    <a:pt x="1265" y="23033"/>
                    <a:pt x="1318" y="22796"/>
                    <a:pt x="1575" y="22796"/>
                  </a:cubicBezTo>
                  <a:cubicBezTo>
                    <a:pt x="1616" y="22796"/>
                    <a:pt x="1663" y="22802"/>
                    <a:pt x="1717" y="22816"/>
                  </a:cubicBezTo>
                  <a:cubicBezTo>
                    <a:pt x="2048" y="22902"/>
                    <a:pt x="2304" y="23126"/>
                    <a:pt x="2633" y="23193"/>
                  </a:cubicBezTo>
                  <a:cubicBezTo>
                    <a:pt x="2690" y="23205"/>
                    <a:pt x="2743" y="23210"/>
                    <a:pt x="2792" y="23210"/>
                  </a:cubicBezTo>
                  <a:cubicBezTo>
                    <a:pt x="3473" y="23210"/>
                    <a:pt x="3401" y="22168"/>
                    <a:pt x="3363" y="21677"/>
                  </a:cubicBezTo>
                  <a:cubicBezTo>
                    <a:pt x="3286" y="20661"/>
                    <a:pt x="3318" y="19620"/>
                    <a:pt x="3164" y="18610"/>
                  </a:cubicBezTo>
                  <a:cubicBezTo>
                    <a:pt x="2893" y="16844"/>
                    <a:pt x="3231" y="15282"/>
                    <a:pt x="3008" y="13515"/>
                  </a:cubicBezTo>
                  <a:cubicBezTo>
                    <a:pt x="2765" y="11593"/>
                    <a:pt x="1977" y="4143"/>
                    <a:pt x="2387" y="2216"/>
                  </a:cubicBezTo>
                  <a:cubicBezTo>
                    <a:pt x="2437" y="1980"/>
                    <a:pt x="2505" y="1887"/>
                    <a:pt x="2602" y="1887"/>
                  </a:cubicBezTo>
                  <a:close/>
                  <a:moveTo>
                    <a:pt x="9556" y="0"/>
                  </a:moveTo>
                  <a:cubicBezTo>
                    <a:pt x="9433" y="0"/>
                    <a:pt x="9294" y="15"/>
                    <a:pt x="9138" y="44"/>
                  </a:cubicBezTo>
                  <a:cubicBezTo>
                    <a:pt x="8730" y="118"/>
                    <a:pt x="8515" y="425"/>
                    <a:pt x="8175" y="551"/>
                  </a:cubicBezTo>
                  <a:cubicBezTo>
                    <a:pt x="7326" y="866"/>
                    <a:pt x="6723" y="1652"/>
                    <a:pt x="6121" y="2312"/>
                  </a:cubicBezTo>
                  <a:cubicBezTo>
                    <a:pt x="5895" y="2558"/>
                    <a:pt x="5727" y="2637"/>
                    <a:pt x="5563" y="2637"/>
                  </a:cubicBezTo>
                  <a:cubicBezTo>
                    <a:pt x="5414" y="2637"/>
                    <a:pt x="5267" y="2571"/>
                    <a:pt x="5081" y="2509"/>
                  </a:cubicBezTo>
                  <a:cubicBezTo>
                    <a:pt x="4706" y="2385"/>
                    <a:pt x="4820" y="1824"/>
                    <a:pt x="4493" y="1735"/>
                  </a:cubicBezTo>
                  <a:cubicBezTo>
                    <a:pt x="3732" y="1530"/>
                    <a:pt x="2829" y="143"/>
                    <a:pt x="1886" y="143"/>
                  </a:cubicBezTo>
                  <a:cubicBezTo>
                    <a:pt x="1758" y="143"/>
                    <a:pt x="1628" y="169"/>
                    <a:pt x="1498" y="227"/>
                  </a:cubicBezTo>
                  <a:cubicBezTo>
                    <a:pt x="598" y="631"/>
                    <a:pt x="1170" y="4455"/>
                    <a:pt x="1280" y="5217"/>
                  </a:cubicBezTo>
                  <a:cubicBezTo>
                    <a:pt x="1327" y="5548"/>
                    <a:pt x="1431" y="5945"/>
                    <a:pt x="1338" y="6265"/>
                  </a:cubicBezTo>
                  <a:cubicBezTo>
                    <a:pt x="1056" y="7244"/>
                    <a:pt x="1723" y="13658"/>
                    <a:pt x="1789" y="14585"/>
                  </a:cubicBezTo>
                  <a:cubicBezTo>
                    <a:pt x="1880" y="15860"/>
                    <a:pt x="1795" y="17156"/>
                    <a:pt x="2028" y="18440"/>
                  </a:cubicBezTo>
                  <a:cubicBezTo>
                    <a:pt x="2159" y="19151"/>
                    <a:pt x="2117" y="20002"/>
                    <a:pt x="2079" y="20796"/>
                  </a:cubicBezTo>
                  <a:cubicBezTo>
                    <a:pt x="2040" y="21650"/>
                    <a:pt x="2073" y="21651"/>
                    <a:pt x="1270" y="21657"/>
                  </a:cubicBezTo>
                  <a:cubicBezTo>
                    <a:pt x="188" y="21665"/>
                    <a:pt x="51" y="21988"/>
                    <a:pt x="23" y="23118"/>
                  </a:cubicBezTo>
                  <a:cubicBezTo>
                    <a:pt x="1" y="24013"/>
                    <a:pt x="423" y="24681"/>
                    <a:pt x="682" y="25366"/>
                  </a:cubicBezTo>
                  <a:cubicBezTo>
                    <a:pt x="1067" y="26381"/>
                    <a:pt x="1569" y="27401"/>
                    <a:pt x="2230" y="28269"/>
                  </a:cubicBezTo>
                  <a:cubicBezTo>
                    <a:pt x="2265" y="28315"/>
                    <a:pt x="2381" y="28235"/>
                    <a:pt x="2381" y="28391"/>
                  </a:cubicBezTo>
                  <a:cubicBezTo>
                    <a:pt x="2384" y="29055"/>
                    <a:pt x="2900" y="29414"/>
                    <a:pt x="3187" y="29877"/>
                  </a:cubicBezTo>
                  <a:cubicBezTo>
                    <a:pt x="3480" y="30350"/>
                    <a:pt x="3870" y="30798"/>
                    <a:pt x="4241" y="31233"/>
                  </a:cubicBezTo>
                  <a:cubicBezTo>
                    <a:pt x="4512" y="31552"/>
                    <a:pt x="5134" y="32005"/>
                    <a:pt x="5537" y="32005"/>
                  </a:cubicBezTo>
                  <a:cubicBezTo>
                    <a:pt x="5584" y="32005"/>
                    <a:pt x="5628" y="31998"/>
                    <a:pt x="5669" y="31985"/>
                  </a:cubicBezTo>
                  <a:cubicBezTo>
                    <a:pt x="6626" y="31669"/>
                    <a:pt x="7261" y="30803"/>
                    <a:pt x="7778" y="29997"/>
                  </a:cubicBezTo>
                  <a:cubicBezTo>
                    <a:pt x="8137" y="29435"/>
                    <a:pt x="8458" y="28721"/>
                    <a:pt x="8877" y="28263"/>
                  </a:cubicBezTo>
                  <a:cubicBezTo>
                    <a:pt x="9630" y="27440"/>
                    <a:pt x="9860" y="26360"/>
                    <a:pt x="10369" y="25432"/>
                  </a:cubicBezTo>
                  <a:cubicBezTo>
                    <a:pt x="10805" y="24641"/>
                    <a:pt x="11003" y="23650"/>
                    <a:pt x="11137" y="22722"/>
                  </a:cubicBezTo>
                  <a:cubicBezTo>
                    <a:pt x="11208" y="22229"/>
                    <a:pt x="11412" y="21616"/>
                    <a:pt x="10902" y="21117"/>
                  </a:cubicBezTo>
                  <a:cubicBezTo>
                    <a:pt x="10564" y="20786"/>
                    <a:pt x="10253" y="20564"/>
                    <a:pt x="9893" y="20564"/>
                  </a:cubicBezTo>
                  <a:cubicBezTo>
                    <a:pt x="9691" y="20564"/>
                    <a:pt x="9474" y="20634"/>
                    <a:pt x="9227" y="20794"/>
                  </a:cubicBezTo>
                  <a:cubicBezTo>
                    <a:pt x="9125" y="20860"/>
                    <a:pt x="9033" y="20890"/>
                    <a:pt x="8953" y="20890"/>
                  </a:cubicBezTo>
                  <a:cubicBezTo>
                    <a:pt x="8746" y="20890"/>
                    <a:pt x="8629" y="20686"/>
                    <a:pt x="8673" y="20382"/>
                  </a:cubicBezTo>
                  <a:cubicBezTo>
                    <a:pt x="9304" y="16428"/>
                    <a:pt x="9541" y="12462"/>
                    <a:pt x="9722" y="8463"/>
                  </a:cubicBezTo>
                  <a:cubicBezTo>
                    <a:pt x="9783" y="7118"/>
                    <a:pt x="9834" y="5773"/>
                    <a:pt x="9873" y="4428"/>
                  </a:cubicBezTo>
                  <a:cubicBezTo>
                    <a:pt x="9905" y="3346"/>
                    <a:pt x="10182" y="2376"/>
                    <a:pt x="10234" y="1316"/>
                  </a:cubicBezTo>
                  <a:cubicBezTo>
                    <a:pt x="10400" y="380"/>
                    <a:pt x="10179" y="0"/>
                    <a:pt x="95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16" name="Google Shape;616;p27"/>
          <p:cNvSpPr txBox="1"/>
          <p:nvPr>
            <p:ph idx="1" type="subTitle"/>
          </p:nvPr>
        </p:nvSpPr>
        <p:spPr>
          <a:xfrm>
            <a:off x="1126575" y="3714550"/>
            <a:ext cx="1354200" cy="404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Introduction</a:t>
            </a:r>
            <a:endParaRPr/>
          </a:p>
        </p:txBody>
      </p:sp>
      <p:sp>
        <p:nvSpPr>
          <p:cNvPr id="617" name="Google Shape;617;p27"/>
          <p:cNvSpPr txBox="1"/>
          <p:nvPr>
            <p:ph idx="6" type="subTitle"/>
          </p:nvPr>
        </p:nvSpPr>
        <p:spPr>
          <a:xfrm>
            <a:off x="2729100" y="3714550"/>
            <a:ext cx="18468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1700"/>
              <a:t>Preprocessing</a:t>
            </a:r>
            <a:endParaRPr b="1" sz="1700"/>
          </a:p>
          <a:p>
            <a:pPr indent="0" lvl="0" marL="0" rtl="0" algn="ctr">
              <a:spcBef>
                <a:spcPts val="0"/>
              </a:spcBef>
              <a:spcAft>
                <a:spcPts val="0"/>
              </a:spcAft>
              <a:buNone/>
            </a:pPr>
            <a:r>
              <a:rPr b="1" lang="en" sz="1700"/>
              <a:t> &amp; </a:t>
            </a:r>
            <a:endParaRPr b="1" sz="1700"/>
          </a:p>
          <a:p>
            <a:pPr indent="0" lvl="0" marL="0" rtl="0" algn="ctr">
              <a:spcBef>
                <a:spcPts val="0"/>
              </a:spcBef>
              <a:spcAft>
                <a:spcPts val="0"/>
              </a:spcAft>
              <a:buNone/>
            </a:pPr>
            <a:r>
              <a:rPr b="1" lang="en" sz="1700"/>
              <a:t>EDA</a:t>
            </a:r>
            <a:endParaRPr b="1" sz="1700"/>
          </a:p>
        </p:txBody>
      </p:sp>
      <p:sp>
        <p:nvSpPr>
          <p:cNvPr id="618" name="Google Shape;618;p27"/>
          <p:cNvSpPr txBox="1"/>
          <p:nvPr>
            <p:ph idx="7" type="subTitle"/>
          </p:nvPr>
        </p:nvSpPr>
        <p:spPr>
          <a:xfrm>
            <a:off x="4631425" y="3714550"/>
            <a:ext cx="19914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NN architecture </a:t>
            </a:r>
            <a:endParaRPr/>
          </a:p>
          <a:p>
            <a:pPr indent="0" lvl="0" marL="0" rtl="0" algn="ctr">
              <a:spcBef>
                <a:spcPts val="0"/>
              </a:spcBef>
              <a:spcAft>
                <a:spcPts val="0"/>
              </a:spcAft>
              <a:buNone/>
            </a:pPr>
            <a:r>
              <a:rPr lang="en"/>
              <a:t>&amp; </a:t>
            </a:r>
            <a:endParaRPr/>
          </a:p>
          <a:p>
            <a:pPr indent="0" lvl="0" marL="0" rtl="0" algn="ctr">
              <a:spcBef>
                <a:spcPts val="0"/>
              </a:spcBef>
              <a:spcAft>
                <a:spcPts val="0"/>
              </a:spcAft>
              <a:buNone/>
            </a:pPr>
            <a:r>
              <a:rPr lang="en"/>
              <a:t>Pre-trained Model </a:t>
            </a:r>
            <a:endParaRPr/>
          </a:p>
        </p:txBody>
      </p:sp>
      <p:sp>
        <p:nvSpPr>
          <p:cNvPr id="619" name="Google Shape;619;p27"/>
          <p:cNvSpPr txBox="1"/>
          <p:nvPr>
            <p:ph idx="8" type="subTitle"/>
          </p:nvPr>
        </p:nvSpPr>
        <p:spPr>
          <a:xfrm>
            <a:off x="6519950" y="3714550"/>
            <a:ext cx="17187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Other Findings</a:t>
            </a:r>
            <a:endParaRPr/>
          </a:p>
          <a:p>
            <a:pPr indent="0" lvl="0" marL="0" rtl="0" algn="ctr">
              <a:spcBef>
                <a:spcPts val="0"/>
              </a:spcBef>
              <a:spcAft>
                <a:spcPts val="0"/>
              </a:spcAft>
              <a:buNone/>
            </a:pPr>
            <a:r>
              <a:rPr lang="en"/>
              <a:t>&amp; </a:t>
            </a:r>
            <a:endParaRPr/>
          </a:p>
          <a:p>
            <a:pPr indent="0" lvl="0" marL="0" rtl="0" algn="ctr">
              <a:spcBef>
                <a:spcPts val="0"/>
              </a:spcBef>
              <a:spcAft>
                <a:spcPts val="0"/>
              </a:spcAft>
              <a:buNone/>
            </a:pPr>
            <a:r>
              <a:rPr lang="en"/>
              <a:t>Conclusions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3" name="Shape 623"/>
        <p:cNvGrpSpPr/>
        <p:nvPr/>
      </p:nvGrpSpPr>
      <p:grpSpPr>
        <a:xfrm>
          <a:off x="0" y="0"/>
          <a:ext cx="0" cy="0"/>
          <a:chOff x="0" y="0"/>
          <a:chExt cx="0" cy="0"/>
        </a:xfrm>
      </p:grpSpPr>
      <p:sp>
        <p:nvSpPr>
          <p:cNvPr id="624" name="Google Shape;624;p28"/>
          <p:cNvSpPr txBox="1"/>
          <p:nvPr>
            <p:ph idx="4294967295" type="ctrTitle"/>
          </p:nvPr>
        </p:nvSpPr>
        <p:spPr>
          <a:xfrm>
            <a:off x="506425" y="263050"/>
            <a:ext cx="7290300" cy="7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Data-PreProcessing</a:t>
            </a:r>
            <a:endParaRPr sz="2800"/>
          </a:p>
        </p:txBody>
      </p:sp>
      <p:sp>
        <p:nvSpPr>
          <p:cNvPr id="625" name="Google Shape;625;p28"/>
          <p:cNvSpPr txBox="1"/>
          <p:nvPr/>
        </p:nvSpPr>
        <p:spPr>
          <a:xfrm>
            <a:off x="4460901" y="1758225"/>
            <a:ext cx="4463700" cy="3155400"/>
          </a:xfrm>
          <a:prstGeom prst="rect">
            <a:avLst/>
          </a:prstGeom>
          <a:noFill/>
          <a:ln>
            <a:noFill/>
          </a:ln>
        </p:spPr>
        <p:txBody>
          <a:bodyPr anchorCtr="0" anchor="t" bIns="91425" lIns="91425" spcFirstLastPara="1" rIns="91425" wrap="square" tIns="91425">
            <a:spAutoFit/>
          </a:bodyPr>
          <a:lstStyle/>
          <a:p>
            <a:pPr indent="-323850" lvl="0" marL="457200" rtl="0" algn="l">
              <a:spcBef>
                <a:spcPts val="0"/>
              </a:spcBef>
              <a:spcAft>
                <a:spcPts val="0"/>
              </a:spcAft>
              <a:buSzPts val="1500"/>
              <a:buFont typeface="Didact Gothic"/>
              <a:buChar char="●"/>
            </a:pPr>
            <a:r>
              <a:rPr lang="en" sz="1500">
                <a:latin typeface="Didact Gothic"/>
                <a:ea typeface="Didact Gothic"/>
                <a:cs typeface="Didact Gothic"/>
                <a:sym typeface="Didact Gothic"/>
              </a:rPr>
              <a:t>6 Categorical Variables - Give scales or get dummy</a:t>
            </a:r>
            <a:endParaRPr sz="1500">
              <a:latin typeface="Didact Gothic"/>
              <a:ea typeface="Didact Gothic"/>
              <a:cs typeface="Didact Gothic"/>
              <a:sym typeface="Didact Gothic"/>
            </a:endParaRPr>
          </a:p>
          <a:p>
            <a:pPr indent="-323850" lvl="0" marL="457200" rtl="0" algn="l">
              <a:spcBef>
                <a:spcPts val="0"/>
              </a:spcBef>
              <a:spcAft>
                <a:spcPts val="0"/>
              </a:spcAft>
              <a:buSzPts val="1500"/>
              <a:buFont typeface="Lato"/>
              <a:buChar char="●"/>
            </a:pPr>
            <a:r>
              <a:rPr lang="en" sz="1500">
                <a:latin typeface="Didact Gothic"/>
                <a:ea typeface="Didact Gothic"/>
                <a:cs typeface="Didact Gothic"/>
                <a:sym typeface="Didact Gothic"/>
              </a:rPr>
              <a:t>8 Text Variables - Combine and apply </a:t>
            </a:r>
            <a:r>
              <a:rPr b="1" lang="en" sz="1500">
                <a:latin typeface="Didact Gothic"/>
                <a:ea typeface="Didact Gothic"/>
                <a:cs typeface="Didact Gothic"/>
                <a:sym typeface="Didact Gothic"/>
              </a:rPr>
              <a:t>TextVectorization()</a:t>
            </a:r>
            <a:endParaRPr b="1" sz="1500">
              <a:latin typeface="Didact Gothic"/>
              <a:ea typeface="Didact Gothic"/>
              <a:cs typeface="Didact Gothic"/>
              <a:sym typeface="Didact Gothic"/>
            </a:endParaRPr>
          </a:p>
          <a:p>
            <a:pPr indent="-323850" lvl="0" marL="457200" rtl="0" algn="l">
              <a:spcBef>
                <a:spcPts val="0"/>
              </a:spcBef>
              <a:spcAft>
                <a:spcPts val="0"/>
              </a:spcAft>
              <a:buSzPts val="1500"/>
              <a:buFont typeface="Didact Gothic"/>
              <a:buChar char="●"/>
            </a:pPr>
            <a:r>
              <a:rPr lang="en" sz="1500">
                <a:latin typeface="Didact Gothic"/>
                <a:ea typeface="Didact Gothic"/>
                <a:cs typeface="Didact Gothic"/>
                <a:sym typeface="Didact Gothic"/>
              </a:rPr>
              <a:t>2 special variables </a:t>
            </a:r>
            <a:endParaRPr sz="1500">
              <a:latin typeface="Didact Gothic"/>
              <a:ea typeface="Didact Gothic"/>
              <a:cs typeface="Didact Gothic"/>
              <a:sym typeface="Didact Gothic"/>
            </a:endParaRPr>
          </a:p>
          <a:p>
            <a:pPr indent="-323850" lvl="1" marL="914400" rtl="0" algn="l">
              <a:spcBef>
                <a:spcPts val="0"/>
              </a:spcBef>
              <a:spcAft>
                <a:spcPts val="0"/>
              </a:spcAft>
              <a:buSzPts val="1500"/>
              <a:buFont typeface="Didact Gothic"/>
              <a:buChar char="○"/>
            </a:pPr>
            <a:r>
              <a:rPr lang="en" sz="1500">
                <a:latin typeface="Didact Gothic"/>
                <a:ea typeface="Didact Gothic"/>
                <a:cs typeface="Didact Gothic"/>
                <a:sym typeface="Didact Gothic"/>
              </a:rPr>
              <a:t>Salary range - </a:t>
            </a:r>
            <a:r>
              <a:rPr lang="en" sz="1500">
                <a:latin typeface="Didact Gothic"/>
                <a:ea typeface="Didact Gothic"/>
                <a:cs typeface="Didact Gothic"/>
                <a:sym typeface="Didact Gothic"/>
              </a:rPr>
              <a:t>Separate</a:t>
            </a:r>
            <a:r>
              <a:rPr lang="en" sz="1500">
                <a:latin typeface="Didact Gothic"/>
                <a:ea typeface="Didact Gothic"/>
                <a:cs typeface="Didact Gothic"/>
                <a:sym typeface="Didact Gothic"/>
              </a:rPr>
              <a:t> the range &amp; get upper and lower bound</a:t>
            </a:r>
            <a:endParaRPr sz="1500">
              <a:latin typeface="Didact Gothic"/>
              <a:ea typeface="Didact Gothic"/>
              <a:cs typeface="Didact Gothic"/>
              <a:sym typeface="Didact Gothic"/>
            </a:endParaRPr>
          </a:p>
          <a:p>
            <a:pPr indent="-323850" lvl="1" marL="914400" rtl="0" algn="l">
              <a:spcBef>
                <a:spcPts val="0"/>
              </a:spcBef>
              <a:spcAft>
                <a:spcPts val="0"/>
              </a:spcAft>
              <a:buSzPts val="1500"/>
              <a:buFont typeface="Didact Gothic"/>
              <a:buChar char="○"/>
            </a:pPr>
            <a:r>
              <a:rPr lang="en" sz="1500">
                <a:latin typeface="Didact Gothic"/>
                <a:ea typeface="Didact Gothic"/>
                <a:cs typeface="Didact Gothic"/>
                <a:sym typeface="Didact Gothic"/>
              </a:rPr>
              <a:t>Location - Combine location with Text</a:t>
            </a:r>
            <a:endParaRPr sz="1500">
              <a:latin typeface="Didact Gothic"/>
              <a:ea typeface="Didact Gothic"/>
              <a:cs typeface="Didact Gothic"/>
              <a:sym typeface="Didact Gothic"/>
            </a:endParaRPr>
          </a:p>
          <a:p>
            <a:pPr indent="0" lvl="0" marL="0" rtl="0" algn="l">
              <a:spcBef>
                <a:spcPts val="0"/>
              </a:spcBef>
              <a:spcAft>
                <a:spcPts val="0"/>
              </a:spcAft>
              <a:buNone/>
            </a:pPr>
            <a:r>
              <a:t/>
            </a:r>
            <a:endParaRPr sz="1500">
              <a:latin typeface="Didact Gothic"/>
              <a:ea typeface="Didact Gothic"/>
              <a:cs typeface="Didact Gothic"/>
              <a:sym typeface="Didact Gothic"/>
            </a:endParaRPr>
          </a:p>
          <a:p>
            <a:pPr indent="-323850" lvl="0" marL="457200" rtl="0" algn="l">
              <a:spcBef>
                <a:spcPts val="0"/>
              </a:spcBef>
              <a:spcAft>
                <a:spcPts val="0"/>
              </a:spcAft>
              <a:buSzPts val="1500"/>
              <a:buFont typeface="Didact Gothic"/>
              <a:buChar char="●"/>
            </a:pPr>
            <a:r>
              <a:rPr lang="en" sz="1500">
                <a:latin typeface="Didact Gothic"/>
                <a:ea typeface="Didact Gothic"/>
                <a:cs typeface="Didact Gothic"/>
                <a:sym typeface="Didact Gothic"/>
              </a:rPr>
              <a:t>For the missing values, we fill in numerical ones as -1, text ones with ‘unknown’</a:t>
            </a:r>
            <a:endParaRPr sz="1500">
              <a:latin typeface="Didact Gothic"/>
              <a:ea typeface="Didact Gothic"/>
              <a:cs typeface="Didact Gothic"/>
              <a:sym typeface="Didact Gothic"/>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p:txBody>
      </p:sp>
      <p:sp>
        <p:nvSpPr>
          <p:cNvPr id="626" name="Google Shape;626;p28"/>
          <p:cNvSpPr txBox="1"/>
          <p:nvPr/>
        </p:nvSpPr>
        <p:spPr>
          <a:xfrm>
            <a:off x="354800" y="2133735"/>
            <a:ext cx="1294500" cy="669600"/>
          </a:xfrm>
          <a:prstGeom prst="rect">
            <a:avLst/>
          </a:prstGeom>
          <a:solidFill>
            <a:srgbClr val="E6B8AF"/>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050">
                <a:solidFill>
                  <a:srgbClr val="212121"/>
                </a:solidFill>
                <a:latin typeface="Lato"/>
                <a:ea typeface="Lato"/>
                <a:cs typeface="Lato"/>
                <a:sym typeface="Lato"/>
              </a:rPr>
              <a:t>Target</a:t>
            </a:r>
            <a:endParaRPr b="1" sz="1050">
              <a:solidFill>
                <a:srgbClr val="212121"/>
              </a:solidFill>
              <a:latin typeface="Lato"/>
              <a:ea typeface="Lato"/>
              <a:cs typeface="Lato"/>
              <a:sym typeface="Lato"/>
            </a:endParaRPr>
          </a:p>
          <a:p>
            <a:pPr indent="0" lvl="0" marL="0" rtl="0" algn="l">
              <a:spcBef>
                <a:spcPts val="0"/>
              </a:spcBef>
              <a:spcAft>
                <a:spcPts val="0"/>
              </a:spcAft>
              <a:buNone/>
            </a:pPr>
            <a:r>
              <a:t/>
            </a:r>
            <a:endParaRPr sz="1050">
              <a:solidFill>
                <a:srgbClr val="212121"/>
              </a:solidFill>
              <a:latin typeface="Lato"/>
              <a:ea typeface="Lato"/>
              <a:cs typeface="Lato"/>
              <a:sym typeface="Lato"/>
            </a:endParaRPr>
          </a:p>
          <a:p>
            <a:pPr indent="0" lvl="0" marL="0" rtl="0" algn="l">
              <a:spcBef>
                <a:spcPts val="0"/>
              </a:spcBef>
              <a:spcAft>
                <a:spcPts val="0"/>
              </a:spcAft>
              <a:buNone/>
            </a:pPr>
            <a:r>
              <a:rPr lang="en" sz="1050">
                <a:solidFill>
                  <a:srgbClr val="212121"/>
                </a:solidFill>
                <a:latin typeface="Lato"/>
                <a:ea typeface="Lato"/>
                <a:cs typeface="Lato"/>
                <a:sym typeface="Lato"/>
              </a:rPr>
              <a:t>Fraudulent</a:t>
            </a:r>
            <a:endParaRPr sz="1050">
              <a:solidFill>
                <a:srgbClr val="212121"/>
              </a:solidFill>
              <a:latin typeface="Lato"/>
              <a:ea typeface="Lato"/>
              <a:cs typeface="Lato"/>
              <a:sym typeface="Lato"/>
            </a:endParaRPr>
          </a:p>
        </p:txBody>
      </p:sp>
      <p:sp>
        <p:nvSpPr>
          <p:cNvPr id="627" name="Google Shape;627;p28"/>
          <p:cNvSpPr txBox="1"/>
          <p:nvPr/>
        </p:nvSpPr>
        <p:spPr>
          <a:xfrm>
            <a:off x="1788658" y="977638"/>
            <a:ext cx="2532900" cy="3578700"/>
          </a:xfrm>
          <a:prstGeom prst="rect">
            <a:avLst/>
          </a:prstGeom>
          <a:solidFill>
            <a:srgbClr val="E6B8AF"/>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050">
                <a:solidFill>
                  <a:srgbClr val="212121"/>
                </a:solidFill>
                <a:latin typeface="Lato"/>
                <a:ea typeface="Lato"/>
                <a:cs typeface="Lato"/>
                <a:sym typeface="Lato"/>
              </a:rPr>
              <a:t>Categorical Variables</a:t>
            </a:r>
            <a:endParaRPr b="1" sz="1050">
              <a:solidFill>
                <a:srgbClr val="212121"/>
              </a:solidFill>
              <a:latin typeface="Lato"/>
              <a:ea typeface="Lato"/>
              <a:cs typeface="Lato"/>
              <a:sym typeface="Lato"/>
            </a:endParaRPr>
          </a:p>
          <a:p>
            <a:pPr indent="0" lvl="0" marL="0" rtl="0" algn="l">
              <a:spcBef>
                <a:spcPts val="0"/>
              </a:spcBef>
              <a:spcAft>
                <a:spcPts val="0"/>
              </a:spcAft>
              <a:buNone/>
            </a:pPr>
            <a:r>
              <a:rPr lang="en" sz="1050">
                <a:solidFill>
                  <a:srgbClr val="212121"/>
                </a:solidFill>
                <a:latin typeface="Lato"/>
                <a:ea typeface="Lato"/>
                <a:cs typeface="Lato"/>
                <a:sym typeface="Lato"/>
              </a:rPr>
              <a:t>Telecommuting</a:t>
            </a:r>
            <a:endParaRPr sz="1050">
              <a:solidFill>
                <a:srgbClr val="212121"/>
              </a:solidFill>
              <a:latin typeface="Lato"/>
              <a:ea typeface="Lato"/>
              <a:cs typeface="Lato"/>
              <a:sym typeface="Lato"/>
            </a:endParaRPr>
          </a:p>
          <a:p>
            <a:pPr indent="0" lvl="0" marL="0" rtl="0" algn="l">
              <a:spcBef>
                <a:spcPts val="0"/>
              </a:spcBef>
              <a:spcAft>
                <a:spcPts val="0"/>
              </a:spcAft>
              <a:buNone/>
            </a:pPr>
            <a:r>
              <a:rPr lang="en" sz="1050">
                <a:solidFill>
                  <a:srgbClr val="212121"/>
                </a:solidFill>
                <a:latin typeface="Lato"/>
                <a:ea typeface="Lato"/>
                <a:cs typeface="Lato"/>
                <a:sym typeface="Lato"/>
              </a:rPr>
              <a:t>Has_company_logo</a:t>
            </a:r>
            <a:endParaRPr sz="1050">
              <a:solidFill>
                <a:srgbClr val="212121"/>
              </a:solidFill>
              <a:latin typeface="Lato"/>
              <a:ea typeface="Lato"/>
              <a:cs typeface="Lato"/>
              <a:sym typeface="Lato"/>
            </a:endParaRPr>
          </a:p>
          <a:p>
            <a:pPr indent="0" lvl="0" marL="0" rtl="0" algn="l">
              <a:spcBef>
                <a:spcPts val="0"/>
              </a:spcBef>
              <a:spcAft>
                <a:spcPts val="0"/>
              </a:spcAft>
              <a:buNone/>
            </a:pPr>
            <a:r>
              <a:rPr lang="en" sz="1050">
                <a:solidFill>
                  <a:srgbClr val="212121"/>
                </a:solidFill>
                <a:latin typeface="Lato"/>
                <a:ea typeface="Lato"/>
                <a:cs typeface="Lato"/>
                <a:sym typeface="Lato"/>
              </a:rPr>
              <a:t>Has _questions</a:t>
            </a:r>
            <a:endParaRPr sz="1050">
              <a:solidFill>
                <a:srgbClr val="212121"/>
              </a:solidFill>
              <a:latin typeface="Lato"/>
              <a:ea typeface="Lato"/>
              <a:cs typeface="Lato"/>
              <a:sym typeface="Lato"/>
            </a:endParaRPr>
          </a:p>
          <a:p>
            <a:pPr indent="0" lvl="0" marL="0" rtl="0" algn="l">
              <a:spcBef>
                <a:spcPts val="0"/>
              </a:spcBef>
              <a:spcAft>
                <a:spcPts val="0"/>
              </a:spcAft>
              <a:buNone/>
            </a:pPr>
            <a:r>
              <a:rPr lang="en" sz="1050">
                <a:solidFill>
                  <a:srgbClr val="212121"/>
                </a:solidFill>
                <a:latin typeface="Lato"/>
                <a:ea typeface="Lato"/>
                <a:cs typeface="Lato"/>
                <a:sym typeface="Lato"/>
              </a:rPr>
              <a:t>Employment_type</a:t>
            </a:r>
            <a:endParaRPr sz="1050">
              <a:solidFill>
                <a:srgbClr val="212121"/>
              </a:solidFill>
              <a:latin typeface="Lato"/>
              <a:ea typeface="Lato"/>
              <a:cs typeface="Lato"/>
              <a:sym typeface="Lato"/>
            </a:endParaRPr>
          </a:p>
          <a:p>
            <a:pPr indent="0" lvl="0" marL="0" rtl="0" algn="l">
              <a:spcBef>
                <a:spcPts val="0"/>
              </a:spcBef>
              <a:spcAft>
                <a:spcPts val="0"/>
              </a:spcAft>
              <a:buNone/>
            </a:pPr>
            <a:r>
              <a:rPr lang="en" sz="1050">
                <a:solidFill>
                  <a:srgbClr val="212121"/>
                </a:solidFill>
                <a:latin typeface="Lato"/>
                <a:ea typeface="Lato"/>
                <a:cs typeface="Lato"/>
                <a:sym typeface="Lato"/>
              </a:rPr>
              <a:t>Required_experience</a:t>
            </a:r>
            <a:endParaRPr sz="1050">
              <a:solidFill>
                <a:srgbClr val="212121"/>
              </a:solidFill>
              <a:latin typeface="Lato"/>
              <a:ea typeface="Lato"/>
              <a:cs typeface="Lato"/>
              <a:sym typeface="Lato"/>
            </a:endParaRPr>
          </a:p>
          <a:p>
            <a:pPr indent="0" lvl="0" marL="0" rtl="0" algn="l">
              <a:spcBef>
                <a:spcPts val="0"/>
              </a:spcBef>
              <a:spcAft>
                <a:spcPts val="0"/>
              </a:spcAft>
              <a:buNone/>
            </a:pPr>
            <a:r>
              <a:rPr lang="en" sz="1050">
                <a:solidFill>
                  <a:srgbClr val="212121"/>
                </a:solidFill>
                <a:latin typeface="Lato"/>
                <a:ea typeface="Lato"/>
                <a:cs typeface="Lato"/>
                <a:sym typeface="Lato"/>
              </a:rPr>
              <a:t>Required_education</a:t>
            </a:r>
            <a:endParaRPr sz="1050">
              <a:solidFill>
                <a:srgbClr val="212121"/>
              </a:solidFill>
              <a:latin typeface="Lato"/>
              <a:ea typeface="Lato"/>
              <a:cs typeface="Lato"/>
              <a:sym typeface="Lato"/>
            </a:endParaRPr>
          </a:p>
          <a:p>
            <a:pPr indent="0" lvl="0" marL="0" rtl="0" algn="l">
              <a:spcBef>
                <a:spcPts val="0"/>
              </a:spcBef>
              <a:spcAft>
                <a:spcPts val="0"/>
              </a:spcAft>
              <a:buNone/>
            </a:pPr>
            <a:r>
              <a:t/>
            </a:r>
            <a:endParaRPr sz="1050">
              <a:solidFill>
                <a:srgbClr val="212121"/>
              </a:solidFill>
              <a:latin typeface="Lato"/>
              <a:ea typeface="Lato"/>
              <a:cs typeface="Lato"/>
              <a:sym typeface="Lato"/>
            </a:endParaRPr>
          </a:p>
          <a:p>
            <a:pPr indent="0" lvl="0" marL="0" rtl="0" algn="l">
              <a:spcBef>
                <a:spcPts val="0"/>
              </a:spcBef>
              <a:spcAft>
                <a:spcPts val="0"/>
              </a:spcAft>
              <a:buNone/>
            </a:pPr>
            <a:r>
              <a:rPr b="1" lang="en" sz="1050">
                <a:solidFill>
                  <a:srgbClr val="212121"/>
                </a:solidFill>
                <a:latin typeface="Lato"/>
                <a:ea typeface="Lato"/>
                <a:cs typeface="Lato"/>
                <a:sym typeface="Lato"/>
              </a:rPr>
              <a:t>Text  Variables</a:t>
            </a:r>
            <a:endParaRPr sz="1050">
              <a:solidFill>
                <a:srgbClr val="212121"/>
              </a:solidFill>
              <a:latin typeface="Lato"/>
              <a:ea typeface="Lato"/>
              <a:cs typeface="Lato"/>
              <a:sym typeface="Lato"/>
            </a:endParaRPr>
          </a:p>
          <a:p>
            <a:pPr indent="0" lvl="0" marL="0" rtl="0" algn="l">
              <a:spcBef>
                <a:spcPts val="0"/>
              </a:spcBef>
              <a:spcAft>
                <a:spcPts val="0"/>
              </a:spcAft>
              <a:buNone/>
            </a:pPr>
            <a:r>
              <a:rPr lang="en" sz="1050">
                <a:solidFill>
                  <a:srgbClr val="212121"/>
                </a:solidFill>
                <a:latin typeface="Lato"/>
                <a:ea typeface="Lato"/>
                <a:cs typeface="Lato"/>
                <a:sym typeface="Lato"/>
              </a:rPr>
              <a:t>Title</a:t>
            </a:r>
            <a:endParaRPr sz="1050">
              <a:solidFill>
                <a:srgbClr val="212121"/>
              </a:solidFill>
              <a:latin typeface="Lato"/>
              <a:ea typeface="Lato"/>
              <a:cs typeface="Lato"/>
              <a:sym typeface="Lato"/>
            </a:endParaRPr>
          </a:p>
          <a:p>
            <a:pPr indent="0" lvl="0" marL="0" rtl="0" algn="l">
              <a:spcBef>
                <a:spcPts val="0"/>
              </a:spcBef>
              <a:spcAft>
                <a:spcPts val="0"/>
              </a:spcAft>
              <a:buNone/>
            </a:pPr>
            <a:r>
              <a:rPr lang="en" sz="1050">
                <a:solidFill>
                  <a:srgbClr val="212121"/>
                </a:solidFill>
                <a:latin typeface="Lato"/>
                <a:ea typeface="Lato"/>
                <a:cs typeface="Lato"/>
                <a:sym typeface="Lato"/>
              </a:rPr>
              <a:t>Department</a:t>
            </a:r>
            <a:endParaRPr sz="1050">
              <a:solidFill>
                <a:srgbClr val="212121"/>
              </a:solidFill>
              <a:latin typeface="Lato"/>
              <a:ea typeface="Lato"/>
              <a:cs typeface="Lato"/>
              <a:sym typeface="Lato"/>
            </a:endParaRPr>
          </a:p>
          <a:p>
            <a:pPr indent="0" lvl="0" marL="0" rtl="0" algn="l">
              <a:spcBef>
                <a:spcPts val="0"/>
              </a:spcBef>
              <a:spcAft>
                <a:spcPts val="0"/>
              </a:spcAft>
              <a:buNone/>
            </a:pPr>
            <a:r>
              <a:rPr lang="en" sz="1050">
                <a:solidFill>
                  <a:srgbClr val="212121"/>
                </a:solidFill>
                <a:latin typeface="Lato"/>
                <a:ea typeface="Lato"/>
                <a:cs typeface="Lato"/>
                <a:sym typeface="Lato"/>
              </a:rPr>
              <a:t>Company_profile</a:t>
            </a:r>
            <a:endParaRPr sz="1050">
              <a:solidFill>
                <a:srgbClr val="212121"/>
              </a:solidFill>
              <a:latin typeface="Lato"/>
              <a:ea typeface="Lato"/>
              <a:cs typeface="Lato"/>
              <a:sym typeface="Lato"/>
            </a:endParaRPr>
          </a:p>
          <a:p>
            <a:pPr indent="0" lvl="0" marL="0" rtl="0" algn="l">
              <a:spcBef>
                <a:spcPts val="0"/>
              </a:spcBef>
              <a:spcAft>
                <a:spcPts val="0"/>
              </a:spcAft>
              <a:buNone/>
            </a:pPr>
            <a:r>
              <a:rPr lang="en" sz="1050">
                <a:solidFill>
                  <a:srgbClr val="212121"/>
                </a:solidFill>
                <a:latin typeface="Lato"/>
                <a:ea typeface="Lato"/>
                <a:cs typeface="Lato"/>
                <a:sym typeface="Lato"/>
              </a:rPr>
              <a:t>Description</a:t>
            </a:r>
            <a:endParaRPr sz="1050">
              <a:solidFill>
                <a:srgbClr val="212121"/>
              </a:solidFill>
              <a:latin typeface="Lato"/>
              <a:ea typeface="Lato"/>
              <a:cs typeface="Lato"/>
              <a:sym typeface="Lato"/>
            </a:endParaRPr>
          </a:p>
          <a:p>
            <a:pPr indent="0" lvl="0" marL="0" rtl="0" algn="l">
              <a:spcBef>
                <a:spcPts val="0"/>
              </a:spcBef>
              <a:spcAft>
                <a:spcPts val="0"/>
              </a:spcAft>
              <a:buNone/>
            </a:pPr>
            <a:r>
              <a:rPr lang="en" sz="1050">
                <a:solidFill>
                  <a:srgbClr val="212121"/>
                </a:solidFill>
                <a:latin typeface="Lato"/>
                <a:ea typeface="Lato"/>
                <a:cs typeface="Lato"/>
                <a:sym typeface="Lato"/>
              </a:rPr>
              <a:t>Requirements</a:t>
            </a:r>
            <a:endParaRPr sz="1050">
              <a:solidFill>
                <a:srgbClr val="212121"/>
              </a:solidFill>
              <a:latin typeface="Lato"/>
              <a:ea typeface="Lato"/>
              <a:cs typeface="Lato"/>
              <a:sym typeface="Lato"/>
            </a:endParaRPr>
          </a:p>
          <a:p>
            <a:pPr indent="0" lvl="0" marL="0" rtl="0" algn="l">
              <a:spcBef>
                <a:spcPts val="0"/>
              </a:spcBef>
              <a:spcAft>
                <a:spcPts val="0"/>
              </a:spcAft>
              <a:buNone/>
            </a:pPr>
            <a:r>
              <a:rPr lang="en" sz="1050">
                <a:solidFill>
                  <a:srgbClr val="212121"/>
                </a:solidFill>
                <a:latin typeface="Lato"/>
                <a:ea typeface="Lato"/>
                <a:cs typeface="Lato"/>
                <a:sym typeface="Lato"/>
              </a:rPr>
              <a:t>Benefits</a:t>
            </a:r>
            <a:endParaRPr sz="1050">
              <a:solidFill>
                <a:srgbClr val="212121"/>
              </a:solidFill>
              <a:latin typeface="Lato"/>
              <a:ea typeface="Lato"/>
              <a:cs typeface="Lato"/>
              <a:sym typeface="Lato"/>
            </a:endParaRPr>
          </a:p>
          <a:p>
            <a:pPr indent="0" lvl="0" marL="0" rtl="0" algn="l">
              <a:spcBef>
                <a:spcPts val="0"/>
              </a:spcBef>
              <a:spcAft>
                <a:spcPts val="0"/>
              </a:spcAft>
              <a:buNone/>
            </a:pPr>
            <a:r>
              <a:rPr lang="en" sz="1050">
                <a:solidFill>
                  <a:srgbClr val="212121"/>
                </a:solidFill>
                <a:latin typeface="Lato"/>
                <a:ea typeface="Lato"/>
                <a:cs typeface="Lato"/>
                <a:sym typeface="Lato"/>
              </a:rPr>
              <a:t>Industry</a:t>
            </a:r>
            <a:endParaRPr sz="1050">
              <a:solidFill>
                <a:srgbClr val="212121"/>
              </a:solidFill>
              <a:latin typeface="Lato"/>
              <a:ea typeface="Lato"/>
              <a:cs typeface="Lato"/>
              <a:sym typeface="Lato"/>
            </a:endParaRPr>
          </a:p>
          <a:p>
            <a:pPr indent="0" lvl="0" marL="0" rtl="0" algn="l">
              <a:spcBef>
                <a:spcPts val="0"/>
              </a:spcBef>
              <a:spcAft>
                <a:spcPts val="0"/>
              </a:spcAft>
              <a:buNone/>
            </a:pPr>
            <a:r>
              <a:rPr lang="en" sz="1050">
                <a:solidFill>
                  <a:srgbClr val="212121"/>
                </a:solidFill>
                <a:latin typeface="Lato"/>
                <a:ea typeface="Lato"/>
                <a:cs typeface="Lato"/>
                <a:sym typeface="Lato"/>
              </a:rPr>
              <a:t>Function</a:t>
            </a:r>
            <a:endParaRPr sz="1050">
              <a:solidFill>
                <a:srgbClr val="212121"/>
              </a:solidFill>
              <a:latin typeface="Lato"/>
              <a:ea typeface="Lato"/>
              <a:cs typeface="Lato"/>
              <a:sym typeface="Lato"/>
            </a:endParaRPr>
          </a:p>
          <a:p>
            <a:pPr indent="0" lvl="0" marL="0" rtl="0" algn="l">
              <a:spcBef>
                <a:spcPts val="0"/>
              </a:spcBef>
              <a:spcAft>
                <a:spcPts val="0"/>
              </a:spcAft>
              <a:buNone/>
            </a:pPr>
            <a:r>
              <a:t/>
            </a:r>
            <a:endParaRPr sz="1050">
              <a:solidFill>
                <a:srgbClr val="212121"/>
              </a:solidFill>
              <a:latin typeface="Lato"/>
              <a:ea typeface="Lato"/>
              <a:cs typeface="Lato"/>
              <a:sym typeface="Lato"/>
            </a:endParaRPr>
          </a:p>
          <a:p>
            <a:pPr indent="0" lvl="0" marL="0" rtl="0" algn="l">
              <a:spcBef>
                <a:spcPts val="0"/>
              </a:spcBef>
              <a:spcAft>
                <a:spcPts val="0"/>
              </a:spcAft>
              <a:buClr>
                <a:schemeClr val="dk1"/>
              </a:buClr>
              <a:buSzPts val="1100"/>
              <a:buFont typeface="Arial"/>
              <a:buNone/>
            </a:pPr>
            <a:r>
              <a:rPr b="1" lang="en" sz="1050">
                <a:solidFill>
                  <a:srgbClr val="212121"/>
                </a:solidFill>
                <a:latin typeface="Lato"/>
                <a:ea typeface="Lato"/>
                <a:cs typeface="Lato"/>
                <a:sym typeface="Lato"/>
              </a:rPr>
              <a:t>Special Variables</a:t>
            </a:r>
            <a:endParaRPr sz="1050">
              <a:solidFill>
                <a:srgbClr val="212121"/>
              </a:solidFill>
              <a:latin typeface="Lato"/>
              <a:ea typeface="Lato"/>
              <a:cs typeface="Lato"/>
              <a:sym typeface="Lato"/>
            </a:endParaRPr>
          </a:p>
          <a:p>
            <a:pPr indent="0" lvl="0" marL="0" rtl="0" algn="l">
              <a:spcBef>
                <a:spcPts val="0"/>
              </a:spcBef>
              <a:spcAft>
                <a:spcPts val="0"/>
              </a:spcAft>
              <a:buClr>
                <a:schemeClr val="dk1"/>
              </a:buClr>
              <a:buSzPts val="1100"/>
              <a:buFont typeface="Arial"/>
              <a:buNone/>
            </a:pPr>
            <a:r>
              <a:rPr lang="en" sz="1050">
                <a:solidFill>
                  <a:srgbClr val="212121"/>
                </a:solidFill>
                <a:latin typeface="Lato"/>
                <a:ea typeface="Lato"/>
                <a:cs typeface="Lato"/>
                <a:sym typeface="Lato"/>
              </a:rPr>
              <a:t>Salary_range</a:t>
            </a:r>
            <a:endParaRPr sz="1050">
              <a:solidFill>
                <a:srgbClr val="212121"/>
              </a:solidFill>
              <a:latin typeface="Lato"/>
              <a:ea typeface="Lato"/>
              <a:cs typeface="Lato"/>
              <a:sym typeface="Lato"/>
            </a:endParaRPr>
          </a:p>
          <a:p>
            <a:pPr indent="0" lvl="0" marL="0" rtl="0" algn="l">
              <a:spcBef>
                <a:spcPts val="0"/>
              </a:spcBef>
              <a:spcAft>
                <a:spcPts val="0"/>
              </a:spcAft>
              <a:buClr>
                <a:schemeClr val="dk1"/>
              </a:buClr>
              <a:buSzPts val="1100"/>
              <a:buFont typeface="Arial"/>
              <a:buNone/>
            </a:pPr>
            <a:r>
              <a:rPr lang="en" sz="1050">
                <a:solidFill>
                  <a:srgbClr val="212121"/>
                </a:solidFill>
                <a:latin typeface="Lato"/>
                <a:ea typeface="Lato"/>
                <a:cs typeface="Lato"/>
                <a:sym typeface="Lato"/>
              </a:rPr>
              <a:t>Loation</a:t>
            </a:r>
            <a:endParaRPr sz="1050">
              <a:solidFill>
                <a:srgbClr val="212121"/>
              </a:solidFill>
              <a:latin typeface="Lato"/>
              <a:ea typeface="Lato"/>
              <a:cs typeface="Lato"/>
              <a:sym typeface="Lato"/>
            </a:endParaRPr>
          </a:p>
        </p:txBody>
      </p:sp>
      <p:grpSp>
        <p:nvGrpSpPr>
          <p:cNvPr id="628" name="Google Shape;628;p28"/>
          <p:cNvGrpSpPr/>
          <p:nvPr/>
        </p:nvGrpSpPr>
        <p:grpSpPr>
          <a:xfrm>
            <a:off x="7390898" y="110651"/>
            <a:ext cx="1367402" cy="1281600"/>
            <a:chOff x="7345498" y="660076"/>
            <a:chExt cx="1367402" cy="1281600"/>
          </a:xfrm>
        </p:grpSpPr>
        <p:sp>
          <p:nvSpPr>
            <p:cNvPr id="629" name="Google Shape;629;p28"/>
            <p:cNvSpPr/>
            <p:nvPr/>
          </p:nvSpPr>
          <p:spPr>
            <a:xfrm>
              <a:off x="7345500" y="660076"/>
              <a:ext cx="1367400" cy="1281600"/>
            </a:xfrm>
            <a:prstGeom prst="ellipse">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28"/>
            <p:cNvSpPr txBox="1"/>
            <p:nvPr/>
          </p:nvSpPr>
          <p:spPr>
            <a:xfrm>
              <a:off x="7345498" y="946782"/>
              <a:ext cx="1367400" cy="800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400">
                  <a:solidFill>
                    <a:schemeClr val="dk1"/>
                  </a:solidFill>
                  <a:latin typeface="Average"/>
                  <a:ea typeface="Average"/>
                  <a:cs typeface="Average"/>
                  <a:sym typeface="Average"/>
                </a:rPr>
                <a:t>17,879</a:t>
              </a:r>
              <a:endParaRPr b="1" sz="2400">
                <a:solidFill>
                  <a:schemeClr val="dk1"/>
                </a:solidFill>
                <a:latin typeface="Average"/>
                <a:ea typeface="Average"/>
                <a:cs typeface="Average"/>
                <a:sym typeface="Average"/>
              </a:endParaRPr>
            </a:p>
            <a:p>
              <a:pPr indent="0" lvl="0" marL="0" rtl="0" algn="ctr">
                <a:spcBef>
                  <a:spcPts val="0"/>
                </a:spcBef>
                <a:spcAft>
                  <a:spcPts val="0"/>
                </a:spcAft>
                <a:buNone/>
              </a:pPr>
              <a:r>
                <a:rPr b="1" lang="en" sz="1600">
                  <a:solidFill>
                    <a:schemeClr val="dk1"/>
                  </a:solidFill>
                  <a:latin typeface="Average"/>
                  <a:ea typeface="Average"/>
                  <a:cs typeface="Average"/>
                  <a:sym typeface="Average"/>
                </a:rPr>
                <a:t>postings</a:t>
              </a:r>
              <a:endParaRPr b="1" sz="1600">
                <a:solidFill>
                  <a:schemeClr val="dk1"/>
                </a:solidFill>
                <a:latin typeface="Average"/>
                <a:ea typeface="Average"/>
                <a:cs typeface="Average"/>
                <a:sym typeface="Average"/>
              </a:endParaRPr>
            </a:p>
          </p:txBody>
        </p:sp>
      </p:grpSp>
      <p:grpSp>
        <p:nvGrpSpPr>
          <p:cNvPr id="631" name="Google Shape;631;p28"/>
          <p:cNvGrpSpPr/>
          <p:nvPr/>
        </p:nvGrpSpPr>
        <p:grpSpPr>
          <a:xfrm>
            <a:off x="6101102" y="869938"/>
            <a:ext cx="904273" cy="861876"/>
            <a:chOff x="7345500" y="660076"/>
            <a:chExt cx="1367417" cy="1281600"/>
          </a:xfrm>
        </p:grpSpPr>
        <p:sp>
          <p:nvSpPr>
            <p:cNvPr id="632" name="Google Shape;632;p28"/>
            <p:cNvSpPr/>
            <p:nvPr/>
          </p:nvSpPr>
          <p:spPr>
            <a:xfrm>
              <a:off x="7345500" y="660076"/>
              <a:ext cx="1367400" cy="1281600"/>
            </a:xfrm>
            <a:prstGeom prst="ellipse">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28"/>
            <p:cNvSpPr txBox="1"/>
            <p:nvPr/>
          </p:nvSpPr>
          <p:spPr>
            <a:xfrm>
              <a:off x="7345517" y="752585"/>
              <a:ext cx="1367400" cy="1052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700">
                  <a:solidFill>
                    <a:schemeClr val="dk1"/>
                  </a:solidFill>
                  <a:latin typeface="Average"/>
                  <a:ea typeface="Average"/>
                  <a:cs typeface="Average"/>
                  <a:sym typeface="Average"/>
                </a:rPr>
                <a:t>600</a:t>
              </a:r>
              <a:endParaRPr b="1" sz="1700">
                <a:solidFill>
                  <a:schemeClr val="dk1"/>
                </a:solidFill>
                <a:latin typeface="Average"/>
                <a:ea typeface="Average"/>
                <a:cs typeface="Average"/>
                <a:sym typeface="Average"/>
              </a:endParaRPr>
            </a:p>
            <a:p>
              <a:pPr indent="0" lvl="0" marL="0" rtl="0" algn="ctr">
                <a:spcBef>
                  <a:spcPts val="0"/>
                </a:spcBef>
                <a:spcAft>
                  <a:spcPts val="0"/>
                </a:spcAft>
                <a:buNone/>
              </a:pPr>
              <a:r>
                <a:rPr b="1" lang="en" sz="1700">
                  <a:solidFill>
                    <a:schemeClr val="dk1"/>
                  </a:solidFill>
                  <a:latin typeface="Average"/>
                  <a:ea typeface="Average"/>
                  <a:cs typeface="Average"/>
                  <a:sym typeface="Average"/>
                </a:rPr>
                <a:t>tokens</a:t>
              </a:r>
              <a:endParaRPr b="1" sz="1700">
                <a:solidFill>
                  <a:schemeClr val="dk1"/>
                </a:solidFill>
                <a:latin typeface="Average"/>
                <a:ea typeface="Average"/>
                <a:cs typeface="Average"/>
                <a:sym typeface="Average"/>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7" name="Shape 637"/>
        <p:cNvGrpSpPr/>
        <p:nvPr/>
      </p:nvGrpSpPr>
      <p:grpSpPr>
        <a:xfrm>
          <a:off x="0" y="0"/>
          <a:ext cx="0" cy="0"/>
          <a:chOff x="0" y="0"/>
          <a:chExt cx="0" cy="0"/>
        </a:xfrm>
      </p:grpSpPr>
      <p:sp>
        <p:nvSpPr>
          <p:cNvPr id="638" name="Google Shape;638;p29"/>
          <p:cNvSpPr txBox="1"/>
          <p:nvPr>
            <p:ph type="ctrTitle"/>
          </p:nvPr>
        </p:nvSpPr>
        <p:spPr>
          <a:xfrm>
            <a:off x="6227800" y="1459825"/>
            <a:ext cx="2973600" cy="592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North America</a:t>
            </a:r>
            <a:endParaRPr/>
          </a:p>
        </p:txBody>
      </p:sp>
      <p:sp>
        <p:nvSpPr>
          <p:cNvPr id="639" name="Google Shape;639;p29"/>
          <p:cNvSpPr txBox="1"/>
          <p:nvPr>
            <p:ph idx="3" type="ctrTitle"/>
          </p:nvPr>
        </p:nvSpPr>
        <p:spPr>
          <a:xfrm>
            <a:off x="6227800" y="2478225"/>
            <a:ext cx="2973600" cy="592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Europe</a:t>
            </a:r>
            <a:endParaRPr/>
          </a:p>
        </p:txBody>
      </p:sp>
      <p:grpSp>
        <p:nvGrpSpPr>
          <p:cNvPr id="640" name="Google Shape;640;p29"/>
          <p:cNvGrpSpPr/>
          <p:nvPr/>
        </p:nvGrpSpPr>
        <p:grpSpPr>
          <a:xfrm>
            <a:off x="5829046" y="1742913"/>
            <a:ext cx="282436" cy="237797"/>
            <a:chOff x="5829046" y="1742913"/>
            <a:chExt cx="282436" cy="237797"/>
          </a:xfrm>
        </p:grpSpPr>
        <p:sp>
          <p:nvSpPr>
            <p:cNvPr id="641" name="Google Shape;641;p29"/>
            <p:cNvSpPr/>
            <p:nvPr/>
          </p:nvSpPr>
          <p:spPr>
            <a:xfrm rot="5400000">
              <a:off x="5860564" y="1732157"/>
              <a:ext cx="219033" cy="260137"/>
            </a:xfrm>
            <a:custGeom>
              <a:rect b="b" l="l" r="r" t="t"/>
              <a:pathLst>
                <a:path extrusionOk="0" h="18456" w="15537">
                  <a:moveTo>
                    <a:pt x="7606" y="0"/>
                  </a:moveTo>
                  <a:cubicBezTo>
                    <a:pt x="7424" y="0"/>
                    <a:pt x="7225" y="59"/>
                    <a:pt x="7004" y="210"/>
                  </a:cubicBezTo>
                  <a:cubicBezTo>
                    <a:pt x="6438" y="598"/>
                    <a:pt x="5967" y="1075"/>
                    <a:pt x="5430" y="1483"/>
                  </a:cubicBezTo>
                  <a:cubicBezTo>
                    <a:pt x="4080" y="2508"/>
                    <a:pt x="2964" y="3740"/>
                    <a:pt x="2032" y="5176"/>
                  </a:cubicBezTo>
                  <a:cubicBezTo>
                    <a:pt x="1126" y="6573"/>
                    <a:pt x="512" y="8057"/>
                    <a:pt x="139" y="9792"/>
                  </a:cubicBezTo>
                  <a:cubicBezTo>
                    <a:pt x="164" y="10481"/>
                    <a:pt x="0" y="11365"/>
                    <a:pt x="270" y="12086"/>
                  </a:cubicBezTo>
                  <a:cubicBezTo>
                    <a:pt x="555" y="12845"/>
                    <a:pt x="794" y="13648"/>
                    <a:pt x="1148" y="14402"/>
                  </a:cubicBezTo>
                  <a:cubicBezTo>
                    <a:pt x="1566" y="15298"/>
                    <a:pt x="2298" y="15856"/>
                    <a:pt x="2886" y="16492"/>
                  </a:cubicBezTo>
                  <a:cubicBezTo>
                    <a:pt x="3248" y="16884"/>
                    <a:pt x="3825" y="17509"/>
                    <a:pt x="4595" y="17509"/>
                  </a:cubicBezTo>
                  <a:cubicBezTo>
                    <a:pt x="4640" y="17509"/>
                    <a:pt x="4686" y="17506"/>
                    <a:pt x="4732" y="17502"/>
                  </a:cubicBezTo>
                  <a:cubicBezTo>
                    <a:pt x="4746" y="17501"/>
                    <a:pt x="4762" y="17499"/>
                    <a:pt x="4781" y="17499"/>
                  </a:cubicBezTo>
                  <a:cubicBezTo>
                    <a:pt x="4870" y="17499"/>
                    <a:pt x="5000" y="17529"/>
                    <a:pt x="4960" y="17732"/>
                  </a:cubicBezTo>
                  <a:cubicBezTo>
                    <a:pt x="4924" y="17911"/>
                    <a:pt x="5102" y="17978"/>
                    <a:pt x="5218" y="17978"/>
                  </a:cubicBezTo>
                  <a:cubicBezTo>
                    <a:pt x="5248" y="17978"/>
                    <a:pt x="5274" y="17973"/>
                    <a:pt x="5291" y="17965"/>
                  </a:cubicBezTo>
                  <a:cubicBezTo>
                    <a:pt x="5400" y="17912"/>
                    <a:pt x="5503" y="17892"/>
                    <a:pt x="5602" y="17892"/>
                  </a:cubicBezTo>
                  <a:cubicBezTo>
                    <a:pt x="5850" y="17892"/>
                    <a:pt x="6073" y="18021"/>
                    <a:pt x="6316" y="18088"/>
                  </a:cubicBezTo>
                  <a:cubicBezTo>
                    <a:pt x="6528" y="18148"/>
                    <a:pt x="6551" y="18391"/>
                    <a:pt x="6802" y="18419"/>
                  </a:cubicBezTo>
                  <a:cubicBezTo>
                    <a:pt x="7030" y="18444"/>
                    <a:pt x="7254" y="18456"/>
                    <a:pt x="7473" y="18456"/>
                  </a:cubicBezTo>
                  <a:cubicBezTo>
                    <a:pt x="9168" y="18456"/>
                    <a:pt x="10633" y="17752"/>
                    <a:pt x="12054" y="16820"/>
                  </a:cubicBezTo>
                  <a:cubicBezTo>
                    <a:pt x="13023" y="16183"/>
                    <a:pt x="13663" y="15257"/>
                    <a:pt x="14411" y="14423"/>
                  </a:cubicBezTo>
                  <a:cubicBezTo>
                    <a:pt x="14491" y="14333"/>
                    <a:pt x="14733" y="14317"/>
                    <a:pt x="14659" y="14178"/>
                  </a:cubicBezTo>
                  <a:cubicBezTo>
                    <a:pt x="14458" y="13802"/>
                    <a:pt x="14810" y="13565"/>
                    <a:pt x="14831" y="13285"/>
                  </a:cubicBezTo>
                  <a:cubicBezTo>
                    <a:pt x="14865" y="12838"/>
                    <a:pt x="15413" y="12735"/>
                    <a:pt x="15380" y="12418"/>
                  </a:cubicBezTo>
                  <a:cubicBezTo>
                    <a:pt x="15297" y="11627"/>
                    <a:pt x="15351" y="10834"/>
                    <a:pt x="15290" y="10060"/>
                  </a:cubicBezTo>
                  <a:cubicBezTo>
                    <a:pt x="15253" y="9591"/>
                    <a:pt x="15537" y="8932"/>
                    <a:pt x="14954" y="8548"/>
                  </a:cubicBezTo>
                  <a:cubicBezTo>
                    <a:pt x="15023" y="7411"/>
                    <a:pt x="14225" y="6602"/>
                    <a:pt x="13733" y="5728"/>
                  </a:cubicBezTo>
                  <a:cubicBezTo>
                    <a:pt x="13308" y="4973"/>
                    <a:pt x="12711" y="4223"/>
                    <a:pt x="11922" y="3698"/>
                  </a:cubicBezTo>
                  <a:cubicBezTo>
                    <a:pt x="11489" y="3409"/>
                    <a:pt x="11170" y="2967"/>
                    <a:pt x="10762" y="2620"/>
                  </a:cubicBezTo>
                  <a:cubicBezTo>
                    <a:pt x="10009" y="1981"/>
                    <a:pt x="9438" y="1117"/>
                    <a:pt x="8648" y="541"/>
                  </a:cubicBezTo>
                  <a:cubicBezTo>
                    <a:pt x="8378" y="345"/>
                    <a:pt x="8046" y="0"/>
                    <a:pt x="7606" y="0"/>
                  </a:cubicBezTo>
                  <a:close/>
                </a:path>
              </a:pathLst>
            </a:custGeom>
            <a:solidFill>
              <a:srgbClr val="A6DFD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29"/>
            <p:cNvSpPr/>
            <p:nvPr/>
          </p:nvSpPr>
          <p:spPr>
            <a:xfrm rot="5400000">
              <a:off x="5851366" y="1720593"/>
              <a:ext cx="237797" cy="282436"/>
            </a:xfrm>
            <a:custGeom>
              <a:rect b="b" l="l" r="r" t="t"/>
              <a:pathLst>
                <a:path extrusionOk="0" h="20038" w="16868">
                  <a:moveTo>
                    <a:pt x="8141" y="1180"/>
                  </a:moveTo>
                  <a:cubicBezTo>
                    <a:pt x="8352" y="1180"/>
                    <a:pt x="8529" y="1381"/>
                    <a:pt x="8800" y="1767"/>
                  </a:cubicBezTo>
                  <a:cubicBezTo>
                    <a:pt x="9118" y="2220"/>
                    <a:pt x="9542" y="2618"/>
                    <a:pt x="9981" y="2961"/>
                  </a:cubicBezTo>
                  <a:cubicBezTo>
                    <a:pt x="11153" y="3877"/>
                    <a:pt x="12071" y="5029"/>
                    <a:pt x="13098" y="6078"/>
                  </a:cubicBezTo>
                  <a:cubicBezTo>
                    <a:pt x="13702" y="6696"/>
                    <a:pt x="14121" y="7426"/>
                    <a:pt x="14526" y="8088"/>
                  </a:cubicBezTo>
                  <a:cubicBezTo>
                    <a:pt x="15041" y="8928"/>
                    <a:pt x="15356" y="9992"/>
                    <a:pt x="15377" y="11060"/>
                  </a:cubicBezTo>
                  <a:cubicBezTo>
                    <a:pt x="15390" y="11788"/>
                    <a:pt x="15453" y="12517"/>
                    <a:pt x="15240" y="13230"/>
                  </a:cubicBezTo>
                  <a:cubicBezTo>
                    <a:pt x="15172" y="13583"/>
                    <a:pt x="15191" y="13990"/>
                    <a:pt x="15017" y="14281"/>
                  </a:cubicBezTo>
                  <a:cubicBezTo>
                    <a:pt x="14506" y="15138"/>
                    <a:pt x="13976" y="15970"/>
                    <a:pt x="13191" y="16650"/>
                  </a:cubicBezTo>
                  <a:cubicBezTo>
                    <a:pt x="12415" y="17322"/>
                    <a:pt x="11519" y="17769"/>
                    <a:pt x="10681" y="18321"/>
                  </a:cubicBezTo>
                  <a:cubicBezTo>
                    <a:pt x="10244" y="18610"/>
                    <a:pt x="9753" y="18700"/>
                    <a:pt x="9264" y="18700"/>
                  </a:cubicBezTo>
                  <a:cubicBezTo>
                    <a:pt x="9009" y="18700"/>
                    <a:pt x="8755" y="18675"/>
                    <a:pt x="8509" y="18642"/>
                  </a:cubicBezTo>
                  <a:cubicBezTo>
                    <a:pt x="7915" y="18560"/>
                    <a:pt x="7322" y="18610"/>
                    <a:pt x="6713" y="18455"/>
                  </a:cubicBezTo>
                  <a:cubicBezTo>
                    <a:pt x="5109" y="18046"/>
                    <a:pt x="3885" y="17202"/>
                    <a:pt x="2825" y="15943"/>
                  </a:cubicBezTo>
                  <a:cubicBezTo>
                    <a:pt x="2294" y="15311"/>
                    <a:pt x="1948" y="14597"/>
                    <a:pt x="1496" y="13936"/>
                  </a:cubicBezTo>
                  <a:cubicBezTo>
                    <a:pt x="1142" y="13419"/>
                    <a:pt x="1108" y="12748"/>
                    <a:pt x="1137" y="12190"/>
                  </a:cubicBezTo>
                  <a:cubicBezTo>
                    <a:pt x="1184" y="11276"/>
                    <a:pt x="1047" y="10336"/>
                    <a:pt x="1392" y="9435"/>
                  </a:cubicBezTo>
                  <a:cubicBezTo>
                    <a:pt x="1881" y="8162"/>
                    <a:pt x="2512" y="6985"/>
                    <a:pt x="3243" y="5829"/>
                  </a:cubicBezTo>
                  <a:cubicBezTo>
                    <a:pt x="4347" y="4081"/>
                    <a:pt x="6038" y="2971"/>
                    <a:pt x="7482" y="1592"/>
                  </a:cubicBezTo>
                  <a:cubicBezTo>
                    <a:pt x="7772" y="1314"/>
                    <a:pt x="7968" y="1180"/>
                    <a:pt x="8141" y="1180"/>
                  </a:cubicBezTo>
                  <a:close/>
                  <a:moveTo>
                    <a:pt x="8257" y="0"/>
                  </a:moveTo>
                  <a:cubicBezTo>
                    <a:pt x="8061" y="0"/>
                    <a:pt x="7844" y="64"/>
                    <a:pt x="7605" y="228"/>
                  </a:cubicBezTo>
                  <a:cubicBezTo>
                    <a:pt x="6991" y="649"/>
                    <a:pt x="6479" y="1168"/>
                    <a:pt x="5895" y="1610"/>
                  </a:cubicBezTo>
                  <a:cubicBezTo>
                    <a:pt x="4431" y="2723"/>
                    <a:pt x="3219" y="4060"/>
                    <a:pt x="2208" y="5620"/>
                  </a:cubicBezTo>
                  <a:cubicBezTo>
                    <a:pt x="1224" y="7138"/>
                    <a:pt x="556" y="8748"/>
                    <a:pt x="153" y="10632"/>
                  </a:cubicBezTo>
                  <a:cubicBezTo>
                    <a:pt x="177" y="11380"/>
                    <a:pt x="0" y="12339"/>
                    <a:pt x="293" y="13122"/>
                  </a:cubicBezTo>
                  <a:cubicBezTo>
                    <a:pt x="602" y="13947"/>
                    <a:pt x="864" y="14818"/>
                    <a:pt x="1247" y="15638"/>
                  </a:cubicBezTo>
                  <a:cubicBezTo>
                    <a:pt x="1701" y="16608"/>
                    <a:pt x="2496" y="17215"/>
                    <a:pt x="3135" y="17907"/>
                  </a:cubicBezTo>
                  <a:cubicBezTo>
                    <a:pt x="3528" y="18332"/>
                    <a:pt x="4154" y="19009"/>
                    <a:pt x="4989" y="19009"/>
                  </a:cubicBezTo>
                  <a:cubicBezTo>
                    <a:pt x="5039" y="19009"/>
                    <a:pt x="5088" y="19007"/>
                    <a:pt x="5139" y="19002"/>
                  </a:cubicBezTo>
                  <a:cubicBezTo>
                    <a:pt x="5153" y="19001"/>
                    <a:pt x="5171" y="19000"/>
                    <a:pt x="5190" y="19000"/>
                  </a:cubicBezTo>
                  <a:cubicBezTo>
                    <a:pt x="5287" y="19000"/>
                    <a:pt x="5429" y="19031"/>
                    <a:pt x="5385" y="19252"/>
                  </a:cubicBezTo>
                  <a:cubicBezTo>
                    <a:pt x="5346" y="19447"/>
                    <a:pt x="5541" y="19519"/>
                    <a:pt x="5667" y="19519"/>
                  </a:cubicBezTo>
                  <a:cubicBezTo>
                    <a:pt x="5699" y="19519"/>
                    <a:pt x="5727" y="19514"/>
                    <a:pt x="5745" y="19505"/>
                  </a:cubicBezTo>
                  <a:cubicBezTo>
                    <a:pt x="5864" y="19447"/>
                    <a:pt x="5975" y="19425"/>
                    <a:pt x="6083" y="19425"/>
                  </a:cubicBezTo>
                  <a:cubicBezTo>
                    <a:pt x="6352" y="19425"/>
                    <a:pt x="6595" y="19566"/>
                    <a:pt x="6859" y="19638"/>
                  </a:cubicBezTo>
                  <a:cubicBezTo>
                    <a:pt x="7088" y="19703"/>
                    <a:pt x="7113" y="19967"/>
                    <a:pt x="7386" y="19997"/>
                  </a:cubicBezTo>
                  <a:cubicBezTo>
                    <a:pt x="7635" y="20024"/>
                    <a:pt x="7878" y="20037"/>
                    <a:pt x="8118" y="20037"/>
                  </a:cubicBezTo>
                  <a:cubicBezTo>
                    <a:pt x="9955" y="20037"/>
                    <a:pt x="11545" y="19274"/>
                    <a:pt x="13087" y="18262"/>
                  </a:cubicBezTo>
                  <a:cubicBezTo>
                    <a:pt x="14140" y="17571"/>
                    <a:pt x="14835" y="16567"/>
                    <a:pt x="15645" y="15661"/>
                  </a:cubicBezTo>
                  <a:cubicBezTo>
                    <a:pt x="15735" y="15562"/>
                    <a:pt x="15996" y="15545"/>
                    <a:pt x="15915" y="15394"/>
                  </a:cubicBezTo>
                  <a:cubicBezTo>
                    <a:pt x="15698" y="14987"/>
                    <a:pt x="16080" y="14728"/>
                    <a:pt x="16103" y="14425"/>
                  </a:cubicBezTo>
                  <a:cubicBezTo>
                    <a:pt x="16140" y="13939"/>
                    <a:pt x="16735" y="13829"/>
                    <a:pt x="16698" y="13483"/>
                  </a:cubicBezTo>
                  <a:cubicBezTo>
                    <a:pt x="16608" y="12625"/>
                    <a:pt x="16666" y="11763"/>
                    <a:pt x="16600" y="10924"/>
                  </a:cubicBezTo>
                  <a:cubicBezTo>
                    <a:pt x="16561" y="10414"/>
                    <a:pt x="16868" y="9699"/>
                    <a:pt x="16237" y="9281"/>
                  </a:cubicBezTo>
                  <a:cubicBezTo>
                    <a:pt x="16311" y="8046"/>
                    <a:pt x="15445" y="7168"/>
                    <a:pt x="14912" y="6221"/>
                  </a:cubicBezTo>
                  <a:cubicBezTo>
                    <a:pt x="14449" y="5400"/>
                    <a:pt x="13801" y="4587"/>
                    <a:pt x="12945" y="4015"/>
                  </a:cubicBezTo>
                  <a:cubicBezTo>
                    <a:pt x="12475" y="3702"/>
                    <a:pt x="12127" y="3221"/>
                    <a:pt x="11685" y="2845"/>
                  </a:cubicBezTo>
                  <a:cubicBezTo>
                    <a:pt x="10868" y="2151"/>
                    <a:pt x="10246" y="1212"/>
                    <a:pt x="9389" y="588"/>
                  </a:cubicBezTo>
                  <a:cubicBezTo>
                    <a:pt x="9096" y="375"/>
                    <a:pt x="8735" y="0"/>
                    <a:pt x="8257" y="0"/>
                  </a:cubicBezTo>
                  <a:close/>
                </a:path>
              </a:pathLst>
            </a:custGeom>
            <a:solidFill>
              <a:srgbClr val="212E4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43" name="Google Shape;643;p29"/>
          <p:cNvGrpSpPr/>
          <p:nvPr/>
        </p:nvGrpSpPr>
        <p:grpSpPr>
          <a:xfrm>
            <a:off x="5829234" y="2755341"/>
            <a:ext cx="282436" cy="237797"/>
            <a:chOff x="5829234" y="2755341"/>
            <a:chExt cx="282436" cy="237797"/>
          </a:xfrm>
        </p:grpSpPr>
        <p:sp>
          <p:nvSpPr>
            <p:cNvPr id="644" name="Google Shape;644;p29"/>
            <p:cNvSpPr/>
            <p:nvPr/>
          </p:nvSpPr>
          <p:spPr>
            <a:xfrm rot="5400000">
              <a:off x="5860759" y="2744579"/>
              <a:ext cx="219019" cy="260137"/>
            </a:xfrm>
            <a:custGeom>
              <a:rect b="b" l="l" r="r" t="t"/>
              <a:pathLst>
                <a:path extrusionOk="0" h="18456" w="15536">
                  <a:moveTo>
                    <a:pt x="7606" y="0"/>
                  </a:moveTo>
                  <a:cubicBezTo>
                    <a:pt x="7424" y="0"/>
                    <a:pt x="7225" y="59"/>
                    <a:pt x="7004" y="210"/>
                  </a:cubicBezTo>
                  <a:cubicBezTo>
                    <a:pt x="6438" y="598"/>
                    <a:pt x="5967" y="1075"/>
                    <a:pt x="5430" y="1483"/>
                  </a:cubicBezTo>
                  <a:cubicBezTo>
                    <a:pt x="4079" y="2508"/>
                    <a:pt x="2964" y="3740"/>
                    <a:pt x="2032" y="5176"/>
                  </a:cubicBezTo>
                  <a:cubicBezTo>
                    <a:pt x="1126" y="6573"/>
                    <a:pt x="512" y="8057"/>
                    <a:pt x="139" y="9792"/>
                  </a:cubicBezTo>
                  <a:cubicBezTo>
                    <a:pt x="163" y="10481"/>
                    <a:pt x="0" y="11365"/>
                    <a:pt x="269" y="12086"/>
                  </a:cubicBezTo>
                  <a:cubicBezTo>
                    <a:pt x="553" y="12845"/>
                    <a:pt x="793" y="13648"/>
                    <a:pt x="1147" y="14402"/>
                  </a:cubicBezTo>
                  <a:cubicBezTo>
                    <a:pt x="1566" y="15298"/>
                    <a:pt x="2297" y="15856"/>
                    <a:pt x="2885" y="16492"/>
                  </a:cubicBezTo>
                  <a:cubicBezTo>
                    <a:pt x="3247" y="16884"/>
                    <a:pt x="3824" y="17509"/>
                    <a:pt x="4594" y="17509"/>
                  </a:cubicBezTo>
                  <a:cubicBezTo>
                    <a:pt x="4639" y="17509"/>
                    <a:pt x="4685" y="17506"/>
                    <a:pt x="4731" y="17502"/>
                  </a:cubicBezTo>
                  <a:cubicBezTo>
                    <a:pt x="4744" y="17501"/>
                    <a:pt x="4761" y="17499"/>
                    <a:pt x="4779" y="17499"/>
                  </a:cubicBezTo>
                  <a:cubicBezTo>
                    <a:pt x="4869" y="17499"/>
                    <a:pt x="4999" y="17529"/>
                    <a:pt x="4958" y="17732"/>
                  </a:cubicBezTo>
                  <a:cubicBezTo>
                    <a:pt x="4922" y="17911"/>
                    <a:pt x="5101" y="17978"/>
                    <a:pt x="5216" y="17978"/>
                  </a:cubicBezTo>
                  <a:cubicBezTo>
                    <a:pt x="5247" y="17978"/>
                    <a:pt x="5273" y="17973"/>
                    <a:pt x="5289" y="17965"/>
                  </a:cubicBezTo>
                  <a:cubicBezTo>
                    <a:pt x="5399" y="17912"/>
                    <a:pt x="5502" y="17892"/>
                    <a:pt x="5601" y="17892"/>
                  </a:cubicBezTo>
                  <a:cubicBezTo>
                    <a:pt x="5849" y="17892"/>
                    <a:pt x="6072" y="18021"/>
                    <a:pt x="6315" y="18088"/>
                  </a:cubicBezTo>
                  <a:cubicBezTo>
                    <a:pt x="6526" y="18148"/>
                    <a:pt x="6550" y="18391"/>
                    <a:pt x="6801" y="18419"/>
                  </a:cubicBezTo>
                  <a:cubicBezTo>
                    <a:pt x="7029" y="18444"/>
                    <a:pt x="7252" y="18456"/>
                    <a:pt x="7472" y="18456"/>
                  </a:cubicBezTo>
                  <a:cubicBezTo>
                    <a:pt x="9166" y="18456"/>
                    <a:pt x="10632" y="17752"/>
                    <a:pt x="12052" y="16820"/>
                  </a:cubicBezTo>
                  <a:cubicBezTo>
                    <a:pt x="13022" y="16183"/>
                    <a:pt x="13662" y="15257"/>
                    <a:pt x="14409" y="14423"/>
                  </a:cubicBezTo>
                  <a:cubicBezTo>
                    <a:pt x="14490" y="14333"/>
                    <a:pt x="14732" y="14317"/>
                    <a:pt x="14657" y="14178"/>
                  </a:cubicBezTo>
                  <a:cubicBezTo>
                    <a:pt x="14457" y="13802"/>
                    <a:pt x="14809" y="13565"/>
                    <a:pt x="14830" y="13285"/>
                  </a:cubicBezTo>
                  <a:cubicBezTo>
                    <a:pt x="14864" y="12838"/>
                    <a:pt x="15412" y="12735"/>
                    <a:pt x="15379" y="12418"/>
                  </a:cubicBezTo>
                  <a:cubicBezTo>
                    <a:pt x="15296" y="11627"/>
                    <a:pt x="15350" y="10834"/>
                    <a:pt x="15289" y="10060"/>
                  </a:cubicBezTo>
                  <a:cubicBezTo>
                    <a:pt x="15252" y="9591"/>
                    <a:pt x="15535" y="8932"/>
                    <a:pt x="14953" y="8548"/>
                  </a:cubicBezTo>
                  <a:cubicBezTo>
                    <a:pt x="15021" y="7411"/>
                    <a:pt x="14225" y="6602"/>
                    <a:pt x="13733" y="5728"/>
                  </a:cubicBezTo>
                  <a:cubicBezTo>
                    <a:pt x="13307" y="4973"/>
                    <a:pt x="12710" y="4223"/>
                    <a:pt x="11922" y="3698"/>
                  </a:cubicBezTo>
                  <a:cubicBezTo>
                    <a:pt x="11489" y="3409"/>
                    <a:pt x="11170" y="2967"/>
                    <a:pt x="10762" y="2620"/>
                  </a:cubicBezTo>
                  <a:cubicBezTo>
                    <a:pt x="10009" y="1981"/>
                    <a:pt x="9437" y="1117"/>
                    <a:pt x="8648" y="541"/>
                  </a:cubicBezTo>
                  <a:cubicBezTo>
                    <a:pt x="8378" y="345"/>
                    <a:pt x="8046" y="0"/>
                    <a:pt x="7606" y="0"/>
                  </a:cubicBezTo>
                  <a:close/>
                </a:path>
              </a:pathLst>
            </a:custGeom>
            <a:solidFill>
              <a:srgbClr val="FED5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29"/>
            <p:cNvSpPr/>
            <p:nvPr/>
          </p:nvSpPr>
          <p:spPr>
            <a:xfrm rot="5400000">
              <a:off x="5851553" y="2733021"/>
              <a:ext cx="237797" cy="282436"/>
            </a:xfrm>
            <a:custGeom>
              <a:rect b="b" l="l" r="r" t="t"/>
              <a:pathLst>
                <a:path extrusionOk="0" h="20038" w="16868">
                  <a:moveTo>
                    <a:pt x="8141" y="1180"/>
                  </a:moveTo>
                  <a:cubicBezTo>
                    <a:pt x="8352" y="1180"/>
                    <a:pt x="8529" y="1381"/>
                    <a:pt x="8800" y="1767"/>
                  </a:cubicBezTo>
                  <a:cubicBezTo>
                    <a:pt x="9118" y="2220"/>
                    <a:pt x="9542" y="2618"/>
                    <a:pt x="9981" y="2961"/>
                  </a:cubicBezTo>
                  <a:cubicBezTo>
                    <a:pt x="11153" y="3877"/>
                    <a:pt x="12071" y="5029"/>
                    <a:pt x="13098" y="6078"/>
                  </a:cubicBezTo>
                  <a:cubicBezTo>
                    <a:pt x="13702" y="6696"/>
                    <a:pt x="14121" y="7426"/>
                    <a:pt x="14526" y="8088"/>
                  </a:cubicBezTo>
                  <a:cubicBezTo>
                    <a:pt x="15041" y="8928"/>
                    <a:pt x="15356" y="9992"/>
                    <a:pt x="15377" y="11060"/>
                  </a:cubicBezTo>
                  <a:cubicBezTo>
                    <a:pt x="15390" y="11788"/>
                    <a:pt x="15453" y="12517"/>
                    <a:pt x="15240" y="13230"/>
                  </a:cubicBezTo>
                  <a:cubicBezTo>
                    <a:pt x="15172" y="13583"/>
                    <a:pt x="15191" y="13990"/>
                    <a:pt x="15017" y="14281"/>
                  </a:cubicBezTo>
                  <a:cubicBezTo>
                    <a:pt x="14506" y="15138"/>
                    <a:pt x="13976" y="15970"/>
                    <a:pt x="13191" y="16650"/>
                  </a:cubicBezTo>
                  <a:cubicBezTo>
                    <a:pt x="12415" y="17322"/>
                    <a:pt x="11519" y="17769"/>
                    <a:pt x="10681" y="18321"/>
                  </a:cubicBezTo>
                  <a:cubicBezTo>
                    <a:pt x="10244" y="18610"/>
                    <a:pt x="9753" y="18700"/>
                    <a:pt x="9264" y="18700"/>
                  </a:cubicBezTo>
                  <a:cubicBezTo>
                    <a:pt x="9009" y="18700"/>
                    <a:pt x="8755" y="18675"/>
                    <a:pt x="8509" y="18642"/>
                  </a:cubicBezTo>
                  <a:cubicBezTo>
                    <a:pt x="7915" y="18560"/>
                    <a:pt x="7322" y="18610"/>
                    <a:pt x="6713" y="18455"/>
                  </a:cubicBezTo>
                  <a:cubicBezTo>
                    <a:pt x="5109" y="18046"/>
                    <a:pt x="3885" y="17202"/>
                    <a:pt x="2825" y="15943"/>
                  </a:cubicBezTo>
                  <a:cubicBezTo>
                    <a:pt x="2294" y="15311"/>
                    <a:pt x="1948" y="14597"/>
                    <a:pt x="1496" y="13936"/>
                  </a:cubicBezTo>
                  <a:cubicBezTo>
                    <a:pt x="1142" y="13419"/>
                    <a:pt x="1108" y="12748"/>
                    <a:pt x="1137" y="12190"/>
                  </a:cubicBezTo>
                  <a:cubicBezTo>
                    <a:pt x="1184" y="11276"/>
                    <a:pt x="1047" y="10336"/>
                    <a:pt x="1392" y="9435"/>
                  </a:cubicBezTo>
                  <a:cubicBezTo>
                    <a:pt x="1880" y="8162"/>
                    <a:pt x="2512" y="6985"/>
                    <a:pt x="3243" y="5829"/>
                  </a:cubicBezTo>
                  <a:cubicBezTo>
                    <a:pt x="4347" y="4081"/>
                    <a:pt x="6038" y="2971"/>
                    <a:pt x="7482" y="1592"/>
                  </a:cubicBezTo>
                  <a:cubicBezTo>
                    <a:pt x="7772" y="1314"/>
                    <a:pt x="7968" y="1180"/>
                    <a:pt x="8141" y="1180"/>
                  </a:cubicBezTo>
                  <a:close/>
                  <a:moveTo>
                    <a:pt x="8257" y="0"/>
                  </a:moveTo>
                  <a:cubicBezTo>
                    <a:pt x="8061" y="0"/>
                    <a:pt x="7844" y="64"/>
                    <a:pt x="7605" y="228"/>
                  </a:cubicBezTo>
                  <a:cubicBezTo>
                    <a:pt x="6991" y="649"/>
                    <a:pt x="6479" y="1168"/>
                    <a:pt x="5895" y="1610"/>
                  </a:cubicBezTo>
                  <a:cubicBezTo>
                    <a:pt x="4431" y="2723"/>
                    <a:pt x="3219" y="4060"/>
                    <a:pt x="2208" y="5620"/>
                  </a:cubicBezTo>
                  <a:cubicBezTo>
                    <a:pt x="1224" y="7138"/>
                    <a:pt x="556" y="8748"/>
                    <a:pt x="153" y="10632"/>
                  </a:cubicBezTo>
                  <a:cubicBezTo>
                    <a:pt x="179" y="11380"/>
                    <a:pt x="0" y="12339"/>
                    <a:pt x="293" y="13122"/>
                  </a:cubicBezTo>
                  <a:cubicBezTo>
                    <a:pt x="602" y="13947"/>
                    <a:pt x="864" y="14818"/>
                    <a:pt x="1247" y="15638"/>
                  </a:cubicBezTo>
                  <a:cubicBezTo>
                    <a:pt x="1701" y="16608"/>
                    <a:pt x="2496" y="17215"/>
                    <a:pt x="3135" y="17907"/>
                  </a:cubicBezTo>
                  <a:cubicBezTo>
                    <a:pt x="3528" y="18332"/>
                    <a:pt x="4154" y="19009"/>
                    <a:pt x="4989" y="19009"/>
                  </a:cubicBezTo>
                  <a:cubicBezTo>
                    <a:pt x="5039" y="19009"/>
                    <a:pt x="5088" y="19007"/>
                    <a:pt x="5139" y="19002"/>
                  </a:cubicBezTo>
                  <a:cubicBezTo>
                    <a:pt x="5153" y="19001"/>
                    <a:pt x="5171" y="19000"/>
                    <a:pt x="5190" y="19000"/>
                  </a:cubicBezTo>
                  <a:cubicBezTo>
                    <a:pt x="5287" y="19000"/>
                    <a:pt x="5430" y="19031"/>
                    <a:pt x="5386" y="19252"/>
                  </a:cubicBezTo>
                  <a:cubicBezTo>
                    <a:pt x="5346" y="19447"/>
                    <a:pt x="5541" y="19519"/>
                    <a:pt x="5667" y="19519"/>
                  </a:cubicBezTo>
                  <a:cubicBezTo>
                    <a:pt x="5699" y="19519"/>
                    <a:pt x="5727" y="19514"/>
                    <a:pt x="5745" y="19505"/>
                  </a:cubicBezTo>
                  <a:cubicBezTo>
                    <a:pt x="5864" y="19447"/>
                    <a:pt x="5976" y="19425"/>
                    <a:pt x="6083" y="19425"/>
                  </a:cubicBezTo>
                  <a:cubicBezTo>
                    <a:pt x="6353" y="19425"/>
                    <a:pt x="6596" y="19566"/>
                    <a:pt x="6859" y="19638"/>
                  </a:cubicBezTo>
                  <a:cubicBezTo>
                    <a:pt x="7088" y="19703"/>
                    <a:pt x="7113" y="19967"/>
                    <a:pt x="7386" y="19997"/>
                  </a:cubicBezTo>
                  <a:cubicBezTo>
                    <a:pt x="7635" y="20024"/>
                    <a:pt x="7878" y="20037"/>
                    <a:pt x="8118" y="20037"/>
                  </a:cubicBezTo>
                  <a:cubicBezTo>
                    <a:pt x="9955" y="20037"/>
                    <a:pt x="11545" y="19274"/>
                    <a:pt x="13087" y="18262"/>
                  </a:cubicBezTo>
                  <a:cubicBezTo>
                    <a:pt x="14140" y="17571"/>
                    <a:pt x="14835" y="16567"/>
                    <a:pt x="15647" y="15661"/>
                  </a:cubicBezTo>
                  <a:cubicBezTo>
                    <a:pt x="15735" y="15562"/>
                    <a:pt x="15996" y="15545"/>
                    <a:pt x="15915" y="15394"/>
                  </a:cubicBezTo>
                  <a:cubicBezTo>
                    <a:pt x="15698" y="14987"/>
                    <a:pt x="16080" y="14728"/>
                    <a:pt x="16103" y="14425"/>
                  </a:cubicBezTo>
                  <a:cubicBezTo>
                    <a:pt x="16140" y="13939"/>
                    <a:pt x="16735" y="13829"/>
                    <a:pt x="16698" y="13483"/>
                  </a:cubicBezTo>
                  <a:cubicBezTo>
                    <a:pt x="16609" y="12625"/>
                    <a:pt x="16666" y="11763"/>
                    <a:pt x="16600" y="10924"/>
                  </a:cubicBezTo>
                  <a:cubicBezTo>
                    <a:pt x="16561" y="10414"/>
                    <a:pt x="16868" y="9699"/>
                    <a:pt x="16237" y="9281"/>
                  </a:cubicBezTo>
                  <a:cubicBezTo>
                    <a:pt x="16311" y="8046"/>
                    <a:pt x="15445" y="7168"/>
                    <a:pt x="14912" y="6221"/>
                  </a:cubicBezTo>
                  <a:cubicBezTo>
                    <a:pt x="14450" y="5400"/>
                    <a:pt x="13801" y="4587"/>
                    <a:pt x="12945" y="4015"/>
                  </a:cubicBezTo>
                  <a:cubicBezTo>
                    <a:pt x="12475" y="3702"/>
                    <a:pt x="12127" y="3221"/>
                    <a:pt x="11685" y="2845"/>
                  </a:cubicBezTo>
                  <a:cubicBezTo>
                    <a:pt x="10868" y="2151"/>
                    <a:pt x="10246" y="1212"/>
                    <a:pt x="9389" y="588"/>
                  </a:cubicBezTo>
                  <a:cubicBezTo>
                    <a:pt x="9096" y="375"/>
                    <a:pt x="8735" y="0"/>
                    <a:pt x="8257" y="0"/>
                  </a:cubicBezTo>
                  <a:close/>
                </a:path>
              </a:pathLst>
            </a:custGeom>
            <a:solidFill>
              <a:srgbClr val="212E4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46" name="Google Shape;646;p29"/>
          <p:cNvSpPr txBox="1"/>
          <p:nvPr>
            <p:ph idx="6" type="ctrTitle"/>
          </p:nvPr>
        </p:nvSpPr>
        <p:spPr>
          <a:xfrm>
            <a:off x="506425" y="263050"/>
            <a:ext cx="7290300" cy="732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EDA - Map of location</a:t>
            </a:r>
            <a:endParaRPr sz="2800"/>
          </a:p>
        </p:txBody>
      </p:sp>
      <p:pic>
        <p:nvPicPr>
          <p:cNvPr id="647" name="Google Shape;647;p29"/>
          <p:cNvPicPr preferRelativeResize="0"/>
          <p:nvPr/>
        </p:nvPicPr>
        <p:blipFill rotWithShape="1">
          <a:blip r:embed="rId3">
            <a:alphaModFix/>
          </a:blip>
          <a:srcRect b="10631" l="24486" r="25876" t="7145"/>
          <a:stretch/>
        </p:blipFill>
        <p:spPr>
          <a:xfrm>
            <a:off x="238863" y="1318788"/>
            <a:ext cx="5473874" cy="2911650"/>
          </a:xfrm>
          <a:prstGeom prst="rect">
            <a:avLst/>
          </a:prstGeom>
          <a:noFill/>
          <a:ln>
            <a:noFill/>
          </a:ln>
        </p:spPr>
      </p:pic>
      <p:grpSp>
        <p:nvGrpSpPr>
          <p:cNvPr id="648" name="Google Shape;648;p29"/>
          <p:cNvGrpSpPr/>
          <p:nvPr/>
        </p:nvGrpSpPr>
        <p:grpSpPr>
          <a:xfrm>
            <a:off x="1089675" y="1951030"/>
            <a:ext cx="282432" cy="295996"/>
            <a:chOff x="-122525" y="2910875"/>
            <a:chExt cx="574750" cy="747275"/>
          </a:xfrm>
        </p:grpSpPr>
        <p:sp>
          <p:nvSpPr>
            <p:cNvPr id="649" name="Google Shape;649;p29"/>
            <p:cNvSpPr/>
            <p:nvPr/>
          </p:nvSpPr>
          <p:spPr>
            <a:xfrm>
              <a:off x="-122525" y="2910875"/>
              <a:ext cx="574750" cy="747175"/>
            </a:xfrm>
            <a:custGeom>
              <a:rect b="b" l="l" r="r" t="t"/>
              <a:pathLst>
                <a:path extrusionOk="0" h="29887" w="22990">
                  <a:moveTo>
                    <a:pt x="12589" y="0"/>
                  </a:moveTo>
                  <a:cubicBezTo>
                    <a:pt x="12421" y="0"/>
                    <a:pt x="12257" y="17"/>
                    <a:pt x="12114" y="29"/>
                  </a:cubicBezTo>
                  <a:cubicBezTo>
                    <a:pt x="11600" y="74"/>
                    <a:pt x="11062" y="183"/>
                    <a:pt x="10546" y="183"/>
                  </a:cubicBezTo>
                  <a:cubicBezTo>
                    <a:pt x="10520" y="183"/>
                    <a:pt x="10493" y="182"/>
                    <a:pt x="10467" y="182"/>
                  </a:cubicBezTo>
                  <a:cubicBezTo>
                    <a:pt x="10435" y="181"/>
                    <a:pt x="10403" y="181"/>
                    <a:pt x="10371" y="181"/>
                  </a:cubicBezTo>
                  <a:cubicBezTo>
                    <a:pt x="9202" y="181"/>
                    <a:pt x="8145" y="671"/>
                    <a:pt x="7124" y="1055"/>
                  </a:cubicBezTo>
                  <a:cubicBezTo>
                    <a:pt x="6261" y="1380"/>
                    <a:pt x="5355" y="1867"/>
                    <a:pt x="4604" y="2538"/>
                  </a:cubicBezTo>
                  <a:cubicBezTo>
                    <a:pt x="3877" y="3189"/>
                    <a:pt x="3169" y="3861"/>
                    <a:pt x="2642" y="4660"/>
                  </a:cubicBezTo>
                  <a:cubicBezTo>
                    <a:pt x="2185" y="5357"/>
                    <a:pt x="1676" y="6062"/>
                    <a:pt x="1563" y="6673"/>
                  </a:cubicBezTo>
                  <a:cubicBezTo>
                    <a:pt x="1057" y="7782"/>
                    <a:pt x="839" y="8717"/>
                    <a:pt x="579" y="9644"/>
                  </a:cubicBezTo>
                  <a:cubicBezTo>
                    <a:pt x="63" y="11484"/>
                    <a:pt x="1" y="13352"/>
                    <a:pt x="306" y="15203"/>
                  </a:cubicBezTo>
                  <a:cubicBezTo>
                    <a:pt x="552" y="16687"/>
                    <a:pt x="1243" y="18058"/>
                    <a:pt x="1801" y="19454"/>
                  </a:cubicBezTo>
                  <a:cubicBezTo>
                    <a:pt x="2441" y="21056"/>
                    <a:pt x="3452" y="22461"/>
                    <a:pt x="4506" y="23797"/>
                  </a:cubicBezTo>
                  <a:cubicBezTo>
                    <a:pt x="5405" y="24939"/>
                    <a:pt x="6355" y="26055"/>
                    <a:pt x="7371" y="27114"/>
                  </a:cubicBezTo>
                  <a:cubicBezTo>
                    <a:pt x="8305" y="28087"/>
                    <a:pt x="9343" y="28958"/>
                    <a:pt x="10464" y="29710"/>
                  </a:cubicBezTo>
                  <a:cubicBezTo>
                    <a:pt x="10637" y="29827"/>
                    <a:pt x="10800" y="29887"/>
                    <a:pt x="10978" y="29887"/>
                  </a:cubicBezTo>
                  <a:cubicBezTo>
                    <a:pt x="11103" y="29887"/>
                    <a:pt x="11235" y="29857"/>
                    <a:pt x="11382" y="29797"/>
                  </a:cubicBezTo>
                  <a:cubicBezTo>
                    <a:pt x="12213" y="29455"/>
                    <a:pt x="12575" y="28612"/>
                    <a:pt x="13275" y="28121"/>
                  </a:cubicBezTo>
                  <a:cubicBezTo>
                    <a:pt x="13867" y="27705"/>
                    <a:pt x="14253" y="26993"/>
                    <a:pt x="14851" y="26591"/>
                  </a:cubicBezTo>
                  <a:cubicBezTo>
                    <a:pt x="15519" y="26142"/>
                    <a:pt x="15799" y="25321"/>
                    <a:pt x="16551" y="24988"/>
                  </a:cubicBezTo>
                  <a:cubicBezTo>
                    <a:pt x="16628" y="24955"/>
                    <a:pt x="16683" y="24834"/>
                    <a:pt x="16714" y="24742"/>
                  </a:cubicBezTo>
                  <a:cubicBezTo>
                    <a:pt x="16897" y="24178"/>
                    <a:pt x="17424" y="23862"/>
                    <a:pt x="17814" y="23537"/>
                  </a:cubicBezTo>
                  <a:cubicBezTo>
                    <a:pt x="18356" y="23081"/>
                    <a:pt x="18622" y="22445"/>
                    <a:pt x="19084" y="21950"/>
                  </a:cubicBezTo>
                  <a:cubicBezTo>
                    <a:pt x="19400" y="21612"/>
                    <a:pt x="19663" y="21026"/>
                    <a:pt x="19971" y="20603"/>
                  </a:cubicBezTo>
                  <a:cubicBezTo>
                    <a:pt x="20701" y="19597"/>
                    <a:pt x="21172" y="18470"/>
                    <a:pt x="21721" y="17381"/>
                  </a:cubicBezTo>
                  <a:cubicBezTo>
                    <a:pt x="22076" y="16673"/>
                    <a:pt x="22093" y="15847"/>
                    <a:pt x="22376" y="15099"/>
                  </a:cubicBezTo>
                  <a:cubicBezTo>
                    <a:pt x="22705" y="14238"/>
                    <a:pt x="22561" y="13286"/>
                    <a:pt x="22840" y="12399"/>
                  </a:cubicBezTo>
                  <a:cubicBezTo>
                    <a:pt x="22989" y="11924"/>
                    <a:pt x="22776" y="11389"/>
                    <a:pt x="22700" y="10923"/>
                  </a:cubicBezTo>
                  <a:cubicBezTo>
                    <a:pt x="22519" y="9820"/>
                    <a:pt x="22518" y="8685"/>
                    <a:pt x="22071" y="7605"/>
                  </a:cubicBezTo>
                  <a:cubicBezTo>
                    <a:pt x="21607" y="6477"/>
                    <a:pt x="21252" y="5313"/>
                    <a:pt x="20424" y="4383"/>
                  </a:cubicBezTo>
                  <a:cubicBezTo>
                    <a:pt x="19826" y="3711"/>
                    <a:pt x="19381" y="2881"/>
                    <a:pt x="18481" y="2518"/>
                  </a:cubicBezTo>
                  <a:cubicBezTo>
                    <a:pt x="18354" y="2467"/>
                    <a:pt x="18261" y="2336"/>
                    <a:pt x="18244" y="2175"/>
                  </a:cubicBezTo>
                  <a:cubicBezTo>
                    <a:pt x="18232" y="2064"/>
                    <a:pt x="18195" y="1945"/>
                    <a:pt x="18083" y="1945"/>
                  </a:cubicBezTo>
                  <a:cubicBezTo>
                    <a:pt x="18064" y="1945"/>
                    <a:pt x="18043" y="1949"/>
                    <a:pt x="18019" y="1956"/>
                  </a:cubicBezTo>
                  <a:cubicBezTo>
                    <a:pt x="17989" y="1966"/>
                    <a:pt x="17961" y="1970"/>
                    <a:pt x="17934" y="1970"/>
                  </a:cubicBezTo>
                  <a:cubicBezTo>
                    <a:pt x="17651" y="1970"/>
                    <a:pt x="17551" y="1476"/>
                    <a:pt x="17275" y="1476"/>
                  </a:cubicBezTo>
                  <a:cubicBezTo>
                    <a:pt x="17202" y="1476"/>
                    <a:pt x="17118" y="1510"/>
                    <a:pt x="17014" y="1597"/>
                  </a:cubicBezTo>
                  <a:cubicBezTo>
                    <a:pt x="17002" y="1561"/>
                    <a:pt x="16972" y="1519"/>
                    <a:pt x="16980" y="1487"/>
                  </a:cubicBezTo>
                  <a:cubicBezTo>
                    <a:pt x="17027" y="1289"/>
                    <a:pt x="17009" y="1231"/>
                    <a:pt x="16960" y="1231"/>
                  </a:cubicBezTo>
                  <a:cubicBezTo>
                    <a:pt x="16899" y="1231"/>
                    <a:pt x="16792" y="1321"/>
                    <a:pt x="16706" y="1347"/>
                  </a:cubicBezTo>
                  <a:cubicBezTo>
                    <a:pt x="16669" y="1358"/>
                    <a:pt x="16630" y="1364"/>
                    <a:pt x="16592" y="1364"/>
                  </a:cubicBezTo>
                  <a:cubicBezTo>
                    <a:pt x="16481" y="1364"/>
                    <a:pt x="16375" y="1316"/>
                    <a:pt x="16320" y="1215"/>
                  </a:cubicBezTo>
                  <a:cubicBezTo>
                    <a:pt x="15961" y="543"/>
                    <a:pt x="15303" y="745"/>
                    <a:pt x="14744" y="665"/>
                  </a:cubicBezTo>
                  <a:cubicBezTo>
                    <a:pt x="14739" y="665"/>
                    <a:pt x="14733" y="664"/>
                    <a:pt x="14727" y="664"/>
                  </a:cubicBezTo>
                  <a:cubicBezTo>
                    <a:pt x="14665" y="664"/>
                    <a:pt x="14568" y="703"/>
                    <a:pt x="14516" y="703"/>
                  </a:cubicBezTo>
                  <a:cubicBezTo>
                    <a:pt x="14490" y="703"/>
                    <a:pt x="14475" y="694"/>
                    <a:pt x="14480" y="665"/>
                  </a:cubicBezTo>
                  <a:cubicBezTo>
                    <a:pt x="14541" y="354"/>
                    <a:pt x="14500" y="263"/>
                    <a:pt x="14417" y="263"/>
                  </a:cubicBezTo>
                  <a:cubicBezTo>
                    <a:pt x="14304" y="263"/>
                    <a:pt x="14111" y="435"/>
                    <a:pt x="13998" y="435"/>
                  </a:cubicBezTo>
                  <a:cubicBezTo>
                    <a:pt x="13983" y="435"/>
                    <a:pt x="13969" y="432"/>
                    <a:pt x="13957" y="425"/>
                  </a:cubicBezTo>
                  <a:cubicBezTo>
                    <a:pt x="13915" y="400"/>
                    <a:pt x="13867" y="396"/>
                    <a:pt x="13816" y="396"/>
                  </a:cubicBezTo>
                  <a:cubicBezTo>
                    <a:pt x="13793" y="396"/>
                    <a:pt x="13770" y="396"/>
                    <a:pt x="13746" y="396"/>
                  </a:cubicBezTo>
                  <a:cubicBezTo>
                    <a:pt x="13667" y="396"/>
                    <a:pt x="13584" y="388"/>
                    <a:pt x="13507" y="311"/>
                  </a:cubicBezTo>
                  <a:cubicBezTo>
                    <a:pt x="13252" y="59"/>
                    <a:pt x="12911" y="0"/>
                    <a:pt x="12589" y="0"/>
                  </a:cubicBezTo>
                  <a:close/>
                </a:path>
              </a:pathLst>
            </a:custGeom>
            <a:solidFill>
              <a:srgbClr val="A6DFD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29"/>
            <p:cNvSpPr/>
            <p:nvPr/>
          </p:nvSpPr>
          <p:spPr>
            <a:xfrm>
              <a:off x="-122525" y="2910925"/>
              <a:ext cx="574750" cy="747225"/>
            </a:xfrm>
            <a:custGeom>
              <a:rect b="b" l="l" r="r" t="t"/>
              <a:pathLst>
                <a:path extrusionOk="0" h="29889" w="22990">
                  <a:moveTo>
                    <a:pt x="10998" y="1566"/>
                  </a:moveTo>
                  <a:cubicBezTo>
                    <a:pt x="11155" y="1566"/>
                    <a:pt x="11313" y="1576"/>
                    <a:pt x="11472" y="1599"/>
                  </a:cubicBezTo>
                  <a:cubicBezTo>
                    <a:pt x="12175" y="1699"/>
                    <a:pt x="12887" y="1689"/>
                    <a:pt x="13590" y="1847"/>
                  </a:cubicBezTo>
                  <a:cubicBezTo>
                    <a:pt x="14346" y="2017"/>
                    <a:pt x="15102" y="2107"/>
                    <a:pt x="15813" y="2476"/>
                  </a:cubicBezTo>
                  <a:cubicBezTo>
                    <a:pt x="17107" y="3147"/>
                    <a:pt x="18286" y="3956"/>
                    <a:pt x="19213" y="5083"/>
                  </a:cubicBezTo>
                  <a:cubicBezTo>
                    <a:pt x="19895" y="5914"/>
                    <a:pt x="20243" y="6947"/>
                    <a:pt x="20784" y="7865"/>
                  </a:cubicBezTo>
                  <a:cubicBezTo>
                    <a:pt x="20961" y="8166"/>
                    <a:pt x="20929" y="8536"/>
                    <a:pt x="20985" y="8862"/>
                  </a:cubicBezTo>
                  <a:cubicBezTo>
                    <a:pt x="21208" y="10132"/>
                    <a:pt x="21552" y="11393"/>
                    <a:pt x="21370" y="12711"/>
                  </a:cubicBezTo>
                  <a:lnTo>
                    <a:pt x="21370" y="12712"/>
                  </a:lnTo>
                  <a:cubicBezTo>
                    <a:pt x="21259" y="13511"/>
                    <a:pt x="21370" y="14376"/>
                    <a:pt x="21105" y="15112"/>
                  </a:cubicBezTo>
                  <a:cubicBezTo>
                    <a:pt x="20769" y="16049"/>
                    <a:pt x="20686" y="17131"/>
                    <a:pt x="19867" y="17867"/>
                  </a:cubicBezTo>
                  <a:cubicBezTo>
                    <a:pt x="19675" y="18039"/>
                    <a:pt x="19942" y="18327"/>
                    <a:pt x="19770" y="18562"/>
                  </a:cubicBezTo>
                  <a:cubicBezTo>
                    <a:pt x="19343" y="19138"/>
                    <a:pt x="19019" y="19792"/>
                    <a:pt x="18521" y="20314"/>
                  </a:cubicBezTo>
                  <a:cubicBezTo>
                    <a:pt x="18265" y="20582"/>
                    <a:pt x="18122" y="20923"/>
                    <a:pt x="17925" y="21219"/>
                  </a:cubicBezTo>
                  <a:cubicBezTo>
                    <a:pt x="17264" y="22213"/>
                    <a:pt x="16372" y="22994"/>
                    <a:pt x="15625" y="23904"/>
                  </a:cubicBezTo>
                  <a:cubicBezTo>
                    <a:pt x="14584" y="25174"/>
                    <a:pt x="13293" y="26198"/>
                    <a:pt x="12207" y="27428"/>
                  </a:cubicBezTo>
                  <a:cubicBezTo>
                    <a:pt x="11912" y="27764"/>
                    <a:pt x="11671" y="28305"/>
                    <a:pt x="11063" y="28350"/>
                  </a:cubicBezTo>
                  <a:cubicBezTo>
                    <a:pt x="11012" y="28354"/>
                    <a:pt x="10962" y="28357"/>
                    <a:pt x="10915" y="28357"/>
                  </a:cubicBezTo>
                  <a:cubicBezTo>
                    <a:pt x="10747" y="28357"/>
                    <a:pt x="10607" y="28323"/>
                    <a:pt x="10512" y="28189"/>
                  </a:cubicBezTo>
                  <a:cubicBezTo>
                    <a:pt x="9988" y="27448"/>
                    <a:pt x="9080" y="27122"/>
                    <a:pt x="8557" y="26413"/>
                  </a:cubicBezTo>
                  <a:cubicBezTo>
                    <a:pt x="7960" y="25604"/>
                    <a:pt x="7162" y="24991"/>
                    <a:pt x="6576" y="24164"/>
                  </a:cubicBezTo>
                  <a:cubicBezTo>
                    <a:pt x="6271" y="23734"/>
                    <a:pt x="5984" y="23259"/>
                    <a:pt x="5591" y="22861"/>
                  </a:cubicBezTo>
                  <a:cubicBezTo>
                    <a:pt x="5140" y="22408"/>
                    <a:pt x="4890" y="21760"/>
                    <a:pt x="4590" y="21189"/>
                  </a:cubicBezTo>
                  <a:cubicBezTo>
                    <a:pt x="4222" y="20485"/>
                    <a:pt x="3815" y="19782"/>
                    <a:pt x="3519" y="19060"/>
                  </a:cubicBezTo>
                  <a:cubicBezTo>
                    <a:pt x="3270" y="18451"/>
                    <a:pt x="2986" y="17833"/>
                    <a:pt x="2789" y="17187"/>
                  </a:cubicBezTo>
                  <a:cubicBezTo>
                    <a:pt x="2441" y="16049"/>
                    <a:pt x="2176" y="14888"/>
                    <a:pt x="1938" y="13729"/>
                  </a:cubicBezTo>
                  <a:cubicBezTo>
                    <a:pt x="1868" y="13392"/>
                    <a:pt x="1674" y="12884"/>
                    <a:pt x="2007" y="12498"/>
                  </a:cubicBezTo>
                  <a:cubicBezTo>
                    <a:pt x="1547" y="12078"/>
                    <a:pt x="1972" y="11574"/>
                    <a:pt x="1877" y="11145"/>
                  </a:cubicBezTo>
                  <a:cubicBezTo>
                    <a:pt x="1727" y="10463"/>
                    <a:pt x="2034" y="9874"/>
                    <a:pt x="2076" y="9239"/>
                  </a:cubicBezTo>
                  <a:cubicBezTo>
                    <a:pt x="2153" y="8073"/>
                    <a:pt x="2757" y="7092"/>
                    <a:pt x="3171" y="5981"/>
                  </a:cubicBezTo>
                  <a:cubicBezTo>
                    <a:pt x="3641" y="5608"/>
                    <a:pt x="3866" y="5006"/>
                    <a:pt x="4339" y="4560"/>
                  </a:cubicBezTo>
                  <a:cubicBezTo>
                    <a:pt x="4693" y="4226"/>
                    <a:pt x="5024" y="3844"/>
                    <a:pt x="5357" y="3481"/>
                  </a:cubicBezTo>
                  <a:cubicBezTo>
                    <a:pt x="5588" y="3229"/>
                    <a:pt x="5859" y="3261"/>
                    <a:pt x="6092" y="3125"/>
                  </a:cubicBezTo>
                  <a:cubicBezTo>
                    <a:pt x="6793" y="2718"/>
                    <a:pt x="7432" y="2222"/>
                    <a:pt x="8294" y="2068"/>
                  </a:cubicBezTo>
                  <a:cubicBezTo>
                    <a:pt x="9197" y="1906"/>
                    <a:pt x="10080" y="1566"/>
                    <a:pt x="10998" y="1566"/>
                  </a:cubicBezTo>
                  <a:close/>
                  <a:moveTo>
                    <a:pt x="12590" y="0"/>
                  </a:moveTo>
                  <a:cubicBezTo>
                    <a:pt x="12421" y="0"/>
                    <a:pt x="12258" y="17"/>
                    <a:pt x="12114" y="30"/>
                  </a:cubicBezTo>
                  <a:cubicBezTo>
                    <a:pt x="11599" y="75"/>
                    <a:pt x="11058" y="183"/>
                    <a:pt x="10541" y="183"/>
                  </a:cubicBezTo>
                  <a:cubicBezTo>
                    <a:pt x="10516" y="183"/>
                    <a:pt x="10492" y="183"/>
                    <a:pt x="10468" y="182"/>
                  </a:cubicBezTo>
                  <a:cubicBezTo>
                    <a:pt x="10436" y="182"/>
                    <a:pt x="10404" y="181"/>
                    <a:pt x="10371" y="181"/>
                  </a:cubicBezTo>
                  <a:cubicBezTo>
                    <a:pt x="9202" y="181"/>
                    <a:pt x="8145" y="670"/>
                    <a:pt x="7124" y="1055"/>
                  </a:cubicBezTo>
                  <a:cubicBezTo>
                    <a:pt x="6261" y="1379"/>
                    <a:pt x="5355" y="1868"/>
                    <a:pt x="4605" y="2538"/>
                  </a:cubicBezTo>
                  <a:cubicBezTo>
                    <a:pt x="3878" y="3188"/>
                    <a:pt x="3170" y="3861"/>
                    <a:pt x="2644" y="4661"/>
                  </a:cubicBezTo>
                  <a:cubicBezTo>
                    <a:pt x="2185" y="5357"/>
                    <a:pt x="1676" y="6061"/>
                    <a:pt x="1563" y="6672"/>
                  </a:cubicBezTo>
                  <a:cubicBezTo>
                    <a:pt x="1059" y="7781"/>
                    <a:pt x="840" y="8718"/>
                    <a:pt x="580" y="9646"/>
                  </a:cubicBezTo>
                  <a:cubicBezTo>
                    <a:pt x="63" y="11486"/>
                    <a:pt x="1" y="13353"/>
                    <a:pt x="306" y="15205"/>
                  </a:cubicBezTo>
                  <a:cubicBezTo>
                    <a:pt x="552" y="16689"/>
                    <a:pt x="1243" y="18060"/>
                    <a:pt x="1801" y="19456"/>
                  </a:cubicBezTo>
                  <a:cubicBezTo>
                    <a:pt x="2441" y="21058"/>
                    <a:pt x="3453" y="22463"/>
                    <a:pt x="4506" y="23799"/>
                  </a:cubicBezTo>
                  <a:cubicBezTo>
                    <a:pt x="5406" y="24940"/>
                    <a:pt x="6355" y="26057"/>
                    <a:pt x="7371" y="27115"/>
                  </a:cubicBezTo>
                  <a:cubicBezTo>
                    <a:pt x="8307" y="28089"/>
                    <a:pt x="9343" y="28960"/>
                    <a:pt x="10464" y="29712"/>
                  </a:cubicBezTo>
                  <a:cubicBezTo>
                    <a:pt x="10637" y="29828"/>
                    <a:pt x="10800" y="29888"/>
                    <a:pt x="10978" y="29888"/>
                  </a:cubicBezTo>
                  <a:cubicBezTo>
                    <a:pt x="11103" y="29888"/>
                    <a:pt x="11235" y="29859"/>
                    <a:pt x="11382" y="29799"/>
                  </a:cubicBezTo>
                  <a:cubicBezTo>
                    <a:pt x="12213" y="29457"/>
                    <a:pt x="12575" y="28614"/>
                    <a:pt x="13275" y="28122"/>
                  </a:cubicBezTo>
                  <a:cubicBezTo>
                    <a:pt x="13867" y="27707"/>
                    <a:pt x="14254" y="26995"/>
                    <a:pt x="14851" y="26593"/>
                  </a:cubicBezTo>
                  <a:cubicBezTo>
                    <a:pt x="15519" y="26143"/>
                    <a:pt x="15799" y="25323"/>
                    <a:pt x="16552" y="24989"/>
                  </a:cubicBezTo>
                  <a:cubicBezTo>
                    <a:pt x="16628" y="24956"/>
                    <a:pt x="16683" y="24835"/>
                    <a:pt x="16714" y="24744"/>
                  </a:cubicBezTo>
                  <a:cubicBezTo>
                    <a:pt x="16897" y="24180"/>
                    <a:pt x="17424" y="23863"/>
                    <a:pt x="17814" y="23538"/>
                  </a:cubicBezTo>
                  <a:cubicBezTo>
                    <a:pt x="18357" y="23083"/>
                    <a:pt x="18624" y="22447"/>
                    <a:pt x="19084" y="21952"/>
                  </a:cubicBezTo>
                  <a:cubicBezTo>
                    <a:pt x="19400" y="21614"/>
                    <a:pt x="19664" y="21028"/>
                    <a:pt x="19971" y="20604"/>
                  </a:cubicBezTo>
                  <a:cubicBezTo>
                    <a:pt x="20701" y="19599"/>
                    <a:pt x="21172" y="18472"/>
                    <a:pt x="21721" y="17381"/>
                  </a:cubicBezTo>
                  <a:cubicBezTo>
                    <a:pt x="22076" y="16675"/>
                    <a:pt x="22093" y="15847"/>
                    <a:pt x="22378" y="15101"/>
                  </a:cubicBezTo>
                  <a:cubicBezTo>
                    <a:pt x="22705" y="14240"/>
                    <a:pt x="22561" y="13286"/>
                    <a:pt x="22840" y="12401"/>
                  </a:cubicBezTo>
                  <a:cubicBezTo>
                    <a:pt x="22989" y="11924"/>
                    <a:pt x="22776" y="11388"/>
                    <a:pt x="22700" y="10923"/>
                  </a:cubicBezTo>
                  <a:cubicBezTo>
                    <a:pt x="22521" y="9819"/>
                    <a:pt x="22518" y="8686"/>
                    <a:pt x="22072" y="7604"/>
                  </a:cubicBezTo>
                  <a:cubicBezTo>
                    <a:pt x="21607" y="6477"/>
                    <a:pt x="21253" y="5313"/>
                    <a:pt x="20425" y="4383"/>
                  </a:cubicBezTo>
                  <a:cubicBezTo>
                    <a:pt x="19826" y="3712"/>
                    <a:pt x="19381" y="2881"/>
                    <a:pt x="18481" y="2518"/>
                  </a:cubicBezTo>
                  <a:cubicBezTo>
                    <a:pt x="18354" y="2467"/>
                    <a:pt x="18261" y="2335"/>
                    <a:pt x="18244" y="2174"/>
                  </a:cubicBezTo>
                  <a:cubicBezTo>
                    <a:pt x="18232" y="2064"/>
                    <a:pt x="18196" y="1946"/>
                    <a:pt x="18083" y="1946"/>
                  </a:cubicBezTo>
                  <a:cubicBezTo>
                    <a:pt x="18064" y="1946"/>
                    <a:pt x="18043" y="1949"/>
                    <a:pt x="18019" y="1957"/>
                  </a:cubicBezTo>
                  <a:cubicBezTo>
                    <a:pt x="17989" y="1966"/>
                    <a:pt x="17961" y="1971"/>
                    <a:pt x="17934" y="1971"/>
                  </a:cubicBezTo>
                  <a:cubicBezTo>
                    <a:pt x="17652" y="1971"/>
                    <a:pt x="17552" y="1476"/>
                    <a:pt x="17276" y="1476"/>
                  </a:cubicBezTo>
                  <a:cubicBezTo>
                    <a:pt x="17203" y="1476"/>
                    <a:pt x="17118" y="1511"/>
                    <a:pt x="17014" y="1598"/>
                  </a:cubicBezTo>
                  <a:cubicBezTo>
                    <a:pt x="17002" y="1561"/>
                    <a:pt x="16972" y="1520"/>
                    <a:pt x="16980" y="1488"/>
                  </a:cubicBezTo>
                  <a:cubicBezTo>
                    <a:pt x="17028" y="1290"/>
                    <a:pt x="17009" y="1231"/>
                    <a:pt x="16961" y="1231"/>
                  </a:cubicBezTo>
                  <a:cubicBezTo>
                    <a:pt x="16900" y="1231"/>
                    <a:pt x="16793" y="1321"/>
                    <a:pt x="16707" y="1347"/>
                  </a:cubicBezTo>
                  <a:cubicBezTo>
                    <a:pt x="16670" y="1359"/>
                    <a:pt x="16631" y="1364"/>
                    <a:pt x="16593" y="1364"/>
                  </a:cubicBezTo>
                  <a:cubicBezTo>
                    <a:pt x="16482" y="1364"/>
                    <a:pt x="16375" y="1316"/>
                    <a:pt x="16322" y="1215"/>
                  </a:cubicBezTo>
                  <a:cubicBezTo>
                    <a:pt x="15961" y="544"/>
                    <a:pt x="15303" y="744"/>
                    <a:pt x="14744" y="666"/>
                  </a:cubicBezTo>
                  <a:cubicBezTo>
                    <a:pt x="14739" y="665"/>
                    <a:pt x="14733" y="665"/>
                    <a:pt x="14727" y="665"/>
                  </a:cubicBezTo>
                  <a:cubicBezTo>
                    <a:pt x="14665" y="665"/>
                    <a:pt x="14568" y="703"/>
                    <a:pt x="14516" y="703"/>
                  </a:cubicBezTo>
                  <a:cubicBezTo>
                    <a:pt x="14490" y="703"/>
                    <a:pt x="14475" y="694"/>
                    <a:pt x="14480" y="666"/>
                  </a:cubicBezTo>
                  <a:cubicBezTo>
                    <a:pt x="14541" y="354"/>
                    <a:pt x="14500" y="264"/>
                    <a:pt x="14417" y="264"/>
                  </a:cubicBezTo>
                  <a:cubicBezTo>
                    <a:pt x="14303" y="264"/>
                    <a:pt x="14110" y="435"/>
                    <a:pt x="13998" y="435"/>
                  </a:cubicBezTo>
                  <a:cubicBezTo>
                    <a:pt x="13983" y="435"/>
                    <a:pt x="13969" y="432"/>
                    <a:pt x="13957" y="425"/>
                  </a:cubicBezTo>
                  <a:cubicBezTo>
                    <a:pt x="13914" y="399"/>
                    <a:pt x="13865" y="395"/>
                    <a:pt x="13814" y="395"/>
                  </a:cubicBezTo>
                  <a:cubicBezTo>
                    <a:pt x="13792" y="395"/>
                    <a:pt x="13769" y="396"/>
                    <a:pt x="13747" y="396"/>
                  </a:cubicBezTo>
                  <a:cubicBezTo>
                    <a:pt x="13668" y="396"/>
                    <a:pt x="13585" y="388"/>
                    <a:pt x="13508" y="312"/>
                  </a:cubicBezTo>
                  <a:cubicBezTo>
                    <a:pt x="13252" y="59"/>
                    <a:pt x="12911" y="0"/>
                    <a:pt x="1259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51" name="Google Shape;651;p29"/>
          <p:cNvGrpSpPr/>
          <p:nvPr/>
        </p:nvGrpSpPr>
        <p:grpSpPr>
          <a:xfrm>
            <a:off x="3016710" y="1713837"/>
            <a:ext cx="282459" cy="295965"/>
            <a:chOff x="542000" y="2912325"/>
            <a:chExt cx="552650" cy="725050"/>
          </a:xfrm>
        </p:grpSpPr>
        <p:sp>
          <p:nvSpPr>
            <p:cNvPr id="652" name="Google Shape;652;p29"/>
            <p:cNvSpPr/>
            <p:nvPr/>
          </p:nvSpPr>
          <p:spPr>
            <a:xfrm>
              <a:off x="542025" y="2912325"/>
              <a:ext cx="552625" cy="725025"/>
            </a:xfrm>
            <a:custGeom>
              <a:rect b="b" l="l" r="r" t="t"/>
              <a:pathLst>
                <a:path extrusionOk="0" h="29001" w="22105">
                  <a:moveTo>
                    <a:pt x="11590" y="1"/>
                  </a:moveTo>
                  <a:cubicBezTo>
                    <a:pt x="11339" y="1"/>
                    <a:pt x="11083" y="68"/>
                    <a:pt x="10868" y="74"/>
                  </a:cubicBezTo>
                  <a:cubicBezTo>
                    <a:pt x="10347" y="91"/>
                    <a:pt x="9790" y="308"/>
                    <a:pt x="9238" y="333"/>
                  </a:cubicBezTo>
                  <a:cubicBezTo>
                    <a:pt x="8081" y="384"/>
                    <a:pt x="7054" y="941"/>
                    <a:pt x="6085" y="1405"/>
                  </a:cubicBezTo>
                  <a:cubicBezTo>
                    <a:pt x="5330" y="1765"/>
                    <a:pt x="4535" y="2285"/>
                    <a:pt x="3861" y="2941"/>
                  </a:cubicBezTo>
                  <a:cubicBezTo>
                    <a:pt x="2856" y="3919"/>
                    <a:pt x="2039" y="4997"/>
                    <a:pt x="1454" y="6234"/>
                  </a:cubicBezTo>
                  <a:cubicBezTo>
                    <a:pt x="655" y="7919"/>
                    <a:pt x="264" y="9761"/>
                    <a:pt x="119" y="11591"/>
                  </a:cubicBezTo>
                  <a:cubicBezTo>
                    <a:pt x="0" y="13095"/>
                    <a:pt x="115" y="14639"/>
                    <a:pt x="632" y="16131"/>
                  </a:cubicBezTo>
                  <a:cubicBezTo>
                    <a:pt x="1042" y="17310"/>
                    <a:pt x="1607" y="18417"/>
                    <a:pt x="2164" y="19510"/>
                  </a:cubicBezTo>
                  <a:cubicBezTo>
                    <a:pt x="2663" y="20488"/>
                    <a:pt x="3249" y="21454"/>
                    <a:pt x="4032" y="22294"/>
                  </a:cubicBezTo>
                  <a:cubicBezTo>
                    <a:pt x="4832" y="23154"/>
                    <a:pt x="5555" y="24085"/>
                    <a:pt x="6386" y="24925"/>
                  </a:cubicBezTo>
                  <a:cubicBezTo>
                    <a:pt x="7831" y="26383"/>
                    <a:pt x="9256" y="27852"/>
                    <a:pt x="11118" y="28807"/>
                  </a:cubicBezTo>
                  <a:cubicBezTo>
                    <a:pt x="11360" y="28931"/>
                    <a:pt x="11606" y="29001"/>
                    <a:pt x="11839" y="29001"/>
                  </a:cubicBezTo>
                  <a:cubicBezTo>
                    <a:pt x="12146" y="29001"/>
                    <a:pt x="12430" y="28878"/>
                    <a:pt x="12644" y="28596"/>
                  </a:cubicBezTo>
                  <a:cubicBezTo>
                    <a:pt x="13119" y="27972"/>
                    <a:pt x="13714" y="27462"/>
                    <a:pt x="14214" y="26878"/>
                  </a:cubicBezTo>
                  <a:cubicBezTo>
                    <a:pt x="15058" y="25896"/>
                    <a:pt x="15876" y="24891"/>
                    <a:pt x="16805" y="23988"/>
                  </a:cubicBezTo>
                  <a:cubicBezTo>
                    <a:pt x="17028" y="23771"/>
                    <a:pt x="16911" y="23397"/>
                    <a:pt x="17153" y="23276"/>
                  </a:cubicBezTo>
                  <a:cubicBezTo>
                    <a:pt x="17672" y="23018"/>
                    <a:pt x="17777" y="22433"/>
                    <a:pt x="18182" y="22094"/>
                  </a:cubicBezTo>
                  <a:cubicBezTo>
                    <a:pt x="18325" y="21974"/>
                    <a:pt x="18544" y="21910"/>
                    <a:pt x="18556" y="21665"/>
                  </a:cubicBezTo>
                  <a:cubicBezTo>
                    <a:pt x="18583" y="21099"/>
                    <a:pt x="19127" y="20836"/>
                    <a:pt x="19325" y="20332"/>
                  </a:cubicBezTo>
                  <a:cubicBezTo>
                    <a:pt x="19651" y="19505"/>
                    <a:pt x="20201" y="18767"/>
                    <a:pt x="20651" y="17989"/>
                  </a:cubicBezTo>
                  <a:cubicBezTo>
                    <a:pt x="20793" y="17745"/>
                    <a:pt x="20628" y="17430"/>
                    <a:pt x="20894" y="17188"/>
                  </a:cubicBezTo>
                  <a:cubicBezTo>
                    <a:pt x="21207" y="16904"/>
                    <a:pt x="21297" y="16476"/>
                    <a:pt x="21381" y="16067"/>
                  </a:cubicBezTo>
                  <a:cubicBezTo>
                    <a:pt x="21519" y="15392"/>
                    <a:pt x="21632" y="14709"/>
                    <a:pt x="21793" y="14039"/>
                  </a:cubicBezTo>
                  <a:cubicBezTo>
                    <a:pt x="22006" y="13158"/>
                    <a:pt x="21995" y="12247"/>
                    <a:pt x="22051" y="11360"/>
                  </a:cubicBezTo>
                  <a:cubicBezTo>
                    <a:pt x="22105" y="10507"/>
                    <a:pt x="21852" y="9612"/>
                    <a:pt x="21615" y="8769"/>
                  </a:cubicBezTo>
                  <a:cubicBezTo>
                    <a:pt x="21466" y="8240"/>
                    <a:pt x="21511" y="7664"/>
                    <a:pt x="21239" y="7179"/>
                  </a:cubicBezTo>
                  <a:cubicBezTo>
                    <a:pt x="20749" y="6312"/>
                    <a:pt x="20439" y="5360"/>
                    <a:pt x="19856" y="4523"/>
                  </a:cubicBezTo>
                  <a:cubicBezTo>
                    <a:pt x="19513" y="4031"/>
                    <a:pt x="19127" y="3510"/>
                    <a:pt x="18718" y="3172"/>
                  </a:cubicBezTo>
                  <a:cubicBezTo>
                    <a:pt x="18255" y="2789"/>
                    <a:pt x="17946" y="2091"/>
                    <a:pt x="17195" y="2063"/>
                  </a:cubicBezTo>
                  <a:cubicBezTo>
                    <a:pt x="17083" y="2058"/>
                    <a:pt x="17001" y="1889"/>
                    <a:pt x="16941" y="1751"/>
                  </a:cubicBezTo>
                  <a:cubicBezTo>
                    <a:pt x="16796" y="1418"/>
                    <a:pt x="16210" y="1609"/>
                    <a:pt x="16173" y="1126"/>
                  </a:cubicBezTo>
                  <a:cubicBezTo>
                    <a:pt x="16137" y="1140"/>
                    <a:pt x="16090" y="1144"/>
                    <a:pt x="16063" y="1168"/>
                  </a:cubicBezTo>
                  <a:cubicBezTo>
                    <a:pt x="15912" y="1307"/>
                    <a:pt x="15817" y="1362"/>
                    <a:pt x="15757" y="1362"/>
                  </a:cubicBezTo>
                  <a:cubicBezTo>
                    <a:pt x="15620" y="1362"/>
                    <a:pt x="15673" y="1070"/>
                    <a:pt x="15669" y="855"/>
                  </a:cubicBezTo>
                  <a:lnTo>
                    <a:pt x="15669" y="855"/>
                  </a:lnTo>
                  <a:cubicBezTo>
                    <a:pt x="15538" y="900"/>
                    <a:pt x="15310" y="1038"/>
                    <a:pt x="15216" y="1038"/>
                  </a:cubicBezTo>
                  <a:cubicBezTo>
                    <a:pt x="15176" y="1038"/>
                    <a:pt x="15160" y="1013"/>
                    <a:pt x="15188" y="943"/>
                  </a:cubicBezTo>
                  <a:cubicBezTo>
                    <a:pt x="15272" y="728"/>
                    <a:pt x="15270" y="683"/>
                    <a:pt x="15223" y="683"/>
                  </a:cubicBezTo>
                  <a:cubicBezTo>
                    <a:pt x="15190" y="683"/>
                    <a:pt x="15134" y="705"/>
                    <a:pt x="15070" y="705"/>
                  </a:cubicBezTo>
                  <a:cubicBezTo>
                    <a:pt x="15044" y="705"/>
                    <a:pt x="15017" y="702"/>
                    <a:pt x="14990" y="692"/>
                  </a:cubicBezTo>
                  <a:cubicBezTo>
                    <a:pt x="14605" y="550"/>
                    <a:pt x="14222" y="507"/>
                    <a:pt x="13834" y="507"/>
                  </a:cubicBezTo>
                  <a:cubicBezTo>
                    <a:pt x="13684" y="507"/>
                    <a:pt x="13533" y="514"/>
                    <a:pt x="13380" y="523"/>
                  </a:cubicBezTo>
                  <a:cubicBezTo>
                    <a:pt x="13366" y="524"/>
                    <a:pt x="13352" y="525"/>
                    <a:pt x="13338" y="525"/>
                  </a:cubicBezTo>
                  <a:cubicBezTo>
                    <a:pt x="13298" y="525"/>
                    <a:pt x="13259" y="522"/>
                    <a:pt x="13219" y="521"/>
                  </a:cubicBezTo>
                  <a:cubicBezTo>
                    <a:pt x="13230" y="260"/>
                    <a:pt x="13177" y="183"/>
                    <a:pt x="13096" y="183"/>
                  </a:cubicBezTo>
                  <a:cubicBezTo>
                    <a:pt x="12982" y="183"/>
                    <a:pt x="12814" y="337"/>
                    <a:pt x="12699" y="337"/>
                  </a:cubicBezTo>
                  <a:cubicBezTo>
                    <a:pt x="12684" y="337"/>
                    <a:pt x="12669" y="334"/>
                    <a:pt x="12656" y="328"/>
                  </a:cubicBezTo>
                  <a:cubicBezTo>
                    <a:pt x="12635" y="318"/>
                    <a:pt x="12612" y="314"/>
                    <a:pt x="12589" y="314"/>
                  </a:cubicBezTo>
                  <a:cubicBezTo>
                    <a:pt x="12520" y="314"/>
                    <a:pt x="12443" y="346"/>
                    <a:pt x="12375" y="346"/>
                  </a:cubicBezTo>
                  <a:cubicBezTo>
                    <a:pt x="12332" y="346"/>
                    <a:pt x="12293" y="334"/>
                    <a:pt x="12260" y="295"/>
                  </a:cubicBezTo>
                  <a:cubicBezTo>
                    <a:pt x="12067" y="62"/>
                    <a:pt x="11831" y="1"/>
                    <a:pt x="11590" y="1"/>
                  </a:cubicBezTo>
                  <a:close/>
                </a:path>
              </a:pathLst>
            </a:custGeom>
            <a:solidFill>
              <a:srgbClr val="FED5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29"/>
            <p:cNvSpPr/>
            <p:nvPr/>
          </p:nvSpPr>
          <p:spPr>
            <a:xfrm>
              <a:off x="542000" y="2912375"/>
              <a:ext cx="552650" cy="725000"/>
            </a:xfrm>
            <a:custGeom>
              <a:rect b="b" l="l" r="r" t="t"/>
              <a:pathLst>
                <a:path extrusionOk="0" h="29000" w="22106">
                  <a:moveTo>
                    <a:pt x="10389" y="1605"/>
                  </a:moveTo>
                  <a:cubicBezTo>
                    <a:pt x="10980" y="1605"/>
                    <a:pt x="11572" y="1678"/>
                    <a:pt x="12158" y="1712"/>
                  </a:cubicBezTo>
                  <a:cubicBezTo>
                    <a:pt x="12989" y="1761"/>
                    <a:pt x="13868" y="1740"/>
                    <a:pt x="14634" y="2205"/>
                  </a:cubicBezTo>
                  <a:cubicBezTo>
                    <a:pt x="14698" y="2244"/>
                    <a:pt x="14794" y="2225"/>
                    <a:pt x="14866" y="2255"/>
                  </a:cubicBezTo>
                  <a:cubicBezTo>
                    <a:pt x="14915" y="2276"/>
                    <a:pt x="14947" y="2337"/>
                    <a:pt x="15032" y="2431"/>
                  </a:cubicBezTo>
                  <a:cubicBezTo>
                    <a:pt x="15689" y="2594"/>
                    <a:pt x="16324" y="2980"/>
                    <a:pt x="16865" y="3444"/>
                  </a:cubicBezTo>
                  <a:cubicBezTo>
                    <a:pt x="17776" y="4226"/>
                    <a:pt x="18716" y="5013"/>
                    <a:pt x="19194" y="6183"/>
                  </a:cubicBezTo>
                  <a:cubicBezTo>
                    <a:pt x="19428" y="6752"/>
                    <a:pt x="19866" y="7201"/>
                    <a:pt x="20006" y="7847"/>
                  </a:cubicBezTo>
                  <a:cubicBezTo>
                    <a:pt x="20329" y="9323"/>
                    <a:pt x="20817" y="10762"/>
                    <a:pt x="20634" y="12311"/>
                  </a:cubicBezTo>
                  <a:cubicBezTo>
                    <a:pt x="20595" y="12640"/>
                    <a:pt x="20483" y="12989"/>
                    <a:pt x="20699" y="13331"/>
                  </a:cubicBezTo>
                  <a:cubicBezTo>
                    <a:pt x="20832" y="13541"/>
                    <a:pt x="20624" y="13860"/>
                    <a:pt x="20576" y="14004"/>
                  </a:cubicBezTo>
                  <a:cubicBezTo>
                    <a:pt x="20276" y="14898"/>
                    <a:pt x="20345" y="15945"/>
                    <a:pt x="19679" y="16677"/>
                  </a:cubicBezTo>
                  <a:cubicBezTo>
                    <a:pt x="19413" y="16969"/>
                    <a:pt x="19684" y="17201"/>
                    <a:pt x="19550" y="17427"/>
                  </a:cubicBezTo>
                  <a:cubicBezTo>
                    <a:pt x="19197" y="18023"/>
                    <a:pt x="18891" y="18655"/>
                    <a:pt x="18473" y="19200"/>
                  </a:cubicBezTo>
                  <a:cubicBezTo>
                    <a:pt x="18239" y="19503"/>
                    <a:pt x="18100" y="19851"/>
                    <a:pt x="17925" y="20162"/>
                  </a:cubicBezTo>
                  <a:cubicBezTo>
                    <a:pt x="17380" y="21137"/>
                    <a:pt x="16604" y="21926"/>
                    <a:pt x="15968" y="22822"/>
                  </a:cubicBezTo>
                  <a:cubicBezTo>
                    <a:pt x="15010" y="24174"/>
                    <a:pt x="13770" y="25285"/>
                    <a:pt x="12774" y="26611"/>
                  </a:cubicBezTo>
                  <a:cubicBezTo>
                    <a:pt x="12512" y="26960"/>
                    <a:pt x="12286" y="27502"/>
                    <a:pt x="11675" y="27568"/>
                  </a:cubicBezTo>
                  <a:cubicBezTo>
                    <a:pt x="11632" y="27573"/>
                    <a:pt x="11590" y="27575"/>
                    <a:pt x="11549" y="27575"/>
                  </a:cubicBezTo>
                  <a:cubicBezTo>
                    <a:pt x="11336" y="27575"/>
                    <a:pt x="11157" y="27512"/>
                    <a:pt x="11133" y="27359"/>
                  </a:cubicBezTo>
                  <a:cubicBezTo>
                    <a:pt x="11073" y="26998"/>
                    <a:pt x="10741" y="26923"/>
                    <a:pt x="10555" y="26817"/>
                  </a:cubicBezTo>
                  <a:cubicBezTo>
                    <a:pt x="9912" y="26448"/>
                    <a:pt x="9369" y="25996"/>
                    <a:pt x="8865" y="25456"/>
                  </a:cubicBezTo>
                  <a:cubicBezTo>
                    <a:pt x="8545" y="25116"/>
                    <a:pt x="8164" y="24825"/>
                    <a:pt x="7822" y="24494"/>
                  </a:cubicBezTo>
                  <a:cubicBezTo>
                    <a:pt x="7362" y="24048"/>
                    <a:pt x="6999" y="23518"/>
                    <a:pt x="6568" y="23081"/>
                  </a:cubicBezTo>
                  <a:cubicBezTo>
                    <a:pt x="6012" y="22514"/>
                    <a:pt x="5604" y="21872"/>
                    <a:pt x="5148" y="21250"/>
                  </a:cubicBezTo>
                  <a:cubicBezTo>
                    <a:pt x="4935" y="20961"/>
                    <a:pt x="4741" y="20668"/>
                    <a:pt x="4652" y="20297"/>
                  </a:cubicBezTo>
                  <a:cubicBezTo>
                    <a:pt x="4557" y="19894"/>
                    <a:pt x="4184" y="19636"/>
                    <a:pt x="3981" y="19262"/>
                  </a:cubicBezTo>
                  <a:cubicBezTo>
                    <a:pt x="3510" y="18393"/>
                    <a:pt x="3070" y="17515"/>
                    <a:pt x="2737" y="16587"/>
                  </a:cubicBezTo>
                  <a:cubicBezTo>
                    <a:pt x="2434" y="15744"/>
                    <a:pt x="2085" y="14902"/>
                    <a:pt x="1938" y="14031"/>
                  </a:cubicBezTo>
                  <a:cubicBezTo>
                    <a:pt x="1883" y="13702"/>
                    <a:pt x="1617" y="13303"/>
                    <a:pt x="1869" y="12925"/>
                  </a:cubicBezTo>
                  <a:cubicBezTo>
                    <a:pt x="1898" y="12881"/>
                    <a:pt x="1930" y="12785"/>
                    <a:pt x="1917" y="12776"/>
                  </a:cubicBezTo>
                  <a:cubicBezTo>
                    <a:pt x="1282" y="12342"/>
                    <a:pt x="1755" y="11672"/>
                    <a:pt x="1626" y="11126"/>
                  </a:cubicBezTo>
                  <a:cubicBezTo>
                    <a:pt x="1480" y="10517"/>
                    <a:pt x="1688" y="9771"/>
                    <a:pt x="1806" y="9100"/>
                  </a:cubicBezTo>
                  <a:cubicBezTo>
                    <a:pt x="1947" y="8310"/>
                    <a:pt x="2170" y="7536"/>
                    <a:pt x="2473" y="6793"/>
                  </a:cubicBezTo>
                  <a:cubicBezTo>
                    <a:pt x="2730" y="6167"/>
                    <a:pt x="3164" y="5620"/>
                    <a:pt x="3570" y="5065"/>
                  </a:cubicBezTo>
                  <a:cubicBezTo>
                    <a:pt x="3880" y="4639"/>
                    <a:pt x="4224" y="4251"/>
                    <a:pt x="4557" y="3850"/>
                  </a:cubicBezTo>
                  <a:cubicBezTo>
                    <a:pt x="4769" y="3594"/>
                    <a:pt x="5028" y="3615"/>
                    <a:pt x="5243" y="3491"/>
                  </a:cubicBezTo>
                  <a:cubicBezTo>
                    <a:pt x="5857" y="3137"/>
                    <a:pt x="6297" y="2567"/>
                    <a:pt x="7098" y="2402"/>
                  </a:cubicBezTo>
                  <a:cubicBezTo>
                    <a:pt x="7786" y="2260"/>
                    <a:pt x="8478" y="1923"/>
                    <a:pt x="9190" y="1740"/>
                  </a:cubicBezTo>
                  <a:cubicBezTo>
                    <a:pt x="9588" y="1639"/>
                    <a:pt x="9988" y="1605"/>
                    <a:pt x="10389" y="1605"/>
                  </a:cubicBezTo>
                  <a:close/>
                  <a:moveTo>
                    <a:pt x="11590" y="1"/>
                  </a:moveTo>
                  <a:cubicBezTo>
                    <a:pt x="11338" y="1"/>
                    <a:pt x="11083" y="67"/>
                    <a:pt x="10868" y="74"/>
                  </a:cubicBezTo>
                  <a:cubicBezTo>
                    <a:pt x="10346" y="90"/>
                    <a:pt x="9790" y="307"/>
                    <a:pt x="9238" y="332"/>
                  </a:cubicBezTo>
                  <a:cubicBezTo>
                    <a:pt x="8081" y="383"/>
                    <a:pt x="7055" y="941"/>
                    <a:pt x="6084" y="1404"/>
                  </a:cubicBezTo>
                  <a:cubicBezTo>
                    <a:pt x="5330" y="1764"/>
                    <a:pt x="4535" y="2285"/>
                    <a:pt x="3860" y="2942"/>
                  </a:cubicBezTo>
                  <a:cubicBezTo>
                    <a:pt x="2855" y="3920"/>
                    <a:pt x="2038" y="4996"/>
                    <a:pt x="1453" y="6233"/>
                  </a:cubicBezTo>
                  <a:cubicBezTo>
                    <a:pt x="655" y="7918"/>
                    <a:pt x="264" y="9759"/>
                    <a:pt x="120" y="11590"/>
                  </a:cubicBezTo>
                  <a:cubicBezTo>
                    <a:pt x="0" y="13094"/>
                    <a:pt x="115" y="14640"/>
                    <a:pt x="632" y="16130"/>
                  </a:cubicBezTo>
                  <a:cubicBezTo>
                    <a:pt x="1042" y="17310"/>
                    <a:pt x="1607" y="18416"/>
                    <a:pt x="2164" y="19509"/>
                  </a:cubicBezTo>
                  <a:cubicBezTo>
                    <a:pt x="2662" y="20487"/>
                    <a:pt x="3249" y="21453"/>
                    <a:pt x="4031" y="22293"/>
                  </a:cubicBezTo>
                  <a:cubicBezTo>
                    <a:pt x="4831" y="23152"/>
                    <a:pt x="5554" y="24085"/>
                    <a:pt x="6386" y="24924"/>
                  </a:cubicBezTo>
                  <a:cubicBezTo>
                    <a:pt x="7832" y="26382"/>
                    <a:pt x="9257" y="27853"/>
                    <a:pt x="11118" y="28806"/>
                  </a:cubicBezTo>
                  <a:cubicBezTo>
                    <a:pt x="11360" y="28930"/>
                    <a:pt x="11606" y="29000"/>
                    <a:pt x="11839" y="29000"/>
                  </a:cubicBezTo>
                  <a:cubicBezTo>
                    <a:pt x="12147" y="29000"/>
                    <a:pt x="12429" y="28878"/>
                    <a:pt x="12644" y="28596"/>
                  </a:cubicBezTo>
                  <a:cubicBezTo>
                    <a:pt x="13119" y="27971"/>
                    <a:pt x="13713" y="27462"/>
                    <a:pt x="14214" y="26878"/>
                  </a:cubicBezTo>
                  <a:cubicBezTo>
                    <a:pt x="15058" y="25895"/>
                    <a:pt x="15876" y="24890"/>
                    <a:pt x="16804" y="23987"/>
                  </a:cubicBezTo>
                  <a:cubicBezTo>
                    <a:pt x="17028" y="23770"/>
                    <a:pt x="16911" y="23397"/>
                    <a:pt x="17152" y="23277"/>
                  </a:cubicBezTo>
                  <a:cubicBezTo>
                    <a:pt x="17671" y="23018"/>
                    <a:pt x="17778" y="22433"/>
                    <a:pt x="18182" y="22093"/>
                  </a:cubicBezTo>
                  <a:cubicBezTo>
                    <a:pt x="18325" y="21973"/>
                    <a:pt x="18543" y="21909"/>
                    <a:pt x="18556" y="21666"/>
                  </a:cubicBezTo>
                  <a:cubicBezTo>
                    <a:pt x="18582" y="21099"/>
                    <a:pt x="19127" y="20835"/>
                    <a:pt x="19325" y="20331"/>
                  </a:cubicBezTo>
                  <a:cubicBezTo>
                    <a:pt x="19651" y="19504"/>
                    <a:pt x="20201" y="18766"/>
                    <a:pt x="20651" y="17989"/>
                  </a:cubicBezTo>
                  <a:cubicBezTo>
                    <a:pt x="20793" y="17744"/>
                    <a:pt x="20628" y="17429"/>
                    <a:pt x="20894" y="17187"/>
                  </a:cubicBezTo>
                  <a:cubicBezTo>
                    <a:pt x="21208" y="16903"/>
                    <a:pt x="21297" y="16475"/>
                    <a:pt x="21380" y="16068"/>
                  </a:cubicBezTo>
                  <a:cubicBezTo>
                    <a:pt x="21518" y="15391"/>
                    <a:pt x="21633" y="14708"/>
                    <a:pt x="21794" y="14039"/>
                  </a:cubicBezTo>
                  <a:cubicBezTo>
                    <a:pt x="22006" y="13157"/>
                    <a:pt x="21995" y="12246"/>
                    <a:pt x="22051" y="11360"/>
                  </a:cubicBezTo>
                  <a:cubicBezTo>
                    <a:pt x="22106" y="10505"/>
                    <a:pt x="21853" y="9611"/>
                    <a:pt x="21616" y="8767"/>
                  </a:cubicBezTo>
                  <a:cubicBezTo>
                    <a:pt x="21467" y="8239"/>
                    <a:pt x="21512" y="7662"/>
                    <a:pt x="21239" y="7178"/>
                  </a:cubicBezTo>
                  <a:cubicBezTo>
                    <a:pt x="20749" y="6310"/>
                    <a:pt x="20440" y="5358"/>
                    <a:pt x="19857" y="4522"/>
                  </a:cubicBezTo>
                  <a:cubicBezTo>
                    <a:pt x="19514" y="4029"/>
                    <a:pt x="19128" y="3508"/>
                    <a:pt x="18719" y="3171"/>
                  </a:cubicBezTo>
                  <a:cubicBezTo>
                    <a:pt x="18256" y="2788"/>
                    <a:pt x="17946" y="2089"/>
                    <a:pt x="17196" y="2061"/>
                  </a:cubicBezTo>
                  <a:cubicBezTo>
                    <a:pt x="17084" y="2057"/>
                    <a:pt x="17002" y="1887"/>
                    <a:pt x="16942" y="1750"/>
                  </a:cubicBezTo>
                  <a:cubicBezTo>
                    <a:pt x="16796" y="1418"/>
                    <a:pt x="16211" y="1608"/>
                    <a:pt x="16174" y="1124"/>
                  </a:cubicBezTo>
                  <a:cubicBezTo>
                    <a:pt x="16138" y="1138"/>
                    <a:pt x="16091" y="1142"/>
                    <a:pt x="16064" y="1166"/>
                  </a:cubicBezTo>
                  <a:cubicBezTo>
                    <a:pt x="15913" y="1305"/>
                    <a:pt x="15818" y="1360"/>
                    <a:pt x="15758" y="1360"/>
                  </a:cubicBezTo>
                  <a:cubicBezTo>
                    <a:pt x="15620" y="1360"/>
                    <a:pt x="15673" y="1068"/>
                    <a:pt x="15669" y="853"/>
                  </a:cubicBezTo>
                  <a:lnTo>
                    <a:pt x="15669" y="853"/>
                  </a:lnTo>
                  <a:cubicBezTo>
                    <a:pt x="15538" y="898"/>
                    <a:pt x="15310" y="1037"/>
                    <a:pt x="15216" y="1037"/>
                  </a:cubicBezTo>
                  <a:cubicBezTo>
                    <a:pt x="15176" y="1037"/>
                    <a:pt x="15160" y="1012"/>
                    <a:pt x="15187" y="944"/>
                  </a:cubicBezTo>
                  <a:cubicBezTo>
                    <a:pt x="15271" y="728"/>
                    <a:pt x="15270" y="683"/>
                    <a:pt x="15224" y="683"/>
                  </a:cubicBezTo>
                  <a:cubicBezTo>
                    <a:pt x="15190" y="683"/>
                    <a:pt x="15134" y="706"/>
                    <a:pt x="15070" y="706"/>
                  </a:cubicBezTo>
                  <a:cubicBezTo>
                    <a:pt x="15045" y="706"/>
                    <a:pt x="15018" y="702"/>
                    <a:pt x="14991" y="692"/>
                  </a:cubicBezTo>
                  <a:cubicBezTo>
                    <a:pt x="14605" y="549"/>
                    <a:pt x="14221" y="506"/>
                    <a:pt x="13833" y="506"/>
                  </a:cubicBezTo>
                  <a:cubicBezTo>
                    <a:pt x="13683" y="506"/>
                    <a:pt x="13532" y="513"/>
                    <a:pt x="13380" y="522"/>
                  </a:cubicBezTo>
                  <a:cubicBezTo>
                    <a:pt x="13366" y="523"/>
                    <a:pt x="13352" y="524"/>
                    <a:pt x="13338" y="524"/>
                  </a:cubicBezTo>
                  <a:cubicBezTo>
                    <a:pt x="13299" y="524"/>
                    <a:pt x="13259" y="521"/>
                    <a:pt x="13219" y="520"/>
                  </a:cubicBezTo>
                  <a:cubicBezTo>
                    <a:pt x="13230" y="259"/>
                    <a:pt x="13177" y="182"/>
                    <a:pt x="13096" y="182"/>
                  </a:cubicBezTo>
                  <a:cubicBezTo>
                    <a:pt x="12982" y="182"/>
                    <a:pt x="12814" y="336"/>
                    <a:pt x="12699" y="336"/>
                  </a:cubicBezTo>
                  <a:cubicBezTo>
                    <a:pt x="12683" y="336"/>
                    <a:pt x="12669" y="333"/>
                    <a:pt x="12656" y="327"/>
                  </a:cubicBezTo>
                  <a:cubicBezTo>
                    <a:pt x="12635" y="317"/>
                    <a:pt x="12613" y="314"/>
                    <a:pt x="12589" y="314"/>
                  </a:cubicBezTo>
                  <a:cubicBezTo>
                    <a:pt x="12520" y="314"/>
                    <a:pt x="12443" y="346"/>
                    <a:pt x="12374" y="346"/>
                  </a:cubicBezTo>
                  <a:cubicBezTo>
                    <a:pt x="12332" y="346"/>
                    <a:pt x="12293" y="333"/>
                    <a:pt x="12260" y="294"/>
                  </a:cubicBezTo>
                  <a:cubicBezTo>
                    <a:pt x="12067" y="62"/>
                    <a:pt x="11831" y="1"/>
                    <a:pt x="1159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theme/theme1.xml><?xml version="1.0" encoding="utf-8"?>
<a:theme xmlns:a="http://schemas.openxmlformats.org/drawingml/2006/main" xmlns:r="http://schemas.openxmlformats.org/officeDocument/2006/relationships" name="SKETCH LESSON">
  <a:themeElements>
    <a:clrScheme name="Simple Light">
      <a:dk1>
        <a:srgbClr val="000000"/>
      </a:dk1>
      <a:lt1>
        <a:srgbClr val="FFFFFF"/>
      </a:lt1>
      <a:dk2>
        <a:srgbClr val="595959"/>
      </a:dk2>
      <a:lt2>
        <a:srgbClr val="EEEEEE"/>
      </a:lt2>
      <a:accent1>
        <a:srgbClr val="FEB8B3"/>
      </a:accent1>
      <a:accent2>
        <a:srgbClr val="A6DFDA"/>
      </a:accent2>
      <a:accent3>
        <a:srgbClr val="FED58A"/>
      </a:accent3>
      <a:accent4>
        <a:srgbClr val="FF9991"/>
      </a:accent4>
      <a:accent5>
        <a:srgbClr val="8FE2DB"/>
      </a:accent5>
      <a:accent6>
        <a:srgbClr val="FFBF49"/>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