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Palanquin SemiBo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PalanquinSemiBold-regular.fntdata"/><Relationship Id="rId21" Type="http://schemas.openxmlformats.org/officeDocument/2006/relationships/font" Target="fonts/Lato-boldItalic.fntdata"/><Relationship Id="rId23" Type="http://schemas.openxmlformats.org/officeDocument/2006/relationships/font" Target="fonts/Palanquin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a36df63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a36df6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5e0f777a9_0_4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a5e0f777a9_0_4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3f4ba6ee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3f4ba6ee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3f4ba6ee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f3f4ba6ee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f3f4ba6ee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f3f4ba6ee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3f4ba6ee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f3f4ba6ee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3f4ba6ee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f3f4ba6ee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3f4ba6ee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f3f4ba6ee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f35faa21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f35faa21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1098950" y="1393575"/>
            <a:ext cx="32586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98950" y="3273479"/>
            <a:ext cx="22749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3687" y="0"/>
            <a:ext cx="1499875" cy="1607950"/>
            <a:chOff x="-33687" y="113450"/>
            <a:chExt cx="1499875" cy="1607950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3687" y="113450"/>
              <a:ext cx="1002000" cy="1607950"/>
            </a:xfrm>
            <a:custGeom>
              <a:rect b="b" l="l" r="r" t="t"/>
              <a:pathLst>
                <a:path extrusionOk="0" h="64318" w="40080">
                  <a:moveTo>
                    <a:pt x="38384" y="1"/>
                  </a:moveTo>
                  <a:cubicBezTo>
                    <a:pt x="35907" y="1"/>
                    <a:pt x="31554" y="296"/>
                    <a:pt x="31201" y="321"/>
                  </a:cubicBezTo>
                  <a:cubicBezTo>
                    <a:pt x="24833" y="1064"/>
                    <a:pt x="18537" y="3187"/>
                    <a:pt x="13337" y="7042"/>
                  </a:cubicBezTo>
                  <a:cubicBezTo>
                    <a:pt x="10648" y="9059"/>
                    <a:pt x="8278" y="11499"/>
                    <a:pt x="6368" y="14294"/>
                  </a:cubicBezTo>
                  <a:cubicBezTo>
                    <a:pt x="8597" y="15284"/>
                    <a:pt x="10578" y="16735"/>
                    <a:pt x="12205" y="18574"/>
                  </a:cubicBezTo>
                  <a:cubicBezTo>
                    <a:pt x="15884" y="22854"/>
                    <a:pt x="11922" y="29682"/>
                    <a:pt x="8385" y="32653"/>
                  </a:cubicBezTo>
                  <a:cubicBezTo>
                    <a:pt x="5944" y="34705"/>
                    <a:pt x="3078" y="36226"/>
                    <a:pt x="1" y="37110"/>
                  </a:cubicBezTo>
                  <a:cubicBezTo>
                    <a:pt x="107" y="41709"/>
                    <a:pt x="1239" y="46272"/>
                    <a:pt x="3220" y="50411"/>
                  </a:cubicBezTo>
                  <a:cubicBezTo>
                    <a:pt x="11285" y="52321"/>
                    <a:pt x="18714" y="56283"/>
                    <a:pt x="24020" y="63004"/>
                  </a:cubicBezTo>
                  <a:cubicBezTo>
                    <a:pt x="24338" y="63428"/>
                    <a:pt x="24657" y="63853"/>
                    <a:pt x="24939" y="64277"/>
                  </a:cubicBezTo>
                  <a:cubicBezTo>
                    <a:pt x="25522" y="64305"/>
                    <a:pt x="26105" y="64318"/>
                    <a:pt x="26686" y="64318"/>
                  </a:cubicBezTo>
                  <a:cubicBezTo>
                    <a:pt x="28331" y="64318"/>
                    <a:pt x="29970" y="64212"/>
                    <a:pt x="31590" y="64029"/>
                  </a:cubicBezTo>
                  <a:cubicBezTo>
                    <a:pt x="32439" y="63923"/>
                    <a:pt x="40080" y="62862"/>
                    <a:pt x="40080" y="62261"/>
                  </a:cubicBezTo>
                  <a:lnTo>
                    <a:pt x="40080" y="180"/>
                  </a:lnTo>
                  <a:cubicBezTo>
                    <a:pt x="40069" y="48"/>
                    <a:pt x="39378" y="1"/>
                    <a:pt x="38384" y="1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344813" y="1374575"/>
              <a:ext cx="543025" cy="345825"/>
            </a:xfrm>
            <a:custGeom>
              <a:rect b="b" l="l" r="r" t="t"/>
              <a:pathLst>
                <a:path extrusionOk="0" h="13833" w="21721">
                  <a:moveTo>
                    <a:pt x="1" y="1"/>
                  </a:moveTo>
                  <a:cubicBezTo>
                    <a:pt x="2159" y="4352"/>
                    <a:pt x="5519" y="7995"/>
                    <a:pt x="9729" y="10472"/>
                  </a:cubicBezTo>
                  <a:cubicBezTo>
                    <a:pt x="13125" y="12382"/>
                    <a:pt x="16945" y="13549"/>
                    <a:pt x="20872" y="13797"/>
                  </a:cubicBezTo>
                  <a:lnTo>
                    <a:pt x="21720" y="13832"/>
                  </a:lnTo>
                  <a:cubicBezTo>
                    <a:pt x="21438" y="13408"/>
                    <a:pt x="21119" y="12983"/>
                    <a:pt x="20801" y="12594"/>
                  </a:cubicBezTo>
                  <a:cubicBezTo>
                    <a:pt x="15495" y="5873"/>
                    <a:pt x="8066" y="1911"/>
                    <a:pt x="1" y="1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09088" y="420675"/>
              <a:ext cx="657100" cy="644925"/>
            </a:xfrm>
            <a:custGeom>
              <a:rect b="b" l="l" r="r" t="t"/>
              <a:pathLst>
                <a:path extrusionOk="0" h="25797" w="26284">
                  <a:moveTo>
                    <a:pt x="16555" y="0"/>
                  </a:moveTo>
                  <a:cubicBezTo>
                    <a:pt x="14261" y="0"/>
                    <a:pt x="11956" y="260"/>
                    <a:pt x="9728" y="802"/>
                  </a:cubicBezTo>
                  <a:cubicBezTo>
                    <a:pt x="6863" y="1510"/>
                    <a:pt x="4811" y="3349"/>
                    <a:pt x="3219" y="5861"/>
                  </a:cubicBezTo>
                  <a:cubicBezTo>
                    <a:pt x="2618" y="6851"/>
                    <a:pt x="2088" y="7948"/>
                    <a:pt x="1698" y="9080"/>
                  </a:cubicBezTo>
                  <a:cubicBezTo>
                    <a:pt x="0" y="14067"/>
                    <a:pt x="1026" y="20965"/>
                    <a:pt x="5837" y="24007"/>
                  </a:cubicBezTo>
                  <a:cubicBezTo>
                    <a:pt x="7927" y="25325"/>
                    <a:pt x="10601" y="25796"/>
                    <a:pt x="13221" y="25796"/>
                  </a:cubicBezTo>
                  <a:cubicBezTo>
                    <a:pt x="14681" y="25796"/>
                    <a:pt x="16124" y="25650"/>
                    <a:pt x="17440" y="25422"/>
                  </a:cubicBezTo>
                  <a:cubicBezTo>
                    <a:pt x="18253" y="25281"/>
                    <a:pt x="19102" y="25104"/>
                    <a:pt x="19881" y="24856"/>
                  </a:cubicBezTo>
                  <a:cubicBezTo>
                    <a:pt x="19668" y="18772"/>
                    <a:pt x="20871" y="12723"/>
                    <a:pt x="23383" y="7170"/>
                  </a:cubicBezTo>
                  <a:cubicBezTo>
                    <a:pt x="24196" y="5365"/>
                    <a:pt x="25151" y="3632"/>
                    <a:pt x="26283" y="2005"/>
                  </a:cubicBezTo>
                  <a:cubicBezTo>
                    <a:pt x="24798" y="1333"/>
                    <a:pt x="23241" y="838"/>
                    <a:pt x="21649" y="519"/>
                  </a:cubicBezTo>
                  <a:cubicBezTo>
                    <a:pt x="20376" y="236"/>
                    <a:pt x="19067" y="95"/>
                    <a:pt x="17758" y="24"/>
                  </a:cubicBezTo>
                  <a:cubicBezTo>
                    <a:pt x="17358" y="8"/>
                    <a:pt x="16957" y="0"/>
                    <a:pt x="16555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flipH="1" rot="10800000">
            <a:off x="7856046" y="-399025"/>
            <a:ext cx="1530279" cy="1554808"/>
            <a:chOff x="-4" y="3974850"/>
            <a:chExt cx="1530279" cy="1554808"/>
          </a:xfrm>
        </p:grpSpPr>
        <p:sp>
          <p:nvSpPr>
            <p:cNvPr id="16" name="Google Shape;16;p2"/>
            <p:cNvSpPr/>
            <p:nvPr/>
          </p:nvSpPr>
          <p:spPr>
            <a:xfrm flipH="1">
              <a:off x="-4" y="3974850"/>
              <a:ext cx="1530279" cy="1554808"/>
            </a:xfrm>
            <a:custGeom>
              <a:rect b="b" l="l" r="r" t="t"/>
              <a:pathLst>
                <a:path extrusionOk="0" h="35941" w="35374">
                  <a:moveTo>
                    <a:pt x="0" y="0"/>
                  </a:moveTo>
                  <a:lnTo>
                    <a:pt x="0" y="35940"/>
                  </a:lnTo>
                  <a:lnTo>
                    <a:pt x="35374" y="35940"/>
                  </a:lnTo>
                  <a:cubicBezTo>
                    <a:pt x="35162" y="32898"/>
                    <a:pt x="34490" y="29856"/>
                    <a:pt x="33393" y="26991"/>
                  </a:cubicBezTo>
                  <a:lnTo>
                    <a:pt x="13018" y="26991"/>
                  </a:lnTo>
                  <a:cubicBezTo>
                    <a:pt x="12558" y="26991"/>
                    <a:pt x="13654" y="22109"/>
                    <a:pt x="13831" y="21614"/>
                  </a:cubicBezTo>
                  <a:cubicBezTo>
                    <a:pt x="14468" y="19810"/>
                    <a:pt x="15635" y="18218"/>
                    <a:pt x="17156" y="17015"/>
                  </a:cubicBezTo>
                  <a:cubicBezTo>
                    <a:pt x="18733" y="15867"/>
                    <a:pt x="20331" y="15543"/>
                    <a:pt x="21991" y="15543"/>
                  </a:cubicBezTo>
                  <a:cubicBezTo>
                    <a:pt x="23349" y="15543"/>
                    <a:pt x="24748" y="15759"/>
                    <a:pt x="26212" y="15919"/>
                  </a:cubicBezTo>
                  <a:cubicBezTo>
                    <a:pt x="26530" y="15954"/>
                    <a:pt x="26884" y="15989"/>
                    <a:pt x="27238" y="16025"/>
                  </a:cubicBezTo>
                  <a:cubicBezTo>
                    <a:pt x="25823" y="14150"/>
                    <a:pt x="24267" y="12417"/>
                    <a:pt x="22569" y="10825"/>
                  </a:cubicBezTo>
                  <a:cubicBezTo>
                    <a:pt x="21330" y="9693"/>
                    <a:pt x="19986" y="8667"/>
                    <a:pt x="18571" y="7712"/>
                  </a:cubicBezTo>
                  <a:cubicBezTo>
                    <a:pt x="16697" y="9127"/>
                    <a:pt x="14786" y="10436"/>
                    <a:pt x="12911" y="11603"/>
                  </a:cubicBezTo>
                  <a:cubicBezTo>
                    <a:pt x="12525" y="11861"/>
                    <a:pt x="5555" y="15351"/>
                    <a:pt x="4324" y="15351"/>
                  </a:cubicBezTo>
                  <a:cubicBezTo>
                    <a:pt x="4204" y="15351"/>
                    <a:pt x="4139" y="15318"/>
                    <a:pt x="4139" y="15246"/>
                  </a:cubicBezTo>
                  <a:lnTo>
                    <a:pt x="4139" y="1168"/>
                  </a:lnTo>
                  <a:cubicBezTo>
                    <a:pt x="2759" y="708"/>
                    <a:pt x="1380" y="354"/>
                    <a:pt x="0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725339" y="4016162"/>
              <a:ext cx="647343" cy="633283"/>
            </a:xfrm>
            <a:custGeom>
              <a:rect b="b" l="l" r="r" t="t"/>
              <a:pathLst>
                <a:path extrusionOk="0" h="14639" w="14964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5704" y="4647702"/>
              <a:ext cx="901365" cy="49476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hasCustomPrompt="1" type="title"/>
          </p:nvPr>
        </p:nvSpPr>
        <p:spPr>
          <a:xfrm>
            <a:off x="716250" y="1874250"/>
            <a:ext cx="4258200" cy="13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16250" y="3256794"/>
            <a:ext cx="19857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11"/>
          <p:cNvGrpSpPr/>
          <p:nvPr/>
        </p:nvGrpSpPr>
        <p:grpSpPr>
          <a:xfrm>
            <a:off x="7541968" y="3505591"/>
            <a:ext cx="1985861" cy="1765938"/>
            <a:chOff x="3033525" y="2679425"/>
            <a:chExt cx="1834175" cy="1631050"/>
          </a:xfrm>
        </p:grpSpPr>
        <p:sp>
          <p:nvSpPr>
            <p:cNvPr id="98" name="Google Shape;98;p11"/>
            <p:cNvSpPr/>
            <p:nvPr/>
          </p:nvSpPr>
          <p:spPr>
            <a:xfrm>
              <a:off x="4141625" y="2679425"/>
              <a:ext cx="720750" cy="504975"/>
            </a:xfrm>
            <a:custGeom>
              <a:rect b="b" l="l" r="r" t="t"/>
              <a:pathLst>
                <a:path extrusionOk="0" h="20199" w="2883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3400525" y="2784075"/>
              <a:ext cx="1467175" cy="1526400"/>
            </a:xfrm>
            <a:custGeom>
              <a:rect b="b" l="l" r="r" t="t"/>
              <a:pathLst>
                <a:path extrusionOk="0" h="61056" w="58687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033525" y="4024550"/>
              <a:ext cx="520900" cy="28592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1"/>
          <p:cNvGrpSpPr/>
          <p:nvPr/>
        </p:nvGrpSpPr>
        <p:grpSpPr>
          <a:xfrm flipH="1">
            <a:off x="-72825" y="0"/>
            <a:ext cx="1228400" cy="1822350"/>
            <a:chOff x="3639300" y="-576150"/>
            <a:chExt cx="1228400" cy="1822350"/>
          </a:xfrm>
        </p:grpSpPr>
        <p:sp>
          <p:nvSpPr>
            <p:cNvPr id="102" name="Google Shape;102;p11"/>
            <p:cNvSpPr/>
            <p:nvPr/>
          </p:nvSpPr>
          <p:spPr>
            <a:xfrm>
              <a:off x="4141625" y="741225"/>
              <a:ext cx="720750" cy="504975"/>
            </a:xfrm>
            <a:custGeom>
              <a:rect b="b" l="l" r="r" t="t"/>
              <a:pathLst>
                <a:path extrusionOk="0" h="20199" w="2883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3749850" y="-576150"/>
              <a:ext cx="1117850" cy="1586525"/>
            </a:xfrm>
            <a:custGeom>
              <a:rect b="b" l="l" r="r" t="t"/>
              <a:pathLst>
                <a:path extrusionOk="0" h="63461" w="44714">
                  <a:moveTo>
                    <a:pt x="44713" y="1"/>
                  </a:moveTo>
                  <a:cubicBezTo>
                    <a:pt x="44678" y="7040"/>
                    <a:pt x="34879" y="11992"/>
                    <a:pt x="29502" y="14150"/>
                  </a:cubicBezTo>
                  <a:cubicBezTo>
                    <a:pt x="27415" y="14964"/>
                    <a:pt x="25258" y="15671"/>
                    <a:pt x="23100" y="16343"/>
                  </a:cubicBezTo>
                  <a:cubicBezTo>
                    <a:pt x="23595" y="17015"/>
                    <a:pt x="24019" y="17723"/>
                    <a:pt x="24373" y="18466"/>
                  </a:cubicBezTo>
                  <a:cubicBezTo>
                    <a:pt x="25541" y="21083"/>
                    <a:pt x="25682" y="24055"/>
                    <a:pt x="24798" y="26778"/>
                  </a:cubicBezTo>
                  <a:cubicBezTo>
                    <a:pt x="23666" y="30245"/>
                    <a:pt x="20836" y="33004"/>
                    <a:pt x="17475" y="34455"/>
                  </a:cubicBezTo>
                  <a:cubicBezTo>
                    <a:pt x="15798" y="35190"/>
                    <a:pt x="13648" y="35654"/>
                    <a:pt x="11545" y="35654"/>
                  </a:cubicBezTo>
                  <a:cubicBezTo>
                    <a:pt x="9702" y="35654"/>
                    <a:pt x="7895" y="35297"/>
                    <a:pt x="6474" y="34455"/>
                  </a:cubicBezTo>
                  <a:lnTo>
                    <a:pt x="6439" y="34455"/>
                  </a:lnTo>
                  <a:cubicBezTo>
                    <a:pt x="5342" y="33782"/>
                    <a:pt x="4493" y="32757"/>
                    <a:pt x="3679" y="31731"/>
                  </a:cubicBezTo>
                  <a:lnTo>
                    <a:pt x="3644" y="31695"/>
                  </a:lnTo>
                  <a:cubicBezTo>
                    <a:pt x="3113" y="33146"/>
                    <a:pt x="2689" y="34631"/>
                    <a:pt x="2371" y="36152"/>
                  </a:cubicBezTo>
                  <a:cubicBezTo>
                    <a:pt x="1" y="46835"/>
                    <a:pt x="6403" y="56669"/>
                    <a:pt x="15636" y="63461"/>
                  </a:cubicBezTo>
                  <a:cubicBezTo>
                    <a:pt x="16626" y="61515"/>
                    <a:pt x="17900" y="59676"/>
                    <a:pt x="19385" y="58049"/>
                  </a:cubicBezTo>
                  <a:cubicBezTo>
                    <a:pt x="22763" y="54488"/>
                    <a:pt x="27293" y="52708"/>
                    <a:pt x="32052" y="52708"/>
                  </a:cubicBezTo>
                  <a:cubicBezTo>
                    <a:pt x="32824" y="52708"/>
                    <a:pt x="33603" y="52755"/>
                    <a:pt x="34384" y="52849"/>
                  </a:cubicBezTo>
                  <a:cubicBezTo>
                    <a:pt x="36754" y="53132"/>
                    <a:pt x="43263" y="53910"/>
                    <a:pt x="44501" y="56881"/>
                  </a:cubicBezTo>
                  <a:cubicBezTo>
                    <a:pt x="44572" y="35454"/>
                    <a:pt x="44713" y="30"/>
                    <a:pt x="44713" y="1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3639300" y="-321450"/>
              <a:ext cx="688050" cy="537700"/>
            </a:xfrm>
            <a:custGeom>
              <a:rect b="b" l="l" r="r" t="t"/>
              <a:pathLst>
                <a:path extrusionOk="0" h="21508" w="27522">
                  <a:moveTo>
                    <a:pt x="13885" y="0"/>
                  </a:moveTo>
                  <a:cubicBezTo>
                    <a:pt x="11736" y="0"/>
                    <a:pt x="9587" y="354"/>
                    <a:pt x="7535" y="1061"/>
                  </a:cubicBezTo>
                  <a:cubicBezTo>
                    <a:pt x="5519" y="1663"/>
                    <a:pt x="3715" y="2795"/>
                    <a:pt x="2265" y="4280"/>
                  </a:cubicBezTo>
                  <a:cubicBezTo>
                    <a:pt x="850" y="5801"/>
                    <a:pt x="1" y="7924"/>
                    <a:pt x="284" y="9940"/>
                  </a:cubicBezTo>
                  <a:cubicBezTo>
                    <a:pt x="567" y="11956"/>
                    <a:pt x="1840" y="13619"/>
                    <a:pt x="3114" y="15175"/>
                  </a:cubicBezTo>
                  <a:lnTo>
                    <a:pt x="8101" y="21507"/>
                  </a:lnTo>
                  <a:cubicBezTo>
                    <a:pt x="9057" y="18784"/>
                    <a:pt x="10507" y="16307"/>
                    <a:pt x="12382" y="14150"/>
                  </a:cubicBezTo>
                  <a:cubicBezTo>
                    <a:pt x="16450" y="9657"/>
                    <a:pt x="21968" y="7889"/>
                    <a:pt x="27522" y="6155"/>
                  </a:cubicBezTo>
                  <a:cubicBezTo>
                    <a:pt x="25647" y="3750"/>
                    <a:pt x="23100" y="1981"/>
                    <a:pt x="20235" y="1061"/>
                  </a:cubicBezTo>
                  <a:cubicBezTo>
                    <a:pt x="18183" y="354"/>
                    <a:pt x="16034" y="0"/>
                    <a:pt x="13885" y="0"/>
                  </a:cubicBez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841825" y="-167575"/>
              <a:ext cx="550975" cy="481800"/>
            </a:xfrm>
            <a:custGeom>
              <a:rect b="b" l="l" r="r" t="t"/>
              <a:pathLst>
                <a:path extrusionOk="0" h="19272" w="22039">
                  <a:moveTo>
                    <a:pt x="19421" y="0"/>
                  </a:moveTo>
                  <a:cubicBezTo>
                    <a:pt x="13867" y="1734"/>
                    <a:pt x="8384" y="3502"/>
                    <a:pt x="4281" y="7995"/>
                  </a:cubicBezTo>
                  <a:cubicBezTo>
                    <a:pt x="2406" y="10152"/>
                    <a:pt x="920" y="12629"/>
                    <a:pt x="0" y="15352"/>
                  </a:cubicBezTo>
                  <a:cubicBezTo>
                    <a:pt x="814" y="16378"/>
                    <a:pt x="1663" y="17439"/>
                    <a:pt x="2795" y="18112"/>
                  </a:cubicBezTo>
                  <a:cubicBezTo>
                    <a:pt x="4221" y="18931"/>
                    <a:pt x="6011" y="19272"/>
                    <a:pt x="7835" y="19272"/>
                  </a:cubicBezTo>
                  <a:cubicBezTo>
                    <a:pt x="9948" y="19272"/>
                    <a:pt x="12106" y="18814"/>
                    <a:pt x="13796" y="18112"/>
                  </a:cubicBezTo>
                  <a:cubicBezTo>
                    <a:pt x="17157" y="16661"/>
                    <a:pt x="19987" y="13902"/>
                    <a:pt x="21119" y="10400"/>
                  </a:cubicBezTo>
                  <a:cubicBezTo>
                    <a:pt x="22038" y="7676"/>
                    <a:pt x="21862" y="4740"/>
                    <a:pt x="20694" y="2123"/>
                  </a:cubicBezTo>
                  <a:cubicBezTo>
                    <a:pt x="20340" y="1380"/>
                    <a:pt x="19916" y="637"/>
                    <a:pt x="19421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8171375" y="-116701"/>
            <a:ext cx="1009050" cy="527050"/>
            <a:chOff x="6268475" y="1301925"/>
            <a:chExt cx="1009050" cy="527050"/>
          </a:xfrm>
        </p:grpSpPr>
        <p:sp>
          <p:nvSpPr>
            <p:cNvPr id="107" name="Google Shape;107;p11"/>
            <p:cNvSpPr/>
            <p:nvPr/>
          </p:nvSpPr>
          <p:spPr>
            <a:xfrm>
              <a:off x="6268475" y="1301925"/>
              <a:ext cx="1009050" cy="527050"/>
            </a:xfrm>
            <a:custGeom>
              <a:rect b="b" l="l" r="r" t="t"/>
              <a:pathLst>
                <a:path extrusionOk="0" h="21082" w="40362">
                  <a:moveTo>
                    <a:pt x="0" y="0"/>
                  </a:moveTo>
                  <a:cubicBezTo>
                    <a:pt x="602" y="1486"/>
                    <a:pt x="1274" y="2901"/>
                    <a:pt x="2052" y="4280"/>
                  </a:cubicBezTo>
                  <a:lnTo>
                    <a:pt x="16874" y="4280"/>
                  </a:lnTo>
                  <a:cubicBezTo>
                    <a:pt x="17510" y="8631"/>
                    <a:pt x="16378" y="12876"/>
                    <a:pt x="13549" y="16024"/>
                  </a:cubicBezTo>
                  <a:cubicBezTo>
                    <a:pt x="16838" y="18005"/>
                    <a:pt x="20446" y="19350"/>
                    <a:pt x="24161" y="20057"/>
                  </a:cubicBezTo>
                  <a:cubicBezTo>
                    <a:pt x="28167" y="20832"/>
                    <a:pt x="32294" y="21082"/>
                    <a:pt x="36390" y="21082"/>
                  </a:cubicBezTo>
                  <a:cubicBezTo>
                    <a:pt x="37719" y="21082"/>
                    <a:pt x="39045" y="21055"/>
                    <a:pt x="40362" y="21012"/>
                  </a:cubicBezTo>
                  <a:lnTo>
                    <a:pt x="40362" y="0"/>
                  </a:ln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6320650" y="1408925"/>
              <a:ext cx="385600" cy="293625"/>
            </a:xfrm>
            <a:custGeom>
              <a:rect b="b" l="l" r="r" t="t"/>
              <a:pathLst>
                <a:path extrusionOk="0" h="11745" w="15424">
                  <a:moveTo>
                    <a:pt x="0" y="0"/>
                  </a:moveTo>
                  <a:cubicBezTo>
                    <a:pt x="2724" y="4847"/>
                    <a:pt x="6686" y="8879"/>
                    <a:pt x="11497" y="11744"/>
                  </a:cubicBezTo>
                  <a:cubicBezTo>
                    <a:pt x="14291" y="8596"/>
                    <a:pt x="15423" y="4351"/>
                    <a:pt x="14787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716250" y="539496"/>
            <a:ext cx="3855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6874133" y="4078998"/>
            <a:ext cx="155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2" type="subTitle"/>
          </p:nvPr>
        </p:nvSpPr>
        <p:spPr>
          <a:xfrm>
            <a:off x="6875842" y="2851466"/>
            <a:ext cx="155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3" type="subTitle"/>
          </p:nvPr>
        </p:nvSpPr>
        <p:spPr>
          <a:xfrm>
            <a:off x="6874137" y="3669179"/>
            <a:ext cx="1553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4" type="subTitle"/>
          </p:nvPr>
        </p:nvSpPr>
        <p:spPr>
          <a:xfrm>
            <a:off x="6874134" y="2443597"/>
            <a:ext cx="1553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5" type="subTitle"/>
          </p:nvPr>
        </p:nvSpPr>
        <p:spPr>
          <a:xfrm>
            <a:off x="6874987" y="1623941"/>
            <a:ext cx="155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6" type="subTitle"/>
          </p:nvPr>
        </p:nvSpPr>
        <p:spPr>
          <a:xfrm>
            <a:off x="6873279" y="1216073"/>
            <a:ext cx="1553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7" type="subTitle"/>
          </p:nvPr>
        </p:nvSpPr>
        <p:spPr>
          <a:xfrm>
            <a:off x="720028" y="4078996"/>
            <a:ext cx="1548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8" type="subTitle"/>
          </p:nvPr>
        </p:nvSpPr>
        <p:spPr>
          <a:xfrm>
            <a:off x="721734" y="2851464"/>
            <a:ext cx="1548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9" type="subTitle"/>
          </p:nvPr>
        </p:nvSpPr>
        <p:spPr>
          <a:xfrm>
            <a:off x="720032" y="3669177"/>
            <a:ext cx="15507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3" type="subTitle"/>
          </p:nvPr>
        </p:nvSpPr>
        <p:spPr>
          <a:xfrm>
            <a:off x="720029" y="2443595"/>
            <a:ext cx="15507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4" type="subTitle"/>
          </p:nvPr>
        </p:nvSpPr>
        <p:spPr>
          <a:xfrm>
            <a:off x="720881" y="1623939"/>
            <a:ext cx="1548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5" type="subTitle"/>
          </p:nvPr>
        </p:nvSpPr>
        <p:spPr>
          <a:xfrm>
            <a:off x="719175" y="1216071"/>
            <a:ext cx="15507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4" name="Google Shape;124;p13"/>
          <p:cNvGrpSpPr/>
          <p:nvPr/>
        </p:nvGrpSpPr>
        <p:grpSpPr>
          <a:xfrm>
            <a:off x="8204100" y="-143550"/>
            <a:ext cx="1009050" cy="527050"/>
            <a:chOff x="6268475" y="1301925"/>
            <a:chExt cx="1009050" cy="527050"/>
          </a:xfrm>
        </p:grpSpPr>
        <p:sp>
          <p:nvSpPr>
            <p:cNvPr id="125" name="Google Shape;125;p13"/>
            <p:cNvSpPr/>
            <p:nvPr/>
          </p:nvSpPr>
          <p:spPr>
            <a:xfrm>
              <a:off x="6268475" y="1301925"/>
              <a:ext cx="1009050" cy="527050"/>
            </a:xfrm>
            <a:custGeom>
              <a:rect b="b" l="l" r="r" t="t"/>
              <a:pathLst>
                <a:path extrusionOk="0" h="21082" w="40362">
                  <a:moveTo>
                    <a:pt x="0" y="0"/>
                  </a:moveTo>
                  <a:cubicBezTo>
                    <a:pt x="602" y="1486"/>
                    <a:pt x="1274" y="2901"/>
                    <a:pt x="2052" y="4280"/>
                  </a:cubicBezTo>
                  <a:lnTo>
                    <a:pt x="16874" y="4280"/>
                  </a:lnTo>
                  <a:cubicBezTo>
                    <a:pt x="17510" y="8631"/>
                    <a:pt x="16378" y="12876"/>
                    <a:pt x="13549" y="16024"/>
                  </a:cubicBezTo>
                  <a:cubicBezTo>
                    <a:pt x="16838" y="18005"/>
                    <a:pt x="20446" y="19350"/>
                    <a:pt x="24161" y="20057"/>
                  </a:cubicBezTo>
                  <a:cubicBezTo>
                    <a:pt x="28167" y="20832"/>
                    <a:pt x="32294" y="21082"/>
                    <a:pt x="36390" y="21082"/>
                  </a:cubicBezTo>
                  <a:cubicBezTo>
                    <a:pt x="37719" y="21082"/>
                    <a:pt x="39045" y="21055"/>
                    <a:pt x="40362" y="21012"/>
                  </a:cubicBezTo>
                  <a:lnTo>
                    <a:pt x="40362" y="0"/>
                  </a:ln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320650" y="1408925"/>
              <a:ext cx="385600" cy="293625"/>
            </a:xfrm>
            <a:custGeom>
              <a:rect b="b" l="l" r="r" t="t"/>
              <a:pathLst>
                <a:path extrusionOk="0" h="11745" w="15424">
                  <a:moveTo>
                    <a:pt x="0" y="0"/>
                  </a:moveTo>
                  <a:cubicBezTo>
                    <a:pt x="2724" y="4847"/>
                    <a:pt x="6686" y="8879"/>
                    <a:pt x="11497" y="11744"/>
                  </a:cubicBezTo>
                  <a:cubicBezTo>
                    <a:pt x="14291" y="8596"/>
                    <a:pt x="15423" y="4351"/>
                    <a:pt x="14787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3"/>
          <p:cNvGrpSpPr/>
          <p:nvPr/>
        </p:nvGrpSpPr>
        <p:grpSpPr>
          <a:xfrm>
            <a:off x="-69425" y="-98462"/>
            <a:ext cx="1064775" cy="1144725"/>
            <a:chOff x="499875" y="1396550"/>
            <a:chExt cx="1064775" cy="1144725"/>
          </a:xfrm>
        </p:grpSpPr>
        <p:sp>
          <p:nvSpPr>
            <p:cNvPr id="128" name="Google Shape;128;p13"/>
            <p:cNvSpPr/>
            <p:nvPr/>
          </p:nvSpPr>
          <p:spPr>
            <a:xfrm>
              <a:off x="499875" y="1404500"/>
              <a:ext cx="628800" cy="1136775"/>
            </a:xfrm>
            <a:custGeom>
              <a:rect b="b" l="l" r="r" t="t"/>
              <a:pathLst>
                <a:path extrusionOk="0" h="45471" w="25152">
                  <a:moveTo>
                    <a:pt x="1" y="0"/>
                  </a:moveTo>
                  <a:lnTo>
                    <a:pt x="1" y="40574"/>
                  </a:lnTo>
                  <a:cubicBezTo>
                    <a:pt x="1" y="41777"/>
                    <a:pt x="2795" y="44005"/>
                    <a:pt x="3644" y="44571"/>
                  </a:cubicBezTo>
                  <a:cubicBezTo>
                    <a:pt x="4616" y="45195"/>
                    <a:pt x="5603" y="45471"/>
                    <a:pt x="6563" y="45471"/>
                  </a:cubicBezTo>
                  <a:cubicBezTo>
                    <a:pt x="8818" y="45471"/>
                    <a:pt x="10921" y="43946"/>
                    <a:pt x="12311" y="41812"/>
                  </a:cubicBezTo>
                  <a:cubicBezTo>
                    <a:pt x="14716" y="38027"/>
                    <a:pt x="16980" y="33641"/>
                    <a:pt x="20199" y="30316"/>
                  </a:cubicBezTo>
                  <a:cubicBezTo>
                    <a:pt x="20482" y="29997"/>
                    <a:pt x="20800" y="29679"/>
                    <a:pt x="21154" y="29396"/>
                  </a:cubicBezTo>
                  <a:cubicBezTo>
                    <a:pt x="21826" y="23665"/>
                    <a:pt x="24727" y="18289"/>
                    <a:pt x="24939" y="12487"/>
                  </a:cubicBezTo>
                  <a:cubicBezTo>
                    <a:pt x="25151" y="7960"/>
                    <a:pt x="23560" y="3573"/>
                    <a:pt x="20871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015450" y="1396550"/>
              <a:ext cx="549200" cy="742875"/>
            </a:xfrm>
            <a:custGeom>
              <a:rect b="b" l="l" r="r" t="t"/>
              <a:pathLst>
                <a:path extrusionOk="0" h="29715" w="21968">
                  <a:moveTo>
                    <a:pt x="1" y="0"/>
                  </a:moveTo>
                  <a:cubicBezTo>
                    <a:pt x="2689" y="3573"/>
                    <a:pt x="4528" y="8278"/>
                    <a:pt x="4352" y="12841"/>
                  </a:cubicBezTo>
                  <a:cubicBezTo>
                    <a:pt x="4104" y="18607"/>
                    <a:pt x="1203" y="23983"/>
                    <a:pt x="531" y="29714"/>
                  </a:cubicBezTo>
                  <a:cubicBezTo>
                    <a:pt x="4245" y="26354"/>
                    <a:pt x="9021" y="24443"/>
                    <a:pt x="13124" y="21613"/>
                  </a:cubicBezTo>
                  <a:cubicBezTo>
                    <a:pt x="16308" y="19385"/>
                    <a:pt x="18713" y="16237"/>
                    <a:pt x="20093" y="12593"/>
                  </a:cubicBezTo>
                  <a:cubicBezTo>
                    <a:pt x="20517" y="11355"/>
                    <a:pt x="21968" y="318"/>
                    <a:pt x="19881" y="318"/>
                  </a:cubicBezTo>
                  <a:cubicBezTo>
                    <a:pt x="19881" y="318"/>
                    <a:pt x="9905" y="0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5410825" y="4006001"/>
            <a:ext cx="297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5410825" y="686750"/>
            <a:ext cx="29706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2pPr>
            <a:lvl3pPr lvl="2"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3pPr>
            <a:lvl4pPr lvl="3"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4pPr>
            <a:lvl5pPr lvl="4"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5pPr>
            <a:lvl6pPr lvl="5"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6pPr>
            <a:lvl7pPr lvl="6"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7pPr>
            <a:lvl8pPr lvl="7"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8pPr>
            <a:lvl9pPr lvl="8">
              <a:spcBef>
                <a:spcPts val="1600"/>
              </a:spcBef>
              <a:spcAft>
                <a:spcPts val="1600"/>
              </a:spcAft>
              <a:buSzPts val="300"/>
              <a:buNone/>
              <a:defRPr sz="300"/>
            </a:lvl9pPr>
          </a:lstStyle>
          <a:p/>
        </p:txBody>
      </p:sp>
      <p:grpSp>
        <p:nvGrpSpPr>
          <p:cNvPr id="133" name="Google Shape;133;p14"/>
          <p:cNvGrpSpPr/>
          <p:nvPr/>
        </p:nvGrpSpPr>
        <p:grpSpPr>
          <a:xfrm>
            <a:off x="0" y="-121125"/>
            <a:ext cx="2066700" cy="1236700"/>
            <a:chOff x="499875" y="1304575"/>
            <a:chExt cx="2066700" cy="1236700"/>
          </a:xfrm>
        </p:grpSpPr>
        <p:sp>
          <p:nvSpPr>
            <p:cNvPr id="134" name="Google Shape;134;p14"/>
            <p:cNvSpPr/>
            <p:nvPr/>
          </p:nvSpPr>
          <p:spPr>
            <a:xfrm>
              <a:off x="499875" y="1404500"/>
              <a:ext cx="628800" cy="1136775"/>
            </a:xfrm>
            <a:custGeom>
              <a:rect b="b" l="l" r="r" t="t"/>
              <a:pathLst>
                <a:path extrusionOk="0" h="45471" w="25152">
                  <a:moveTo>
                    <a:pt x="1" y="0"/>
                  </a:moveTo>
                  <a:lnTo>
                    <a:pt x="1" y="40574"/>
                  </a:lnTo>
                  <a:cubicBezTo>
                    <a:pt x="1" y="41777"/>
                    <a:pt x="2795" y="44005"/>
                    <a:pt x="3644" y="44571"/>
                  </a:cubicBezTo>
                  <a:cubicBezTo>
                    <a:pt x="4616" y="45195"/>
                    <a:pt x="5603" y="45471"/>
                    <a:pt x="6563" y="45471"/>
                  </a:cubicBezTo>
                  <a:cubicBezTo>
                    <a:pt x="8818" y="45471"/>
                    <a:pt x="10921" y="43946"/>
                    <a:pt x="12311" y="41812"/>
                  </a:cubicBezTo>
                  <a:cubicBezTo>
                    <a:pt x="14716" y="38027"/>
                    <a:pt x="16980" y="33641"/>
                    <a:pt x="20199" y="30316"/>
                  </a:cubicBezTo>
                  <a:cubicBezTo>
                    <a:pt x="20482" y="29997"/>
                    <a:pt x="20800" y="29679"/>
                    <a:pt x="21154" y="29396"/>
                  </a:cubicBezTo>
                  <a:cubicBezTo>
                    <a:pt x="21826" y="23665"/>
                    <a:pt x="24727" y="18289"/>
                    <a:pt x="24939" y="12487"/>
                  </a:cubicBezTo>
                  <a:cubicBezTo>
                    <a:pt x="25151" y="7960"/>
                    <a:pt x="23560" y="3573"/>
                    <a:pt x="20871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924375" y="1304575"/>
              <a:ext cx="1642200" cy="1192850"/>
            </a:xfrm>
            <a:custGeom>
              <a:rect b="b" l="l" r="r" t="t"/>
              <a:pathLst>
                <a:path extrusionOk="0" h="47714" w="65688">
                  <a:moveTo>
                    <a:pt x="65300" y="0"/>
                  </a:moveTo>
                  <a:lnTo>
                    <a:pt x="0" y="36"/>
                  </a:lnTo>
                  <a:lnTo>
                    <a:pt x="0" y="36"/>
                  </a:lnTo>
                  <a:cubicBezTo>
                    <a:pt x="531" y="36"/>
                    <a:pt x="1663" y="1486"/>
                    <a:pt x="1981" y="1804"/>
                  </a:cubicBezTo>
                  <a:cubicBezTo>
                    <a:pt x="2653" y="2476"/>
                    <a:pt x="3290" y="3219"/>
                    <a:pt x="3891" y="3997"/>
                  </a:cubicBezTo>
                  <a:lnTo>
                    <a:pt x="23524" y="3997"/>
                  </a:lnTo>
                  <a:cubicBezTo>
                    <a:pt x="25611" y="3997"/>
                    <a:pt x="24160" y="14999"/>
                    <a:pt x="23736" y="16272"/>
                  </a:cubicBezTo>
                  <a:cubicBezTo>
                    <a:pt x="22356" y="19916"/>
                    <a:pt x="19951" y="23064"/>
                    <a:pt x="16767" y="25292"/>
                  </a:cubicBezTo>
                  <a:cubicBezTo>
                    <a:pt x="12664" y="28122"/>
                    <a:pt x="7888" y="30033"/>
                    <a:pt x="4139" y="33393"/>
                  </a:cubicBezTo>
                  <a:cubicBezTo>
                    <a:pt x="4139" y="33570"/>
                    <a:pt x="4103" y="33782"/>
                    <a:pt x="4068" y="33959"/>
                  </a:cubicBezTo>
                  <a:cubicBezTo>
                    <a:pt x="3431" y="41175"/>
                    <a:pt x="7464" y="47260"/>
                    <a:pt x="14999" y="47684"/>
                  </a:cubicBezTo>
                  <a:cubicBezTo>
                    <a:pt x="15353" y="47704"/>
                    <a:pt x="15707" y="47714"/>
                    <a:pt x="16062" y="47714"/>
                  </a:cubicBezTo>
                  <a:cubicBezTo>
                    <a:pt x="19467" y="47714"/>
                    <a:pt x="22903" y="46828"/>
                    <a:pt x="26106" y="45738"/>
                  </a:cubicBezTo>
                  <a:cubicBezTo>
                    <a:pt x="31341" y="43934"/>
                    <a:pt x="36435" y="41670"/>
                    <a:pt x="41281" y="38982"/>
                  </a:cubicBezTo>
                  <a:cubicBezTo>
                    <a:pt x="44996" y="36930"/>
                    <a:pt x="48639" y="34454"/>
                    <a:pt x="52601" y="32792"/>
                  </a:cubicBezTo>
                  <a:cubicBezTo>
                    <a:pt x="55323" y="31693"/>
                    <a:pt x="58722" y="30806"/>
                    <a:pt x="61897" y="30806"/>
                  </a:cubicBezTo>
                  <a:cubicBezTo>
                    <a:pt x="63013" y="30806"/>
                    <a:pt x="64102" y="30916"/>
                    <a:pt x="65123" y="31164"/>
                  </a:cubicBezTo>
                  <a:cubicBezTo>
                    <a:pt x="65125" y="31165"/>
                    <a:pt x="65126" y="31165"/>
                    <a:pt x="65127" y="31165"/>
                  </a:cubicBezTo>
                  <a:cubicBezTo>
                    <a:pt x="65688" y="31165"/>
                    <a:pt x="65300" y="0"/>
                    <a:pt x="65300" y="0"/>
                  </a:cubicBez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1015450" y="1396550"/>
              <a:ext cx="549200" cy="742875"/>
            </a:xfrm>
            <a:custGeom>
              <a:rect b="b" l="l" r="r" t="t"/>
              <a:pathLst>
                <a:path extrusionOk="0" h="29715" w="21968">
                  <a:moveTo>
                    <a:pt x="1" y="0"/>
                  </a:moveTo>
                  <a:cubicBezTo>
                    <a:pt x="2689" y="3573"/>
                    <a:pt x="4528" y="8278"/>
                    <a:pt x="4352" y="12841"/>
                  </a:cubicBezTo>
                  <a:cubicBezTo>
                    <a:pt x="4104" y="18607"/>
                    <a:pt x="1203" y="23983"/>
                    <a:pt x="531" y="29714"/>
                  </a:cubicBezTo>
                  <a:cubicBezTo>
                    <a:pt x="4245" y="26354"/>
                    <a:pt x="9021" y="24443"/>
                    <a:pt x="13124" y="21613"/>
                  </a:cubicBezTo>
                  <a:cubicBezTo>
                    <a:pt x="16308" y="19385"/>
                    <a:pt x="18713" y="16237"/>
                    <a:pt x="20093" y="12593"/>
                  </a:cubicBezTo>
                  <a:cubicBezTo>
                    <a:pt x="20517" y="11355"/>
                    <a:pt x="21968" y="318"/>
                    <a:pt x="19881" y="318"/>
                  </a:cubicBezTo>
                  <a:cubicBezTo>
                    <a:pt x="19881" y="318"/>
                    <a:pt x="9905" y="0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-5400000">
            <a:off x="1913346" y="-321914"/>
            <a:ext cx="847718" cy="1369851"/>
            <a:chOff x="6130525" y="2382575"/>
            <a:chExt cx="1039125" cy="1679150"/>
          </a:xfrm>
        </p:grpSpPr>
        <p:sp>
          <p:nvSpPr>
            <p:cNvPr id="138" name="Google Shape;138;p14"/>
            <p:cNvSpPr/>
            <p:nvPr/>
          </p:nvSpPr>
          <p:spPr>
            <a:xfrm>
              <a:off x="6325075" y="3692300"/>
              <a:ext cx="587225" cy="359950"/>
            </a:xfrm>
            <a:custGeom>
              <a:rect b="b" l="l" r="r" t="t"/>
              <a:pathLst>
                <a:path extrusionOk="0" h="14398" w="23489">
                  <a:moveTo>
                    <a:pt x="0" y="0"/>
                  </a:moveTo>
                  <a:lnTo>
                    <a:pt x="0" y="0"/>
                  </a:lnTo>
                  <a:cubicBezTo>
                    <a:pt x="5483" y="7747"/>
                    <a:pt x="14044" y="13336"/>
                    <a:pt x="23488" y="14397"/>
                  </a:cubicBezTo>
                  <a:cubicBezTo>
                    <a:pt x="19314" y="6297"/>
                    <a:pt x="12806" y="3467"/>
                    <a:pt x="12806" y="3467"/>
                  </a:cubicBezTo>
                  <a:cubicBezTo>
                    <a:pt x="8773" y="1592"/>
                    <a:pt x="4422" y="425"/>
                    <a:pt x="0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130525" y="2382575"/>
              <a:ext cx="1039125" cy="1679150"/>
            </a:xfrm>
            <a:custGeom>
              <a:rect b="b" l="l" r="r" t="t"/>
              <a:pathLst>
                <a:path extrusionOk="0" h="67166" w="41565">
                  <a:moveTo>
                    <a:pt x="41564" y="1"/>
                  </a:moveTo>
                  <a:cubicBezTo>
                    <a:pt x="35091" y="1"/>
                    <a:pt x="28264" y="107"/>
                    <a:pt x="21967" y="1982"/>
                  </a:cubicBezTo>
                  <a:cubicBezTo>
                    <a:pt x="22356" y="4104"/>
                    <a:pt x="22427" y="6262"/>
                    <a:pt x="22109" y="8384"/>
                  </a:cubicBezTo>
                  <a:cubicBezTo>
                    <a:pt x="21401" y="13124"/>
                    <a:pt x="18394" y="19067"/>
                    <a:pt x="13973" y="21367"/>
                  </a:cubicBezTo>
                  <a:lnTo>
                    <a:pt x="13937" y="21367"/>
                  </a:lnTo>
                  <a:cubicBezTo>
                    <a:pt x="12310" y="22216"/>
                    <a:pt x="10435" y="22463"/>
                    <a:pt x="8631" y="22675"/>
                  </a:cubicBezTo>
                  <a:lnTo>
                    <a:pt x="2087" y="23418"/>
                  </a:lnTo>
                  <a:cubicBezTo>
                    <a:pt x="2016" y="23843"/>
                    <a:pt x="1910" y="24232"/>
                    <a:pt x="1804" y="24621"/>
                  </a:cubicBezTo>
                  <a:cubicBezTo>
                    <a:pt x="0" y="33111"/>
                    <a:pt x="1769" y="42414"/>
                    <a:pt x="6155" y="49842"/>
                  </a:cubicBezTo>
                  <a:cubicBezTo>
                    <a:pt x="6650" y="50691"/>
                    <a:pt x="7216" y="51540"/>
                    <a:pt x="7782" y="52389"/>
                  </a:cubicBezTo>
                  <a:cubicBezTo>
                    <a:pt x="12204" y="52814"/>
                    <a:pt x="16555" y="53981"/>
                    <a:pt x="20623" y="55821"/>
                  </a:cubicBezTo>
                  <a:cubicBezTo>
                    <a:pt x="20623" y="55821"/>
                    <a:pt x="27096" y="58686"/>
                    <a:pt x="31270" y="66786"/>
                  </a:cubicBezTo>
                  <a:cubicBezTo>
                    <a:pt x="31553" y="66822"/>
                    <a:pt x="31801" y="66857"/>
                    <a:pt x="32049" y="66857"/>
                  </a:cubicBezTo>
                  <a:cubicBezTo>
                    <a:pt x="32770" y="66911"/>
                    <a:pt x="37826" y="67166"/>
                    <a:pt x="40260" y="67166"/>
                  </a:cubicBezTo>
                  <a:cubicBezTo>
                    <a:pt x="41050" y="67166"/>
                    <a:pt x="41564" y="67139"/>
                    <a:pt x="41564" y="67069"/>
                  </a:cubicBezTo>
                  <a:lnTo>
                    <a:pt x="41564" y="1"/>
                  </a:ln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182700" y="2433000"/>
              <a:ext cx="508525" cy="535925"/>
            </a:xfrm>
            <a:custGeom>
              <a:rect b="b" l="l" r="r" t="t"/>
              <a:pathLst>
                <a:path extrusionOk="0" h="21437" w="20341">
                  <a:moveTo>
                    <a:pt x="19880" y="0"/>
                  </a:moveTo>
                  <a:cubicBezTo>
                    <a:pt x="17687" y="637"/>
                    <a:pt x="15565" y="1521"/>
                    <a:pt x="13584" y="2653"/>
                  </a:cubicBezTo>
                  <a:cubicBezTo>
                    <a:pt x="6615" y="6580"/>
                    <a:pt x="1946" y="13796"/>
                    <a:pt x="0" y="21437"/>
                  </a:cubicBezTo>
                  <a:lnTo>
                    <a:pt x="6544" y="20694"/>
                  </a:lnTo>
                  <a:cubicBezTo>
                    <a:pt x="8348" y="20446"/>
                    <a:pt x="10223" y="20234"/>
                    <a:pt x="11850" y="19385"/>
                  </a:cubicBezTo>
                  <a:lnTo>
                    <a:pt x="11886" y="19385"/>
                  </a:lnTo>
                  <a:cubicBezTo>
                    <a:pt x="16307" y="17086"/>
                    <a:pt x="19314" y="11143"/>
                    <a:pt x="20022" y="6403"/>
                  </a:cubicBezTo>
                  <a:cubicBezTo>
                    <a:pt x="20340" y="4280"/>
                    <a:pt x="20269" y="2087"/>
                    <a:pt x="19880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>
            <a:off x="105500" y="4153475"/>
            <a:ext cx="979000" cy="893650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587475" y="4489725"/>
            <a:ext cx="508525" cy="535925"/>
          </a:xfrm>
          <a:custGeom>
            <a:rect b="b" l="l" r="r" t="t"/>
            <a:pathLst>
              <a:path extrusionOk="0" h="21437" w="20341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 rot="5400000">
            <a:off x="8220520" y="4001729"/>
            <a:ext cx="1501265" cy="784145"/>
          </a:xfrm>
          <a:custGeom>
            <a:rect b="b" l="l" r="r" t="t"/>
            <a:pathLst>
              <a:path extrusionOk="0" h="21082" w="40362">
                <a:moveTo>
                  <a:pt x="0" y="0"/>
                </a:moveTo>
                <a:cubicBezTo>
                  <a:pt x="602" y="1486"/>
                  <a:pt x="1274" y="2901"/>
                  <a:pt x="2052" y="4280"/>
                </a:cubicBezTo>
                <a:lnTo>
                  <a:pt x="16874" y="4280"/>
                </a:lnTo>
                <a:cubicBezTo>
                  <a:pt x="17510" y="8631"/>
                  <a:pt x="16378" y="12876"/>
                  <a:pt x="13549" y="16024"/>
                </a:cubicBezTo>
                <a:cubicBezTo>
                  <a:pt x="16838" y="18005"/>
                  <a:pt x="20446" y="19350"/>
                  <a:pt x="24161" y="20057"/>
                </a:cubicBezTo>
                <a:cubicBezTo>
                  <a:pt x="28167" y="20832"/>
                  <a:pt x="32294" y="21082"/>
                  <a:pt x="36390" y="21082"/>
                </a:cubicBezTo>
                <a:cubicBezTo>
                  <a:pt x="37719" y="21082"/>
                  <a:pt x="39045" y="21055"/>
                  <a:pt x="40362" y="21012"/>
                </a:cubicBezTo>
                <a:lnTo>
                  <a:pt x="40362" y="0"/>
                </a:ln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 rot="5400000">
            <a:off x="8698759" y="3789213"/>
            <a:ext cx="573696" cy="43685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16250" y="543200"/>
            <a:ext cx="73602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716250" y="1371600"/>
            <a:ext cx="29418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>
            <a:off x="7126767" y="-339150"/>
            <a:ext cx="2127306" cy="1545218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244744" y="-220007"/>
            <a:ext cx="711434" cy="962320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rot="-6510446">
            <a:off x="7133673" y="875098"/>
            <a:ext cx="687990" cy="537653"/>
          </a:xfrm>
          <a:custGeom>
            <a:rect b="b" l="l" r="r" t="t"/>
            <a:pathLst>
              <a:path extrusionOk="0" h="21508" w="27522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-6510446">
            <a:off x="7279080" y="736007"/>
            <a:ext cx="550927" cy="481758"/>
          </a:xfrm>
          <a:custGeom>
            <a:rect b="b" l="l" r="r" t="t"/>
            <a:pathLst>
              <a:path extrusionOk="0" h="19272" w="22039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5"/>
          <p:cNvGrpSpPr/>
          <p:nvPr/>
        </p:nvGrpSpPr>
        <p:grpSpPr>
          <a:xfrm rot="-5400000">
            <a:off x="647807" y="3046151"/>
            <a:ext cx="900907" cy="3335276"/>
            <a:chOff x="2810675" y="1400175"/>
            <a:chExt cx="1201850" cy="2625375"/>
          </a:xfrm>
        </p:grpSpPr>
        <p:sp>
          <p:nvSpPr>
            <p:cNvPr id="153" name="Google Shape;153;p15"/>
            <p:cNvSpPr/>
            <p:nvPr/>
          </p:nvSpPr>
          <p:spPr>
            <a:xfrm>
              <a:off x="2811550" y="1400175"/>
              <a:ext cx="1200975" cy="2428325"/>
            </a:xfrm>
            <a:custGeom>
              <a:rect b="b" l="l" r="r" t="t"/>
              <a:pathLst>
                <a:path extrusionOk="0" h="97133" w="48039">
                  <a:moveTo>
                    <a:pt x="429" y="0"/>
                  </a:moveTo>
                  <a:cubicBezTo>
                    <a:pt x="160" y="0"/>
                    <a:pt x="1" y="52"/>
                    <a:pt x="1" y="173"/>
                  </a:cubicBezTo>
                  <a:cubicBezTo>
                    <a:pt x="1" y="633"/>
                    <a:pt x="72" y="62077"/>
                    <a:pt x="72" y="90447"/>
                  </a:cubicBezTo>
                  <a:cubicBezTo>
                    <a:pt x="5166" y="92004"/>
                    <a:pt x="10578" y="94161"/>
                    <a:pt x="14929" y="97133"/>
                  </a:cubicBezTo>
                  <a:cubicBezTo>
                    <a:pt x="32085" y="84115"/>
                    <a:pt x="48039" y="60875"/>
                    <a:pt x="31413" y="41278"/>
                  </a:cubicBezTo>
                  <a:cubicBezTo>
                    <a:pt x="28052" y="37281"/>
                    <a:pt x="24055" y="33885"/>
                    <a:pt x="21119" y="29604"/>
                  </a:cubicBezTo>
                  <a:cubicBezTo>
                    <a:pt x="18218" y="25324"/>
                    <a:pt x="17263" y="20372"/>
                    <a:pt x="16450" y="15384"/>
                  </a:cubicBezTo>
                  <a:cubicBezTo>
                    <a:pt x="15919" y="12201"/>
                    <a:pt x="15282" y="8982"/>
                    <a:pt x="13584" y="6258"/>
                  </a:cubicBezTo>
                  <a:cubicBezTo>
                    <a:pt x="11851" y="3463"/>
                    <a:pt x="9623" y="2367"/>
                    <a:pt x="6616" y="1482"/>
                  </a:cubicBezTo>
                  <a:cubicBezTo>
                    <a:pt x="6024" y="1334"/>
                    <a:pt x="1800" y="0"/>
                    <a:pt x="429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810675" y="3659575"/>
              <a:ext cx="374100" cy="365975"/>
            </a:xfrm>
            <a:custGeom>
              <a:rect b="b" l="l" r="r" t="t"/>
              <a:pathLst>
                <a:path extrusionOk="0" h="14639" w="14964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5"/>
          <p:cNvSpPr/>
          <p:nvPr/>
        </p:nvSpPr>
        <p:spPr>
          <a:xfrm rot="6972383">
            <a:off x="2539361" y="4634780"/>
            <a:ext cx="713401" cy="893601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716250" y="543200"/>
            <a:ext cx="73602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" type="subTitle"/>
          </p:nvPr>
        </p:nvSpPr>
        <p:spPr>
          <a:xfrm>
            <a:off x="4924650" y="1371600"/>
            <a:ext cx="29418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9" name="Google Shape;159;p16"/>
          <p:cNvGrpSpPr/>
          <p:nvPr/>
        </p:nvGrpSpPr>
        <p:grpSpPr>
          <a:xfrm>
            <a:off x="7541968" y="3505591"/>
            <a:ext cx="1985861" cy="1765938"/>
            <a:chOff x="3033525" y="2679425"/>
            <a:chExt cx="1834175" cy="1631050"/>
          </a:xfrm>
        </p:grpSpPr>
        <p:sp>
          <p:nvSpPr>
            <p:cNvPr id="160" name="Google Shape;160;p16"/>
            <p:cNvSpPr/>
            <p:nvPr/>
          </p:nvSpPr>
          <p:spPr>
            <a:xfrm>
              <a:off x="4141625" y="2679425"/>
              <a:ext cx="720750" cy="504975"/>
            </a:xfrm>
            <a:custGeom>
              <a:rect b="b" l="l" r="r" t="t"/>
              <a:pathLst>
                <a:path extrusionOk="0" h="20199" w="2883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400525" y="2784075"/>
              <a:ext cx="1467175" cy="1526400"/>
            </a:xfrm>
            <a:custGeom>
              <a:rect b="b" l="l" r="r" t="t"/>
              <a:pathLst>
                <a:path extrusionOk="0" h="61056" w="58687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033525" y="4024550"/>
              <a:ext cx="520900" cy="28592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6"/>
          <p:cNvSpPr/>
          <p:nvPr/>
        </p:nvSpPr>
        <p:spPr>
          <a:xfrm>
            <a:off x="8313925" y="1595550"/>
            <a:ext cx="587225" cy="359950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8119375" y="285825"/>
            <a:ext cx="1039125" cy="1679150"/>
          </a:xfrm>
          <a:custGeom>
            <a:rect b="b" l="l" r="r" t="t"/>
            <a:pathLst>
              <a:path extrusionOk="0" h="67166" w="41565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7689575" y="0"/>
            <a:ext cx="979000" cy="893650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8171550" y="336250"/>
            <a:ext cx="508525" cy="535925"/>
          </a:xfrm>
          <a:custGeom>
            <a:rect b="b" l="l" r="r" t="t"/>
            <a:pathLst>
              <a:path extrusionOk="0" h="21437" w="20341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 3">
  <p:cSld name="TITLE_AND_BODY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716250" y="543200"/>
            <a:ext cx="73578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716250" y="1371600"/>
            <a:ext cx="29418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" name="Google Shape;170;p17"/>
          <p:cNvGrpSpPr/>
          <p:nvPr/>
        </p:nvGrpSpPr>
        <p:grpSpPr>
          <a:xfrm>
            <a:off x="-33687" y="3415800"/>
            <a:ext cx="1499875" cy="1607950"/>
            <a:chOff x="-33687" y="113450"/>
            <a:chExt cx="1499875" cy="1607950"/>
          </a:xfrm>
        </p:grpSpPr>
        <p:sp>
          <p:nvSpPr>
            <p:cNvPr id="171" name="Google Shape;171;p17"/>
            <p:cNvSpPr/>
            <p:nvPr/>
          </p:nvSpPr>
          <p:spPr>
            <a:xfrm flipH="1">
              <a:off x="-33687" y="113450"/>
              <a:ext cx="1002000" cy="1607950"/>
            </a:xfrm>
            <a:custGeom>
              <a:rect b="b" l="l" r="r" t="t"/>
              <a:pathLst>
                <a:path extrusionOk="0" h="64318" w="40080">
                  <a:moveTo>
                    <a:pt x="38384" y="1"/>
                  </a:moveTo>
                  <a:cubicBezTo>
                    <a:pt x="35907" y="1"/>
                    <a:pt x="31554" y="296"/>
                    <a:pt x="31201" y="321"/>
                  </a:cubicBezTo>
                  <a:cubicBezTo>
                    <a:pt x="24833" y="1064"/>
                    <a:pt x="18537" y="3187"/>
                    <a:pt x="13337" y="7042"/>
                  </a:cubicBezTo>
                  <a:cubicBezTo>
                    <a:pt x="10648" y="9059"/>
                    <a:pt x="8278" y="11499"/>
                    <a:pt x="6368" y="14294"/>
                  </a:cubicBezTo>
                  <a:cubicBezTo>
                    <a:pt x="8597" y="15284"/>
                    <a:pt x="10578" y="16735"/>
                    <a:pt x="12205" y="18574"/>
                  </a:cubicBezTo>
                  <a:cubicBezTo>
                    <a:pt x="15884" y="22854"/>
                    <a:pt x="11922" y="29682"/>
                    <a:pt x="8385" y="32653"/>
                  </a:cubicBezTo>
                  <a:cubicBezTo>
                    <a:pt x="5944" y="34705"/>
                    <a:pt x="3078" y="36226"/>
                    <a:pt x="1" y="37110"/>
                  </a:cubicBezTo>
                  <a:cubicBezTo>
                    <a:pt x="107" y="41709"/>
                    <a:pt x="1239" y="46272"/>
                    <a:pt x="3220" y="50411"/>
                  </a:cubicBezTo>
                  <a:cubicBezTo>
                    <a:pt x="11285" y="52321"/>
                    <a:pt x="18714" y="56283"/>
                    <a:pt x="24020" y="63004"/>
                  </a:cubicBezTo>
                  <a:cubicBezTo>
                    <a:pt x="24338" y="63428"/>
                    <a:pt x="24657" y="63853"/>
                    <a:pt x="24939" y="64277"/>
                  </a:cubicBezTo>
                  <a:cubicBezTo>
                    <a:pt x="25522" y="64305"/>
                    <a:pt x="26105" y="64318"/>
                    <a:pt x="26686" y="64318"/>
                  </a:cubicBezTo>
                  <a:cubicBezTo>
                    <a:pt x="28331" y="64318"/>
                    <a:pt x="29970" y="64212"/>
                    <a:pt x="31590" y="64029"/>
                  </a:cubicBezTo>
                  <a:cubicBezTo>
                    <a:pt x="32439" y="63923"/>
                    <a:pt x="40080" y="62862"/>
                    <a:pt x="40080" y="62261"/>
                  </a:cubicBezTo>
                  <a:lnTo>
                    <a:pt x="40080" y="180"/>
                  </a:lnTo>
                  <a:cubicBezTo>
                    <a:pt x="40069" y="48"/>
                    <a:pt x="39378" y="1"/>
                    <a:pt x="38384" y="1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flipH="1">
              <a:off x="344813" y="1374575"/>
              <a:ext cx="543025" cy="345825"/>
            </a:xfrm>
            <a:custGeom>
              <a:rect b="b" l="l" r="r" t="t"/>
              <a:pathLst>
                <a:path extrusionOk="0" h="13833" w="21721">
                  <a:moveTo>
                    <a:pt x="1" y="1"/>
                  </a:moveTo>
                  <a:cubicBezTo>
                    <a:pt x="2159" y="4352"/>
                    <a:pt x="5519" y="7995"/>
                    <a:pt x="9729" y="10472"/>
                  </a:cubicBezTo>
                  <a:cubicBezTo>
                    <a:pt x="13125" y="12382"/>
                    <a:pt x="16945" y="13549"/>
                    <a:pt x="20872" y="13797"/>
                  </a:cubicBezTo>
                  <a:lnTo>
                    <a:pt x="21720" y="13832"/>
                  </a:lnTo>
                  <a:cubicBezTo>
                    <a:pt x="21438" y="13408"/>
                    <a:pt x="21119" y="12983"/>
                    <a:pt x="20801" y="12594"/>
                  </a:cubicBezTo>
                  <a:cubicBezTo>
                    <a:pt x="15495" y="5873"/>
                    <a:pt x="8066" y="1911"/>
                    <a:pt x="1" y="1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flipH="1">
              <a:off x="809088" y="420675"/>
              <a:ext cx="657100" cy="644925"/>
            </a:xfrm>
            <a:custGeom>
              <a:rect b="b" l="l" r="r" t="t"/>
              <a:pathLst>
                <a:path extrusionOk="0" h="25797" w="26284">
                  <a:moveTo>
                    <a:pt x="16555" y="0"/>
                  </a:moveTo>
                  <a:cubicBezTo>
                    <a:pt x="14261" y="0"/>
                    <a:pt x="11956" y="260"/>
                    <a:pt x="9728" y="802"/>
                  </a:cubicBezTo>
                  <a:cubicBezTo>
                    <a:pt x="6863" y="1510"/>
                    <a:pt x="4811" y="3349"/>
                    <a:pt x="3219" y="5861"/>
                  </a:cubicBezTo>
                  <a:cubicBezTo>
                    <a:pt x="2618" y="6851"/>
                    <a:pt x="2088" y="7948"/>
                    <a:pt x="1698" y="9080"/>
                  </a:cubicBezTo>
                  <a:cubicBezTo>
                    <a:pt x="0" y="14067"/>
                    <a:pt x="1026" y="20965"/>
                    <a:pt x="5837" y="24007"/>
                  </a:cubicBezTo>
                  <a:cubicBezTo>
                    <a:pt x="7927" y="25325"/>
                    <a:pt x="10601" y="25796"/>
                    <a:pt x="13221" y="25796"/>
                  </a:cubicBezTo>
                  <a:cubicBezTo>
                    <a:pt x="14681" y="25796"/>
                    <a:pt x="16124" y="25650"/>
                    <a:pt x="17440" y="25422"/>
                  </a:cubicBezTo>
                  <a:cubicBezTo>
                    <a:pt x="18253" y="25281"/>
                    <a:pt x="19102" y="25104"/>
                    <a:pt x="19881" y="24856"/>
                  </a:cubicBezTo>
                  <a:cubicBezTo>
                    <a:pt x="19668" y="18772"/>
                    <a:pt x="20871" y="12723"/>
                    <a:pt x="23383" y="7170"/>
                  </a:cubicBezTo>
                  <a:cubicBezTo>
                    <a:pt x="24196" y="5365"/>
                    <a:pt x="25151" y="3632"/>
                    <a:pt x="26283" y="2005"/>
                  </a:cubicBezTo>
                  <a:cubicBezTo>
                    <a:pt x="24798" y="1333"/>
                    <a:pt x="23241" y="838"/>
                    <a:pt x="21649" y="519"/>
                  </a:cubicBezTo>
                  <a:cubicBezTo>
                    <a:pt x="20376" y="236"/>
                    <a:pt x="19067" y="95"/>
                    <a:pt x="17758" y="24"/>
                  </a:cubicBezTo>
                  <a:cubicBezTo>
                    <a:pt x="17358" y="8"/>
                    <a:pt x="16957" y="0"/>
                    <a:pt x="16555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7"/>
          <p:cNvSpPr/>
          <p:nvPr/>
        </p:nvSpPr>
        <p:spPr>
          <a:xfrm flipH="1" rot="1217948">
            <a:off x="7082284" y="-477709"/>
            <a:ext cx="1422297" cy="742898"/>
          </a:xfrm>
          <a:custGeom>
            <a:rect b="b" l="l" r="r" t="t"/>
            <a:pathLst>
              <a:path extrusionOk="0" h="21082" w="40362">
                <a:moveTo>
                  <a:pt x="0" y="0"/>
                </a:moveTo>
                <a:cubicBezTo>
                  <a:pt x="602" y="1486"/>
                  <a:pt x="1274" y="2901"/>
                  <a:pt x="2052" y="4280"/>
                </a:cubicBezTo>
                <a:lnTo>
                  <a:pt x="16874" y="4280"/>
                </a:lnTo>
                <a:cubicBezTo>
                  <a:pt x="17510" y="8631"/>
                  <a:pt x="16378" y="12876"/>
                  <a:pt x="13549" y="16024"/>
                </a:cubicBezTo>
                <a:cubicBezTo>
                  <a:pt x="16838" y="18005"/>
                  <a:pt x="20446" y="19350"/>
                  <a:pt x="24161" y="20057"/>
                </a:cubicBezTo>
                <a:cubicBezTo>
                  <a:pt x="28167" y="20832"/>
                  <a:pt x="32294" y="21082"/>
                  <a:pt x="36390" y="21082"/>
                </a:cubicBezTo>
                <a:cubicBezTo>
                  <a:pt x="37719" y="21082"/>
                  <a:pt x="39045" y="21055"/>
                  <a:pt x="40362" y="21012"/>
                </a:cubicBezTo>
                <a:lnTo>
                  <a:pt x="40362" y="0"/>
                </a:ln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flipH="1" rot="1217948">
            <a:off x="7839205" y="100054"/>
            <a:ext cx="2105396" cy="1064062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flipH="1" rot="1217948">
            <a:off x="7869547" y="-199119"/>
            <a:ext cx="543519" cy="413876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flipH="1" rot="1217872">
            <a:off x="8321229" y="-28425"/>
            <a:ext cx="1493672" cy="754898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ONE_COLUMN_TEXT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/>
          <p:nvPr/>
        </p:nvSpPr>
        <p:spPr>
          <a:xfrm flipH="1" rot="-9275902">
            <a:off x="3388571" y="3162920"/>
            <a:ext cx="723888" cy="1105844"/>
          </a:xfrm>
          <a:custGeom>
            <a:rect b="b" l="l" r="r" t="t"/>
            <a:pathLst>
              <a:path extrusionOk="0" h="64318" w="4008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 flipH="1" rot="-9275902">
            <a:off x="3354391" y="3523629"/>
            <a:ext cx="291343" cy="392903"/>
          </a:xfrm>
          <a:custGeom>
            <a:rect b="b" l="l" r="r" t="t"/>
            <a:pathLst>
              <a:path extrusionOk="0" h="22852" w="16131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 rot="-5400000">
            <a:off x="5088475" y="4368536"/>
            <a:ext cx="976415" cy="668313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716450" y="2438025"/>
            <a:ext cx="1920300" cy="270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 rot="10800000">
            <a:off x="-164768" y="4156051"/>
            <a:ext cx="1642200" cy="1192850"/>
            <a:chOff x="924375" y="1304575"/>
            <a:chExt cx="1642200" cy="1192850"/>
          </a:xfrm>
        </p:grpSpPr>
        <p:sp>
          <p:nvSpPr>
            <p:cNvPr id="184" name="Google Shape;184;p18"/>
            <p:cNvSpPr/>
            <p:nvPr/>
          </p:nvSpPr>
          <p:spPr>
            <a:xfrm>
              <a:off x="924375" y="1304575"/>
              <a:ext cx="1642200" cy="1192850"/>
            </a:xfrm>
            <a:custGeom>
              <a:rect b="b" l="l" r="r" t="t"/>
              <a:pathLst>
                <a:path extrusionOk="0" h="47714" w="65688">
                  <a:moveTo>
                    <a:pt x="65300" y="0"/>
                  </a:moveTo>
                  <a:lnTo>
                    <a:pt x="0" y="36"/>
                  </a:lnTo>
                  <a:lnTo>
                    <a:pt x="0" y="36"/>
                  </a:lnTo>
                  <a:cubicBezTo>
                    <a:pt x="531" y="36"/>
                    <a:pt x="1663" y="1486"/>
                    <a:pt x="1981" y="1804"/>
                  </a:cubicBezTo>
                  <a:cubicBezTo>
                    <a:pt x="2653" y="2476"/>
                    <a:pt x="3290" y="3219"/>
                    <a:pt x="3891" y="3997"/>
                  </a:cubicBezTo>
                  <a:lnTo>
                    <a:pt x="23524" y="3997"/>
                  </a:lnTo>
                  <a:cubicBezTo>
                    <a:pt x="25611" y="3997"/>
                    <a:pt x="24160" y="14999"/>
                    <a:pt x="23736" y="16272"/>
                  </a:cubicBezTo>
                  <a:cubicBezTo>
                    <a:pt x="22356" y="19916"/>
                    <a:pt x="19951" y="23064"/>
                    <a:pt x="16767" y="25292"/>
                  </a:cubicBezTo>
                  <a:cubicBezTo>
                    <a:pt x="12664" y="28122"/>
                    <a:pt x="7888" y="30033"/>
                    <a:pt x="4139" y="33393"/>
                  </a:cubicBezTo>
                  <a:cubicBezTo>
                    <a:pt x="4139" y="33570"/>
                    <a:pt x="4103" y="33782"/>
                    <a:pt x="4068" y="33959"/>
                  </a:cubicBezTo>
                  <a:cubicBezTo>
                    <a:pt x="3431" y="41175"/>
                    <a:pt x="7464" y="47260"/>
                    <a:pt x="14999" y="47684"/>
                  </a:cubicBezTo>
                  <a:cubicBezTo>
                    <a:pt x="15353" y="47704"/>
                    <a:pt x="15707" y="47714"/>
                    <a:pt x="16062" y="47714"/>
                  </a:cubicBezTo>
                  <a:cubicBezTo>
                    <a:pt x="19467" y="47714"/>
                    <a:pt x="22903" y="46828"/>
                    <a:pt x="26106" y="45738"/>
                  </a:cubicBezTo>
                  <a:cubicBezTo>
                    <a:pt x="31341" y="43934"/>
                    <a:pt x="36435" y="41670"/>
                    <a:pt x="41281" y="38982"/>
                  </a:cubicBezTo>
                  <a:cubicBezTo>
                    <a:pt x="44996" y="36930"/>
                    <a:pt x="48639" y="34454"/>
                    <a:pt x="52601" y="32792"/>
                  </a:cubicBezTo>
                  <a:cubicBezTo>
                    <a:pt x="55323" y="31693"/>
                    <a:pt x="58722" y="30806"/>
                    <a:pt x="61897" y="30806"/>
                  </a:cubicBezTo>
                  <a:cubicBezTo>
                    <a:pt x="63013" y="30806"/>
                    <a:pt x="64102" y="30916"/>
                    <a:pt x="65123" y="31164"/>
                  </a:cubicBezTo>
                  <a:cubicBezTo>
                    <a:pt x="65125" y="31165"/>
                    <a:pt x="65126" y="31165"/>
                    <a:pt x="65127" y="31165"/>
                  </a:cubicBezTo>
                  <a:cubicBezTo>
                    <a:pt x="65688" y="31165"/>
                    <a:pt x="65300" y="0"/>
                    <a:pt x="65300" y="0"/>
                  </a:cubicBez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015450" y="1396550"/>
              <a:ext cx="549200" cy="742875"/>
            </a:xfrm>
            <a:custGeom>
              <a:rect b="b" l="l" r="r" t="t"/>
              <a:pathLst>
                <a:path extrusionOk="0" h="29715" w="21968">
                  <a:moveTo>
                    <a:pt x="1" y="0"/>
                  </a:moveTo>
                  <a:cubicBezTo>
                    <a:pt x="2689" y="3573"/>
                    <a:pt x="4528" y="8278"/>
                    <a:pt x="4352" y="12841"/>
                  </a:cubicBezTo>
                  <a:cubicBezTo>
                    <a:pt x="4104" y="18607"/>
                    <a:pt x="1203" y="23983"/>
                    <a:pt x="531" y="29714"/>
                  </a:cubicBezTo>
                  <a:cubicBezTo>
                    <a:pt x="4245" y="26354"/>
                    <a:pt x="9021" y="24443"/>
                    <a:pt x="13124" y="21613"/>
                  </a:cubicBezTo>
                  <a:cubicBezTo>
                    <a:pt x="16308" y="19385"/>
                    <a:pt x="18713" y="16237"/>
                    <a:pt x="20093" y="12593"/>
                  </a:cubicBezTo>
                  <a:cubicBezTo>
                    <a:pt x="20517" y="11355"/>
                    <a:pt x="21968" y="318"/>
                    <a:pt x="19881" y="318"/>
                  </a:cubicBezTo>
                  <a:cubicBezTo>
                    <a:pt x="19881" y="318"/>
                    <a:pt x="990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8"/>
          <p:cNvSpPr/>
          <p:nvPr/>
        </p:nvSpPr>
        <p:spPr>
          <a:xfrm>
            <a:off x="3611850" y="3037825"/>
            <a:ext cx="1920300" cy="21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6507200" y="3818175"/>
            <a:ext cx="1920300" cy="13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>
            <p:ph type="title"/>
          </p:nvPr>
        </p:nvSpPr>
        <p:spPr>
          <a:xfrm>
            <a:off x="716050" y="539496"/>
            <a:ext cx="2553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18"/>
          <p:cNvSpPr txBox="1"/>
          <p:nvPr>
            <p:ph idx="1" type="subTitle"/>
          </p:nvPr>
        </p:nvSpPr>
        <p:spPr>
          <a:xfrm>
            <a:off x="716450" y="1769919"/>
            <a:ext cx="19203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hasCustomPrompt="1" idx="2" type="title"/>
          </p:nvPr>
        </p:nvSpPr>
        <p:spPr>
          <a:xfrm>
            <a:off x="716450" y="1249590"/>
            <a:ext cx="7041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1" name="Google Shape;191;p18"/>
          <p:cNvSpPr txBox="1"/>
          <p:nvPr>
            <p:ph idx="3" type="subTitle"/>
          </p:nvPr>
        </p:nvSpPr>
        <p:spPr>
          <a:xfrm>
            <a:off x="3611825" y="2354747"/>
            <a:ext cx="19203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hasCustomPrompt="1" idx="4" type="title"/>
          </p:nvPr>
        </p:nvSpPr>
        <p:spPr>
          <a:xfrm>
            <a:off x="3611825" y="1834419"/>
            <a:ext cx="7041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3" name="Google Shape;193;p18"/>
          <p:cNvSpPr txBox="1"/>
          <p:nvPr>
            <p:ph idx="5" type="subTitle"/>
          </p:nvPr>
        </p:nvSpPr>
        <p:spPr>
          <a:xfrm>
            <a:off x="6507200" y="3159521"/>
            <a:ext cx="19203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hasCustomPrompt="1" idx="6" type="title"/>
          </p:nvPr>
        </p:nvSpPr>
        <p:spPr>
          <a:xfrm>
            <a:off x="6507200" y="2639192"/>
            <a:ext cx="7041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195" name="Google Shape;195;p18"/>
          <p:cNvGrpSpPr/>
          <p:nvPr/>
        </p:nvGrpSpPr>
        <p:grpSpPr>
          <a:xfrm flipH="1" rot="10800000">
            <a:off x="7393975" y="-88825"/>
            <a:ext cx="1834175" cy="1631050"/>
            <a:chOff x="3033525" y="2679425"/>
            <a:chExt cx="1834175" cy="1631050"/>
          </a:xfrm>
        </p:grpSpPr>
        <p:sp>
          <p:nvSpPr>
            <p:cNvPr id="196" name="Google Shape;196;p18"/>
            <p:cNvSpPr/>
            <p:nvPr/>
          </p:nvSpPr>
          <p:spPr>
            <a:xfrm>
              <a:off x="4141625" y="2679425"/>
              <a:ext cx="720750" cy="504975"/>
            </a:xfrm>
            <a:custGeom>
              <a:rect b="b" l="l" r="r" t="t"/>
              <a:pathLst>
                <a:path extrusionOk="0" h="20199" w="2883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400525" y="2784075"/>
              <a:ext cx="1467175" cy="1526400"/>
            </a:xfrm>
            <a:custGeom>
              <a:rect b="b" l="l" r="r" t="t"/>
              <a:pathLst>
                <a:path extrusionOk="0" h="61056" w="58687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033525" y="4024550"/>
              <a:ext cx="520900" cy="28592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8"/>
          <p:cNvGrpSpPr/>
          <p:nvPr/>
        </p:nvGrpSpPr>
        <p:grpSpPr>
          <a:xfrm rot="5667719">
            <a:off x="7294962" y="531407"/>
            <a:ext cx="753523" cy="635695"/>
            <a:chOff x="3639300" y="1616750"/>
            <a:chExt cx="753500" cy="635675"/>
          </a:xfrm>
        </p:grpSpPr>
        <p:sp>
          <p:nvSpPr>
            <p:cNvPr id="200" name="Google Shape;200;p18"/>
            <p:cNvSpPr/>
            <p:nvPr/>
          </p:nvSpPr>
          <p:spPr>
            <a:xfrm>
              <a:off x="3639300" y="1616750"/>
              <a:ext cx="688050" cy="537700"/>
            </a:xfrm>
            <a:custGeom>
              <a:rect b="b" l="l" r="r" t="t"/>
              <a:pathLst>
                <a:path extrusionOk="0" h="21508" w="27522">
                  <a:moveTo>
                    <a:pt x="13885" y="0"/>
                  </a:moveTo>
                  <a:cubicBezTo>
                    <a:pt x="11736" y="0"/>
                    <a:pt x="9587" y="354"/>
                    <a:pt x="7535" y="1061"/>
                  </a:cubicBezTo>
                  <a:cubicBezTo>
                    <a:pt x="5519" y="1663"/>
                    <a:pt x="3715" y="2795"/>
                    <a:pt x="2265" y="4280"/>
                  </a:cubicBezTo>
                  <a:cubicBezTo>
                    <a:pt x="850" y="5801"/>
                    <a:pt x="1" y="7924"/>
                    <a:pt x="284" y="9940"/>
                  </a:cubicBezTo>
                  <a:cubicBezTo>
                    <a:pt x="567" y="11956"/>
                    <a:pt x="1840" y="13619"/>
                    <a:pt x="3114" y="15175"/>
                  </a:cubicBezTo>
                  <a:lnTo>
                    <a:pt x="8101" y="21507"/>
                  </a:lnTo>
                  <a:cubicBezTo>
                    <a:pt x="9057" y="18784"/>
                    <a:pt x="10507" y="16307"/>
                    <a:pt x="12382" y="14150"/>
                  </a:cubicBezTo>
                  <a:cubicBezTo>
                    <a:pt x="16450" y="9657"/>
                    <a:pt x="21968" y="7889"/>
                    <a:pt x="27522" y="6155"/>
                  </a:cubicBezTo>
                  <a:cubicBezTo>
                    <a:pt x="25647" y="3750"/>
                    <a:pt x="23100" y="1981"/>
                    <a:pt x="20235" y="1061"/>
                  </a:cubicBezTo>
                  <a:cubicBezTo>
                    <a:pt x="18183" y="354"/>
                    <a:pt x="16034" y="0"/>
                    <a:pt x="13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841825" y="1770625"/>
              <a:ext cx="550975" cy="481800"/>
            </a:xfrm>
            <a:custGeom>
              <a:rect b="b" l="l" r="r" t="t"/>
              <a:pathLst>
                <a:path extrusionOk="0" h="19272" w="22039">
                  <a:moveTo>
                    <a:pt x="19421" y="0"/>
                  </a:moveTo>
                  <a:cubicBezTo>
                    <a:pt x="13867" y="1734"/>
                    <a:pt x="8384" y="3502"/>
                    <a:pt x="4281" y="7995"/>
                  </a:cubicBezTo>
                  <a:cubicBezTo>
                    <a:pt x="2406" y="10152"/>
                    <a:pt x="920" y="12629"/>
                    <a:pt x="0" y="15352"/>
                  </a:cubicBezTo>
                  <a:cubicBezTo>
                    <a:pt x="814" y="16378"/>
                    <a:pt x="1663" y="17439"/>
                    <a:pt x="2795" y="18112"/>
                  </a:cubicBezTo>
                  <a:cubicBezTo>
                    <a:pt x="4221" y="18931"/>
                    <a:pt x="6011" y="19272"/>
                    <a:pt x="7835" y="19272"/>
                  </a:cubicBezTo>
                  <a:cubicBezTo>
                    <a:pt x="9948" y="19272"/>
                    <a:pt x="12106" y="18814"/>
                    <a:pt x="13796" y="18112"/>
                  </a:cubicBezTo>
                  <a:cubicBezTo>
                    <a:pt x="17157" y="16661"/>
                    <a:pt x="19987" y="13902"/>
                    <a:pt x="21119" y="10400"/>
                  </a:cubicBezTo>
                  <a:cubicBezTo>
                    <a:pt x="22038" y="7676"/>
                    <a:pt x="21862" y="4740"/>
                    <a:pt x="20694" y="2123"/>
                  </a:cubicBezTo>
                  <a:cubicBezTo>
                    <a:pt x="20340" y="1380"/>
                    <a:pt x="19916" y="637"/>
                    <a:pt x="19421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NE_COLUMN_TEXT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716050" y="539496"/>
            <a:ext cx="2553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04" name="Google Shape;204;p19"/>
          <p:cNvGrpSpPr/>
          <p:nvPr/>
        </p:nvGrpSpPr>
        <p:grpSpPr>
          <a:xfrm>
            <a:off x="8166950" y="-128750"/>
            <a:ext cx="1009050" cy="527050"/>
            <a:chOff x="6268475" y="1301925"/>
            <a:chExt cx="1009050" cy="527050"/>
          </a:xfrm>
        </p:grpSpPr>
        <p:sp>
          <p:nvSpPr>
            <p:cNvPr id="205" name="Google Shape;205;p19"/>
            <p:cNvSpPr/>
            <p:nvPr/>
          </p:nvSpPr>
          <p:spPr>
            <a:xfrm>
              <a:off x="6268475" y="1301925"/>
              <a:ext cx="1009050" cy="527050"/>
            </a:xfrm>
            <a:custGeom>
              <a:rect b="b" l="l" r="r" t="t"/>
              <a:pathLst>
                <a:path extrusionOk="0" h="21082" w="40362">
                  <a:moveTo>
                    <a:pt x="0" y="0"/>
                  </a:moveTo>
                  <a:cubicBezTo>
                    <a:pt x="602" y="1486"/>
                    <a:pt x="1274" y="2901"/>
                    <a:pt x="2052" y="4280"/>
                  </a:cubicBezTo>
                  <a:lnTo>
                    <a:pt x="16874" y="4280"/>
                  </a:lnTo>
                  <a:cubicBezTo>
                    <a:pt x="17510" y="8631"/>
                    <a:pt x="16378" y="12876"/>
                    <a:pt x="13549" y="16024"/>
                  </a:cubicBezTo>
                  <a:cubicBezTo>
                    <a:pt x="16838" y="18005"/>
                    <a:pt x="20446" y="19350"/>
                    <a:pt x="24161" y="20057"/>
                  </a:cubicBezTo>
                  <a:cubicBezTo>
                    <a:pt x="28167" y="20832"/>
                    <a:pt x="32294" y="21082"/>
                    <a:pt x="36390" y="21082"/>
                  </a:cubicBezTo>
                  <a:cubicBezTo>
                    <a:pt x="37719" y="21082"/>
                    <a:pt x="39045" y="21055"/>
                    <a:pt x="40362" y="21012"/>
                  </a:cubicBezTo>
                  <a:lnTo>
                    <a:pt x="40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320650" y="1408925"/>
              <a:ext cx="385600" cy="293625"/>
            </a:xfrm>
            <a:custGeom>
              <a:rect b="b" l="l" r="r" t="t"/>
              <a:pathLst>
                <a:path extrusionOk="0" h="11745" w="15424">
                  <a:moveTo>
                    <a:pt x="0" y="0"/>
                  </a:moveTo>
                  <a:cubicBezTo>
                    <a:pt x="2724" y="4847"/>
                    <a:pt x="6686" y="8879"/>
                    <a:pt x="11497" y="11744"/>
                  </a:cubicBezTo>
                  <a:cubicBezTo>
                    <a:pt x="14291" y="8596"/>
                    <a:pt x="15423" y="4351"/>
                    <a:pt x="14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9"/>
          <p:cNvGrpSpPr/>
          <p:nvPr/>
        </p:nvGrpSpPr>
        <p:grpSpPr>
          <a:xfrm rot="-5400000">
            <a:off x="-457762" y="4032513"/>
            <a:ext cx="1592725" cy="754900"/>
            <a:chOff x="5113525" y="1408925"/>
            <a:chExt cx="1592725" cy="754900"/>
          </a:xfrm>
        </p:grpSpPr>
        <p:sp>
          <p:nvSpPr>
            <p:cNvPr id="208" name="Google Shape;208;p19"/>
            <p:cNvSpPr/>
            <p:nvPr/>
          </p:nvSpPr>
          <p:spPr>
            <a:xfrm>
              <a:off x="5113525" y="1408925"/>
              <a:ext cx="1493675" cy="754900"/>
            </a:xfrm>
            <a:custGeom>
              <a:rect b="b" l="l" r="r" t="t"/>
              <a:pathLst>
                <a:path extrusionOk="0" h="30196" w="59747">
                  <a:moveTo>
                    <a:pt x="0" y="0"/>
                  </a:moveTo>
                  <a:lnTo>
                    <a:pt x="0" y="30139"/>
                  </a:lnTo>
                  <a:cubicBezTo>
                    <a:pt x="0" y="30178"/>
                    <a:pt x="76" y="30196"/>
                    <a:pt x="215" y="30196"/>
                  </a:cubicBezTo>
                  <a:cubicBezTo>
                    <a:pt x="1725" y="30196"/>
                    <a:pt x="10684" y="28099"/>
                    <a:pt x="11461" y="27839"/>
                  </a:cubicBezTo>
                  <a:cubicBezTo>
                    <a:pt x="15671" y="26495"/>
                    <a:pt x="19986" y="24762"/>
                    <a:pt x="23701" y="22286"/>
                  </a:cubicBezTo>
                  <a:cubicBezTo>
                    <a:pt x="28511" y="19138"/>
                    <a:pt x="33428" y="18076"/>
                    <a:pt x="39124" y="17829"/>
                  </a:cubicBezTo>
                  <a:cubicBezTo>
                    <a:pt x="45208" y="17546"/>
                    <a:pt x="51964" y="17546"/>
                    <a:pt x="57200" y="14008"/>
                  </a:cubicBezTo>
                  <a:cubicBezTo>
                    <a:pt x="58155" y="13372"/>
                    <a:pt x="59004" y="12593"/>
                    <a:pt x="59747" y="11744"/>
                  </a:cubicBezTo>
                  <a:cubicBezTo>
                    <a:pt x="54971" y="8879"/>
                    <a:pt x="51009" y="4847"/>
                    <a:pt x="48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320650" y="1408925"/>
              <a:ext cx="385600" cy="293625"/>
            </a:xfrm>
            <a:custGeom>
              <a:rect b="b" l="l" r="r" t="t"/>
              <a:pathLst>
                <a:path extrusionOk="0" h="11745" w="15424">
                  <a:moveTo>
                    <a:pt x="0" y="0"/>
                  </a:moveTo>
                  <a:cubicBezTo>
                    <a:pt x="2724" y="4847"/>
                    <a:pt x="6686" y="8879"/>
                    <a:pt x="11497" y="11744"/>
                  </a:cubicBezTo>
                  <a:cubicBezTo>
                    <a:pt x="14291" y="8596"/>
                    <a:pt x="15423" y="4351"/>
                    <a:pt x="14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2412150" y="539496"/>
            <a:ext cx="43197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1" type="subTitle"/>
          </p:nvPr>
        </p:nvSpPr>
        <p:spPr>
          <a:xfrm>
            <a:off x="1097249" y="1496110"/>
            <a:ext cx="15792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2" type="subTitle"/>
          </p:nvPr>
        </p:nvSpPr>
        <p:spPr>
          <a:xfrm>
            <a:off x="716250" y="2185660"/>
            <a:ext cx="2130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3" type="subTitle"/>
          </p:nvPr>
        </p:nvSpPr>
        <p:spPr>
          <a:xfrm>
            <a:off x="6661463" y="1496110"/>
            <a:ext cx="15819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4" type="subTitle"/>
          </p:nvPr>
        </p:nvSpPr>
        <p:spPr>
          <a:xfrm>
            <a:off x="6297150" y="2185660"/>
            <a:ext cx="2130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5" type="subTitle"/>
          </p:nvPr>
        </p:nvSpPr>
        <p:spPr>
          <a:xfrm>
            <a:off x="1097250" y="3200920"/>
            <a:ext cx="11949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6" type="subTitle"/>
          </p:nvPr>
        </p:nvSpPr>
        <p:spPr>
          <a:xfrm>
            <a:off x="716250" y="3888622"/>
            <a:ext cx="2130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7" type="subTitle"/>
          </p:nvPr>
        </p:nvSpPr>
        <p:spPr>
          <a:xfrm>
            <a:off x="6661463" y="3200920"/>
            <a:ext cx="15819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8" type="subTitle"/>
          </p:nvPr>
        </p:nvSpPr>
        <p:spPr>
          <a:xfrm>
            <a:off x="6297150" y="3888622"/>
            <a:ext cx="2130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hasCustomPrompt="1" idx="9" type="title"/>
          </p:nvPr>
        </p:nvSpPr>
        <p:spPr>
          <a:xfrm>
            <a:off x="716250" y="1481479"/>
            <a:ext cx="4662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/>
          <p:nvPr>
            <p:ph hasCustomPrompt="1" idx="13" type="title"/>
          </p:nvPr>
        </p:nvSpPr>
        <p:spPr>
          <a:xfrm>
            <a:off x="6297150" y="1481471"/>
            <a:ext cx="4653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22" name="Google Shape;222;p20"/>
          <p:cNvSpPr txBox="1"/>
          <p:nvPr>
            <p:ph hasCustomPrompt="1" idx="14" type="title"/>
          </p:nvPr>
        </p:nvSpPr>
        <p:spPr>
          <a:xfrm>
            <a:off x="716250" y="3185876"/>
            <a:ext cx="4662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23" name="Google Shape;223;p20"/>
          <p:cNvSpPr txBox="1"/>
          <p:nvPr>
            <p:ph hasCustomPrompt="1" idx="15" type="title"/>
          </p:nvPr>
        </p:nvSpPr>
        <p:spPr>
          <a:xfrm>
            <a:off x="6297150" y="3185870"/>
            <a:ext cx="4653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24" name="Google Shape;224;p20"/>
          <p:cNvSpPr/>
          <p:nvPr/>
        </p:nvSpPr>
        <p:spPr>
          <a:xfrm>
            <a:off x="8204100" y="-100825"/>
            <a:ext cx="1009050" cy="527050"/>
          </a:xfrm>
          <a:custGeom>
            <a:rect b="b" l="l" r="r" t="t"/>
            <a:pathLst>
              <a:path extrusionOk="0" h="21082" w="40362">
                <a:moveTo>
                  <a:pt x="0" y="0"/>
                </a:moveTo>
                <a:cubicBezTo>
                  <a:pt x="602" y="1486"/>
                  <a:pt x="1274" y="2901"/>
                  <a:pt x="2052" y="4280"/>
                </a:cubicBezTo>
                <a:lnTo>
                  <a:pt x="16874" y="4280"/>
                </a:lnTo>
                <a:cubicBezTo>
                  <a:pt x="17510" y="8631"/>
                  <a:pt x="16378" y="12876"/>
                  <a:pt x="13549" y="16024"/>
                </a:cubicBezTo>
                <a:cubicBezTo>
                  <a:pt x="16838" y="18005"/>
                  <a:pt x="20446" y="19350"/>
                  <a:pt x="24161" y="20057"/>
                </a:cubicBezTo>
                <a:cubicBezTo>
                  <a:pt x="28167" y="20832"/>
                  <a:pt x="32294" y="21082"/>
                  <a:pt x="36390" y="21082"/>
                </a:cubicBezTo>
                <a:cubicBezTo>
                  <a:pt x="37719" y="21082"/>
                  <a:pt x="39045" y="21055"/>
                  <a:pt x="40362" y="21012"/>
                </a:cubicBezTo>
                <a:lnTo>
                  <a:pt x="40362" y="0"/>
                </a:ln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256275" y="6175"/>
            <a:ext cx="385600" cy="29362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-589400" y="-708725"/>
            <a:ext cx="1200975" cy="2428325"/>
          </a:xfrm>
          <a:custGeom>
            <a:rect b="b" l="l" r="r" t="t"/>
            <a:pathLst>
              <a:path extrusionOk="0" h="97133" w="48039">
                <a:moveTo>
                  <a:pt x="429" y="0"/>
                </a:moveTo>
                <a:cubicBezTo>
                  <a:pt x="160" y="0"/>
                  <a:pt x="1" y="52"/>
                  <a:pt x="1" y="173"/>
                </a:cubicBezTo>
                <a:cubicBezTo>
                  <a:pt x="1" y="633"/>
                  <a:pt x="72" y="62077"/>
                  <a:pt x="72" y="90447"/>
                </a:cubicBezTo>
                <a:cubicBezTo>
                  <a:pt x="5166" y="92004"/>
                  <a:pt x="10578" y="94161"/>
                  <a:pt x="14929" y="97133"/>
                </a:cubicBezTo>
                <a:cubicBezTo>
                  <a:pt x="32085" y="84115"/>
                  <a:pt x="48039" y="60875"/>
                  <a:pt x="31413" y="41278"/>
                </a:cubicBezTo>
                <a:cubicBezTo>
                  <a:pt x="28052" y="37281"/>
                  <a:pt x="24055" y="33885"/>
                  <a:pt x="21119" y="29604"/>
                </a:cubicBezTo>
                <a:cubicBezTo>
                  <a:pt x="18218" y="25324"/>
                  <a:pt x="17263" y="20372"/>
                  <a:pt x="16450" y="15384"/>
                </a:cubicBezTo>
                <a:cubicBezTo>
                  <a:pt x="15919" y="12201"/>
                  <a:pt x="15282" y="8982"/>
                  <a:pt x="13584" y="6258"/>
                </a:cubicBezTo>
                <a:cubicBezTo>
                  <a:pt x="11851" y="3463"/>
                  <a:pt x="9623" y="2367"/>
                  <a:pt x="6616" y="1482"/>
                </a:cubicBezTo>
                <a:cubicBezTo>
                  <a:pt x="6024" y="1334"/>
                  <a:pt x="1800" y="0"/>
                  <a:pt x="429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-590275" y="1550675"/>
            <a:ext cx="374100" cy="365975"/>
          </a:xfrm>
          <a:custGeom>
            <a:rect b="b" l="l" r="r" t="t"/>
            <a:pathLst>
              <a:path extrusionOk="0" h="14639" w="14964">
                <a:moveTo>
                  <a:pt x="1" y="0"/>
                </a:moveTo>
                <a:lnTo>
                  <a:pt x="1" y="14539"/>
                </a:lnTo>
                <a:cubicBezTo>
                  <a:pt x="1" y="14607"/>
                  <a:pt x="63" y="14639"/>
                  <a:pt x="178" y="14639"/>
                </a:cubicBezTo>
                <a:cubicBezTo>
                  <a:pt x="1427" y="14639"/>
                  <a:pt x="8883" y="10907"/>
                  <a:pt x="9304" y="10648"/>
                </a:cubicBezTo>
                <a:cubicBezTo>
                  <a:pt x="11179" y="9481"/>
                  <a:pt x="13054" y="8172"/>
                  <a:pt x="14964" y="6757"/>
                </a:cubicBezTo>
                <a:cubicBezTo>
                  <a:pt x="10577" y="3785"/>
                  <a:pt x="5094" y="1557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158350" y="2031552"/>
            <a:ext cx="326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158350" y="543200"/>
            <a:ext cx="3269400" cy="15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 flipH="1" rot="10800000">
            <a:off x="7517437" y="4250066"/>
            <a:ext cx="503166" cy="909647"/>
          </a:xfrm>
          <a:custGeom>
            <a:rect b="b" l="l" r="r" t="t"/>
            <a:pathLst>
              <a:path extrusionOk="0" h="45471" w="25152">
                <a:moveTo>
                  <a:pt x="1" y="0"/>
                </a:moveTo>
                <a:lnTo>
                  <a:pt x="1" y="40574"/>
                </a:lnTo>
                <a:cubicBezTo>
                  <a:pt x="1" y="41777"/>
                  <a:pt x="2795" y="44005"/>
                  <a:pt x="3644" y="44571"/>
                </a:cubicBezTo>
                <a:cubicBezTo>
                  <a:pt x="4616" y="45195"/>
                  <a:pt x="5603" y="45471"/>
                  <a:pt x="6563" y="45471"/>
                </a:cubicBezTo>
                <a:cubicBezTo>
                  <a:pt x="8818" y="45471"/>
                  <a:pt x="10921" y="43946"/>
                  <a:pt x="12311" y="41812"/>
                </a:cubicBezTo>
                <a:cubicBezTo>
                  <a:pt x="14716" y="38027"/>
                  <a:pt x="16980" y="33641"/>
                  <a:pt x="20199" y="30316"/>
                </a:cubicBezTo>
                <a:cubicBezTo>
                  <a:pt x="20482" y="29997"/>
                  <a:pt x="20800" y="29679"/>
                  <a:pt x="21154" y="29396"/>
                </a:cubicBezTo>
                <a:cubicBezTo>
                  <a:pt x="21826" y="23665"/>
                  <a:pt x="24727" y="18289"/>
                  <a:pt x="24939" y="12487"/>
                </a:cubicBezTo>
                <a:cubicBezTo>
                  <a:pt x="25151" y="7960"/>
                  <a:pt x="23560" y="3573"/>
                  <a:pt x="20871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10800000">
            <a:off x="7929992" y="4571627"/>
            <a:ext cx="439470" cy="594449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6962268" y="4226313"/>
            <a:ext cx="434529" cy="276729"/>
          </a:xfrm>
          <a:custGeom>
            <a:rect b="b" l="l" r="r" t="t"/>
            <a:pathLst>
              <a:path extrusionOk="0" h="13833" w="21721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 rot="10800000">
            <a:off x="6892931" y="4769795"/>
            <a:ext cx="322701" cy="457154"/>
          </a:xfrm>
          <a:custGeom>
            <a:rect b="b" l="l" r="r" t="t"/>
            <a:pathLst>
              <a:path extrusionOk="0" h="22852" w="16131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 rot="10800000">
            <a:off x="7857115" y="4285154"/>
            <a:ext cx="1314088" cy="954519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 rot="10800000">
            <a:off x="6897873" y="4225493"/>
            <a:ext cx="801800" cy="1286682"/>
          </a:xfrm>
          <a:custGeom>
            <a:rect b="b" l="l" r="r" t="t"/>
            <a:pathLst>
              <a:path extrusionOk="0" h="64318" w="4008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-367400" y="-29425"/>
            <a:ext cx="1834175" cy="1631050"/>
            <a:chOff x="3033525" y="2679425"/>
            <a:chExt cx="1834175" cy="1631050"/>
          </a:xfrm>
        </p:grpSpPr>
        <p:sp>
          <p:nvSpPr>
            <p:cNvPr id="29" name="Google Shape;29;p3"/>
            <p:cNvSpPr/>
            <p:nvPr/>
          </p:nvSpPr>
          <p:spPr>
            <a:xfrm>
              <a:off x="4141625" y="2679425"/>
              <a:ext cx="720750" cy="504975"/>
            </a:xfrm>
            <a:custGeom>
              <a:rect b="b" l="l" r="r" t="t"/>
              <a:pathLst>
                <a:path extrusionOk="0" h="20199" w="2883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400525" y="2784075"/>
              <a:ext cx="1467175" cy="1526400"/>
            </a:xfrm>
            <a:custGeom>
              <a:rect b="b" l="l" r="r" t="t"/>
              <a:pathLst>
                <a:path extrusionOk="0" h="61056" w="58687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033525" y="4024550"/>
              <a:ext cx="520900" cy="28592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NE_COLUMN_TEXT_1_1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716262" y="539496"/>
            <a:ext cx="27849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1"/>
          <p:cNvSpPr txBox="1"/>
          <p:nvPr>
            <p:ph idx="1" type="subTitle"/>
          </p:nvPr>
        </p:nvSpPr>
        <p:spPr>
          <a:xfrm>
            <a:off x="716250" y="2266350"/>
            <a:ext cx="2055600" cy="11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1" name="Google Shape;231;p21"/>
          <p:cNvGrpSpPr/>
          <p:nvPr/>
        </p:nvGrpSpPr>
        <p:grpSpPr>
          <a:xfrm rot="1515244">
            <a:off x="3967553" y="2625257"/>
            <a:ext cx="2307987" cy="1676459"/>
            <a:chOff x="924375" y="1304575"/>
            <a:chExt cx="1642200" cy="1192850"/>
          </a:xfrm>
        </p:grpSpPr>
        <p:sp>
          <p:nvSpPr>
            <p:cNvPr id="232" name="Google Shape;232;p21"/>
            <p:cNvSpPr/>
            <p:nvPr/>
          </p:nvSpPr>
          <p:spPr>
            <a:xfrm>
              <a:off x="924375" y="1304575"/>
              <a:ext cx="1642200" cy="1192850"/>
            </a:xfrm>
            <a:custGeom>
              <a:rect b="b" l="l" r="r" t="t"/>
              <a:pathLst>
                <a:path extrusionOk="0" h="47714" w="65688">
                  <a:moveTo>
                    <a:pt x="65300" y="0"/>
                  </a:moveTo>
                  <a:lnTo>
                    <a:pt x="0" y="36"/>
                  </a:lnTo>
                  <a:lnTo>
                    <a:pt x="0" y="36"/>
                  </a:lnTo>
                  <a:cubicBezTo>
                    <a:pt x="531" y="36"/>
                    <a:pt x="1663" y="1486"/>
                    <a:pt x="1981" y="1804"/>
                  </a:cubicBezTo>
                  <a:cubicBezTo>
                    <a:pt x="2653" y="2476"/>
                    <a:pt x="3290" y="3219"/>
                    <a:pt x="3891" y="3997"/>
                  </a:cubicBezTo>
                  <a:lnTo>
                    <a:pt x="23524" y="3997"/>
                  </a:lnTo>
                  <a:cubicBezTo>
                    <a:pt x="25611" y="3997"/>
                    <a:pt x="24160" y="14999"/>
                    <a:pt x="23736" y="16272"/>
                  </a:cubicBezTo>
                  <a:cubicBezTo>
                    <a:pt x="22356" y="19916"/>
                    <a:pt x="19951" y="23064"/>
                    <a:pt x="16767" y="25292"/>
                  </a:cubicBezTo>
                  <a:cubicBezTo>
                    <a:pt x="12664" y="28122"/>
                    <a:pt x="7888" y="30033"/>
                    <a:pt x="4139" y="33393"/>
                  </a:cubicBezTo>
                  <a:cubicBezTo>
                    <a:pt x="4139" y="33570"/>
                    <a:pt x="4103" y="33782"/>
                    <a:pt x="4068" y="33959"/>
                  </a:cubicBezTo>
                  <a:cubicBezTo>
                    <a:pt x="3431" y="41175"/>
                    <a:pt x="7464" y="47260"/>
                    <a:pt x="14999" y="47684"/>
                  </a:cubicBezTo>
                  <a:cubicBezTo>
                    <a:pt x="15353" y="47704"/>
                    <a:pt x="15707" y="47714"/>
                    <a:pt x="16062" y="47714"/>
                  </a:cubicBezTo>
                  <a:cubicBezTo>
                    <a:pt x="19467" y="47714"/>
                    <a:pt x="22903" y="46828"/>
                    <a:pt x="26106" y="45738"/>
                  </a:cubicBezTo>
                  <a:cubicBezTo>
                    <a:pt x="31341" y="43934"/>
                    <a:pt x="36435" y="41670"/>
                    <a:pt x="41281" y="38982"/>
                  </a:cubicBezTo>
                  <a:cubicBezTo>
                    <a:pt x="44996" y="36930"/>
                    <a:pt x="48639" y="34454"/>
                    <a:pt x="52601" y="32792"/>
                  </a:cubicBezTo>
                  <a:cubicBezTo>
                    <a:pt x="55323" y="31693"/>
                    <a:pt x="58722" y="30806"/>
                    <a:pt x="61897" y="30806"/>
                  </a:cubicBezTo>
                  <a:cubicBezTo>
                    <a:pt x="63013" y="30806"/>
                    <a:pt x="64102" y="30916"/>
                    <a:pt x="65123" y="31164"/>
                  </a:cubicBezTo>
                  <a:cubicBezTo>
                    <a:pt x="65125" y="31165"/>
                    <a:pt x="65126" y="31165"/>
                    <a:pt x="65127" y="31165"/>
                  </a:cubicBezTo>
                  <a:cubicBezTo>
                    <a:pt x="65688" y="31165"/>
                    <a:pt x="65300" y="0"/>
                    <a:pt x="65300" y="0"/>
                  </a:cubicBez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015450" y="1396550"/>
              <a:ext cx="549200" cy="742875"/>
            </a:xfrm>
            <a:custGeom>
              <a:rect b="b" l="l" r="r" t="t"/>
              <a:pathLst>
                <a:path extrusionOk="0" h="29715" w="21968">
                  <a:moveTo>
                    <a:pt x="1" y="0"/>
                  </a:moveTo>
                  <a:cubicBezTo>
                    <a:pt x="2689" y="3573"/>
                    <a:pt x="4528" y="8278"/>
                    <a:pt x="4352" y="12841"/>
                  </a:cubicBezTo>
                  <a:cubicBezTo>
                    <a:pt x="4104" y="18607"/>
                    <a:pt x="1203" y="23983"/>
                    <a:pt x="531" y="29714"/>
                  </a:cubicBezTo>
                  <a:cubicBezTo>
                    <a:pt x="4245" y="26354"/>
                    <a:pt x="9021" y="24443"/>
                    <a:pt x="13124" y="21613"/>
                  </a:cubicBezTo>
                  <a:cubicBezTo>
                    <a:pt x="16308" y="19385"/>
                    <a:pt x="18713" y="16237"/>
                    <a:pt x="20093" y="12593"/>
                  </a:cubicBezTo>
                  <a:cubicBezTo>
                    <a:pt x="20517" y="11355"/>
                    <a:pt x="21968" y="318"/>
                    <a:pt x="19881" y="318"/>
                  </a:cubicBezTo>
                  <a:cubicBezTo>
                    <a:pt x="19881" y="318"/>
                    <a:pt x="9905" y="0"/>
                    <a:pt x="1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1"/>
          <p:cNvGrpSpPr/>
          <p:nvPr/>
        </p:nvGrpSpPr>
        <p:grpSpPr>
          <a:xfrm rot="-1846565">
            <a:off x="2740505" y="3353532"/>
            <a:ext cx="990530" cy="893677"/>
            <a:chOff x="5700725" y="2096750"/>
            <a:chExt cx="990500" cy="893650"/>
          </a:xfrm>
        </p:grpSpPr>
        <p:sp>
          <p:nvSpPr>
            <p:cNvPr id="235" name="Google Shape;235;p21"/>
            <p:cNvSpPr/>
            <p:nvPr/>
          </p:nvSpPr>
          <p:spPr>
            <a:xfrm>
              <a:off x="5700725" y="2096750"/>
              <a:ext cx="979000" cy="893650"/>
            </a:xfrm>
            <a:custGeom>
              <a:rect b="b" l="l" r="r" t="t"/>
              <a:pathLst>
                <a:path extrusionOk="0" h="35746" w="39160">
                  <a:moveTo>
                    <a:pt x="23251" y="0"/>
                  </a:moveTo>
                  <a:cubicBezTo>
                    <a:pt x="18548" y="0"/>
                    <a:pt x="13890" y="1974"/>
                    <a:pt x="10188" y="4960"/>
                  </a:cubicBezTo>
                  <a:cubicBezTo>
                    <a:pt x="5483" y="8781"/>
                    <a:pt x="2193" y="14051"/>
                    <a:pt x="814" y="19959"/>
                  </a:cubicBezTo>
                  <a:cubicBezTo>
                    <a:pt x="177" y="22753"/>
                    <a:pt x="0" y="25725"/>
                    <a:pt x="779" y="28484"/>
                  </a:cubicBezTo>
                  <a:cubicBezTo>
                    <a:pt x="1592" y="31278"/>
                    <a:pt x="3467" y="33790"/>
                    <a:pt x="6120" y="34957"/>
                  </a:cubicBezTo>
                  <a:cubicBezTo>
                    <a:pt x="7511" y="35551"/>
                    <a:pt x="8980" y="35746"/>
                    <a:pt x="10471" y="35746"/>
                  </a:cubicBezTo>
                  <a:cubicBezTo>
                    <a:pt x="11823" y="35746"/>
                    <a:pt x="13193" y="35585"/>
                    <a:pt x="14539" y="35417"/>
                  </a:cubicBezTo>
                  <a:lnTo>
                    <a:pt x="19279" y="34887"/>
                  </a:lnTo>
                  <a:cubicBezTo>
                    <a:pt x="21225" y="27210"/>
                    <a:pt x="25894" y="19994"/>
                    <a:pt x="32863" y="16068"/>
                  </a:cubicBezTo>
                  <a:cubicBezTo>
                    <a:pt x="34844" y="14936"/>
                    <a:pt x="36966" y="14051"/>
                    <a:pt x="39159" y="13415"/>
                  </a:cubicBezTo>
                  <a:cubicBezTo>
                    <a:pt x="38629" y="10549"/>
                    <a:pt x="37355" y="7861"/>
                    <a:pt x="35480" y="5633"/>
                  </a:cubicBezTo>
                  <a:cubicBezTo>
                    <a:pt x="32827" y="2590"/>
                    <a:pt x="29184" y="609"/>
                    <a:pt x="25186" y="114"/>
                  </a:cubicBezTo>
                  <a:cubicBezTo>
                    <a:pt x="24542" y="37"/>
                    <a:pt x="23896" y="0"/>
                    <a:pt x="2325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182700" y="2433000"/>
              <a:ext cx="508525" cy="535925"/>
            </a:xfrm>
            <a:custGeom>
              <a:rect b="b" l="l" r="r" t="t"/>
              <a:pathLst>
                <a:path extrusionOk="0" h="21437" w="20341">
                  <a:moveTo>
                    <a:pt x="19880" y="0"/>
                  </a:moveTo>
                  <a:cubicBezTo>
                    <a:pt x="17687" y="637"/>
                    <a:pt x="15565" y="1521"/>
                    <a:pt x="13584" y="2653"/>
                  </a:cubicBezTo>
                  <a:cubicBezTo>
                    <a:pt x="6615" y="6580"/>
                    <a:pt x="1946" y="13796"/>
                    <a:pt x="0" y="21437"/>
                  </a:cubicBezTo>
                  <a:lnTo>
                    <a:pt x="6544" y="20694"/>
                  </a:lnTo>
                  <a:cubicBezTo>
                    <a:pt x="8348" y="20446"/>
                    <a:pt x="10223" y="20234"/>
                    <a:pt x="11850" y="19385"/>
                  </a:cubicBezTo>
                  <a:lnTo>
                    <a:pt x="11886" y="19385"/>
                  </a:lnTo>
                  <a:cubicBezTo>
                    <a:pt x="16307" y="17086"/>
                    <a:pt x="19314" y="11143"/>
                    <a:pt x="20022" y="6403"/>
                  </a:cubicBezTo>
                  <a:cubicBezTo>
                    <a:pt x="20340" y="4280"/>
                    <a:pt x="20269" y="2087"/>
                    <a:pt x="19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ONE_COLUMN_TEXT_2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16050" y="539500"/>
            <a:ext cx="568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22"/>
          <p:cNvSpPr/>
          <p:nvPr/>
        </p:nvSpPr>
        <p:spPr>
          <a:xfrm rot="10800000">
            <a:off x="7632713" y="-54800"/>
            <a:ext cx="1590075" cy="630850"/>
          </a:xfrm>
          <a:custGeom>
            <a:rect b="b" l="l" r="r" t="t"/>
            <a:pathLst>
              <a:path extrusionOk="0" h="25234" w="63603">
                <a:moveTo>
                  <a:pt x="34152" y="0"/>
                </a:moveTo>
                <a:cubicBezTo>
                  <a:pt x="11142" y="0"/>
                  <a:pt x="0" y="25234"/>
                  <a:pt x="0" y="25234"/>
                </a:cubicBezTo>
                <a:lnTo>
                  <a:pt x="63603" y="25234"/>
                </a:lnTo>
                <a:cubicBezTo>
                  <a:pt x="63178" y="21519"/>
                  <a:pt x="62081" y="17876"/>
                  <a:pt x="60383" y="14515"/>
                </a:cubicBezTo>
                <a:cubicBezTo>
                  <a:pt x="50903" y="13454"/>
                  <a:pt x="42378" y="7865"/>
                  <a:pt x="36895" y="118"/>
                </a:cubicBezTo>
                <a:cubicBezTo>
                  <a:pt x="35963" y="39"/>
                  <a:pt x="35048" y="0"/>
                  <a:pt x="341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 rot="10800000">
            <a:off x="7713188" y="213150"/>
            <a:ext cx="587225" cy="359950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-116300" y="2161050"/>
            <a:ext cx="1200975" cy="2428325"/>
          </a:xfrm>
          <a:custGeom>
            <a:rect b="b" l="l" r="r" t="t"/>
            <a:pathLst>
              <a:path extrusionOk="0" h="97133" w="48039">
                <a:moveTo>
                  <a:pt x="429" y="0"/>
                </a:moveTo>
                <a:cubicBezTo>
                  <a:pt x="160" y="0"/>
                  <a:pt x="1" y="52"/>
                  <a:pt x="1" y="173"/>
                </a:cubicBezTo>
                <a:cubicBezTo>
                  <a:pt x="1" y="633"/>
                  <a:pt x="72" y="62077"/>
                  <a:pt x="72" y="90447"/>
                </a:cubicBezTo>
                <a:cubicBezTo>
                  <a:pt x="5166" y="92004"/>
                  <a:pt x="10578" y="94161"/>
                  <a:pt x="14929" y="97133"/>
                </a:cubicBezTo>
                <a:cubicBezTo>
                  <a:pt x="32085" y="84115"/>
                  <a:pt x="48039" y="60875"/>
                  <a:pt x="31413" y="41278"/>
                </a:cubicBezTo>
                <a:cubicBezTo>
                  <a:pt x="28052" y="37281"/>
                  <a:pt x="24055" y="33885"/>
                  <a:pt x="21119" y="29604"/>
                </a:cubicBezTo>
                <a:cubicBezTo>
                  <a:pt x="18218" y="25324"/>
                  <a:pt x="17263" y="20372"/>
                  <a:pt x="16450" y="15384"/>
                </a:cubicBezTo>
                <a:cubicBezTo>
                  <a:pt x="15919" y="12201"/>
                  <a:pt x="15282" y="8982"/>
                  <a:pt x="13584" y="6258"/>
                </a:cubicBezTo>
                <a:cubicBezTo>
                  <a:pt x="11851" y="3463"/>
                  <a:pt x="9623" y="2367"/>
                  <a:pt x="6616" y="1482"/>
                </a:cubicBezTo>
                <a:cubicBezTo>
                  <a:pt x="6024" y="1334"/>
                  <a:pt x="1800" y="0"/>
                  <a:pt x="4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208250" y="4396575"/>
            <a:ext cx="884350" cy="898525"/>
          </a:xfrm>
          <a:custGeom>
            <a:rect b="b" l="l" r="r" t="t"/>
            <a:pathLst>
              <a:path extrusionOk="0" h="35941" w="35374">
                <a:moveTo>
                  <a:pt x="0" y="0"/>
                </a:moveTo>
                <a:lnTo>
                  <a:pt x="0" y="35940"/>
                </a:lnTo>
                <a:lnTo>
                  <a:pt x="35374" y="35940"/>
                </a:lnTo>
                <a:cubicBezTo>
                  <a:pt x="35162" y="32898"/>
                  <a:pt x="34490" y="29856"/>
                  <a:pt x="33393" y="26991"/>
                </a:cubicBezTo>
                <a:lnTo>
                  <a:pt x="13018" y="26991"/>
                </a:lnTo>
                <a:cubicBezTo>
                  <a:pt x="12558" y="26991"/>
                  <a:pt x="13654" y="22109"/>
                  <a:pt x="13831" y="21614"/>
                </a:cubicBezTo>
                <a:cubicBezTo>
                  <a:pt x="14468" y="19810"/>
                  <a:pt x="15635" y="18218"/>
                  <a:pt x="17156" y="17015"/>
                </a:cubicBezTo>
                <a:cubicBezTo>
                  <a:pt x="18733" y="15867"/>
                  <a:pt x="20331" y="15543"/>
                  <a:pt x="21991" y="15543"/>
                </a:cubicBezTo>
                <a:cubicBezTo>
                  <a:pt x="23349" y="15543"/>
                  <a:pt x="24748" y="15759"/>
                  <a:pt x="26212" y="15919"/>
                </a:cubicBezTo>
                <a:cubicBezTo>
                  <a:pt x="26530" y="15954"/>
                  <a:pt x="26884" y="15989"/>
                  <a:pt x="27238" y="16025"/>
                </a:cubicBezTo>
                <a:cubicBezTo>
                  <a:pt x="25823" y="14150"/>
                  <a:pt x="24267" y="12417"/>
                  <a:pt x="22569" y="10825"/>
                </a:cubicBezTo>
                <a:cubicBezTo>
                  <a:pt x="21330" y="9693"/>
                  <a:pt x="19986" y="8667"/>
                  <a:pt x="18571" y="7712"/>
                </a:cubicBezTo>
                <a:cubicBezTo>
                  <a:pt x="16697" y="9127"/>
                  <a:pt x="14786" y="10436"/>
                  <a:pt x="12911" y="11603"/>
                </a:cubicBezTo>
                <a:cubicBezTo>
                  <a:pt x="12525" y="11861"/>
                  <a:pt x="5555" y="15351"/>
                  <a:pt x="4324" y="15351"/>
                </a:cubicBezTo>
                <a:cubicBezTo>
                  <a:pt x="4204" y="15351"/>
                  <a:pt x="4139" y="15318"/>
                  <a:pt x="4139" y="15246"/>
                </a:cubicBezTo>
                <a:lnTo>
                  <a:pt x="4139" y="1168"/>
                </a:lnTo>
                <a:cubicBezTo>
                  <a:pt x="2759" y="708"/>
                  <a:pt x="1380" y="35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117175" y="4420450"/>
            <a:ext cx="374100" cy="365975"/>
          </a:xfrm>
          <a:custGeom>
            <a:rect b="b" l="l" r="r" t="t"/>
            <a:pathLst>
              <a:path extrusionOk="0" h="14639" w="14964">
                <a:moveTo>
                  <a:pt x="1" y="0"/>
                </a:moveTo>
                <a:lnTo>
                  <a:pt x="1" y="14539"/>
                </a:lnTo>
                <a:cubicBezTo>
                  <a:pt x="1" y="14607"/>
                  <a:pt x="63" y="14639"/>
                  <a:pt x="178" y="14639"/>
                </a:cubicBezTo>
                <a:cubicBezTo>
                  <a:pt x="1427" y="14639"/>
                  <a:pt x="8883" y="10907"/>
                  <a:pt x="9304" y="10648"/>
                </a:cubicBezTo>
                <a:cubicBezTo>
                  <a:pt x="11179" y="9481"/>
                  <a:pt x="13054" y="8172"/>
                  <a:pt x="14964" y="6757"/>
                </a:cubicBezTo>
                <a:cubicBezTo>
                  <a:pt x="10577" y="3785"/>
                  <a:pt x="5094" y="1557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05675" y="4785425"/>
            <a:ext cx="520900" cy="285925"/>
          </a:xfrm>
          <a:custGeom>
            <a:rect b="b" l="l" r="r" t="t"/>
            <a:pathLst>
              <a:path extrusionOk="0" h="11437" w="20836">
                <a:moveTo>
                  <a:pt x="9485" y="1"/>
                </a:moveTo>
                <a:cubicBezTo>
                  <a:pt x="7802" y="1"/>
                  <a:pt x="6190" y="322"/>
                  <a:pt x="4599" y="1461"/>
                </a:cubicBezTo>
                <a:cubicBezTo>
                  <a:pt x="3078" y="2664"/>
                  <a:pt x="1911" y="4256"/>
                  <a:pt x="1274" y="6060"/>
                </a:cubicBezTo>
                <a:cubicBezTo>
                  <a:pt x="1097" y="6555"/>
                  <a:pt x="1" y="11437"/>
                  <a:pt x="461" y="11437"/>
                </a:cubicBezTo>
                <a:lnTo>
                  <a:pt x="20836" y="11437"/>
                </a:lnTo>
                <a:cubicBezTo>
                  <a:pt x="19315" y="7510"/>
                  <a:pt x="17263" y="3831"/>
                  <a:pt x="14716" y="471"/>
                </a:cubicBezTo>
                <a:cubicBezTo>
                  <a:pt x="14363" y="435"/>
                  <a:pt x="14009" y="400"/>
                  <a:pt x="13690" y="365"/>
                </a:cubicBezTo>
                <a:cubicBezTo>
                  <a:pt x="12227" y="207"/>
                  <a:pt x="10833" y="1"/>
                  <a:pt x="9485" y="1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716250" y="540608"/>
            <a:ext cx="38712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7" name="Google Shape;247;p23"/>
          <p:cNvSpPr/>
          <p:nvPr/>
        </p:nvSpPr>
        <p:spPr>
          <a:xfrm flipH="1" rot="1217872">
            <a:off x="8321229" y="-28425"/>
            <a:ext cx="1493672" cy="754898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 flipH="1" rot="1217948">
            <a:off x="7082284" y="-477709"/>
            <a:ext cx="1422297" cy="742898"/>
          </a:xfrm>
          <a:custGeom>
            <a:rect b="b" l="l" r="r" t="t"/>
            <a:pathLst>
              <a:path extrusionOk="0" h="21082" w="40362">
                <a:moveTo>
                  <a:pt x="0" y="0"/>
                </a:moveTo>
                <a:cubicBezTo>
                  <a:pt x="602" y="1486"/>
                  <a:pt x="1274" y="2901"/>
                  <a:pt x="2052" y="4280"/>
                </a:cubicBezTo>
                <a:lnTo>
                  <a:pt x="16874" y="4280"/>
                </a:lnTo>
                <a:cubicBezTo>
                  <a:pt x="17510" y="8631"/>
                  <a:pt x="16378" y="12876"/>
                  <a:pt x="13549" y="16024"/>
                </a:cubicBezTo>
                <a:cubicBezTo>
                  <a:pt x="16838" y="18005"/>
                  <a:pt x="20446" y="19350"/>
                  <a:pt x="24161" y="20057"/>
                </a:cubicBezTo>
                <a:cubicBezTo>
                  <a:pt x="28167" y="20832"/>
                  <a:pt x="32294" y="21082"/>
                  <a:pt x="36390" y="21082"/>
                </a:cubicBezTo>
                <a:cubicBezTo>
                  <a:pt x="37719" y="21082"/>
                  <a:pt x="39045" y="21055"/>
                  <a:pt x="40362" y="21012"/>
                </a:cubicBezTo>
                <a:lnTo>
                  <a:pt x="40362" y="0"/>
                </a:ln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flipH="1" rot="1217948">
            <a:off x="7839205" y="100054"/>
            <a:ext cx="2105396" cy="1064062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flipH="1" rot="1217948">
            <a:off x="7869547" y="-199119"/>
            <a:ext cx="543519" cy="413876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_3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716250" y="540865"/>
            <a:ext cx="38712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1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716250" y="540608"/>
            <a:ext cx="38712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1" type="subTitle"/>
          </p:nvPr>
        </p:nvSpPr>
        <p:spPr>
          <a:xfrm>
            <a:off x="716250" y="3645145"/>
            <a:ext cx="21420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2" type="subTitle"/>
          </p:nvPr>
        </p:nvSpPr>
        <p:spPr>
          <a:xfrm>
            <a:off x="3371300" y="3645145"/>
            <a:ext cx="21420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3" type="subTitle"/>
          </p:nvPr>
        </p:nvSpPr>
        <p:spPr>
          <a:xfrm>
            <a:off x="6026350" y="3645145"/>
            <a:ext cx="21420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5"/>
          <p:cNvSpPr txBox="1"/>
          <p:nvPr>
            <p:ph idx="4" type="subTitle"/>
          </p:nvPr>
        </p:nvSpPr>
        <p:spPr>
          <a:xfrm>
            <a:off x="716250" y="3230200"/>
            <a:ext cx="2142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idx="5" type="subTitle"/>
          </p:nvPr>
        </p:nvSpPr>
        <p:spPr>
          <a:xfrm>
            <a:off x="3371300" y="3230200"/>
            <a:ext cx="2142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60" name="Google Shape;260;p25"/>
          <p:cNvSpPr txBox="1"/>
          <p:nvPr>
            <p:ph idx="6" type="subTitle"/>
          </p:nvPr>
        </p:nvSpPr>
        <p:spPr>
          <a:xfrm>
            <a:off x="6026350" y="3230200"/>
            <a:ext cx="2142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61" name="Google Shape;261;p25"/>
          <p:cNvSpPr/>
          <p:nvPr/>
        </p:nvSpPr>
        <p:spPr>
          <a:xfrm>
            <a:off x="8084325" y="-99500"/>
            <a:ext cx="1493675" cy="754900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9291450" y="-99500"/>
            <a:ext cx="385600" cy="29362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7002050" y="-366050"/>
            <a:ext cx="1713000" cy="10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 rot="-5400000">
            <a:off x="-408050" y="4272363"/>
            <a:ext cx="1493675" cy="754900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 rot="-5400000">
            <a:off x="-84650" y="3849913"/>
            <a:ext cx="385600" cy="29362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 flipH="1" rot="-1945347">
            <a:off x="-1394767" y="1479549"/>
            <a:ext cx="2235921" cy="1624113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 flipH="1" rot="-1945347">
            <a:off x="-280137" y="1356314"/>
            <a:ext cx="747758" cy="1011454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 flipH="1" rot="3323966">
            <a:off x="730668" y="2021042"/>
            <a:ext cx="540405" cy="511426"/>
          </a:xfrm>
          <a:custGeom>
            <a:rect b="b" l="l" r="r" t="t"/>
            <a:pathLst>
              <a:path extrusionOk="0" h="21508" w="27522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 flipH="1" rot="3323966">
            <a:off x="612024" y="2001574"/>
            <a:ext cx="432745" cy="458257"/>
          </a:xfrm>
          <a:custGeom>
            <a:rect b="b" l="l" r="r" t="t"/>
            <a:pathLst>
              <a:path extrusionOk="0" h="19272" w="22039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5"/>
          <p:cNvGrpSpPr/>
          <p:nvPr/>
        </p:nvGrpSpPr>
        <p:grpSpPr>
          <a:xfrm rot="752930">
            <a:off x="1670264" y="2215328"/>
            <a:ext cx="614527" cy="554439"/>
            <a:chOff x="5700725" y="2096750"/>
            <a:chExt cx="990500" cy="893650"/>
          </a:xfrm>
        </p:grpSpPr>
        <p:sp>
          <p:nvSpPr>
            <p:cNvPr id="271" name="Google Shape;271;p25"/>
            <p:cNvSpPr/>
            <p:nvPr/>
          </p:nvSpPr>
          <p:spPr>
            <a:xfrm>
              <a:off x="5700725" y="2096750"/>
              <a:ext cx="979000" cy="893650"/>
            </a:xfrm>
            <a:custGeom>
              <a:rect b="b" l="l" r="r" t="t"/>
              <a:pathLst>
                <a:path extrusionOk="0" h="35746" w="39160">
                  <a:moveTo>
                    <a:pt x="23251" y="0"/>
                  </a:moveTo>
                  <a:cubicBezTo>
                    <a:pt x="18548" y="0"/>
                    <a:pt x="13890" y="1974"/>
                    <a:pt x="10188" y="4960"/>
                  </a:cubicBezTo>
                  <a:cubicBezTo>
                    <a:pt x="5483" y="8781"/>
                    <a:pt x="2193" y="14051"/>
                    <a:pt x="814" y="19959"/>
                  </a:cubicBezTo>
                  <a:cubicBezTo>
                    <a:pt x="177" y="22753"/>
                    <a:pt x="0" y="25725"/>
                    <a:pt x="779" y="28484"/>
                  </a:cubicBezTo>
                  <a:cubicBezTo>
                    <a:pt x="1592" y="31278"/>
                    <a:pt x="3467" y="33790"/>
                    <a:pt x="6120" y="34957"/>
                  </a:cubicBezTo>
                  <a:cubicBezTo>
                    <a:pt x="7511" y="35551"/>
                    <a:pt x="8980" y="35746"/>
                    <a:pt x="10471" y="35746"/>
                  </a:cubicBezTo>
                  <a:cubicBezTo>
                    <a:pt x="11823" y="35746"/>
                    <a:pt x="13193" y="35585"/>
                    <a:pt x="14539" y="35417"/>
                  </a:cubicBezTo>
                  <a:lnTo>
                    <a:pt x="19279" y="34887"/>
                  </a:lnTo>
                  <a:cubicBezTo>
                    <a:pt x="21225" y="27210"/>
                    <a:pt x="25894" y="19994"/>
                    <a:pt x="32863" y="16068"/>
                  </a:cubicBezTo>
                  <a:cubicBezTo>
                    <a:pt x="34844" y="14936"/>
                    <a:pt x="36966" y="14051"/>
                    <a:pt x="39159" y="13415"/>
                  </a:cubicBezTo>
                  <a:cubicBezTo>
                    <a:pt x="38629" y="10549"/>
                    <a:pt x="37355" y="7861"/>
                    <a:pt x="35480" y="5633"/>
                  </a:cubicBezTo>
                  <a:cubicBezTo>
                    <a:pt x="32827" y="2590"/>
                    <a:pt x="29184" y="609"/>
                    <a:pt x="25186" y="114"/>
                  </a:cubicBezTo>
                  <a:cubicBezTo>
                    <a:pt x="24542" y="37"/>
                    <a:pt x="23896" y="0"/>
                    <a:pt x="2325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6182700" y="2433000"/>
              <a:ext cx="508525" cy="535925"/>
            </a:xfrm>
            <a:custGeom>
              <a:rect b="b" l="l" r="r" t="t"/>
              <a:pathLst>
                <a:path extrusionOk="0" h="21437" w="20341">
                  <a:moveTo>
                    <a:pt x="19880" y="0"/>
                  </a:moveTo>
                  <a:cubicBezTo>
                    <a:pt x="17687" y="637"/>
                    <a:pt x="15565" y="1521"/>
                    <a:pt x="13584" y="2653"/>
                  </a:cubicBezTo>
                  <a:cubicBezTo>
                    <a:pt x="6615" y="6580"/>
                    <a:pt x="1946" y="13796"/>
                    <a:pt x="0" y="21437"/>
                  </a:cubicBezTo>
                  <a:lnTo>
                    <a:pt x="6544" y="20694"/>
                  </a:lnTo>
                  <a:cubicBezTo>
                    <a:pt x="8348" y="20446"/>
                    <a:pt x="10223" y="20234"/>
                    <a:pt x="11850" y="19385"/>
                  </a:cubicBezTo>
                  <a:lnTo>
                    <a:pt x="11886" y="19385"/>
                  </a:lnTo>
                  <a:cubicBezTo>
                    <a:pt x="16307" y="17086"/>
                    <a:pt x="19314" y="11143"/>
                    <a:pt x="20022" y="6403"/>
                  </a:cubicBezTo>
                  <a:cubicBezTo>
                    <a:pt x="20340" y="4280"/>
                    <a:pt x="20269" y="2087"/>
                    <a:pt x="19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716250" y="540808"/>
            <a:ext cx="38559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5" name="Google Shape;275;p26"/>
          <p:cNvSpPr/>
          <p:nvPr/>
        </p:nvSpPr>
        <p:spPr>
          <a:xfrm>
            <a:off x="8278407" y="4764865"/>
            <a:ext cx="601847" cy="368913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8079017" y="3422562"/>
            <a:ext cx="1064999" cy="1720961"/>
          </a:xfrm>
          <a:custGeom>
            <a:rect b="b" l="l" r="r" t="t"/>
            <a:pathLst>
              <a:path extrusionOk="0" h="67166" w="41565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7638524" y="3129627"/>
            <a:ext cx="1003377" cy="915902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8132490" y="3474241"/>
            <a:ext cx="521187" cy="549270"/>
          </a:xfrm>
          <a:custGeom>
            <a:rect b="b" l="l" r="r" t="t"/>
            <a:pathLst>
              <a:path extrusionOk="0" h="21437" w="20341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7516651" y="-112525"/>
            <a:ext cx="1642200" cy="1192850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7602801" y="-20550"/>
            <a:ext cx="549200" cy="742875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-494450" y="4515775"/>
            <a:ext cx="2184915" cy="668452"/>
          </a:xfrm>
          <a:custGeom>
            <a:rect b="b" l="l" r="r" t="t"/>
            <a:pathLst>
              <a:path extrusionOk="0" h="21827" w="71350">
                <a:moveTo>
                  <a:pt x="34242" y="1"/>
                </a:moveTo>
                <a:cubicBezTo>
                  <a:pt x="29988" y="1"/>
                  <a:pt x="25770" y="443"/>
                  <a:pt x="21791" y="1239"/>
                </a:cubicBezTo>
                <a:cubicBezTo>
                  <a:pt x="21069" y="1389"/>
                  <a:pt x="5824" y="3432"/>
                  <a:pt x="1272" y="3432"/>
                </a:cubicBezTo>
                <a:cubicBezTo>
                  <a:pt x="470" y="3432"/>
                  <a:pt x="0" y="3368"/>
                  <a:pt x="0" y="3220"/>
                </a:cubicBezTo>
                <a:lnTo>
                  <a:pt x="0" y="21827"/>
                </a:lnTo>
                <a:lnTo>
                  <a:pt x="71349" y="21827"/>
                </a:lnTo>
                <a:cubicBezTo>
                  <a:pt x="70960" y="19456"/>
                  <a:pt x="70040" y="17193"/>
                  <a:pt x="68625" y="15247"/>
                </a:cubicBezTo>
                <a:lnTo>
                  <a:pt x="67777" y="15212"/>
                </a:lnTo>
                <a:cubicBezTo>
                  <a:pt x="63850" y="14964"/>
                  <a:pt x="60030" y="13797"/>
                  <a:pt x="56634" y="11887"/>
                </a:cubicBezTo>
                <a:cubicBezTo>
                  <a:pt x="52424" y="9410"/>
                  <a:pt x="49028" y="5767"/>
                  <a:pt x="46906" y="1416"/>
                </a:cubicBezTo>
                <a:cubicBezTo>
                  <a:pt x="42785" y="443"/>
                  <a:pt x="38496" y="1"/>
                  <a:pt x="34242" y="1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941929" y="4559109"/>
            <a:ext cx="665151" cy="423636"/>
          </a:xfrm>
          <a:custGeom>
            <a:rect b="b" l="l" r="r" t="t"/>
            <a:pathLst>
              <a:path extrusionOk="0" h="13833" w="21721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6"/>
          <p:cNvGrpSpPr/>
          <p:nvPr/>
        </p:nvGrpSpPr>
        <p:grpSpPr>
          <a:xfrm rot="-2700000">
            <a:off x="6821202" y="1159923"/>
            <a:ext cx="894966" cy="644919"/>
            <a:chOff x="1224745" y="2688978"/>
            <a:chExt cx="894975" cy="644925"/>
          </a:xfrm>
        </p:grpSpPr>
        <p:sp>
          <p:nvSpPr>
            <p:cNvPr id="284" name="Google Shape;284;p26"/>
            <p:cNvSpPr/>
            <p:nvPr/>
          </p:nvSpPr>
          <p:spPr>
            <a:xfrm>
              <a:off x="1224745" y="2688978"/>
              <a:ext cx="657100" cy="644925"/>
            </a:xfrm>
            <a:custGeom>
              <a:rect b="b" l="l" r="r" t="t"/>
              <a:pathLst>
                <a:path extrusionOk="0" h="25797" w="26284">
                  <a:moveTo>
                    <a:pt x="16555" y="0"/>
                  </a:moveTo>
                  <a:cubicBezTo>
                    <a:pt x="14261" y="0"/>
                    <a:pt x="11956" y="260"/>
                    <a:pt x="9728" y="802"/>
                  </a:cubicBezTo>
                  <a:cubicBezTo>
                    <a:pt x="6863" y="1510"/>
                    <a:pt x="4811" y="3349"/>
                    <a:pt x="3219" y="5861"/>
                  </a:cubicBezTo>
                  <a:cubicBezTo>
                    <a:pt x="2618" y="6851"/>
                    <a:pt x="2088" y="7948"/>
                    <a:pt x="1698" y="9080"/>
                  </a:cubicBezTo>
                  <a:cubicBezTo>
                    <a:pt x="0" y="14067"/>
                    <a:pt x="1026" y="20965"/>
                    <a:pt x="5837" y="24007"/>
                  </a:cubicBezTo>
                  <a:cubicBezTo>
                    <a:pt x="7927" y="25325"/>
                    <a:pt x="10601" y="25796"/>
                    <a:pt x="13221" y="25796"/>
                  </a:cubicBezTo>
                  <a:cubicBezTo>
                    <a:pt x="14681" y="25796"/>
                    <a:pt x="16124" y="25650"/>
                    <a:pt x="17440" y="25422"/>
                  </a:cubicBezTo>
                  <a:cubicBezTo>
                    <a:pt x="18253" y="25281"/>
                    <a:pt x="19102" y="25104"/>
                    <a:pt x="19881" y="24856"/>
                  </a:cubicBezTo>
                  <a:cubicBezTo>
                    <a:pt x="19668" y="18772"/>
                    <a:pt x="20871" y="12723"/>
                    <a:pt x="23383" y="7170"/>
                  </a:cubicBezTo>
                  <a:cubicBezTo>
                    <a:pt x="24196" y="5365"/>
                    <a:pt x="25151" y="3632"/>
                    <a:pt x="26283" y="2005"/>
                  </a:cubicBezTo>
                  <a:cubicBezTo>
                    <a:pt x="24798" y="1333"/>
                    <a:pt x="23241" y="838"/>
                    <a:pt x="21649" y="519"/>
                  </a:cubicBezTo>
                  <a:cubicBezTo>
                    <a:pt x="20376" y="236"/>
                    <a:pt x="19067" y="95"/>
                    <a:pt x="17758" y="24"/>
                  </a:cubicBezTo>
                  <a:cubicBezTo>
                    <a:pt x="17358" y="8"/>
                    <a:pt x="16957" y="0"/>
                    <a:pt x="16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1716445" y="2738203"/>
              <a:ext cx="403275" cy="571300"/>
            </a:xfrm>
            <a:custGeom>
              <a:rect b="b" l="l" r="r" t="t"/>
              <a:pathLst>
                <a:path extrusionOk="0" h="22852" w="16131">
                  <a:moveTo>
                    <a:pt x="6615" y="1"/>
                  </a:moveTo>
                  <a:cubicBezTo>
                    <a:pt x="5483" y="1628"/>
                    <a:pt x="4528" y="3361"/>
                    <a:pt x="3715" y="5165"/>
                  </a:cubicBezTo>
                  <a:cubicBezTo>
                    <a:pt x="1203" y="10719"/>
                    <a:pt x="0" y="16768"/>
                    <a:pt x="213" y="22852"/>
                  </a:cubicBezTo>
                  <a:cubicBezTo>
                    <a:pt x="3325" y="21968"/>
                    <a:pt x="6155" y="20447"/>
                    <a:pt x="8632" y="18395"/>
                  </a:cubicBezTo>
                  <a:cubicBezTo>
                    <a:pt x="12169" y="15424"/>
                    <a:pt x="16131" y="8596"/>
                    <a:pt x="12452" y="4316"/>
                  </a:cubicBezTo>
                  <a:cubicBezTo>
                    <a:pt x="10825" y="2477"/>
                    <a:pt x="8844" y="1026"/>
                    <a:pt x="6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3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716250" y="543200"/>
            <a:ext cx="47202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8" name="Google Shape;288;p27"/>
          <p:cNvSpPr txBox="1"/>
          <p:nvPr>
            <p:ph hasCustomPrompt="1" idx="2" type="title"/>
          </p:nvPr>
        </p:nvSpPr>
        <p:spPr>
          <a:xfrm>
            <a:off x="716252" y="1272795"/>
            <a:ext cx="17730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  <p:sp>
        <p:nvSpPr>
          <p:cNvPr id="289" name="Google Shape;289;p27"/>
          <p:cNvSpPr txBox="1"/>
          <p:nvPr>
            <p:ph idx="1" type="subTitle"/>
          </p:nvPr>
        </p:nvSpPr>
        <p:spPr>
          <a:xfrm>
            <a:off x="716252" y="2129226"/>
            <a:ext cx="1773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7"/>
          <p:cNvSpPr txBox="1"/>
          <p:nvPr>
            <p:ph hasCustomPrompt="1" idx="3" type="title"/>
          </p:nvPr>
        </p:nvSpPr>
        <p:spPr>
          <a:xfrm>
            <a:off x="6649003" y="1272795"/>
            <a:ext cx="17730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  <p:sp>
        <p:nvSpPr>
          <p:cNvPr id="291" name="Google Shape;291;p27"/>
          <p:cNvSpPr txBox="1"/>
          <p:nvPr>
            <p:ph idx="4" type="subTitle"/>
          </p:nvPr>
        </p:nvSpPr>
        <p:spPr>
          <a:xfrm>
            <a:off x="6648103" y="2129226"/>
            <a:ext cx="1773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7"/>
          <p:cNvSpPr txBox="1"/>
          <p:nvPr>
            <p:ph hasCustomPrompt="1" idx="5" type="title"/>
          </p:nvPr>
        </p:nvSpPr>
        <p:spPr>
          <a:xfrm>
            <a:off x="716252" y="3137320"/>
            <a:ext cx="17730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  <p:sp>
        <p:nvSpPr>
          <p:cNvPr id="293" name="Google Shape;293;p27"/>
          <p:cNvSpPr txBox="1"/>
          <p:nvPr>
            <p:ph idx="6" type="subTitle"/>
          </p:nvPr>
        </p:nvSpPr>
        <p:spPr>
          <a:xfrm>
            <a:off x="716252" y="3993751"/>
            <a:ext cx="1773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7"/>
          <p:cNvSpPr txBox="1"/>
          <p:nvPr>
            <p:ph hasCustomPrompt="1" idx="7" type="title"/>
          </p:nvPr>
        </p:nvSpPr>
        <p:spPr>
          <a:xfrm>
            <a:off x="6649003" y="3137320"/>
            <a:ext cx="17730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  <p:sp>
        <p:nvSpPr>
          <p:cNvPr id="295" name="Google Shape;295;p27"/>
          <p:cNvSpPr txBox="1"/>
          <p:nvPr>
            <p:ph idx="8" type="subTitle"/>
          </p:nvPr>
        </p:nvSpPr>
        <p:spPr>
          <a:xfrm>
            <a:off x="6648103" y="3993751"/>
            <a:ext cx="1773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6" name="Google Shape;296;p27"/>
          <p:cNvGrpSpPr/>
          <p:nvPr/>
        </p:nvGrpSpPr>
        <p:grpSpPr>
          <a:xfrm rot="-5400000">
            <a:off x="7797199" y="-549076"/>
            <a:ext cx="1175456" cy="1743807"/>
            <a:chOff x="3639300" y="1362050"/>
            <a:chExt cx="1228400" cy="1822350"/>
          </a:xfrm>
        </p:grpSpPr>
        <p:sp>
          <p:nvSpPr>
            <p:cNvPr id="297" name="Google Shape;297;p27"/>
            <p:cNvSpPr/>
            <p:nvPr/>
          </p:nvSpPr>
          <p:spPr>
            <a:xfrm>
              <a:off x="4141625" y="2679425"/>
              <a:ext cx="720750" cy="504975"/>
            </a:xfrm>
            <a:custGeom>
              <a:rect b="b" l="l" r="r" t="t"/>
              <a:pathLst>
                <a:path extrusionOk="0" h="20199" w="2883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3749850" y="1362050"/>
              <a:ext cx="1117850" cy="1586525"/>
            </a:xfrm>
            <a:custGeom>
              <a:rect b="b" l="l" r="r" t="t"/>
              <a:pathLst>
                <a:path extrusionOk="0" h="63461" w="44714">
                  <a:moveTo>
                    <a:pt x="44713" y="1"/>
                  </a:moveTo>
                  <a:cubicBezTo>
                    <a:pt x="44678" y="7040"/>
                    <a:pt x="34879" y="11992"/>
                    <a:pt x="29502" y="14150"/>
                  </a:cubicBezTo>
                  <a:cubicBezTo>
                    <a:pt x="27415" y="14964"/>
                    <a:pt x="25258" y="15671"/>
                    <a:pt x="23100" y="16343"/>
                  </a:cubicBezTo>
                  <a:cubicBezTo>
                    <a:pt x="23595" y="17015"/>
                    <a:pt x="24019" y="17723"/>
                    <a:pt x="24373" y="18466"/>
                  </a:cubicBezTo>
                  <a:cubicBezTo>
                    <a:pt x="25541" y="21083"/>
                    <a:pt x="25682" y="24055"/>
                    <a:pt x="24798" y="26778"/>
                  </a:cubicBezTo>
                  <a:cubicBezTo>
                    <a:pt x="23666" y="30245"/>
                    <a:pt x="20836" y="33004"/>
                    <a:pt x="17475" y="34455"/>
                  </a:cubicBezTo>
                  <a:cubicBezTo>
                    <a:pt x="15798" y="35190"/>
                    <a:pt x="13648" y="35654"/>
                    <a:pt x="11545" y="35654"/>
                  </a:cubicBezTo>
                  <a:cubicBezTo>
                    <a:pt x="9702" y="35654"/>
                    <a:pt x="7895" y="35297"/>
                    <a:pt x="6474" y="34455"/>
                  </a:cubicBezTo>
                  <a:lnTo>
                    <a:pt x="6439" y="34455"/>
                  </a:lnTo>
                  <a:cubicBezTo>
                    <a:pt x="5342" y="33782"/>
                    <a:pt x="4493" y="32757"/>
                    <a:pt x="3679" y="31731"/>
                  </a:cubicBezTo>
                  <a:lnTo>
                    <a:pt x="3644" y="31695"/>
                  </a:lnTo>
                  <a:cubicBezTo>
                    <a:pt x="3113" y="33146"/>
                    <a:pt x="2689" y="34631"/>
                    <a:pt x="2371" y="36152"/>
                  </a:cubicBezTo>
                  <a:cubicBezTo>
                    <a:pt x="1" y="46835"/>
                    <a:pt x="6403" y="56669"/>
                    <a:pt x="15636" y="63461"/>
                  </a:cubicBezTo>
                  <a:cubicBezTo>
                    <a:pt x="16626" y="61515"/>
                    <a:pt x="17900" y="59676"/>
                    <a:pt x="19385" y="58049"/>
                  </a:cubicBezTo>
                  <a:cubicBezTo>
                    <a:pt x="22763" y="54488"/>
                    <a:pt x="27293" y="52708"/>
                    <a:pt x="32052" y="52708"/>
                  </a:cubicBezTo>
                  <a:cubicBezTo>
                    <a:pt x="32824" y="52708"/>
                    <a:pt x="33603" y="52755"/>
                    <a:pt x="34384" y="52849"/>
                  </a:cubicBezTo>
                  <a:cubicBezTo>
                    <a:pt x="36754" y="53132"/>
                    <a:pt x="43263" y="53910"/>
                    <a:pt x="44501" y="56881"/>
                  </a:cubicBezTo>
                  <a:cubicBezTo>
                    <a:pt x="44572" y="35454"/>
                    <a:pt x="44713" y="30"/>
                    <a:pt x="44713" y="1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3639300" y="1616750"/>
              <a:ext cx="688050" cy="537700"/>
            </a:xfrm>
            <a:custGeom>
              <a:rect b="b" l="l" r="r" t="t"/>
              <a:pathLst>
                <a:path extrusionOk="0" h="21508" w="27522">
                  <a:moveTo>
                    <a:pt x="13885" y="0"/>
                  </a:moveTo>
                  <a:cubicBezTo>
                    <a:pt x="11736" y="0"/>
                    <a:pt x="9587" y="354"/>
                    <a:pt x="7535" y="1061"/>
                  </a:cubicBezTo>
                  <a:cubicBezTo>
                    <a:pt x="5519" y="1663"/>
                    <a:pt x="3715" y="2795"/>
                    <a:pt x="2265" y="4280"/>
                  </a:cubicBezTo>
                  <a:cubicBezTo>
                    <a:pt x="850" y="5801"/>
                    <a:pt x="1" y="7924"/>
                    <a:pt x="284" y="9940"/>
                  </a:cubicBezTo>
                  <a:cubicBezTo>
                    <a:pt x="567" y="11956"/>
                    <a:pt x="1840" y="13619"/>
                    <a:pt x="3114" y="15175"/>
                  </a:cubicBezTo>
                  <a:lnTo>
                    <a:pt x="8101" y="21507"/>
                  </a:lnTo>
                  <a:cubicBezTo>
                    <a:pt x="9057" y="18784"/>
                    <a:pt x="10507" y="16307"/>
                    <a:pt x="12382" y="14150"/>
                  </a:cubicBezTo>
                  <a:cubicBezTo>
                    <a:pt x="16450" y="9657"/>
                    <a:pt x="21968" y="7889"/>
                    <a:pt x="27522" y="6155"/>
                  </a:cubicBezTo>
                  <a:cubicBezTo>
                    <a:pt x="25647" y="3750"/>
                    <a:pt x="23100" y="1981"/>
                    <a:pt x="20235" y="1061"/>
                  </a:cubicBezTo>
                  <a:cubicBezTo>
                    <a:pt x="18183" y="354"/>
                    <a:pt x="16034" y="0"/>
                    <a:pt x="13885" y="0"/>
                  </a:cubicBez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3841825" y="1770625"/>
              <a:ext cx="550975" cy="481800"/>
            </a:xfrm>
            <a:custGeom>
              <a:rect b="b" l="l" r="r" t="t"/>
              <a:pathLst>
                <a:path extrusionOk="0" h="19272" w="22039">
                  <a:moveTo>
                    <a:pt x="19421" y="0"/>
                  </a:moveTo>
                  <a:cubicBezTo>
                    <a:pt x="13867" y="1734"/>
                    <a:pt x="8384" y="3502"/>
                    <a:pt x="4281" y="7995"/>
                  </a:cubicBezTo>
                  <a:cubicBezTo>
                    <a:pt x="2406" y="10152"/>
                    <a:pt x="920" y="12629"/>
                    <a:pt x="0" y="15352"/>
                  </a:cubicBezTo>
                  <a:cubicBezTo>
                    <a:pt x="814" y="16378"/>
                    <a:pt x="1663" y="17439"/>
                    <a:pt x="2795" y="18112"/>
                  </a:cubicBezTo>
                  <a:cubicBezTo>
                    <a:pt x="4221" y="18931"/>
                    <a:pt x="6011" y="19272"/>
                    <a:pt x="7835" y="19272"/>
                  </a:cubicBezTo>
                  <a:cubicBezTo>
                    <a:pt x="9948" y="19272"/>
                    <a:pt x="12106" y="18814"/>
                    <a:pt x="13796" y="18112"/>
                  </a:cubicBezTo>
                  <a:cubicBezTo>
                    <a:pt x="17157" y="16661"/>
                    <a:pt x="19987" y="13902"/>
                    <a:pt x="21119" y="10400"/>
                  </a:cubicBezTo>
                  <a:cubicBezTo>
                    <a:pt x="22038" y="7676"/>
                    <a:pt x="21862" y="4740"/>
                    <a:pt x="20694" y="2123"/>
                  </a:cubicBezTo>
                  <a:cubicBezTo>
                    <a:pt x="20340" y="1380"/>
                    <a:pt x="19916" y="637"/>
                    <a:pt x="19421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0" y="4600300"/>
            <a:ext cx="1783750" cy="545675"/>
          </a:xfrm>
          <a:custGeom>
            <a:rect b="b" l="l" r="r" t="t"/>
            <a:pathLst>
              <a:path extrusionOk="0" h="21827" w="71350">
                <a:moveTo>
                  <a:pt x="34242" y="1"/>
                </a:moveTo>
                <a:cubicBezTo>
                  <a:pt x="29988" y="1"/>
                  <a:pt x="25770" y="443"/>
                  <a:pt x="21791" y="1239"/>
                </a:cubicBezTo>
                <a:cubicBezTo>
                  <a:pt x="21069" y="1389"/>
                  <a:pt x="5824" y="3432"/>
                  <a:pt x="1272" y="3432"/>
                </a:cubicBezTo>
                <a:cubicBezTo>
                  <a:pt x="470" y="3432"/>
                  <a:pt x="0" y="3368"/>
                  <a:pt x="0" y="3220"/>
                </a:cubicBezTo>
                <a:lnTo>
                  <a:pt x="0" y="21827"/>
                </a:lnTo>
                <a:lnTo>
                  <a:pt x="71349" y="21827"/>
                </a:lnTo>
                <a:cubicBezTo>
                  <a:pt x="70960" y="19456"/>
                  <a:pt x="70040" y="17193"/>
                  <a:pt x="68625" y="15247"/>
                </a:cubicBezTo>
                <a:lnTo>
                  <a:pt x="67777" y="15212"/>
                </a:lnTo>
                <a:cubicBezTo>
                  <a:pt x="63850" y="14964"/>
                  <a:pt x="60030" y="13797"/>
                  <a:pt x="56634" y="11887"/>
                </a:cubicBezTo>
                <a:cubicBezTo>
                  <a:pt x="52424" y="9410"/>
                  <a:pt x="49028" y="5767"/>
                  <a:pt x="46906" y="1416"/>
                </a:cubicBezTo>
                <a:cubicBezTo>
                  <a:pt x="42785" y="443"/>
                  <a:pt x="38496" y="1"/>
                  <a:pt x="34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1172625" y="4635675"/>
            <a:ext cx="543025" cy="345825"/>
          </a:xfrm>
          <a:custGeom>
            <a:rect b="b" l="l" r="r" t="t"/>
            <a:pathLst>
              <a:path extrusionOk="0" h="13833" w="21721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3453003" y="3905900"/>
            <a:ext cx="47520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5" name="Google Shape;305;p28"/>
          <p:cNvSpPr txBox="1"/>
          <p:nvPr>
            <p:ph hasCustomPrompt="1" idx="2" type="title"/>
          </p:nvPr>
        </p:nvSpPr>
        <p:spPr>
          <a:xfrm>
            <a:off x="716250" y="543200"/>
            <a:ext cx="2959500" cy="15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6" name="Google Shape;306;p28"/>
          <p:cNvSpPr/>
          <p:nvPr/>
        </p:nvSpPr>
        <p:spPr>
          <a:xfrm flipH="1">
            <a:off x="5782" y="4440953"/>
            <a:ext cx="778410" cy="545373"/>
          </a:xfrm>
          <a:custGeom>
            <a:rect b="b" l="l" r="r" t="t"/>
            <a:pathLst>
              <a:path extrusionOk="0" h="20199" w="28830">
                <a:moveTo>
                  <a:pt x="16294" y="0"/>
                </a:moveTo>
                <a:cubicBezTo>
                  <a:pt x="11568" y="0"/>
                  <a:pt x="7077" y="1785"/>
                  <a:pt x="3750" y="5354"/>
                </a:cubicBezTo>
                <a:cubicBezTo>
                  <a:pt x="2229" y="6981"/>
                  <a:pt x="991" y="8785"/>
                  <a:pt x="0" y="10766"/>
                </a:cubicBezTo>
                <a:cubicBezTo>
                  <a:pt x="7932" y="16593"/>
                  <a:pt x="18027" y="20199"/>
                  <a:pt x="26488" y="20199"/>
                </a:cubicBezTo>
                <a:cubicBezTo>
                  <a:pt x="27272" y="20199"/>
                  <a:pt x="28042" y="20168"/>
                  <a:pt x="28795" y="20105"/>
                </a:cubicBezTo>
                <a:cubicBezTo>
                  <a:pt x="28795" y="20105"/>
                  <a:pt x="28795" y="13454"/>
                  <a:pt x="28830" y="4186"/>
                </a:cubicBezTo>
                <a:cubicBezTo>
                  <a:pt x="27627" y="1180"/>
                  <a:pt x="21118" y="437"/>
                  <a:pt x="18713" y="154"/>
                </a:cubicBezTo>
                <a:cubicBezTo>
                  <a:pt x="17903" y="51"/>
                  <a:pt x="17095" y="0"/>
                  <a:pt x="16294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 flipH="1">
            <a:off x="48" y="3018125"/>
            <a:ext cx="1207278" cy="1713447"/>
          </a:xfrm>
          <a:custGeom>
            <a:rect b="b" l="l" r="r" t="t"/>
            <a:pathLst>
              <a:path extrusionOk="0" h="63461" w="44714">
                <a:moveTo>
                  <a:pt x="44713" y="1"/>
                </a:moveTo>
                <a:cubicBezTo>
                  <a:pt x="44678" y="7040"/>
                  <a:pt x="34879" y="11992"/>
                  <a:pt x="29502" y="14150"/>
                </a:cubicBezTo>
                <a:cubicBezTo>
                  <a:pt x="27415" y="14964"/>
                  <a:pt x="25258" y="15671"/>
                  <a:pt x="23100" y="16343"/>
                </a:cubicBezTo>
                <a:cubicBezTo>
                  <a:pt x="23595" y="17015"/>
                  <a:pt x="24019" y="17723"/>
                  <a:pt x="24373" y="18466"/>
                </a:cubicBezTo>
                <a:cubicBezTo>
                  <a:pt x="25541" y="21083"/>
                  <a:pt x="25682" y="24055"/>
                  <a:pt x="24798" y="26778"/>
                </a:cubicBezTo>
                <a:cubicBezTo>
                  <a:pt x="23666" y="30245"/>
                  <a:pt x="20836" y="33004"/>
                  <a:pt x="17475" y="34455"/>
                </a:cubicBezTo>
                <a:cubicBezTo>
                  <a:pt x="15798" y="35190"/>
                  <a:pt x="13648" y="35654"/>
                  <a:pt x="11545" y="35654"/>
                </a:cubicBezTo>
                <a:cubicBezTo>
                  <a:pt x="9702" y="35654"/>
                  <a:pt x="7895" y="35297"/>
                  <a:pt x="6474" y="34455"/>
                </a:cubicBezTo>
                <a:lnTo>
                  <a:pt x="6439" y="34455"/>
                </a:lnTo>
                <a:cubicBezTo>
                  <a:pt x="5342" y="33782"/>
                  <a:pt x="4493" y="32757"/>
                  <a:pt x="3679" y="31731"/>
                </a:cubicBezTo>
                <a:lnTo>
                  <a:pt x="3644" y="31695"/>
                </a:lnTo>
                <a:cubicBezTo>
                  <a:pt x="3113" y="33146"/>
                  <a:pt x="2689" y="34631"/>
                  <a:pt x="2371" y="36152"/>
                </a:cubicBezTo>
                <a:cubicBezTo>
                  <a:pt x="1" y="46835"/>
                  <a:pt x="6403" y="56669"/>
                  <a:pt x="15636" y="63461"/>
                </a:cubicBezTo>
                <a:cubicBezTo>
                  <a:pt x="16626" y="61515"/>
                  <a:pt x="17900" y="59676"/>
                  <a:pt x="19385" y="58049"/>
                </a:cubicBezTo>
                <a:cubicBezTo>
                  <a:pt x="22763" y="54488"/>
                  <a:pt x="27293" y="52708"/>
                  <a:pt x="32052" y="52708"/>
                </a:cubicBezTo>
                <a:cubicBezTo>
                  <a:pt x="32824" y="52708"/>
                  <a:pt x="33603" y="52755"/>
                  <a:pt x="34384" y="52849"/>
                </a:cubicBezTo>
                <a:cubicBezTo>
                  <a:pt x="36754" y="53132"/>
                  <a:pt x="43263" y="53910"/>
                  <a:pt x="44501" y="56881"/>
                </a:cubicBezTo>
                <a:cubicBezTo>
                  <a:pt x="44572" y="35454"/>
                  <a:pt x="44713" y="30"/>
                  <a:pt x="44713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 flipH="1">
            <a:off x="583631" y="3293213"/>
            <a:ext cx="743094" cy="580716"/>
          </a:xfrm>
          <a:custGeom>
            <a:rect b="b" l="l" r="r" t="t"/>
            <a:pathLst>
              <a:path extrusionOk="0" h="21508" w="27522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 flipH="1">
            <a:off x="512936" y="3459406"/>
            <a:ext cx="595053" cy="520344"/>
          </a:xfrm>
          <a:custGeom>
            <a:rect b="b" l="l" r="r" t="t"/>
            <a:pathLst>
              <a:path extrusionOk="0" h="19272" w="22039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8199150" y="-158428"/>
            <a:ext cx="1009050" cy="527050"/>
          </a:xfrm>
          <a:custGeom>
            <a:rect b="b" l="l" r="r" t="t"/>
            <a:pathLst>
              <a:path extrusionOk="0" h="21082" w="40362">
                <a:moveTo>
                  <a:pt x="0" y="0"/>
                </a:moveTo>
                <a:cubicBezTo>
                  <a:pt x="602" y="1486"/>
                  <a:pt x="1274" y="2901"/>
                  <a:pt x="2052" y="4280"/>
                </a:cubicBezTo>
                <a:lnTo>
                  <a:pt x="16874" y="4280"/>
                </a:lnTo>
                <a:cubicBezTo>
                  <a:pt x="17510" y="8631"/>
                  <a:pt x="16378" y="12876"/>
                  <a:pt x="13549" y="16024"/>
                </a:cubicBezTo>
                <a:cubicBezTo>
                  <a:pt x="16838" y="18005"/>
                  <a:pt x="20446" y="19350"/>
                  <a:pt x="24161" y="20057"/>
                </a:cubicBezTo>
                <a:cubicBezTo>
                  <a:pt x="28167" y="20832"/>
                  <a:pt x="32294" y="21082"/>
                  <a:pt x="36390" y="21082"/>
                </a:cubicBezTo>
                <a:cubicBezTo>
                  <a:pt x="37719" y="21082"/>
                  <a:pt x="39045" y="21055"/>
                  <a:pt x="40362" y="21012"/>
                </a:cubicBezTo>
                <a:lnTo>
                  <a:pt x="40362" y="0"/>
                </a:ln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7044200" y="-51428"/>
            <a:ext cx="1493675" cy="754900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8251325" y="-51428"/>
            <a:ext cx="385600" cy="29362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 rot="-6359726">
            <a:off x="6196703" y="-628312"/>
            <a:ext cx="1197772" cy="1829997"/>
          </a:xfrm>
          <a:custGeom>
            <a:rect b="b" l="l" r="r" t="t"/>
            <a:pathLst>
              <a:path extrusionOk="0" h="64318" w="4008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 rot="-6359726">
            <a:off x="6479876" y="369269"/>
            <a:ext cx="482067" cy="650193"/>
          </a:xfrm>
          <a:custGeom>
            <a:rect b="b" l="l" r="r" t="t"/>
            <a:pathLst>
              <a:path extrusionOk="0" h="22852" w="16131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716259" y="543200"/>
            <a:ext cx="36270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1" type="subTitle"/>
          </p:nvPr>
        </p:nvSpPr>
        <p:spPr>
          <a:xfrm>
            <a:off x="6370125" y="1000592"/>
            <a:ext cx="20214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9"/>
          <p:cNvSpPr txBox="1"/>
          <p:nvPr>
            <p:ph idx="2" type="subTitle"/>
          </p:nvPr>
        </p:nvSpPr>
        <p:spPr>
          <a:xfrm>
            <a:off x="6370125" y="1413155"/>
            <a:ext cx="20214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9"/>
          <p:cNvSpPr txBox="1"/>
          <p:nvPr>
            <p:ph idx="3" type="subTitle"/>
          </p:nvPr>
        </p:nvSpPr>
        <p:spPr>
          <a:xfrm>
            <a:off x="6370125" y="2242293"/>
            <a:ext cx="20208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9"/>
          <p:cNvSpPr txBox="1"/>
          <p:nvPr>
            <p:ph idx="4" type="subTitle"/>
          </p:nvPr>
        </p:nvSpPr>
        <p:spPr>
          <a:xfrm>
            <a:off x="6370125" y="2657325"/>
            <a:ext cx="2020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9"/>
          <p:cNvSpPr txBox="1"/>
          <p:nvPr>
            <p:ph idx="5" type="subTitle"/>
          </p:nvPr>
        </p:nvSpPr>
        <p:spPr>
          <a:xfrm>
            <a:off x="6370125" y="3483999"/>
            <a:ext cx="20208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9"/>
          <p:cNvSpPr txBox="1"/>
          <p:nvPr>
            <p:ph idx="6" type="subTitle"/>
          </p:nvPr>
        </p:nvSpPr>
        <p:spPr>
          <a:xfrm>
            <a:off x="6370125" y="3899026"/>
            <a:ext cx="2020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9"/>
          <p:cNvSpPr/>
          <p:nvPr/>
        </p:nvSpPr>
        <p:spPr>
          <a:xfrm>
            <a:off x="8012042" y="-555707"/>
            <a:ext cx="439470" cy="594449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6974981" y="-616581"/>
            <a:ext cx="322701" cy="457154"/>
          </a:xfrm>
          <a:custGeom>
            <a:rect b="b" l="l" r="r" t="t"/>
            <a:pathLst>
              <a:path extrusionOk="0" h="22852" w="16131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7599487" y="-549345"/>
            <a:ext cx="503166" cy="909647"/>
          </a:xfrm>
          <a:custGeom>
            <a:rect b="b" l="l" r="r" t="t"/>
            <a:pathLst>
              <a:path extrusionOk="0" h="45471" w="25152">
                <a:moveTo>
                  <a:pt x="1" y="0"/>
                </a:moveTo>
                <a:lnTo>
                  <a:pt x="1" y="40574"/>
                </a:lnTo>
                <a:cubicBezTo>
                  <a:pt x="1" y="41777"/>
                  <a:pt x="2795" y="44005"/>
                  <a:pt x="3644" y="44571"/>
                </a:cubicBezTo>
                <a:cubicBezTo>
                  <a:pt x="4616" y="45195"/>
                  <a:pt x="5603" y="45471"/>
                  <a:pt x="6563" y="45471"/>
                </a:cubicBezTo>
                <a:cubicBezTo>
                  <a:pt x="8818" y="45471"/>
                  <a:pt x="10921" y="43946"/>
                  <a:pt x="12311" y="41812"/>
                </a:cubicBezTo>
                <a:cubicBezTo>
                  <a:pt x="14716" y="38027"/>
                  <a:pt x="16980" y="33641"/>
                  <a:pt x="20199" y="30316"/>
                </a:cubicBezTo>
                <a:cubicBezTo>
                  <a:pt x="20482" y="29997"/>
                  <a:pt x="20800" y="29679"/>
                  <a:pt x="21154" y="29396"/>
                </a:cubicBezTo>
                <a:cubicBezTo>
                  <a:pt x="21826" y="23665"/>
                  <a:pt x="24727" y="18289"/>
                  <a:pt x="24939" y="12487"/>
                </a:cubicBezTo>
                <a:cubicBezTo>
                  <a:pt x="25151" y="7960"/>
                  <a:pt x="23560" y="3573"/>
                  <a:pt x="20871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7939165" y="-629304"/>
            <a:ext cx="1314088" cy="954519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6979923" y="-901807"/>
            <a:ext cx="801800" cy="1286682"/>
          </a:xfrm>
          <a:custGeom>
            <a:rect b="b" l="l" r="r" t="t"/>
            <a:pathLst>
              <a:path extrusionOk="0" h="64318" w="4008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7044318" y="107326"/>
            <a:ext cx="434529" cy="276729"/>
          </a:xfrm>
          <a:custGeom>
            <a:rect b="b" l="l" r="r" t="t"/>
            <a:pathLst>
              <a:path extrusionOk="0" h="13833" w="21721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9"/>
          <p:cNvGrpSpPr/>
          <p:nvPr/>
        </p:nvGrpSpPr>
        <p:grpSpPr>
          <a:xfrm rot="-8253681">
            <a:off x="7158920" y="53553"/>
            <a:ext cx="753500" cy="635675"/>
            <a:chOff x="3639300" y="1616750"/>
            <a:chExt cx="753500" cy="635675"/>
          </a:xfrm>
        </p:grpSpPr>
        <p:sp>
          <p:nvSpPr>
            <p:cNvPr id="330" name="Google Shape;330;p29"/>
            <p:cNvSpPr/>
            <p:nvPr/>
          </p:nvSpPr>
          <p:spPr>
            <a:xfrm>
              <a:off x="3639300" y="1616750"/>
              <a:ext cx="688050" cy="537700"/>
            </a:xfrm>
            <a:custGeom>
              <a:rect b="b" l="l" r="r" t="t"/>
              <a:pathLst>
                <a:path extrusionOk="0" h="21508" w="27522">
                  <a:moveTo>
                    <a:pt x="13885" y="0"/>
                  </a:moveTo>
                  <a:cubicBezTo>
                    <a:pt x="11736" y="0"/>
                    <a:pt x="9587" y="354"/>
                    <a:pt x="7535" y="1061"/>
                  </a:cubicBezTo>
                  <a:cubicBezTo>
                    <a:pt x="5519" y="1663"/>
                    <a:pt x="3715" y="2795"/>
                    <a:pt x="2265" y="4280"/>
                  </a:cubicBezTo>
                  <a:cubicBezTo>
                    <a:pt x="850" y="5801"/>
                    <a:pt x="1" y="7924"/>
                    <a:pt x="284" y="9940"/>
                  </a:cubicBezTo>
                  <a:cubicBezTo>
                    <a:pt x="567" y="11956"/>
                    <a:pt x="1840" y="13619"/>
                    <a:pt x="3114" y="15175"/>
                  </a:cubicBezTo>
                  <a:lnTo>
                    <a:pt x="8101" y="21507"/>
                  </a:lnTo>
                  <a:cubicBezTo>
                    <a:pt x="9057" y="18784"/>
                    <a:pt x="10507" y="16307"/>
                    <a:pt x="12382" y="14150"/>
                  </a:cubicBezTo>
                  <a:cubicBezTo>
                    <a:pt x="16450" y="9657"/>
                    <a:pt x="21968" y="7889"/>
                    <a:pt x="27522" y="6155"/>
                  </a:cubicBezTo>
                  <a:cubicBezTo>
                    <a:pt x="25647" y="3750"/>
                    <a:pt x="23100" y="1981"/>
                    <a:pt x="20235" y="1061"/>
                  </a:cubicBezTo>
                  <a:cubicBezTo>
                    <a:pt x="18183" y="354"/>
                    <a:pt x="16034" y="0"/>
                    <a:pt x="13885" y="0"/>
                  </a:cubicBez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841825" y="1770625"/>
              <a:ext cx="550975" cy="481800"/>
            </a:xfrm>
            <a:custGeom>
              <a:rect b="b" l="l" r="r" t="t"/>
              <a:pathLst>
                <a:path extrusionOk="0" h="19272" w="22039">
                  <a:moveTo>
                    <a:pt x="19421" y="0"/>
                  </a:moveTo>
                  <a:cubicBezTo>
                    <a:pt x="13867" y="1734"/>
                    <a:pt x="8384" y="3502"/>
                    <a:pt x="4281" y="7995"/>
                  </a:cubicBezTo>
                  <a:cubicBezTo>
                    <a:pt x="2406" y="10152"/>
                    <a:pt x="920" y="12629"/>
                    <a:pt x="0" y="15352"/>
                  </a:cubicBezTo>
                  <a:cubicBezTo>
                    <a:pt x="814" y="16378"/>
                    <a:pt x="1663" y="17439"/>
                    <a:pt x="2795" y="18112"/>
                  </a:cubicBezTo>
                  <a:cubicBezTo>
                    <a:pt x="4221" y="18931"/>
                    <a:pt x="6011" y="19272"/>
                    <a:pt x="7835" y="19272"/>
                  </a:cubicBezTo>
                  <a:cubicBezTo>
                    <a:pt x="9948" y="19272"/>
                    <a:pt x="12106" y="18814"/>
                    <a:pt x="13796" y="18112"/>
                  </a:cubicBezTo>
                  <a:cubicBezTo>
                    <a:pt x="17157" y="16661"/>
                    <a:pt x="19987" y="13902"/>
                    <a:pt x="21119" y="10400"/>
                  </a:cubicBezTo>
                  <a:cubicBezTo>
                    <a:pt x="22038" y="7676"/>
                    <a:pt x="21862" y="4740"/>
                    <a:pt x="20694" y="2123"/>
                  </a:cubicBezTo>
                  <a:cubicBezTo>
                    <a:pt x="20340" y="1380"/>
                    <a:pt x="19916" y="637"/>
                    <a:pt x="19421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9"/>
          <p:cNvGrpSpPr/>
          <p:nvPr/>
        </p:nvGrpSpPr>
        <p:grpSpPr>
          <a:xfrm rot="5400000">
            <a:off x="136560" y="4274347"/>
            <a:ext cx="808790" cy="1081915"/>
            <a:chOff x="5700725" y="2096750"/>
            <a:chExt cx="1468925" cy="1964975"/>
          </a:xfrm>
        </p:grpSpPr>
        <p:sp>
          <p:nvSpPr>
            <p:cNvPr id="333" name="Google Shape;333;p29"/>
            <p:cNvSpPr/>
            <p:nvPr/>
          </p:nvSpPr>
          <p:spPr>
            <a:xfrm>
              <a:off x="6325075" y="3692300"/>
              <a:ext cx="587225" cy="359950"/>
            </a:xfrm>
            <a:custGeom>
              <a:rect b="b" l="l" r="r" t="t"/>
              <a:pathLst>
                <a:path extrusionOk="0" h="14398" w="23489">
                  <a:moveTo>
                    <a:pt x="0" y="0"/>
                  </a:moveTo>
                  <a:lnTo>
                    <a:pt x="0" y="0"/>
                  </a:lnTo>
                  <a:cubicBezTo>
                    <a:pt x="5483" y="7747"/>
                    <a:pt x="14044" y="13336"/>
                    <a:pt x="23488" y="14397"/>
                  </a:cubicBezTo>
                  <a:cubicBezTo>
                    <a:pt x="19314" y="6297"/>
                    <a:pt x="12806" y="3467"/>
                    <a:pt x="12806" y="3467"/>
                  </a:cubicBezTo>
                  <a:cubicBezTo>
                    <a:pt x="8773" y="1592"/>
                    <a:pt x="4422" y="425"/>
                    <a:pt x="0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130525" y="2382575"/>
              <a:ext cx="1039125" cy="1679150"/>
            </a:xfrm>
            <a:custGeom>
              <a:rect b="b" l="l" r="r" t="t"/>
              <a:pathLst>
                <a:path extrusionOk="0" h="67166" w="41565">
                  <a:moveTo>
                    <a:pt x="41564" y="1"/>
                  </a:moveTo>
                  <a:cubicBezTo>
                    <a:pt x="35091" y="1"/>
                    <a:pt x="28264" y="107"/>
                    <a:pt x="21967" y="1982"/>
                  </a:cubicBezTo>
                  <a:cubicBezTo>
                    <a:pt x="22356" y="4104"/>
                    <a:pt x="22427" y="6262"/>
                    <a:pt x="22109" y="8384"/>
                  </a:cubicBezTo>
                  <a:cubicBezTo>
                    <a:pt x="21401" y="13124"/>
                    <a:pt x="18394" y="19067"/>
                    <a:pt x="13973" y="21367"/>
                  </a:cubicBezTo>
                  <a:lnTo>
                    <a:pt x="13937" y="21367"/>
                  </a:lnTo>
                  <a:cubicBezTo>
                    <a:pt x="12310" y="22216"/>
                    <a:pt x="10435" y="22463"/>
                    <a:pt x="8631" y="22675"/>
                  </a:cubicBezTo>
                  <a:lnTo>
                    <a:pt x="2087" y="23418"/>
                  </a:lnTo>
                  <a:cubicBezTo>
                    <a:pt x="2016" y="23843"/>
                    <a:pt x="1910" y="24232"/>
                    <a:pt x="1804" y="24621"/>
                  </a:cubicBezTo>
                  <a:cubicBezTo>
                    <a:pt x="0" y="33111"/>
                    <a:pt x="1769" y="42414"/>
                    <a:pt x="6155" y="49842"/>
                  </a:cubicBezTo>
                  <a:cubicBezTo>
                    <a:pt x="6650" y="50691"/>
                    <a:pt x="7216" y="51540"/>
                    <a:pt x="7782" y="52389"/>
                  </a:cubicBezTo>
                  <a:cubicBezTo>
                    <a:pt x="12204" y="52814"/>
                    <a:pt x="16555" y="53981"/>
                    <a:pt x="20623" y="55821"/>
                  </a:cubicBezTo>
                  <a:cubicBezTo>
                    <a:pt x="20623" y="55821"/>
                    <a:pt x="27096" y="58686"/>
                    <a:pt x="31270" y="66786"/>
                  </a:cubicBezTo>
                  <a:cubicBezTo>
                    <a:pt x="31553" y="66822"/>
                    <a:pt x="31801" y="66857"/>
                    <a:pt x="32049" y="66857"/>
                  </a:cubicBezTo>
                  <a:cubicBezTo>
                    <a:pt x="32770" y="66911"/>
                    <a:pt x="37826" y="67166"/>
                    <a:pt x="40260" y="67166"/>
                  </a:cubicBezTo>
                  <a:cubicBezTo>
                    <a:pt x="41050" y="67166"/>
                    <a:pt x="41564" y="67139"/>
                    <a:pt x="41564" y="67069"/>
                  </a:cubicBezTo>
                  <a:lnTo>
                    <a:pt x="41564" y="1"/>
                  </a:ln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700725" y="2096750"/>
              <a:ext cx="979000" cy="893650"/>
            </a:xfrm>
            <a:custGeom>
              <a:rect b="b" l="l" r="r" t="t"/>
              <a:pathLst>
                <a:path extrusionOk="0" h="35746" w="39160">
                  <a:moveTo>
                    <a:pt x="23251" y="0"/>
                  </a:moveTo>
                  <a:cubicBezTo>
                    <a:pt x="18548" y="0"/>
                    <a:pt x="13890" y="1974"/>
                    <a:pt x="10188" y="4960"/>
                  </a:cubicBezTo>
                  <a:cubicBezTo>
                    <a:pt x="5483" y="8781"/>
                    <a:pt x="2193" y="14051"/>
                    <a:pt x="814" y="19959"/>
                  </a:cubicBezTo>
                  <a:cubicBezTo>
                    <a:pt x="177" y="22753"/>
                    <a:pt x="0" y="25725"/>
                    <a:pt x="779" y="28484"/>
                  </a:cubicBezTo>
                  <a:cubicBezTo>
                    <a:pt x="1592" y="31278"/>
                    <a:pt x="3467" y="33790"/>
                    <a:pt x="6120" y="34957"/>
                  </a:cubicBezTo>
                  <a:cubicBezTo>
                    <a:pt x="7511" y="35551"/>
                    <a:pt x="8980" y="35746"/>
                    <a:pt x="10471" y="35746"/>
                  </a:cubicBezTo>
                  <a:cubicBezTo>
                    <a:pt x="11823" y="35746"/>
                    <a:pt x="13193" y="35585"/>
                    <a:pt x="14539" y="35417"/>
                  </a:cubicBezTo>
                  <a:lnTo>
                    <a:pt x="19279" y="34887"/>
                  </a:lnTo>
                  <a:cubicBezTo>
                    <a:pt x="21225" y="27210"/>
                    <a:pt x="25894" y="19994"/>
                    <a:pt x="32863" y="16068"/>
                  </a:cubicBezTo>
                  <a:cubicBezTo>
                    <a:pt x="34844" y="14936"/>
                    <a:pt x="36966" y="14051"/>
                    <a:pt x="39159" y="13415"/>
                  </a:cubicBezTo>
                  <a:cubicBezTo>
                    <a:pt x="38629" y="10549"/>
                    <a:pt x="37355" y="7861"/>
                    <a:pt x="35480" y="5633"/>
                  </a:cubicBezTo>
                  <a:cubicBezTo>
                    <a:pt x="32827" y="2590"/>
                    <a:pt x="29184" y="609"/>
                    <a:pt x="25186" y="114"/>
                  </a:cubicBezTo>
                  <a:cubicBezTo>
                    <a:pt x="24542" y="37"/>
                    <a:pt x="23896" y="0"/>
                    <a:pt x="2325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6182700" y="2433000"/>
              <a:ext cx="508525" cy="535925"/>
            </a:xfrm>
            <a:custGeom>
              <a:rect b="b" l="l" r="r" t="t"/>
              <a:pathLst>
                <a:path extrusionOk="0" h="21437" w="20341">
                  <a:moveTo>
                    <a:pt x="19880" y="0"/>
                  </a:moveTo>
                  <a:cubicBezTo>
                    <a:pt x="17687" y="637"/>
                    <a:pt x="15565" y="1521"/>
                    <a:pt x="13584" y="2653"/>
                  </a:cubicBezTo>
                  <a:cubicBezTo>
                    <a:pt x="6615" y="6580"/>
                    <a:pt x="1946" y="13796"/>
                    <a:pt x="0" y="21437"/>
                  </a:cubicBezTo>
                  <a:lnTo>
                    <a:pt x="6544" y="20694"/>
                  </a:lnTo>
                  <a:cubicBezTo>
                    <a:pt x="8348" y="20446"/>
                    <a:pt x="10223" y="20234"/>
                    <a:pt x="11850" y="19385"/>
                  </a:cubicBezTo>
                  <a:lnTo>
                    <a:pt x="11886" y="19385"/>
                  </a:lnTo>
                  <a:cubicBezTo>
                    <a:pt x="16307" y="17086"/>
                    <a:pt x="19314" y="11143"/>
                    <a:pt x="20022" y="6403"/>
                  </a:cubicBezTo>
                  <a:cubicBezTo>
                    <a:pt x="20340" y="4280"/>
                    <a:pt x="20269" y="2087"/>
                    <a:pt x="19880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716250" y="540618"/>
            <a:ext cx="53517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9" name="Google Shape;339;p30"/>
          <p:cNvSpPr txBox="1"/>
          <p:nvPr>
            <p:ph idx="1" type="subTitle"/>
          </p:nvPr>
        </p:nvSpPr>
        <p:spPr>
          <a:xfrm>
            <a:off x="1387275" y="1661063"/>
            <a:ext cx="1115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0"/>
          <p:cNvSpPr txBox="1"/>
          <p:nvPr>
            <p:ph idx="2" type="subTitle"/>
          </p:nvPr>
        </p:nvSpPr>
        <p:spPr>
          <a:xfrm>
            <a:off x="2420050" y="1661063"/>
            <a:ext cx="2999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0"/>
          <p:cNvSpPr txBox="1"/>
          <p:nvPr>
            <p:ph idx="3" type="subTitle"/>
          </p:nvPr>
        </p:nvSpPr>
        <p:spPr>
          <a:xfrm>
            <a:off x="1386319" y="2706231"/>
            <a:ext cx="1116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0"/>
          <p:cNvSpPr txBox="1"/>
          <p:nvPr>
            <p:ph idx="4" type="subTitle"/>
          </p:nvPr>
        </p:nvSpPr>
        <p:spPr>
          <a:xfrm>
            <a:off x="2420044" y="2706231"/>
            <a:ext cx="2999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0"/>
          <p:cNvSpPr txBox="1"/>
          <p:nvPr>
            <p:ph idx="5" type="subTitle"/>
          </p:nvPr>
        </p:nvSpPr>
        <p:spPr>
          <a:xfrm>
            <a:off x="1386319" y="3751400"/>
            <a:ext cx="1116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6" type="subTitle"/>
          </p:nvPr>
        </p:nvSpPr>
        <p:spPr>
          <a:xfrm>
            <a:off x="2420045" y="3751400"/>
            <a:ext cx="2999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0"/>
          <p:cNvSpPr/>
          <p:nvPr/>
        </p:nvSpPr>
        <p:spPr>
          <a:xfrm flipH="1">
            <a:off x="-171484" y="4744993"/>
            <a:ext cx="1110826" cy="440712"/>
          </a:xfrm>
          <a:custGeom>
            <a:rect b="b" l="l" r="r" t="t"/>
            <a:pathLst>
              <a:path extrusionOk="0" h="25234" w="63603">
                <a:moveTo>
                  <a:pt x="34152" y="0"/>
                </a:moveTo>
                <a:cubicBezTo>
                  <a:pt x="11142" y="0"/>
                  <a:pt x="0" y="25234"/>
                  <a:pt x="0" y="25234"/>
                </a:cubicBezTo>
                <a:lnTo>
                  <a:pt x="63603" y="25234"/>
                </a:lnTo>
                <a:cubicBezTo>
                  <a:pt x="63178" y="21519"/>
                  <a:pt x="62081" y="17876"/>
                  <a:pt x="60383" y="14515"/>
                </a:cubicBezTo>
                <a:cubicBezTo>
                  <a:pt x="50903" y="13454"/>
                  <a:pt x="42378" y="7865"/>
                  <a:pt x="36895" y="118"/>
                </a:cubicBezTo>
                <a:cubicBezTo>
                  <a:pt x="35963" y="39"/>
                  <a:pt x="35048" y="0"/>
                  <a:pt x="34152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 flipH="1">
            <a:off x="-115297" y="4747053"/>
            <a:ext cx="410235" cy="251461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 flipH="1">
            <a:off x="-295075" y="3832037"/>
            <a:ext cx="725933" cy="1173054"/>
          </a:xfrm>
          <a:custGeom>
            <a:rect b="b" l="l" r="r" t="t"/>
            <a:pathLst>
              <a:path extrusionOk="0" h="67166" w="41565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 flipH="1">
            <a:off x="47202" y="3632350"/>
            <a:ext cx="683929" cy="624304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 flipH="1">
            <a:off x="39151" y="3867265"/>
            <a:ext cx="355256" cy="374397"/>
          </a:xfrm>
          <a:custGeom>
            <a:rect b="b" l="l" r="r" t="t"/>
            <a:pathLst>
              <a:path extrusionOk="0" h="21437" w="20341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716250" y="1304825"/>
            <a:ext cx="7711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rot="5400000">
            <a:off x="8019700" y="353513"/>
            <a:ext cx="1493675" cy="754900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5400000">
            <a:off x="8804375" y="1237238"/>
            <a:ext cx="385600" cy="29362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list">
  <p:cSld name="CUSTOM_2_2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716250" y="540875"/>
            <a:ext cx="37380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2" name="Google Shape;352;p31"/>
          <p:cNvSpPr txBox="1"/>
          <p:nvPr>
            <p:ph idx="1" type="subTitle"/>
          </p:nvPr>
        </p:nvSpPr>
        <p:spPr>
          <a:xfrm>
            <a:off x="5148200" y="1371600"/>
            <a:ext cx="32796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3" name="Google Shape;353;p31"/>
          <p:cNvSpPr/>
          <p:nvPr/>
        </p:nvSpPr>
        <p:spPr>
          <a:xfrm flipH="1" rot="10800000">
            <a:off x="7602801" y="4488000"/>
            <a:ext cx="549200" cy="742875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1"/>
          <p:cNvGrpSpPr/>
          <p:nvPr/>
        </p:nvGrpSpPr>
        <p:grpSpPr>
          <a:xfrm flipH="1" rot="-5400000">
            <a:off x="5372413" y="-356913"/>
            <a:ext cx="884350" cy="898525"/>
            <a:chOff x="2714650" y="3639413"/>
            <a:chExt cx="884350" cy="898525"/>
          </a:xfrm>
        </p:grpSpPr>
        <p:sp>
          <p:nvSpPr>
            <p:cNvPr id="355" name="Google Shape;355;p31"/>
            <p:cNvSpPr/>
            <p:nvPr/>
          </p:nvSpPr>
          <p:spPr>
            <a:xfrm>
              <a:off x="2714650" y="3639413"/>
              <a:ext cx="884350" cy="898525"/>
            </a:xfrm>
            <a:custGeom>
              <a:rect b="b" l="l" r="r" t="t"/>
              <a:pathLst>
                <a:path extrusionOk="0" h="35941" w="35374">
                  <a:moveTo>
                    <a:pt x="0" y="0"/>
                  </a:moveTo>
                  <a:lnTo>
                    <a:pt x="0" y="35940"/>
                  </a:lnTo>
                  <a:lnTo>
                    <a:pt x="35374" y="35940"/>
                  </a:lnTo>
                  <a:cubicBezTo>
                    <a:pt x="35162" y="32898"/>
                    <a:pt x="34490" y="29856"/>
                    <a:pt x="33393" y="26991"/>
                  </a:cubicBezTo>
                  <a:lnTo>
                    <a:pt x="13018" y="26991"/>
                  </a:lnTo>
                  <a:cubicBezTo>
                    <a:pt x="12558" y="26991"/>
                    <a:pt x="13654" y="22109"/>
                    <a:pt x="13831" y="21614"/>
                  </a:cubicBezTo>
                  <a:cubicBezTo>
                    <a:pt x="14468" y="19810"/>
                    <a:pt x="15635" y="18218"/>
                    <a:pt x="17156" y="17015"/>
                  </a:cubicBezTo>
                  <a:cubicBezTo>
                    <a:pt x="18733" y="15867"/>
                    <a:pt x="20331" y="15543"/>
                    <a:pt x="21991" y="15543"/>
                  </a:cubicBezTo>
                  <a:cubicBezTo>
                    <a:pt x="23349" y="15543"/>
                    <a:pt x="24748" y="15759"/>
                    <a:pt x="26212" y="15919"/>
                  </a:cubicBezTo>
                  <a:cubicBezTo>
                    <a:pt x="26530" y="15954"/>
                    <a:pt x="26884" y="15989"/>
                    <a:pt x="27238" y="16025"/>
                  </a:cubicBezTo>
                  <a:cubicBezTo>
                    <a:pt x="25823" y="14150"/>
                    <a:pt x="24267" y="12417"/>
                    <a:pt x="22569" y="10825"/>
                  </a:cubicBezTo>
                  <a:cubicBezTo>
                    <a:pt x="21330" y="9693"/>
                    <a:pt x="19986" y="8667"/>
                    <a:pt x="18571" y="7712"/>
                  </a:cubicBezTo>
                  <a:cubicBezTo>
                    <a:pt x="16697" y="9127"/>
                    <a:pt x="14786" y="10436"/>
                    <a:pt x="12911" y="11603"/>
                  </a:cubicBezTo>
                  <a:cubicBezTo>
                    <a:pt x="12525" y="11861"/>
                    <a:pt x="5555" y="15351"/>
                    <a:pt x="4324" y="15351"/>
                  </a:cubicBezTo>
                  <a:cubicBezTo>
                    <a:pt x="4204" y="15351"/>
                    <a:pt x="4139" y="15318"/>
                    <a:pt x="4139" y="15246"/>
                  </a:cubicBezTo>
                  <a:lnTo>
                    <a:pt x="4139" y="1168"/>
                  </a:lnTo>
                  <a:cubicBezTo>
                    <a:pt x="2759" y="708"/>
                    <a:pt x="1380" y="3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2806962" y="3664525"/>
              <a:ext cx="374100" cy="365975"/>
            </a:xfrm>
            <a:custGeom>
              <a:rect b="b" l="l" r="r" t="t"/>
              <a:pathLst>
                <a:path extrusionOk="0" h="14639" w="14964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3022387" y="4028263"/>
              <a:ext cx="520900" cy="28592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1"/>
          <p:cNvGrpSpPr/>
          <p:nvPr/>
        </p:nvGrpSpPr>
        <p:grpSpPr>
          <a:xfrm flipH="1">
            <a:off x="6260144" y="-165852"/>
            <a:ext cx="2883746" cy="1151043"/>
            <a:chOff x="5113525" y="1300068"/>
            <a:chExt cx="2164000" cy="863757"/>
          </a:xfrm>
        </p:grpSpPr>
        <p:sp>
          <p:nvSpPr>
            <p:cNvPr id="359" name="Google Shape;359;p31"/>
            <p:cNvSpPr/>
            <p:nvPr/>
          </p:nvSpPr>
          <p:spPr>
            <a:xfrm>
              <a:off x="6268475" y="1300068"/>
              <a:ext cx="1009050" cy="527050"/>
            </a:xfrm>
            <a:custGeom>
              <a:rect b="b" l="l" r="r" t="t"/>
              <a:pathLst>
                <a:path extrusionOk="0" h="21082" w="40362">
                  <a:moveTo>
                    <a:pt x="0" y="0"/>
                  </a:moveTo>
                  <a:cubicBezTo>
                    <a:pt x="602" y="1486"/>
                    <a:pt x="1274" y="2901"/>
                    <a:pt x="2052" y="4280"/>
                  </a:cubicBezTo>
                  <a:lnTo>
                    <a:pt x="16874" y="4280"/>
                  </a:lnTo>
                  <a:cubicBezTo>
                    <a:pt x="17510" y="8631"/>
                    <a:pt x="16378" y="12876"/>
                    <a:pt x="13549" y="16024"/>
                  </a:cubicBezTo>
                  <a:cubicBezTo>
                    <a:pt x="16838" y="18005"/>
                    <a:pt x="20446" y="19350"/>
                    <a:pt x="24161" y="20057"/>
                  </a:cubicBezTo>
                  <a:cubicBezTo>
                    <a:pt x="28167" y="20832"/>
                    <a:pt x="32294" y="21082"/>
                    <a:pt x="36390" y="21082"/>
                  </a:cubicBezTo>
                  <a:cubicBezTo>
                    <a:pt x="37719" y="21082"/>
                    <a:pt x="39045" y="21055"/>
                    <a:pt x="40362" y="21012"/>
                  </a:cubicBezTo>
                  <a:lnTo>
                    <a:pt x="40362" y="0"/>
                  </a:ln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113525" y="1408925"/>
              <a:ext cx="1493675" cy="754900"/>
            </a:xfrm>
            <a:custGeom>
              <a:rect b="b" l="l" r="r" t="t"/>
              <a:pathLst>
                <a:path extrusionOk="0" h="30196" w="59747">
                  <a:moveTo>
                    <a:pt x="0" y="0"/>
                  </a:moveTo>
                  <a:lnTo>
                    <a:pt x="0" y="30139"/>
                  </a:lnTo>
                  <a:cubicBezTo>
                    <a:pt x="0" y="30178"/>
                    <a:pt x="76" y="30196"/>
                    <a:pt x="215" y="30196"/>
                  </a:cubicBezTo>
                  <a:cubicBezTo>
                    <a:pt x="1725" y="30196"/>
                    <a:pt x="10684" y="28099"/>
                    <a:pt x="11461" y="27839"/>
                  </a:cubicBezTo>
                  <a:cubicBezTo>
                    <a:pt x="15671" y="26495"/>
                    <a:pt x="19986" y="24762"/>
                    <a:pt x="23701" y="22286"/>
                  </a:cubicBezTo>
                  <a:cubicBezTo>
                    <a:pt x="28511" y="19138"/>
                    <a:pt x="33428" y="18076"/>
                    <a:pt x="39124" y="17829"/>
                  </a:cubicBezTo>
                  <a:cubicBezTo>
                    <a:pt x="45208" y="17546"/>
                    <a:pt x="51964" y="17546"/>
                    <a:pt x="57200" y="14008"/>
                  </a:cubicBezTo>
                  <a:cubicBezTo>
                    <a:pt x="58155" y="13372"/>
                    <a:pt x="59004" y="12593"/>
                    <a:pt x="59747" y="11744"/>
                  </a:cubicBezTo>
                  <a:cubicBezTo>
                    <a:pt x="54971" y="8879"/>
                    <a:pt x="51009" y="4847"/>
                    <a:pt x="48250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6320650" y="1408925"/>
              <a:ext cx="385600" cy="293625"/>
            </a:xfrm>
            <a:custGeom>
              <a:rect b="b" l="l" r="r" t="t"/>
              <a:pathLst>
                <a:path extrusionOk="0" h="11745" w="15424">
                  <a:moveTo>
                    <a:pt x="0" y="0"/>
                  </a:moveTo>
                  <a:cubicBezTo>
                    <a:pt x="2724" y="4847"/>
                    <a:pt x="6686" y="8879"/>
                    <a:pt x="11497" y="11744"/>
                  </a:cubicBezTo>
                  <a:cubicBezTo>
                    <a:pt x="14291" y="8596"/>
                    <a:pt x="15423" y="4351"/>
                    <a:pt x="14787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1"/>
          <p:cNvGrpSpPr/>
          <p:nvPr/>
        </p:nvGrpSpPr>
        <p:grpSpPr>
          <a:xfrm>
            <a:off x="7" y="3016426"/>
            <a:ext cx="973739" cy="2127079"/>
            <a:chOff x="2810675" y="1400175"/>
            <a:chExt cx="1201850" cy="2625375"/>
          </a:xfrm>
        </p:grpSpPr>
        <p:sp>
          <p:nvSpPr>
            <p:cNvPr id="363" name="Google Shape;363;p31"/>
            <p:cNvSpPr/>
            <p:nvPr/>
          </p:nvSpPr>
          <p:spPr>
            <a:xfrm>
              <a:off x="2811550" y="1400175"/>
              <a:ext cx="1200975" cy="2428325"/>
            </a:xfrm>
            <a:custGeom>
              <a:rect b="b" l="l" r="r" t="t"/>
              <a:pathLst>
                <a:path extrusionOk="0" h="97133" w="48039">
                  <a:moveTo>
                    <a:pt x="429" y="0"/>
                  </a:moveTo>
                  <a:cubicBezTo>
                    <a:pt x="160" y="0"/>
                    <a:pt x="1" y="52"/>
                    <a:pt x="1" y="173"/>
                  </a:cubicBezTo>
                  <a:cubicBezTo>
                    <a:pt x="1" y="633"/>
                    <a:pt x="72" y="62077"/>
                    <a:pt x="72" y="90447"/>
                  </a:cubicBezTo>
                  <a:cubicBezTo>
                    <a:pt x="5166" y="92004"/>
                    <a:pt x="10578" y="94161"/>
                    <a:pt x="14929" y="97133"/>
                  </a:cubicBezTo>
                  <a:cubicBezTo>
                    <a:pt x="32085" y="84115"/>
                    <a:pt x="48039" y="60875"/>
                    <a:pt x="31413" y="41278"/>
                  </a:cubicBezTo>
                  <a:cubicBezTo>
                    <a:pt x="28052" y="37281"/>
                    <a:pt x="24055" y="33885"/>
                    <a:pt x="21119" y="29604"/>
                  </a:cubicBezTo>
                  <a:cubicBezTo>
                    <a:pt x="18218" y="25324"/>
                    <a:pt x="17263" y="20372"/>
                    <a:pt x="16450" y="15384"/>
                  </a:cubicBezTo>
                  <a:cubicBezTo>
                    <a:pt x="15919" y="12201"/>
                    <a:pt x="15282" y="8982"/>
                    <a:pt x="13584" y="6258"/>
                  </a:cubicBezTo>
                  <a:cubicBezTo>
                    <a:pt x="11851" y="3463"/>
                    <a:pt x="9623" y="2367"/>
                    <a:pt x="6616" y="1482"/>
                  </a:cubicBezTo>
                  <a:cubicBezTo>
                    <a:pt x="6024" y="1334"/>
                    <a:pt x="1800" y="0"/>
                    <a:pt x="429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2810675" y="3659575"/>
              <a:ext cx="374100" cy="365975"/>
            </a:xfrm>
            <a:custGeom>
              <a:rect b="b" l="l" r="r" t="t"/>
              <a:pathLst>
                <a:path extrusionOk="0" h="14639" w="14964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1"/>
          <p:cNvSpPr/>
          <p:nvPr/>
        </p:nvSpPr>
        <p:spPr>
          <a:xfrm flipH="1" rot="10800000">
            <a:off x="7516651" y="4130000"/>
            <a:ext cx="1642200" cy="1192850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bullet lists">
  <p:cSld name="CUSTOM_2_2_2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type="title"/>
          </p:nvPr>
        </p:nvSpPr>
        <p:spPr>
          <a:xfrm>
            <a:off x="716250" y="540618"/>
            <a:ext cx="37380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8" name="Google Shape;368;p32"/>
          <p:cNvSpPr txBox="1"/>
          <p:nvPr>
            <p:ph idx="1" type="subTitle"/>
          </p:nvPr>
        </p:nvSpPr>
        <p:spPr>
          <a:xfrm>
            <a:off x="4572000" y="4099626"/>
            <a:ext cx="3855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9" name="Google Shape;369;p32"/>
          <p:cNvSpPr txBox="1"/>
          <p:nvPr>
            <p:ph idx="2" type="subTitle"/>
          </p:nvPr>
        </p:nvSpPr>
        <p:spPr>
          <a:xfrm>
            <a:off x="4572000" y="3566151"/>
            <a:ext cx="3858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idx="3" type="subTitle"/>
          </p:nvPr>
        </p:nvSpPr>
        <p:spPr>
          <a:xfrm>
            <a:off x="716175" y="1653725"/>
            <a:ext cx="38559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1" name="Google Shape;371;p32"/>
          <p:cNvSpPr txBox="1"/>
          <p:nvPr>
            <p:ph idx="4" type="subTitle"/>
          </p:nvPr>
        </p:nvSpPr>
        <p:spPr>
          <a:xfrm>
            <a:off x="714750" y="1120250"/>
            <a:ext cx="3858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5" type="subTitle"/>
          </p:nvPr>
        </p:nvSpPr>
        <p:spPr>
          <a:xfrm>
            <a:off x="4573650" y="1650900"/>
            <a:ext cx="38559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73" name="Google Shape;373;p32"/>
          <p:cNvGrpSpPr/>
          <p:nvPr/>
        </p:nvGrpSpPr>
        <p:grpSpPr>
          <a:xfrm flipH="1" rot="10800000">
            <a:off x="7395775" y="-88825"/>
            <a:ext cx="1834175" cy="1631050"/>
            <a:chOff x="3033525" y="2679425"/>
            <a:chExt cx="1834175" cy="1631050"/>
          </a:xfrm>
        </p:grpSpPr>
        <p:sp>
          <p:nvSpPr>
            <p:cNvPr id="374" name="Google Shape;374;p32"/>
            <p:cNvSpPr/>
            <p:nvPr/>
          </p:nvSpPr>
          <p:spPr>
            <a:xfrm>
              <a:off x="4141625" y="2679425"/>
              <a:ext cx="720750" cy="504975"/>
            </a:xfrm>
            <a:custGeom>
              <a:rect b="b" l="l" r="r" t="t"/>
              <a:pathLst>
                <a:path extrusionOk="0" h="20199" w="2883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400525" y="2784075"/>
              <a:ext cx="1467175" cy="1526400"/>
            </a:xfrm>
            <a:custGeom>
              <a:rect b="b" l="l" r="r" t="t"/>
              <a:pathLst>
                <a:path extrusionOk="0" h="61056" w="58687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033525" y="4024550"/>
              <a:ext cx="520900" cy="28592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2"/>
          <p:cNvGrpSpPr/>
          <p:nvPr/>
        </p:nvGrpSpPr>
        <p:grpSpPr>
          <a:xfrm rot="5667719">
            <a:off x="7296762" y="531407"/>
            <a:ext cx="753523" cy="635695"/>
            <a:chOff x="3639300" y="1616750"/>
            <a:chExt cx="753500" cy="635675"/>
          </a:xfrm>
        </p:grpSpPr>
        <p:sp>
          <p:nvSpPr>
            <p:cNvPr id="378" name="Google Shape;378;p32"/>
            <p:cNvSpPr/>
            <p:nvPr/>
          </p:nvSpPr>
          <p:spPr>
            <a:xfrm>
              <a:off x="3639300" y="1616750"/>
              <a:ext cx="688050" cy="537700"/>
            </a:xfrm>
            <a:custGeom>
              <a:rect b="b" l="l" r="r" t="t"/>
              <a:pathLst>
                <a:path extrusionOk="0" h="21508" w="27522">
                  <a:moveTo>
                    <a:pt x="13885" y="0"/>
                  </a:moveTo>
                  <a:cubicBezTo>
                    <a:pt x="11736" y="0"/>
                    <a:pt x="9587" y="354"/>
                    <a:pt x="7535" y="1061"/>
                  </a:cubicBezTo>
                  <a:cubicBezTo>
                    <a:pt x="5519" y="1663"/>
                    <a:pt x="3715" y="2795"/>
                    <a:pt x="2265" y="4280"/>
                  </a:cubicBezTo>
                  <a:cubicBezTo>
                    <a:pt x="850" y="5801"/>
                    <a:pt x="1" y="7924"/>
                    <a:pt x="284" y="9940"/>
                  </a:cubicBezTo>
                  <a:cubicBezTo>
                    <a:pt x="567" y="11956"/>
                    <a:pt x="1840" y="13619"/>
                    <a:pt x="3114" y="15175"/>
                  </a:cubicBezTo>
                  <a:lnTo>
                    <a:pt x="8101" y="21507"/>
                  </a:lnTo>
                  <a:cubicBezTo>
                    <a:pt x="9057" y="18784"/>
                    <a:pt x="10507" y="16307"/>
                    <a:pt x="12382" y="14150"/>
                  </a:cubicBezTo>
                  <a:cubicBezTo>
                    <a:pt x="16450" y="9657"/>
                    <a:pt x="21968" y="7889"/>
                    <a:pt x="27522" y="6155"/>
                  </a:cubicBezTo>
                  <a:cubicBezTo>
                    <a:pt x="25647" y="3750"/>
                    <a:pt x="23100" y="1981"/>
                    <a:pt x="20235" y="1061"/>
                  </a:cubicBezTo>
                  <a:cubicBezTo>
                    <a:pt x="18183" y="354"/>
                    <a:pt x="16034" y="0"/>
                    <a:pt x="13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3841825" y="1770625"/>
              <a:ext cx="550975" cy="481800"/>
            </a:xfrm>
            <a:custGeom>
              <a:rect b="b" l="l" r="r" t="t"/>
              <a:pathLst>
                <a:path extrusionOk="0" h="19272" w="22039">
                  <a:moveTo>
                    <a:pt x="19421" y="0"/>
                  </a:moveTo>
                  <a:cubicBezTo>
                    <a:pt x="13867" y="1734"/>
                    <a:pt x="8384" y="3502"/>
                    <a:pt x="4281" y="7995"/>
                  </a:cubicBezTo>
                  <a:cubicBezTo>
                    <a:pt x="2406" y="10152"/>
                    <a:pt x="920" y="12629"/>
                    <a:pt x="0" y="15352"/>
                  </a:cubicBezTo>
                  <a:cubicBezTo>
                    <a:pt x="814" y="16378"/>
                    <a:pt x="1663" y="17439"/>
                    <a:pt x="2795" y="18112"/>
                  </a:cubicBezTo>
                  <a:cubicBezTo>
                    <a:pt x="4221" y="18931"/>
                    <a:pt x="6011" y="19272"/>
                    <a:pt x="7835" y="19272"/>
                  </a:cubicBezTo>
                  <a:cubicBezTo>
                    <a:pt x="9948" y="19272"/>
                    <a:pt x="12106" y="18814"/>
                    <a:pt x="13796" y="18112"/>
                  </a:cubicBezTo>
                  <a:cubicBezTo>
                    <a:pt x="17157" y="16661"/>
                    <a:pt x="19987" y="13902"/>
                    <a:pt x="21119" y="10400"/>
                  </a:cubicBezTo>
                  <a:cubicBezTo>
                    <a:pt x="22038" y="7676"/>
                    <a:pt x="21862" y="4740"/>
                    <a:pt x="20694" y="2123"/>
                  </a:cubicBezTo>
                  <a:cubicBezTo>
                    <a:pt x="20340" y="1380"/>
                    <a:pt x="19916" y="637"/>
                    <a:pt x="19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list 1">
  <p:cSld name="CUSTOM_2_2_2_1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type="title"/>
          </p:nvPr>
        </p:nvSpPr>
        <p:spPr>
          <a:xfrm>
            <a:off x="716250" y="540618"/>
            <a:ext cx="536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2" name="Google Shape;382;p33"/>
          <p:cNvSpPr txBox="1"/>
          <p:nvPr>
            <p:ph idx="1" type="subTitle"/>
          </p:nvPr>
        </p:nvSpPr>
        <p:spPr>
          <a:xfrm>
            <a:off x="716175" y="1653725"/>
            <a:ext cx="5280900" cy="29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33"/>
          <p:cNvSpPr txBox="1"/>
          <p:nvPr>
            <p:ph idx="2" type="subTitle"/>
          </p:nvPr>
        </p:nvSpPr>
        <p:spPr>
          <a:xfrm>
            <a:off x="714750" y="1120250"/>
            <a:ext cx="3858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2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716250" y="540618"/>
            <a:ext cx="35787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>
            <a:off x="4683979" y="1422984"/>
            <a:ext cx="12351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4"/>
          <p:cNvSpPr txBox="1"/>
          <p:nvPr>
            <p:ph idx="2" type="subTitle"/>
          </p:nvPr>
        </p:nvSpPr>
        <p:spPr>
          <a:xfrm>
            <a:off x="5970300" y="1472050"/>
            <a:ext cx="24552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4"/>
          <p:cNvSpPr txBox="1"/>
          <p:nvPr>
            <p:ph idx="3" type="subTitle"/>
          </p:nvPr>
        </p:nvSpPr>
        <p:spPr>
          <a:xfrm>
            <a:off x="4683979" y="2472868"/>
            <a:ext cx="1237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 txBox="1"/>
          <p:nvPr>
            <p:ph idx="4" type="subTitle"/>
          </p:nvPr>
        </p:nvSpPr>
        <p:spPr>
          <a:xfrm>
            <a:off x="5968044" y="2521928"/>
            <a:ext cx="2459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4"/>
          <p:cNvSpPr txBox="1"/>
          <p:nvPr>
            <p:ph idx="5" type="subTitle"/>
          </p:nvPr>
        </p:nvSpPr>
        <p:spPr>
          <a:xfrm>
            <a:off x="4683979" y="3518053"/>
            <a:ext cx="1237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4"/>
          <p:cNvSpPr txBox="1"/>
          <p:nvPr>
            <p:ph idx="6" type="subTitle"/>
          </p:nvPr>
        </p:nvSpPr>
        <p:spPr>
          <a:xfrm>
            <a:off x="5970301" y="3567100"/>
            <a:ext cx="2455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4"/>
          <p:cNvSpPr/>
          <p:nvPr/>
        </p:nvSpPr>
        <p:spPr>
          <a:xfrm flipH="1">
            <a:off x="-203650" y="4711500"/>
            <a:ext cx="720750" cy="504975"/>
          </a:xfrm>
          <a:custGeom>
            <a:rect b="b" l="l" r="r" t="t"/>
            <a:pathLst>
              <a:path extrusionOk="0" h="20199" w="28830">
                <a:moveTo>
                  <a:pt x="16294" y="0"/>
                </a:moveTo>
                <a:cubicBezTo>
                  <a:pt x="11568" y="0"/>
                  <a:pt x="7077" y="1785"/>
                  <a:pt x="3750" y="5354"/>
                </a:cubicBezTo>
                <a:cubicBezTo>
                  <a:pt x="2229" y="6981"/>
                  <a:pt x="991" y="8785"/>
                  <a:pt x="0" y="10766"/>
                </a:cubicBezTo>
                <a:cubicBezTo>
                  <a:pt x="7932" y="16593"/>
                  <a:pt x="18027" y="20199"/>
                  <a:pt x="26488" y="20199"/>
                </a:cubicBezTo>
                <a:cubicBezTo>
                  <a:pt x="27272" y="20199"/>
                  <a:pt x="28042" y="20168"/>
                  <a:pt x="28795" y="20105"/>
                </a:cubicBezTo>
                <a:cubicBezTo>
                  <a:pt x="28795" y="20105"/>
                  <a:pt x="28795" y="13454"/>
                  <a:pt x="28830" y="4186"/>
                </a:cubicBezTo>
                <a:cubicBezTo>
                  <a:pt x="27627" y="1180"/>
                  <a:pt x="21118" y="437"/>
                  <a:pt x="18713" y="154"/>
                </a:cubicBezTo>
                <a:cubicBezTo>
                  <a:pt x="17903" y="51"/>
                  <a:pt x="17095" y="0"/>
                  <a:pt x="16294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 flipH="1">
            <a:off x="-208975" y="3394125"/>
            <a:ext cx="1117850" cy="1586525"/>
          </a:xfrm>
          <a:custGeom>
            <a:rect b="b" l="l" r="r" t="t"/>
            <a:pathLst>
              <a:path extrusionOk="0" h="63461" w="44714">
                <a:moveTo>
                  <a:pt x="44713" y="1"/>
                </a:moveTo>
                <a:cubicBezTo>
                  <a:pt x="44678" y="7040"/>
                  <a:pt x="34879" y="11992"/>
                  <a:pt x="29502" y="14150"/>
                </a:cubicBezTo>
                <a:cubicBezTo>
                  <a:pt x="27415" y="14964"/>
                  <a:pt x="25258" y="15671"/>
                  <a:pt x="23100" y="16343"/>
                </a:cubicBezTo>
                <a:cubicBezTo>
                  <a:pt x="23595" y="17015"/>
                  <a:pt x="24019" y="17723"/>
                  <a:pt x="24373" y="18466"/>
                </a:cubicBezTo>
                <a:cubicBezTo>
                  <a:pt x="25541" y="21083"/>
                  <a:pt x="25682" y="24055"/>
                  <a:pt x="24798" y="26778"/>
                </a:cubicBezTo>
                <a:cubicBezTo>
                  <a:pt x="23666" y="30245"/>
                  <a:pt x="20836" y="33004"/>
                  <a:pt x="17475" y="34455"/>
                </a:cubicBezTo>
                <a:cubicBezTo>
                  <a:pt x="15798" y="35190"/>
                  <a:pt x="13648" y="35654"/>
                  <a:pt x="11545" y="35654"/>
                </a:cubicBezTo>
                <a:cubicBezTo>
                  <a:pt x="9702" y="35654"/>
                  <a:pt x="7895" y="35297"/>
                  <a:pt x="6474" y="34455"/>
                </a:cubicBezTo>
                <a:lnTo>
                  <a:pt x="6439" y="34455"/>
                </a:lnTo>
                <a:cubicBezTo>
                  <a:pt x="5342" y="33782"/>
                  <a:pt x="4493" y="32757"/>
                  <a:pt x="3679" y="31731"/>
                </a:cubicBezTo>
                <a:lnTo>
                  <a:pt x="3644" y="31695"/>
                </a:lnTo>
                <a:cubicBezTo>
                  <a:pt x="3113" y="33146"/>
                  <a:pt x="2689" y="34631"/>
                  <a:pt x="2371" y="36152"/>
                </a:cubicBezTo>
                <a:cubicBezTo>
                  <a:pt x="1" y="46835"/>
                  <a:pt x="6403" y="56669"/>
                  <a:pt x="15636" y="63461"/>
                </a:cubicBezTo>
                <a:cubicBezTo>
                  <a:pt x="16626" y="61515"/>
                  <a:pt x="17900" y="59676"/>
                  <a:pt x="19385" y="58049"/>
                </a:cubicBezTo>
                <a:cubicBezTo>
                  <a:pt x="22763" y="54488"/>
                  <a:pt x="27293" y="52708"/>
                  <a:pt x="32052" y="52708"/>
                </a:cubicBezTo>
                <a:cubicBezTo>
                  <a:pt x="32824" y="52708"/>
                  <a:pt x="33603" y="52755"/>
                  <a:pt x="34384" y="52849"/>
                </a:cubicBezTo>
                <a:cubicBezTo>
                  <a:pt x="36754" y="53132"/>
                  <a:pt x="43263" y="53910"/>
                  <a:pt x="44501" y="56881"/>
                </a:cubicBezTo>
                <a:cubicBezTo>
                  <a:pt x="44572" y="35454"/>
                  <a:pt x="44713" y="30"/>
                  <a:pt x="44713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 flipH="1">
            <a:off x="331375" y="3648825"/>
            <a:ext cx="688050" cy="537700"/>
          </a:xfrm>
          <a:custGeom>
            <a:rect b="b" l="l" r="r" t="t"/>
            <a:pathLst>
              <a:path extrusionOk="0" h="21508" w="27522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 flipH="1">
            <a:off x="265925" y="3802700"/>
            <a:ext cx="550975" cy="481800"/>
          </a:xfrm>
          <a:custGeom>
            <a:rect b="b" l="l" r="r" t="t"/>
            <a:pathLst>
              <a:path extrusionOk="0" h="19272" w="22039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 rot="10800000">
            <a:off x="7360250" y="0"/>
            <a:ext cx="1783750" cy="545675"/>
          </a:xfrm>
          <a:custGeom>
            <a:rect b="b" l="l" r="r" t="t"/>
            <a:pathLst>
              <a:path extrusionOk="0" h="21827" w="71350">
                <a:moveTo>
                  <a:pt x="34242" y="1"/>
                </a:moveTo>
                <a:cubicBezTo>
                  <a:pt x="29988" y="1"/>
                  <a:pt x="25770" y="443"/>
                  <a:pt x="21791" y="1239"/>
                </a:cubicBezTo>
                <a:cubicBezTo>
                  <a:pt x="21069" y="1389"/>
                  <a:pt x="5824" y="3432"/>
                  <a:pt x="1272" y="3432"/>
                </a:cubicBezTo>
                <a:cubicBezTo>
                  <a:pt x="470" y="3432"/>
                  <a:pt x="0" y="3368"/>
                  <a:pt x="0" y="3220"/>
                </a:cubicBezTo>
                <a:lnTo>
                  <a:pt x="0" y="21827"/>
                </a:lnTo>
                <a:lnTo>
                  <a:pt x="71349" y="21827"/>
                </a:lnTo>
                <a:cubicBezTo>
                  <a:pt x="70960" y="19456"/>
                  <a:pt x="70040" y="17193"/>
                  <a:pt x="68625" y="15247"/>
                </a:cubicBezTo>
                <a:lnTo>
                  <a:pt x="67777" y="15212"/>
                </a:lnTo>
                <a:cubicBezTo>
                  <a:pt x="63850" y="14964"/>
                  <a:pt x="60030" y="13797"/>
                  <a:pt x="56634" y="11887"/>
                </a:cubicBezTo>
                <a:cubicBezTo>
                  <a:pt x="52424" y="9410"/>
                  <a:pt x="49028" y="5767"/>
                  <a:pt x="46906" y="1416"/>
                </a:cubicBezTo>
                <a:cubicBezTo>
                  <a:pt x="42785" y="443"/>
                  <a:pt x="38496" y="1"/>
                  <a:pt x="34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 rot="10800000">
            <a:off x="7428350" y="164475"/>
            <a:ext cx="543025" cy="345825"/>
          </a:xfrm>
          <a:custGeom>
            <a:rect b="b" l="l" r="r" t="t"/>
            <a:pathLst>
              <a:path extrusionOk="0" h="13833" w="21721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716250" y="540865"/>
            <a:ext cx="2562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0" name="Google Shape;400;p35"/>
          <p:cNvSpPr txBox="1"/>
          <p:nvPr>
            <p:ph idx="1" type="subTitle"/>
          </p:nvPr>
        </p:nvSpPr>
        <p:spPr>
          <a:xfrm>
            <a:off x="716239" y="1382530"/>
            <a:ext cx="21306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5"/>
          <p:cNvSpPr txBox="1"/>
          <p:nvPr>
            <p:ph idx="2" type="subTitle"/>
          </p:nvPr>
        </p:nvSpPr>
        <p:spPr>
          <a:xfrm>
            <a:off x="716239" y="1794884"/>
            <a:ext cx="2130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5"/>
          <p:cNvSpPr txBox="1"/>
          <p:nvPr>
            <p:ph idx="3" type="subTitle"/>
          </p:nvPr>
        </p:nvSpPr>
        <p:spPr>
          <a:xfrm>
            <a:off x="6275589" y="1382530"/>
            <a:ext cx="21306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5"/>
          <p:cNvSpPr txBox="1"/>
          <p:nvPr>
            <p:ph idx="4" type="subTitle"/>
          </p:nvPr>
        </p:nvSpPr>
        <p:spPr>
          <a:xfrm>
            <a:off x="6275589" y="1794884"/>
            <a:ext cx="2130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 txBox="1"/>
          <p:nvPr>
            <p:ph idx="5" type="subTitle"/>
          </p:nvPr>
        </p:nvSpPr>
        <p:spPr>
          <a:xfrm>
            <a:off x="716239" y="3120567"/>
            <a:ext cx="21306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5"/>
          <p:cNvSpPr txBox="1"/>
          <p:nvPr>
            <p:ph idx="6" type="subTitle"/>
          </p:nvPr>
        </p:nvSpPr>
        <p:spPr>
          <a:xfrm>
            <a:off x="716239" y="3532239"/>
            <a:ext cx="2130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5"/>
          <p:cNvSpPr txBox="1"/>
          <p:nvPr>
            <p:ph idx="7" type="subTitle"/>
          </p:nvPr>
        </p:nvSpPr>
        <p:spPr>
          <a:xfrm>
            <a:off x="6275589" y="3120567"/>
            <a:ext cx="21306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5"/>
          <p:cNvSpPr txBox="1"/>
          <p:nvPr>
            <p:ph idx="8" type="subTitle"/>
          </p:nvPr>
        </p:nvSpPr>
        <p:spPr>
          <a:xfrm>
            <a:off x="6275589" y="3532239"/>
            <a:ext cx="2130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8" name="Google Shape;408;p35"/>
          <p:cNvGrpSpPr/>
          <p:nvPr/>
        </p:nvGrpSpPr>
        <p:grpSpPr>
          <a:xfrm rot="5400000">
            <a:off x="8425408" y="-1217177"/>
            <a:ext cx="900907" cy="3335276"/>
            <a:chOff x="2810675" y="1400175"/>
            <a:chExt cx="1201850" cy="2625375"/>
          </a:xfrm>
        </p:grpSpPr>
        <p:sp>
          <p:nvSpPr>
            <p:cNvPr id="409" name="Google Shape;409;p35"/>
            <p:cNvSpPr/>
            <p:nvPr/>
          </p:nvSpPr>
          <p:spPr>
            <a:xfrm>
              <a:off x="2811550" y="1400175"/>
              <a:ext cx="1200975" cy="2428325"/>
            </a:xfrm>
            <a:custGeom>
              <a:rect b="b" l="l" r="r" t="t"/>
              <a:pathLst>
                <a:path extrusionOk="0" h="97133" w="48039">
                  <a:moveTo>
                    <a:pt x="429" y="0"/>
                  </a:moveTo>
                  <a:cubicBezTo>
                    <a:pt x="160" y="0"/>
                    <a:pt x="1" y="52"/>
                    <a:pt x="1" y="173"/>
                  </a:cubicBezTo>
                  <a:cubicBezTo>
                    <a:pt x="1" y="633"/>
                    <a:pt x="72" y="62077"/>
                    <a:pt x="72" y="90447"/>
                  </a:cubicBezTo>
                  <a:cubicBezTo>
                    <a:pt x="5166" y="92004"/>
                    <a:pt x="10578" y="94161"/>
                    <a:pt x="14929" y="97133"/>
                  </a:cubicBezTo>
                  <a:cubicBezTo>
                    <a:pt x="32085" y="84115"/>
                    <a:pt x="48039" y="60875"/>
                    <a:pt x="31413" y="41278"/>
                  </a:cubicBezTo>
                  <a:cubicBezTo>
                    <a:pt x="28052" y="37281"/>
                    <a:pt x="24055" y="33885"/>
                    <a:pt x="21119" y="29604"/>
                  </a:cubicBezTo>
                  <a:cubicBezTo>
                    <a:pt x="18218" y="25324"/>
                    <a:pt x="17263" y="20372"/>
                    <a:pt x="16450" y="15384"/>
                  </a:cubicBezTo>
                  <a:cubicBezTo>
                    <a:pt x="15919" y="12201"/>
                    <a:pt x="15282" y="8982"/>
                    <a:pt x="13584" y="6258"/>
                  </a:cubicBezTo>
                  <a:cubicBezTo>
                    <a:pt x="11851" y="3463"/>
                    <a:pt x="9623" y="2367"/>
                    <a:pt x="6616" y="1482"/>
                  </a:cubicBezTo>
                  <a:cubicBezTo>
                    <a:pt x="6024" y="1334"/>
                    <a:pt x="1800" y="0"/>
                    <a:pt x="429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810675" y="3659575"/>
              <a:ext cx="374100" cy="365975"/>
            </a:xfrm>
            <a:custGeom>
              <a:rect b="b" l="l" r="r" t="t"/>
              <a:pathLst>
                <a:path extrusionOk="0" h="14639" w="14964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5"/>
          <p:cNvSpPr/>
          <p:nvPr/>
        </p:nvSpPr>
        <p:spPr>
          <a:xfrm rot="-3827617">
            <a:off x="6721359" y="-364131"/>
            <a:ext cx="713401" cy="893601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 flipH="1" rot="10800000">
            <a:off x="-304675" y="4429302"/>
            <a:ext cx="1493675" cy="754900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 flipH="1" rot="10800000">
            <a:off x="902450" y="4890577"/>
            <a:ext cx="385600" cy="29362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_1_1"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716250" y="540865"/>
            <a:ext cx="38559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6" name="Google Shape;416;p36"/>
          <p:cNvSpPr/>
          <p:nvPr/>
        </p:nvSpPr>
        <p:spPr>
          <a:xfrm>
            <a:off x="7126767" y="-339150"/>
            <a:ext cx="2127306" cy="1545218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7244744" y="-220007"/>
            <a:ext cx="711434" cy="962320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 rot="-6510446">
            <a:off x="7133673" y="875098"/>
            <a:ext cx="687990" cy="537653"/>
          </a:xfrm>
          <a:custGeom>
            <a:rect b="b" l="l" r="r" t="t"/>
            <a:pathLst>
              <a:path extrusionOk="0" h="21508" w="27522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 rot="-6510446">
            <a:off x="7279080" y="736007"/>
            <a:ext cx="550927" cy="481758"/>
          </a:xfrm>
          <a:custGeom>
            <a:rect b="b" l="l" r="r" t="t"/>
            <a:pathLst>
              <a:path extrusionOk="0" h="19272" w="22039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_1_1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716250" y="540608"/>
            <a:ext cx="38559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22" name="Google Shape;422;p37"/>
          <p:cNvSpPr txBox="1"/>
          <p:nvPr>
            <p:ph idx="1" type="subTitle"/>
          </p:nvPr>
        </p:nvSpPr>
        <p:spPr>
          <a:xfrm>
            <a:off x="717444" y="3284084"/>
            <a:ext cx="2139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7"/>
          <p:cNvSpPr txBox="1"/>
          <p:nvPr>
            <p:ph idx="2" type="subTitle"/>
          </p:nvPr>
        </p:nvSpPr>
        <p:spPr>
          <a:xfrm>
            <a:off x="716244" y="3695589"/>
            <a:ext cx="2142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7"/>
          <p:cNvSpPr txBox="1"/>
          <p:nvPr>
            <p:ph idx="3" type="subTitle"/>
          </p:nvPr>
        </p:nvSpPr>
        <p:spPr>
          <a:xfrm>
            <a:off x="3502200" y="3284083"/>
            <a:ext cx="2139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7"/>
          <p:cNvSpPr txBox="1"/>
          <p:nvPr>
            <p:ph idx="4" type="subTitle"/>
          </p:nvPr>
        </p:nvSpPr>
        <p:spPr>
          <a:xfrm>
            <a:off x="3504150" y="3696295"/>
            <a:ext cx="21357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7"/>
          <p:cNvSpPr txBox="1"/>
          <p:nvPr>
            <p:ph idx="5" type="subTitle"/>
          </p:nvPr>
        </p:nvSpPr>
        <p:spPr>
          <a:xfrm>
            <a:off x="6285750" y="3284084"/>
            <a:ext cx="2142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37"/>
          <p:cNvSpPr txBox="1"/>
          <p:nvPr>
            <p:ph idx="6" type="subTitle"/>
          </p:nvPr>
        </p:nvSpPr>
        <p:spPr>
          <a:xfrm>
            <a:off x="6285750" y="3695589"/>
            <a:ext cx="2142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7"/>
          <p:cNvSpPr/>
          <p:nvPr/>
        </p:nvSpPr>
        <p:spPr>
          <a:xfrm rot="-5400000">
            <a:off x="8033525" y="227050"/>
            <a:ext cx="1590075" cy="630850"/>
          </a:xfrm>
          <a:custGeom>
            <a:rect b="b" l="l" r="r" t="t"/>
            <a:pathLst>
              <a:path extrusionOk="0" h="25234" w="63603">
                <a:moveTo>
                  <a:pt x="34152" y="0"/>
                </a:moveTo>
                <a:cubicBezTo>
                  <a:pt x="11142" y="0"/>
                  <a:pt x="0" y="25234"/>
                  <a:pt x="0" y="25234"/>
                </a:cubicBezTo>
                <a:lnTo>
                  <a:pt x="63603" y="25234"/>
                </a:lnTo>
                <a:cubicBezTo>
                  <a:pt x="63178" y="21519"/>
                  <a:pt x="62081" y="17876"/>
                  <a:pt x="60383" y="14515"/>
                </a:cubicBezTo>
                <a:cubicBezTo>
                  <a:pt x="50903" y="13454"/>
                  <a:pt x="42378" y="7865"/>
                  <a:pt x="36895" y="118"/>
                </a:cubicBezTo>
                <a:cubicBezTo>
                  <a:pt x="35963" y="39"/>
                  <a:pt x="35048" y="0"/>
                  <a:pt x="34152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"/>
          <p:cNvSpPr/>
          <p:nvPr/>
        </p:nvSpPr>
        <p:spPr>
          <a:xfrm rot="-5400000">
            <a:off x="8402450" y="-58450"/>
            <a:ext cx="587225" cy="359950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 rot="-5400000">
            <a:off x="7526375" y="-749450"/>
            <a:ext cx="1039125" cy="1679150"/>
          </a:xfrm>
          <a:custGeom>
            <a:rect b="b" l="l" r="r" t="t"/>
            <a:pathLst>
              <a:path extrusionOk="0" h="67166" w="41565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 rot="-5400000">
            <a:off x="7270488" y="35288"/>
            <a:ext cx="508525" cy="535925"/>
          </a:xfrm>
          <a:custGeom>
            <a:rect b="b" l="l" r="r" t="t"/>
            <a:pathLst>
              <a:path extrusionOk="0" h="21437" w="20341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 flipH="1" rot="10800000">
            <a:off x="314150" y="4454052"/>
            <a:ext cx="1493675" cy="754900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/>
          <p:nvPr/>
        </p:nvSpPr>
        <p:spPr>
          <a:xfrm flipH="1" rot="10800000">
            <a:off x="1521275" y="4915327"/>
            <a:ext cx="385600" cy="29362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/>
          <p:nvPr/>
        </p:nvSpPr>
        <p:spPr>
          <a:xfrm flipH="1" rot="-4440274">
            <a:off x="-533347" y="3955838"/>
            <a:ext cx="1197772" cy="1829997"/>
          </a:xfrm>
          <a:custGeom>
            <a:rect b="b" l="l" r="r" t="t"/>
            <a:pathLst>
              <a:path extrusionOk="0" h="64318" w="4008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7"/>
          <p:cNvSpPr/>
          <p:nvPr/>
        </p:nvSpPr>
        <p:spPr>
          <a:xfrm flipH="1" rot="-4440274">
            <a:off x="-250174" y="4138062"/>
            <a:ext cx="482067" cy="650193"/>
          </a:xfrm>
          <a:custGeom>
            <a:rect b="b" l="l" r="r" t="t"/>
            <a:pathLst>
              <a:path extrusionOk="0" h="22852" w="16131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ctrTitle"/>
          </p:nvPr>
        </p:nvSpPr>
        <p:spPr>
          <a:xfrm flipH="1">
            <a:off x="5014050" y="543200"/>
            <a:ext cx="3413700" cy="15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38"/>
          <p:cNvSpPr txBox="1"/>
          <p:nvPr>
            <p:ph idx="1" type="subTitle"/>
          </p:nvPr>
        </p:nvSpPr>
        <p:spPr>
          <a:xfrm>
            <a:off x="5014050" y="2134700"/>
            <a:ext cx="26145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9" name="Google Shape;439;p38"/>
          <p:cNvSpPr txBox="1"/>
          <p:nvPr/>
        </p:nvSpPr>
        <p:spPr>
          <a:xfrm>
            <a:off x="5008507" y="3786229"/>
            <a:ext cx="34248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infographics &amp; images by Freepik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illustrations by Storyset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8403000" y="-294028"/>
            <a:ext cx="1009050" cy="527050"/>
          </a:xfrm>
          <a:custGeom>
            <a:rect b="b" l="l" r="r" t="t"/>
            <a:pathLst>
              <a:path extrusionOk="0" h="21082" w="40362">
                <a:moveTo>
                  <a:pt x="0" y="0"/>
                </a:moveTo>
                <a:cubicBezTo>
                  <a:pt x="602" y="1486"/>
                  <a:pt x="1274" y="2901"/>
                  <a:pt x="2052" y="4280"/>
                </a:cubicBezTo>
                <a:lnTo>
                  <a:pt x="16874" y="4280"/>
                </a:lnTo>
                <a:cubicBezTo>
                  <a:pt x="17510" y="8631"/>
                  <a:pt x="16378" y="12876"/>
                  <a:pt x="13549" y="16024"/>
                </a:cubicBezTo>
                <a:cubicBezTo>
                  <a:pt x="16838" y="18005"/>
                  <a:pt x="20446" y="19350"/>
                  <a:pt x="24161" y="20057"/>
                </a:cubicBezTo>
                <a:cubicBezTo>
                  <a:pt x="28167" y="20832"/>
                  <a:pt x="32294" y="21082"/>
                  <a:pt x="36390" y="21082"/>
                </a:cubicBezTo>
                <a:cubicBezTo>
                  <a:pt x="37719" y="21082"/>
                  <a:pt x="39045" y="21055"/>
                  <a:pt x="40362" y="21012"/>
                </a:cubicBezTo>
                <a:lnTo>
                  <a:pt x="40362" y="0"/>
                </a:ln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7248050" y="-187028"/>
            <a:ext cx="1493675" cy="754900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8455175" y="-187028"/>
            <a:ext cx="385600" cy="29362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"/>
          <p:cNvSpPr/>
          <p:nvPr/>
        </p:nvSpPr>
        <p:spPr>
          <a:xfrm rot="-6359726">
            <a:off x="6400553" y="-763912"/>
            <a:ext cx="1197772" cy="1829997"/>
          </a:xfrm>
          <a:custGeom>
            <a:rect b="b" l="l" r="r" t="t"/>
            <a:pathLst>
              <a:path extrusionOk="0" h="64318" w="4008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8"/>
          <p:cNvSpPr/>
          <p:nvPr/>
        </p:nvSpPr>
        <p:spPr>
          <a:xfrm rot="-6359726">
            <a:off x="6683726" y="233669"/>
            <a:ext cx="482067" cy="650193"/>
          </a:xfrm>
          <a:custGeom>
            <a:rect b="b" l="l" r="r" t="t"/>
            <a:pathLst>
              <a:path extrusionOk="0" h="22852" w="16131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"/>
          <p:cNvSpPr/>
          <p:nvPr/>
        </p:nvSpPr>
        <p:spPr>
          <a:xfrm flipH="1">
            <a:off x="5782" y="4440953"/>
            <a:ext cx="778410" cy="545373"/>
          </a:xfrm>
          <a:custGeom>
            <a:rect b="b" l="l" r="r" t="t"/>
            <a:pathLst>
              <a:path extrusionOk="0" h="20199" w="28830">
                <a:moveTo>
                  <a:pt x="16294" y="0"/>
                </a:moveTo>
                <a:cubicBezTo>
                  <a:pt x="11568" y="0"/>
                  <a:pt x="7077" y="1785"/>
                  <a:pt x="3750" y="5354"/>
                </a:cubicBezTo>
                <a:cubicBezTo>
                  <a:pt x="2229" y="6981"/>
                  <a:pt x="991" y="8785"/>
                  <a:pt x="0" y="10766"/>
                </a:cubicBezTo>
                <a:cubicBezTo>
                  <a:pt x="7932" y="16593"/>
                  <a:pt x="18027" y="20199"/>
                  <a:pt x="26488" y="20199"/>
                </a:cubicBezTo>
                <a:cubicBezTo>
                  <a:pt x="27272" y="20199"/>
                  <a:pt x="28042" y="20168"/>
                  <a:pt x="28795" y="20105"/>
                </a:cubicBezTo>
                <a:cubicBezTo>
                  <a:pt x="28795" y="20105"/>
                  <a:pt x="28795" y="13454"/>
                  <a:pt x="28830" y="4186"/>
                </a:cubicBezTo>
                <a:cubicBezTo>
                  <a:pt x="27627" y="1180"/>
                  <a:pt x="21118" y="437"/>
                  <a:pt x="18713" y="154"/>
                </a:cubicBezTo>
                <a:cubicBezTo>
                  <a:pt x="17903" y="51"/>
                  <a:pt x="17095" y="0"/>
                  <a:pt x="16294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/>
          <p:nvPr/>
        </p:nvSpPr>
        <p:spPr>
          <a:xfrm flipH="1">
            <a:off x="48" y="3018125"/>
            <a:ext cx="1207278" cy="1713447"/>
          </a:xfrm>
          <a:custGeom>
            <a:rect b="b" l="l" r="r" t="t"/>
            <a:pathLst>
              <a:path extrusionOk="0" h="63461" w="44714">
                <a:moveTo>
                  <a:pt x="44713" y="1"/>
                </a:moveTo>
                <a:cubicBezTo>
                  <a:pt x="44678" y="7040"/>
                  <a:pt x="34879" y="11992"/>
                  <a:pt x="29502" y="14150"/>
                </a:cubicBezTo>
                <a:cubicBezTo>
                  <a:pt x="27415" y="14964"/>
                  <a:pt x="25258" y="15671"/>
                  <a:pt x="23100" y="16343"/>
                </a:cubicBezTo>
                <a:cubicBezTo>
                  <a:pt x="23595" y="17015"/>
                  <a:pt x="24019" y="17723"/>
                  <a:pt x="24373" y="18466"/>
                </a:cubicBezTo>
                <a:cubicBezTo>
                  <a:pt x="25541" y="21083"/>
                  <a:pt x="25682" y="24055"/>
                  <a:pt x="24798" y="26778"/>
                </a:cubicBezTo>
                <a:cubicBezTo>
                  <a:pt x="23666" y="30245"/>
                  <a:pt x="20836" y="33004"/>
                  <a:pt x="17475" y="34455"/>
                </a:cubicBezTo>
                <a:cubicBezTo>
                  <a:pt x="15798" y="35190"/>
                  <a:pt x="13648" y="35654"/>
                  <a:pt x="11545" y="35654"/>
                </a:cubicBezTo>
                <a:cubicBezTo>
                  <a:pt x="9702" y="35654"/>
                  <a:pt x="7895" y="35297"/>
                  <a:pt x="6474" y="34455"/>
                </a:cubicBezTo>
                <a:lnTo>
                  <a:pt x="6439" y="34455"/>
                </a:lnTo>
                <a:cubicBezTo>
                  <a:pt x="5342" y="33782"/>
                  <a:pt x="4493" y="32757"/>
                  <a:pt x="3679" y="31731"/>
                </a:cubicBezTo>
                <a:lnTo>
                  <a:pt x="3644" y="31695"/>
                </a:lnTo>
                <a:cubicBezTo>
                  <a:pt x="3113" y="33146"/>
                  <a:pt x="2689" y="34631"/>
                  <a:pt x="2371" y="36152"/>
                </a:cubicBezTo>
                <a:cubicBezTo>
                  <a:pt x="1" y="46835"/>
                  <a:pt x="6403" y="56669"/>
                  <a:pt x="15636" y="63461"/>
                </a:cubicBezTo>
                <a:cubicBezTo>
                  <a:pt x="16626" y="61515"/>
                  <a:pt x="17900" y="59676"/>
                  <a:pt x="19385" y="58049"/>
                </a:cubicBezTo>
                <a:cubicBezTo>
                  <a:pt x="22763" y="54488"/>
                  <a:pt x="27293" y="52708"/>
                  <a:pt x="32052" y="52708"/>
                </a:cubicBezTo>
                <a:cubicBezTo>
                  <a:pt x="32824" y="52708"/>
                  <a:pt x="33603" y="52755"/>
                  <a:pt x="34384" y="52849"/>
                </a:cubicBezTo>
                <a:cubicBezTo>
                  <a:pt x="36754" y="53132"/>
                  <a:pt x="43263" y="53910"/>
                  <a:pt x="44501" y="56881"/>
                </a:cubicBezTo>
                <a:cubicBezTo>
                  <a:pt x="44572" y="35454"/>
                  <a:pt x="44713" y="30"/>
                  <a:pt x="44713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8"/>
          <p:cNvSpPr/>
          <p:nvPr/>
        </p:nvSpPr>
        <p:spPr>
          <a:xfrm flipH="1">
            <a:off x="512936" y="3459406"/>
            <a:ext cx="595053" cy="520344"/>
          </a:xfrm>
          <a:custGeom>
            <a:rect b="b" l="l" r="r" t="t"/>
            <a:pathLst>
              <a:path extrusionOk="0" h="19272" w="22039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-48425" y="-1292850"/>
            <a:ext cx="1200975" cy="2428325"/>
          </a:xfrm>
          <a:custGeom>
            <a:rect b="b" l="l" r="r" t="t"/>
            <a:pathLst>
              <a:path extrusionOk="0" h="97133" w="48039">
                <a:moveTo>
                  <a:pt x="429" y="0"/>
                </a:moveTo>
                <a:cubicBezTo>
                  <a:pt x="160" y="0"/>
                  <a:pt x="1" y="52"/>
                  <a:pt x="1" y="173"/>
                </a:cubicBezTo>
                <a:cubicBezTo>
                  <a:pt x="1" y="633"/>
                  <a:pt x="72" y="62077"/>
                  <a:pt x="72" y="90447"/>
                </a:cubicBezTo>
                <a:cubicBezTo>
                  <a:pt x="5166" y="92004"/>
                  <a:pt x="10578" y="94161"/>
                  <a:pt x="14929" y="97133"/>
                </a:cubicBezTo>
                <a:cubicBezTo>
                  <a:pt x="32085" y="84115"/>
                  <a:pt x="48039" y="60875"/>
                  <a:pt x="31413" y="41278"/>
                </a:cubicBezTo>
                <a:cubicBezTo>
                  <a:pt x="28052" y="37281"/>
                  <a:pt x="24055" y="33885"/>
                  <a:pt x="21119" y="29604"/>
                </a:cubicBezTo>
                <a:cubicBezTo>
                  <a:pt x="18218" y="25324"/>
                  <a:pt x="17263" y="20372"/>
                  <a:pt x="16450" y="15384"/>
                </a:cubicBezTo>
                <a:cubicBezTo>
                  <a:pt x="15919" y="12201"/>
                  <a:pt x="15282" y="8982"/>
                  <a:pt x="13584" y="6258"/>
                </a:cubicBezTo>
                <a:cubicBezTo>
                  <a:pt x="11851" y="3463"/>
                  <a:pt x="9623" y="2367"/>
                  <a:pt x="6616" y="1482"/>
                </a:cubicBezTo>
                <a:cubicBezTo>
                  <a:pt x="6024" y="1334"/>
                  <a:pt x="1800" y="0"/>
                  <a:pt x="4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8"/>
          <p:cNvSpPr/>
          <p:nvPr/>
        </p:nvSpPr>
        <p:spPr>
          <a:xfrm>
            <a:off x="-49300" y="966550"/>
            <a:ext cx="374100" cy="365975"/>
          </a:xfrm>
          <a:custGeom>
            <a:rect b="b" l="l" r="r" t="t"/>
            <a:pathLst>
              <a:path extrusionOk="0" h="14639" w="14964">
                <a:moveTo>
                  <a:pt x="1" y="0"/>
                </a:moveTo>
                <a:lnTo>
                  <a:pt x="1" y="14539"/>
                </a:lnTo>
                <a:cubicBezTo>
                  <a:pt x="1" y="14607"/>
                  <a:pt x="63" y="14639"/>
                  <a:pt x="178" y="14639"/>
                </a:cubicBezTo>
                <a:cubicBezTo>
                  <a:pt x="1427" y="14639"/>
                  <a:pt x="8883" y="10907"/>
                  <a:pt x="9304" y="10648"/>
                </a:cubicBezTo>
                <a:cubicBezTo>
                  <a:pt x="11179" y="9481"/>
                  <a:pt x="13054" y="8172"/>
                  <a:pt x="14964" y="6757"/>
                </a:cubicBezTo>
                <a:cubicBezTo>
                  <a:pt x="10577" y="3785"/>
                  <a:pt x="5094" y="1557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/>
          <p:nvPr/>
        </p:nvSpPr>
        <p:spPr>
          <a:xfrm flipH="1" rot="10800000">
            <a:off x="7517437" y="4250066"/>
            <a:ext cx="503166" cy="909647"/>
          </a:xfrm>
          <a:custGeom>
            <a:rect b="b" l="l" r="r" t="t"/>
            <a:pathLst>
              <a:path extrusionOk="0" h="45471" w="25152">
                <a:moveTo>
                  <a:pt x="1" y="0"/>
                </a:moveTo>
                <a:lnTo>
                  <a:pt x="1" y="40574"/>
                </a:lnTo>
                <a:cubicBezTo>
                  <a:pt x="1" y="41777"/>
                  <a:pt x="2795" y="44005"/>
                  <a:pt x="3644" y="44571"/>
                </a:cubicBezTo>
                <a:cubicBezTo>
                  <a:pt x="4616" y="45195"/>
                  <a:pt x="5603" y="45471"/>
                  <a:pt x="6563" y="45471"/>
                </a:cubicBezTo>
                <a:cubicBezTo>
                  <a:pt x="8818" y="45471"/>
                  <a:pt x="10921" y="43946"/>
                  <a:pt x="12311" y="41812"/>
                </a:cubicBezTo>
                <a:cubicBezTo>
                  <a:pt x="14716" y="38027"/>
                  <a:pt x="16980" y="33641"/>
                  <a:pt x="20199" y="30316"/>
                </a:cubicBezTo>
                <a:cubicBezTo>
                  <a:pt x="20482" y="29997"/>
                  <a:pt x="20800" y="29679"/>
                  <a:pt x="21154" y="29396"/>
                </a:cubicBezTo>
                <a:cubicBezTo>
                  <a:pt x="21826" y="23665"/>
                  <a:pt x="24727" y="18289"/>
                  <a:pt x="24939" y="12487"/>
                </a:cubicBezTo>
                <a:cubicBezTo>
                  <a:pt x="25151" y="7960"/>
                  <a:pt x="23560" y="3573"/>
                  <a:pt x="20871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9"/>
          <p:cNvSpPr/>
          <p:nvPr/>
        </p:nvSpPr>
        <p:spPr>
          <a:xfrm flipH="1" rot="10800000">
            <a:off x="7929992" y="4571627"/>
            <a:ext cx="439470" cy="594449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 flipH="1" rot="10800000">
            <a:off x="6962268" y="4226313"/>
            <a:ext cx="434529" cy="276729"/>
          </a:xfrm>
          <a:custGeom>
            <a:rect b="b" l="l" r="r" t="t"/>
            <a:pathLst>
              <a:path extrusionOk="0" h="13833" w="21721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 flipH="1" rot="10800000">
            <a:off x="6892931" y="4769795"/>
            <a:ext cx="322701" cy="457154"/>
          </a:xfrm>
          <a:custGeom>
            <a:rect b="b" l="l" r="r" t="t"/>
            <a:pathLst>
              <a:path extrusionOk="0" h="22852" w="16131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 flipH="1" rot="10800000">
            <a:off x="7857115" y="4285154"/>
            <a:ext cx="1314088" cy="954519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"/>
          <p:cNvSpPr/>
          <p:nvPr/>
        </p:nvSpPr>
        <p:spPr>
          <a:xfrm flipH="1" rot="10800000">
            <a:off x="6897873" y="4225493"/>
            <a:ext cx="801800" cy="1286682"/>
          </a:xfrm>
          <a:custGeom>
            <a:rect b="b" l="l" r="r" t="t"/>
            <a:pathLst>
              <a:path extrusionOk="0" h="64318" w="4008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/>
          <p:nvPr/>
        </p:nvSpPr>
        <p:spPr>
          <a:xfrm flipH="1" rot="10800000">
            <a:off x="-61900" y="-16512"/>
            <a:ext cx="1783750" cy="545675"/>
          </a:xfrm>
          <a:custGeom>
            <a:rect b="b" l="l" r="r" t="t"/>
            <a:pathLst>
              <a:path extrusionOk="0" h="21827" w="71350">
                <a:moveTo>
                  <a:pt x="34242" y="1"/>
                </a:moveTo>
                <a:cubicBezTo>
                  <a:pt x="29988" y="1"/>
                  <a:pt x="25770" y="443"/>
                  <a:pt x="21791" y="1239"/>
                </a:cubicBezTo>
                <a:cubicBezTo>
                  <a:pt x="21069" y="1389"/>
                  <a:pt x="5824" y="3432"/>
                  <a:pt x="1272" y="3432"/>
                </a:cubicBezTo>
                <a:cubicBezTo>
                  <a:pt x="470" y="3432"/>
                  <a:pt x="0" y="3368"/>
                  <a:pt x="0" y="3220"/>
                </a:cubicBezTo>
                <a:lnTo>
                  <a:pt x="0" y="21827"/>
                </a:lnTo>
                <a:lnTo>
                  <a:pt x="71349" y="21827"/>
                </a:lnTo>
                <a:cubicBezTo>
                  <a:pt x="70960" y="19456"/>
                  <a:pt x="70040" y="17193"/>
                  <a:pt x="68625" y="15247"/>
                </a:cubicBezTo>
                <a:lnTo>
                  <a:pt x="67777" y="15212"/>
                </a:lnTo>
                <a:cubicBezTo>
                  <a:pt x="63850" y="14964"/>
                  <a:pt x="60030" y="13797"/>
                  <a:pt x="56634" y="11887"/>
                </a:cubicBezTo>
                <a:cubicBezTo>
                  <a:pt x="52424" y="9410"/>
                  <a:pt x="49028" y="5767"/>
                  <a:pt x="46906" y="1416"/>
                </a:cubicBezTo>
                <a:cubicBezTo>
                  <a:pt x="42785" y="443"/>
                  <a:pt x="38496" y="1"/>
                  <a:pt x="342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 flipH="1" rot="10800000">
            <a:off x="1110725" y="147963"/>
            <a:ext cx="543025" cy="345825"/>
          </a:xfrm>
          <a:custGeom>
            <a:rect b="b" l="l" r="r" t="t"/>
            <a:pathLst>
              <a:path extrusionOk="0" h="13833" w="21721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40"/>
          <p:cNvGrpSpPr/>
          <p:nvPr/>
        </p:nvGrpSpPr>
        <p:grpSpPr>
          <a:xfrm rot="5400000">
            <a:off x="8425408" y="-1217177"/>
            <a:ext cx="900907" cy="3335276"/>
            <a:chOff x="2810675" y="1400175"/>
            <a:chExt cx="1201850" cy="2625375"/>
          </a:xfrm>
        </p:grpSpPr>
        <p:sp>
          <p:nvSpPr>
            <p:cNvPr id="461" name="Google Shape;461;p40"/>
            <p:cNvSpPr/>
            <p:nvPr/>
          </p:nvSpPr>
          <p:spPr>
            <a:xfrm>
              <a:off x="2811550" y="1400175"/>
              <a:ext cx="1200975" cy="2428325"/>
            </a:xfrm>
            <a:custGeom>
              <a:rect b="b" l="l" r="r" t="t"/>
              <a:pathLst>
                <a:path extrusionOk="0" h="97133" w="48039">
                  <a:moveTo>
                    <a:pt x="429" y="0"/>
                  </a:moveTo>
                  <a:cubicBezTo>
                    <a:pt x="160" y="0"/>
                    <a:pt x="1" y="52"/>
                    <a:pt x="1" y="173"/>
                  </a:cubicBezTo>
                  <a:cubicBezTo>
                    <a:pt x="1" y="633"/>
                    <a:pt x="72" y="62077"/>
                    <a:pt x="72" y="90447"/>
                  </a:cubicBezTo>
                  <a:cubicBezTo>
                    <a:pt x="5166" y="92004"/>
                    <a:pt x="10578" y="94161"/>
                    <a:pt x="14929" y="97133"/>
                  </a:cubicBezTo>
                  <a:cubicBezTo>
                    <a:pt x="32085" y="84115"/>
                    <a:pt x="48039" y="60875"/>
                    <a:pt x="31413" y="41278"/>
                  </a:cubicBezTo>
                  <a:cubicBezTo>
                    <a:pt x="28052" y="37281"/>
                    <a:pt x="24055" y="33885"/>
                    <a:pt x="21119" y="29604"/>
                  </a:cubicBezTo>
                  <a:cubicBezTo>
                    <a:pt x="18218" y="25324"/>
                    <a:pt x="17263" y="20372"/>
                    <a:pt x="16450" y="15384"/>
                  </a:cubicBezTo>
                  <a:cubicBezTo>
                    <a:pt x="15919" y="12201"/>
                    <a:pt x="15282" y="8982"/>
                    <a:pt x="13584" y="6258"/>
                  </a:cubicBezTo>
                  <a:cubicBezTo>
                    <a:pt x="11851" y="3463"/>
                    <a:pt x="9623" y="2367"/>
                    <a:pt x="6616" y="1482"/>
                  </a:cubicBezTo>
                  <a:cubicBezTo>
                    <a:pt x="6024" y="1334"/>
                    <a:pt x="1800" y="0"/>
                    <a:pt x="429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2810675" y="3659575"/>
              <a:ext cx="374100" cy="365975"/>
            </a:xfrm>
            <a:custGeom>
              <a:rect b="b" l="l" r="r" t="t"/>
              <a:pathLst>
                <a:path extrusionOk="0" h="14639" w="14964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 rot="-3827617">
            <a:off x="6721359" y="-364131"/>
            <a:ext cx="713401" cy="893601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 flipH="1" rot="10800000">
            <a:off x="-304675" y="4429302"/>
            <a:ext cx="1493675" cy="754900"/>
          </a:xfrm>
          <a:custGeom>
            <a:rect b="b" l="l" r="r" t="t"/>
            <a:pathLst>
              <a:path extrusionOk="0" h="30196" w="59747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 flipH="1" rot="10800000">
            <a:off x="902450" y="4890577"/>
            <a:ext cx="385600" cy="293625"/>
          </a:xfrm>
          <a:custGeom>
            <a:rect b="b" l="l" r="r" t="t"/>
            <a:pathLst>
              <a:path extrusionOk="0" h="11745" w="15424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16250" y="539496"/>
            <a:ext cx="3855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5700752" y="3875159"/>
            <a:ext cx="27225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5703750" y="2647626"/>
            <a:ext cx="27225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5700758" y="3465340"/>
            <a:ext cx="27255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5700753" y="2239757"/>
            <a:ext cx="27255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rot="-5400000">
            <a:off x="8053863" y="448288"/>
            <a:ext cx="1590075" cy="630850"/>
          </a:xfrm>
          <a:custGeom>
            <a:rect b="b" l="l" r="r" t="t"/>
            <a:pathLst>
              <a:path extrusionOk="0" h="25234" w="63603">
                <a:moveTo>
                  <a:pt x="34152" y="0"/>
                </a:moveTo>
                <a:cubicBezTo>
                  <a:pt x="11142" y="0"/>
                  <a:pt x="0" y="25234"/>
                  <a:pt x="0" y="25234"/>
                </a:cubicBezTo>
                <a:lnTo>
                  <a:pt x="63603" y="25234"/>
                </a:lnTo>
                <a:cubicBezTo>
                  <a:pt x="63178" y="21519"/>
                  <a:pt x="62081" y="17876"/>
                  <a:pt x="60383" y="14515"/>
                </a:cubicBezTo>
                <a:cubicBezTo>
                  <a:pt x="50903" y="13454"/>
                  <a:pt x="42378" y="7865"/>
                  <a:pt x="36895" y="118"/>
                </a:cubicBezTo>
                <a:cubicBezTo>
                  <a:pt x="35963" y="39"/>
                  <a:pt x="35048" y="0"/>
                  <a:pt x="34152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-5400000">
            <a:off x="8422788" y="162788"/>
            <a:ext cx="587225" cy="359950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5400000">
            <a:off x="7546713" y="-528212"/>
            <a:ext cx="1039125" cy="1679150"/>
          </a:xfrm>
          <a:custGeom>
            <a:rect b="b" l="l" r="r" t="t"/>
            <a:pathLst>
              <a:path extrusionOk="0" h="67166" w="41565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-5400000">
            <a:off x="6898200" y="324400"/>
            <a:ext cx="979000" cy="893650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5400000">
            <a:off x="7290825" y="256525"/>
            <a:ext cx="508525" cy="535925"/>
          </a:xfrm>
          <a:custGeom>
            <a:rect b="b" l="l" r="r" t="t"/>
            <a:pathLst>
              <a:path extrusionOk="0" h="21437" w="20341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rot="10800000">
            <a:off x="-804162" y="4002395"/>
            <a:ext cx="2127306" cy="1545218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rot="10800000">
            <a:off x="493733" y="4466149"/>
            <a:ext cx="711434" cy="962320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rot="4289554">
            <a:off x="628248" y="3795711"/>
            <a:ext cx="687990" cy="537653"/>
          </a:xfrm>
          <a:custGeom>
            <a:rect b="b" l="l" r="r" t="t"/>
            <a:pathLst>
              <a:path extrusionOk="0" h="21508" w="27522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41"/>
          <p:cNvGrpSpPr/>
          <p:nvPr/>
        </p:nvGrpSpPr>
        <p:grpSpPr>
          <a:xfrm flipH="1">
            <a:off x="-276682" y="3505591"/>
            <a:ext cx="1985861" cy="1765938"/>
            <a:chOff x="3033525" y="2679425"/>
            <a:chExt cx="1834175" cy="1631050"/>
          </a:xfrm>
        </p:grpSpPr>
        <p:sp>
          <p:nvSpPr>
            <p:cNvPr id="468" name="Google Shape;468;p41"/>
            <p:cNvSpPr/>
            <p:nvPr/>
          </p:nvSpPr>
          <p:spPr>
            <a:xfrm>
              <a:off x="4141625" y="2679425"/>
              <a:ext cx="720750" cy="504975"/>
            </a:xfrm>
            <a:custGeom>
              <a:rect b="b" l="l" r="r" t="t"/>
              <a:pathLst>
                <a:path extrusionOk="0" h="20199" w="2883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3400525" y="2784075"/>
              <a:ext cx="1467175" cy="1526400"/>
            </a:xfrm>
            <a:custGeom>
              <a:rect b="b" l="l" r="r" t="t"/>
              <a:pathLst>
                <a:path extrusionOk="0" h="61056" w="58687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3033525" y="4024550"/>
              <a:ext cx="520900" cy="28592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41"/>
          <p:cNvSpPr/>
          <p:nvPr/>
        </p:nvSpPr>
        <p:spPr>
          <a:xfrm>
            <a:off x="8313925" y="1595550"/>
            <a:ext cx="587225" cy="359950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8119375" y="285825"/>
            <a:ext cx="1039125" cy="1679150"/>
          </a:xfrm>
          <a:custGeom>
            <a:rect b="b" l="l" r="r" t="t"/>
            <a:pathLst>
              <a:path extrusionOk="0" h="67166" w="41565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7689575" y="0"/>
            <a:ext cx="979000" cy="893650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8171550" y="336250"/>
            <a:ext cx="508525" cy="535925"/>
          </a:xfrm>
          <a:custGeom>
            <a:rect b="b" l="l" r="r" t="t"/>
            <a:pathLst>
              <a:path extrusionOk="0" h="21437" w="20341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16250" y="539496"/>
            <a:ext cx="2551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>
            <a:off x="7841775" y="-295700"/>
            <a:ext cx="1642200" cy="1192850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7932850" y="-203725"/>
            <a:ext cx="549200" cy="742875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16250" y="539496"/>
            <a:ext cx="2661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4687050" y="1371600"/>
            <a:ext cx="26619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/>
          <p:nvPr/>
        </p:nvSpPr>
        <p:spPr>
          <a:xfrm>
            <a:off x="7377050" y="4537325"/>
            <a:ext cx="1590075" cy="630850"/>
          </a:xfrm>
          <a:custGeom>
            <a:rect b="b" l="l" r="r" t="t"/>
            <a:pathLst>
              <a:path extrusionOk="0" h="25234" w="63603">
                <a:moveTo>
                  <a:pt x="34152" y="0"/>
                </a:moveTo>
                <a:cubicBezTo>
                  <a:pt x="11142" y="0"/>
                  <a:pt x="0" y="25234"/>
                  <a:pt x="0" y="25234"/>
                </a:cubicBezTo>
                <a:lnTo>
                  <a:pt x="63603" y="25234"/>
                </a:lnTo>
                <a:cubicBezTo>
                  <a:pt x="63178" y="21519"/>
                  <a:pt x="62081" y="17876"/>
                  <a:pt x="60383" y="14515"/>
                </a:cubicBezTo>
                <a:cubicBezTo>
                  <a:pt x="50903" y="13454"/>
                  <a:pt x="42378" y="7865"/>
                  <a:pt x="36895" y="118"/>
                </a:cubicBezTo>
                <a:cubicBezTo>
                  <a:pt x="35963" y="39"/>
                  <a:pt x="35048" y="0"/>
                  <a:pt x="34152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8299425" y="4540275"/>
            <a:ext cx="587225" cy="359950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104875" y="3230550"/>
            <a:ext cx="1039125" cy="1679150"/>
          </a:xfrm>
          <a:custGeom>
            <a:rect b="b" l="l" r="r" t="t"/>
            <a:pathLst>
              <a:path extrusionOk="0" h="67166" w="41565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7675075" y="2944725"/>
            <a:ext cx="979000" cy="893650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157050" y="3280975"/>
            <a:ext cx="508525" cy="535925"/>
          </a:xfrm>
          <a:custGeom>
            <a:rect b="b" l="l" r="r" t="t"/>
            <a:pathLst>
              <a:path extrusionOk="0" h="21437" w="20341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817807" y="1600200"/>
            <a:ext cx="3502200" cy="17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5" name="Google Shape;65;p8"/>
          <p:cNvGrpSpPr/>
          <p:nvPr/>
        </p:nvGrpSpPr>
        <p:grpSpPr>
          <a:xfrm flipH="1" rot="-5400000">
            <a:off x="5372413" y="-356913"/>
            <a:ext cx="884350" cy="898525"/>
            <a:chOff x="2714650" y="3639413"/>
            <a:chExt cx="884350" cy="898525"/>
          </a:xfrm>
        </p:grpSpPr>
        <p:sp>
          <p:nvSpPr>
            <p:cNvPr id="66" name="Google Shape;66;p8"/>
            <p:cNvSpPr/>
            <p:nvPr/>
          </p:nvSpPr>
          <p:spPr>
            <a:xfrm>
              <a:off x="2714650" y="3639413"/>
              <a:ext cx="884350" cy="898525"/>
            </a:xfrm>
            <a:custGeom>
              <a:rect b="b" l="l" r="r" t="t"/>
              <a:pathLst>
                <a:path extrusionOk="0" h="35941" w="35374">
                  <a:moveTo>
                    <a:pt x="0" y="0"/>
                  </a:moveTo>
                  <a:lnTo>
                    <a:pt x="0" y="35940"/>
                  </a:lnTo>
                  <a:lnTo>
                    <a:pt x="35374" y="35940"/>
                  </a:lnTo>
                  <a:cubicBezTo>
                    <a:pt x="35162" y="32898"/>
                    <a:pt x="34490" y="29856"/>
                    <a:pt x="33393" y="26991"/>
                  </a:cubicBezTo>
                  <a:lnTo>
                    <a:pt x="13018" y="26991"/>
                  </a:lnTo>
                  <a:cubicBezTo>
                    <a:pt x="12558" y="26991"/>
                    <a:pt x="13654" y="22109"/>
                    <a:pt x="13831" y="21614"/>
                  </a:cubicBezTo>
                  <a:cubicBezTo>
                    <a:pt x="14468" y="19810"/>
                    <a:pt x="15635" y="18218"/>
                    <a:pt x="17156" y="17015"/>
                  </a:cubicBezTo>
                  <a:cubicBezTo>
                    <a:pt x="18733" y="15867"/>
                    <a:pt x="20331" y="15543"/>
                    <a:pt x="21991" y="15543"/>
                  </a:cubicBezTo>
                  <a:cubicBezTo>
                    <a:pt x="23349" y="15543"/>
                    <a:pt x="24748" y="15759"/>
                    <a:pt x="26212" y="15919"/>
                  </a:cubicBezTo>
                  <a:cubicBezTo>
                    <a:pt x="26530" y="15954"/>
                    <a:pt x="26884" y="15989"/>
                    <a:pt x="27238" y="16025"/>
                  </a:cubicBezTo>
                  <a:cubicBezTo>
                    <a:pt x="25823" y="14150"/>
                    <a:pt x="24267" y="12417"/>
                    <a:pt x="22569" y="10825"/>
                  </a:cubicBezTo>
                  <a:cubicBezTo>
                    <a:pt x="21330" y="9693"/>
                    <a:pt x="19986" y="8667"/>
                    <a:pt x="18571" y="7712"/>
                  </a:cubicBezTo>
                  <a:cubicBezTo>
                    <a:pt x="16697" y="9127"/>
                    <a:pt x="14786" y="10436"/>
                    <a:pt x="12911" y="11603"/>
                  </a:cubicBezTo>
                  <a:cubicBezTo>
                    <a:pt x="12525" y="11861"/>
                    <a:pt x="5555" y="15351"/>
                    <a:pt x="4324" y="15351"/>
                  </a:cubicBezTo>
                  <a:cubicBezTo>
                    <a:pt x="4204" y="15351"/>
                    <a:pt x="4139" y="15318"/>
                    <a:pt x="4139" y="15246"/>
                  </a:cubicBezTo>
                  <a:lnTo>
                    <a:pt x="4139" y="1168"/>
                  </a:lnTo>
                  <a:cubicBezTo>
                    <a:pt x="2759" y="708"/>
                    <a:pt x="1380" y="3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806962" y="3664525"/>
              <a:ext cx="374100" cy="365975"/>
            </a:xfrm>
            <a:custGeom>
              <a:rect b="b" l="l" r="r" t="t"/>
              <a:pathLst>
                <a:path extrusionOk="0" h="14639" w="14964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022387" y="4028263"/>
              <a:ext cx="520900" cy="28592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8"/>
          <p:cNvGrpSpPr/>
          <p:nvPr/>
        </p:nvGrpSpPr>
        <p:grpSpPr>
          <a:xfrm flipH="1">
            <a:off x="6260144" y="-165852"/>
            <a:ext cx="2883746" cy="1151043"/>
            <a:chOff x="5113525" y="1300068"/>
            <a:chExt cx="2164000" cy="863757"/>
          </a:xfrm>
        </p:grpSpPr>
        <p:sp>
          <p:nvSpPr>
            <p:cNvPr id="70" name="Google Shape;70;p8"/>
            <p:cNvSpPr/>
            <p:nvPr/>
          </p:nvSpPr>
          <p:spPr>
            <a:xfrm>
              <a:off x="6268475" y="1300068"/>
              <a:ext cx="1009050" cy="527050"/>
            </a:xfrm>
            <a:custGeom>
              <a:rect b="b" l="l" r="r" t="t"/>
              <a:pathLst>
                <a:path extrusionOk="0" h="21082" w="40362">
                  <a:moveTo>
                    <a:pt x="0" y="0"/>
                  </a:moveTo>
                  <a:cubicBezTo>
                    <a:pt x="602" y="1486"/>
                    <a:pt x="1274" y="2901"/>
                    <a:pt x="2052" y="4280"/>
                  </a:cubicBezTo>
                  <a:lnTo>
                    <a:pt x="16874" y="4280"/>
                  </a:lnTo>
                  <a:cubicBezTo>
                    <a:pt x="17510" y="8631"/>
                    <a:pt x="16378" y="12876"/>
                    <a:pt x="13549" y="16024"/>
                  </a:cubicBezTo>
                  <a:cubicBezTo>
                    <a:pt x="16838" y="18005"/>
                    <a:pt x="20446" y="19350"/>
                    <a:pt x="24161" y="20057"/>
                  </a:cubicBezTo>
                  <a:cubicBezTo>
                    <a:pt x="28167" y="20832"/>
                    <a:pt x="32294" y="21082"/>
                    <a:pt x="36390" y="21082"/>
                  </a:cubicBezTo>
                  <a:cubicBezTo>
                    <a:pt x="37719" y="21082"/>
                    <a:pt x="39045" y="21055"/>
                    <a:pt x="40362" y="21012"/>
                  </a:cubicBezTo>
                  <a:lnTo>
                    <a:pt x="40362" y="0"/>
                  </a:ln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113525" y="1408925"/>
              <a:ext cx="1493675" cy="754900"/>
            </a:xfrm>
            <a:custGeom>
              <a:rect b="b" l="l" r="r" t="t"/>
              <a:pathLst>
                <a:path extrusionOk="0" h="30196" w="59747">
                  <a:moveTo>
                    <a:pt x="0" y="0"/>
                  </a:moveTo>
                  <a:lnTo>
                    <a:pt x="0" y="30139"/>
                  </a:lnTo>
                  <a:cubicBezTo>
                    <a:pt x="0" y="30178"/>
                    <a:pt x="76" y="30196"/>
                    <a:pt x="215" y="30196"/>
                  </a:cubicBezTo>
                  <a:cubicBezTo>
                    <a:pt x="1725" y="30196"/>
                    <a:pt x="10684" y="28099"/>
                    <a:pt x="11461" y="27839"/>
                  </a:cubicBezTo>
                  <a:cubicBezTo>
                    <a:pt x="15671" y="26495"/>
                    <a:pt x="19986" y="24762"/>
                    <a:pt x="23701" y="22286"/>
                  </a:cubicBezTo>
                  <a:cubicBezTo>
                    <a:pt x="28511" y="19138"/>
                    <a:pt x="33428" y="18076"/>
                    <a:pt x="39124" y="17829"/>
                  </a:cubicBezTo>
                  <a:cubicBezTo>
                    <a:pt x="45208" y="17546"/>
                    <a:pt x="51964" y="17546"/>
                    <a:pt x="57200" y="14008"/>
                  </a:cubicBezTo>
                  <a:cubicBezTo>
                    <a:pt x="58155" y="13372"/>
                    <a:pt x="59004" y="12593"/>
                    <a:pt x="59747" y="11744"/>
                  </a:cubicBezTo>
                  <a:cubicBezTo>
                    <a:pt x="54971" y="8879"/>
                    <a:pt x="51009" y="4847"/>
                    <a:pt x="48250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320650" y="1408925"/>
              <a:ext cx="385600" cy="293625"/>
            </a:xfrm>
            <a:custGeom>
              <a:rect b="b" l="l" r="r" t="t"/>
              <a:pathLst>
                <a:path extrusionOk="0" h="11745" w="15424">
                  <a:moveTo>
                    <a:pt x="0" y="0"/>
                  </a:moveTo>
                  <a:cubicBezTo>
                    <a:pt x="2724" y="4847"/>
                    <a:pt x="6686" y="8879"/>
                    <a:pt x="11497" y="11744"/>
                  </a:cubicBezTo>
                  <a:cubicBezTo>
                    <a:pt x="14291" y="8596"/>
                    <a:pt x="15423" y="4351"/>
                    <a:pt x="14787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8"/>
          <p:cNvSpPr/>
          <p:nvPr/>
        </p:nvSpPr>
        <p:spPr>
          <a:xfrm rot="10800000">
            <a:off x="771127" y="4488000"/>
            <a:ext cx="549200" cy="742875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-235724" y="4130000"/>
            <a:ext cx="1642200" cy="1192850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716250" y="445578"/>
            <a:ext cx="3855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5148200" y="1371600"/>
            <a:ext cx="28440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0" y="4512650"/>
            <a:ext cx="1590075" cy="630850"/>
          </a:xfrm>
          <a:custGeom>
            <a:rect b="b" l="l" r="r" t="t"/>
            <a:pathLst>
              <a:path extrusionOk="0" h="25234" w="63603">
                <a:moveTo>
                  <a:pt x="34152" y="0"/>
                </a:moveTo>
                <a:cubicBezTo>
                  <a:pt x="11142" y="0"/>
                  <a:pt x="0" y="25234"/>
                  <a:pt x="0" y="25234"/>
                </a:cubicBezTo>
                <a:lnTo>
                  <a:pt x="63603" y="25234"/>
                </a:lnTo>
                <a:cubicBezTo>
                  <a:pt x="63178" y="21519"/>
                  <a:pt x="62081" y="17876"/>
                  <a:pt x="60383" y="14515"/>
                </a:cubicBezTo>
                <a:cubicBezTo>
                  <a:pt x="50903" y="13454"/>
                  <a:pt x="42378" y="7865"/>
                  <a:pt x="36895" y="118"/>
                </a:cubicBezTo>
                <a:cubicBezTo>
                  <a:pt x="35963" y="39"/>
                  <a:pt x="35048" y="0"/>
                  <a:pt x="341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8313925" y="1595550"/>
            <a:ext cx="587225" cy="359950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8119375" y="285825"/>
            <a:ext cx="1039125" cy="1679150"/>
          </a:xfrm>
          <a:custGeom>
            <a:rect b="b" l="l" r="r" t="t"/>
            <a:pathLst>
              <a:path extrusionOk="0" h="67166" w="41565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689575" y="0"/>
            <a:ext cx="979000" cy="893650"/>
          </a:xfrm>
          <a:custGeom>
            <a:rect b="b" l="l" r="r" t="t"/>
            <a:pathLst>
              <a:path extrusionOk="0" h="35746" w="3916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171550" y="336250"/>
            <a:ext cx="508525" cy="535925"/>
          </a:xfrm>
          <a:custGeom>
            <a:rect b="b" l="l" r="r" t="t"/>
            <a:pathLst>
              <a:path extrusionOk="0" h="21437" w="20341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922375" y="4512650"/>
            <a:ext cx="587225" cy="359950"/>
          </a:xfrm>
          <a:custGeom>
            <a:rect b="b" l="l" r="r" t="t"/>
            <a:pathLst>
              <a:path extrusionOk="0" h="14398" w="23489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3807450" y="1803625"/>
            <a:ext cx="46203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</a:lstStyle>
          <a:p/>
        </p:txBody>
      </p:sp>
      <p:grpSp>
        <p:nvGrpSpPr>
          <p:cNvPr id="86" name="Google Shape;86;p10"/>
          <p:cNvGrpSpPr/>
          <p:nvPr/>
        </p:nvGrpSpPr>
        <p:grpSpPr>
          <a:xfrm rot="-5400000">
            <a:off x="7268093" y="89816"/>
            <a:ext cx="1985861" cy="1765938"/>
            <a:chOff x="3033525" y="2679425"/>
            <a:chExt cx="1834175" cy="1631050"/>
          </a:xfrm>
        </p:grpSpPr>
        <p:sp>
          <p:nvSpPr>
            <p:cNvPr id="87" name="Google Shape;87;p10"/>
            <p:cNvSpPr/>
            <p:nvPr/>
          </p:nvSpPr>
          <p:spPr>
            <a:xfrm>
              <a:off x="4141625" y="2679425"/>
              <a:ext cx="720750" cy="504975"/>
            </a:xfrm>
            <a:custGeom>
              <a:rect b="b" l="l" r="r" t="t"/>
              <a:pathLst>
                <a:path extrusionOk="0" h="20199" w="2883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00525" y="2784075"/>
              <a:ext cx="1467175" cy="1526400"/>
            </a:xfrm>
            <a:custGeom>
              <a:rect b="b" l="l" r="r" t="t"/>
              <a:pathLst>
                <a:path extrusionOk="0" h="61056" w="58687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3033525" y="4024550"/>
              <a:ext cx="520900" cy="285925"/>
            </a:xfrm>
            <a:custGeom>
              <a:rect b="b" l="l" r="r" t="t"/>
              <a:pathLst>
                <a:path extrusionOk="0" h="11437" w="20836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/>
          <p:nvPr/>
        </p:nvSpPr>
        <p:spPr>
          <a:xfrm flipH="1" rot="10800000">
            <a:off x="7100029" y="3681857"/>
            <a:ext cx="2127306" cy="1545218"/>
          </a:xfrm>
          <a:custGeom>
            <a:rect b="b" l="l" r="r" t="t"/>
            <a:pathLst>
              <a:path extrusionOk="0" h="47714" w="65688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 flipH="1" rot="10800000">
            <a:off x="7218006" y="4145612"/>
            <a:ext cx="711434" cy="962320"/>
          </a:xfrm>
          <a:custGeom>
            <a:rect b="b" l="l" r="r" t="t"/>
            <a:pathLst>
              <a:path extrusionOk="0" h="29715" w="21968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 flipH="1" rot="-4289554">
            <a:off x="7106935" y="3475173"/>
            <a:ext cx="687990" cy="537653"/>
          </a:xfrm>
          <a:custGeom>
            <a:rect b="b" l="l" r="r" t="t"/>
            <a:pathLst>
              <a:path extrusionOk="0" h="21508" w="27522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 flipH="1" rot="-4289554">
            <a:off x="7252342" y="3670160"/>
            <a:ext cx="550927" cy="481758"/>
          </a:xfrm>
          <a:custGeom>
            <a:rect b="b" l="l" r="r" t="t"/>
            <a:pathLst>
              <a:path extrusionOk="0" h="19272" w="22039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6250" y="543200"/>
            <a:ext cx="7711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lanquin SemiBold"/>
              <a:buNone/>
              <a:defRPr sz="3000"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6250" y="1701675"/>
            <a:ext cx="7711500" cy="2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42"/>
          <p:cNvPicPr preferRelativeResize="0"/>
          <p:nvPr/>
        </p:nvPicPr>
        <p:blipFill rotWithShape="1">
          <a:blip r:embed="rId3">
            <a:alphaModFix/>
          </a:blip>
          <a:srcRect b="-1687" l="3094" r="-6603" t="2412"/>
          <a:stretch/>
        </p:blipFill>
        <p:spPr>
          <a:xfrm>
            <a:off x="4566625" y="678450"/>
            <a:ext cx="4485900" cy="443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0" name="Google Shape;480;p42"/>
          <p:cNvSpPr txBox="1"/>
          <p:nvPr>
            <p:ph type="ctrTitle"/>
          </p:nvPr>
        </p:nvSpPr>
        <p:spPr>
          <a:xfrm flipH="1">
            <a:off x="1099025" y="1393575"/>
            <a:ext cx="39117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BA870</a:t>
            </a:r>
            <a:r>
              <a:rPr lang="en" sz="5100"/>
              <a:t> 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Final Project</a:t>
            </a:r>
            <a:endParaRPr sz="5100"/>
          </a:p>
        </p:txBody>
      </p:sp>
      <p:sp>
        <p:nvSpPr>
          <p:cNvPr id="481" name="Google Shape;481;p42"/>
          <p:cNvSpPr txBox="1"/>
          <p:nvPr>
            <p:ph idx="1" type="subTitle"/>
          </p:nvPr>
        </p:nvSpPr>
        <p:spPr>
          <a:xfrm>
            <a:off x="1098950" y="3273479"/>
            <a:ext cx="22749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Yilun Wang: yilun830@bu.edu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Exposures</a:t>
            </a:r>
            <a:endParaRPr/>
          </a:p>
        </p:txBody>
      </p:sp>
      <p:sp>
        <p:nvSpPr>
          <p:cNvPr id="487" name="Google Shape;487;p43"/>
          <p:cNvSpPr txBox="1"/>
          <p:nvPr>
            <p:ph idx="1" type="subTitle"/>
          </p:nvPr>
        </p:nvSpPr>
        <p:spPr>
          <a:xfrm>
            <a:off x="716250" y="1288050"/>
            <a:ext cx="50103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Tickers and RetYTD have 1886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RetYTD are objects. I converted it to floats.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converting, RetYTD have 86 null values.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Ignored missing values in TICKER. No null values in FF factors dataset.</a:t>
            </a:r>
            <a:endParaRPr/>
          </a:p>
        </p:txBody>
      </p:sp>
      <p:pic>
        <p:nvPicPr>
          <p:cNvPr id="488" name="Google Shape;4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50" y="2084325"/>
            <a:ext cx="4857400" cy="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550" y="2811988"/>
            <a:ext cx="2737075" cy="18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3"/>
          <p:cNvSpPr txBox="1"/>
          <p:nvPr/>
        </p:nvSpPr>
        <p:spPr>
          <a:xfrm>
            <a:off x="5785400" y="1679700"/>
            <a:ext cx="28023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Mean: 0.0177, std:0.1557.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Fill them with 0.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data cleaning, 114,715 entries.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Originally, 60*1886=113,160.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Exposures</a:t>
            </a:r>
            <a:endParaRPr/>
          </a:p>
        </p:txBody>
      </p:sp>
      <p:sp>
        <p:nvSpPr>
          <p:cNvPr id="496" name="Google Shape;496;p44"/>
          <p:cNvSpPr txBox="1"/>
          <p:nvPr>
            <p:ph idx="1" type="subTitle"/>
          </p:nvPr>
        </p:nvSpPr>
        <p:spPr>
          <a:xfrm>
            <a:off x="716250" y="1304825"/>
            <a:ext cx="7711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R-squared: 0.095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Adj.R-squared: 0.093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Mktrf’s p-value bigger than 0.05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Coefficient of risk exposure: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Market : 0.0082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-Size : -0.0120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-Value : 0.1068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150" y="1304825"/>
            <a:ext cx="3624599" cy="31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ratios</a:t>
            </a:r>
            <a:endParaRPr/>
          </a:p>
        </p:txBody>
      </p:sp>
      <p:sp>
        <p:nvSpPr>
          <p:cNvPr id="503" name="Google Shape;503;p45"/>
          <p:cNvSpPr txBox="1"/>
          <p:nvPr>
            <p:ph idx="1" type="subTitle"/>
          </p:nvPr>
        </p:nvSpPr>
        <p:spPr>
          <a:xfrm>
            <a:off x="716250" y="1316175"/>
            <a:ext cx="3786600" cy="3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Ratios: </a:t>
            </a:r>
            <a:r>
              <a:rPr lang="en"/>
              <a:t>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 txBox="1"/>
          <p:nvPr/>
        </p:nvSpPr>
        <p:spPr>
          <a:xfrm>
            <a:off x="5133875" y="1316175"/>
            <a:ext cx="3710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Data: 1886 values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Missing values in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-price/cashflow: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-totaldebt/totalassets: 237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-totaldebt/equity: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-totaldebt/totalliab: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-totaldebt/capital: 237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Winsorize + average value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5" name="Google Shape;5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13" y="1632700"/>
            <a:ext cx="435292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398" y="3514225"/>
            <a:ext cx="1970275" cy="1471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" name="Google Shape;507;p45"/>
          <p:cNvCxnSpPr/>
          <p:nvPr/>
        </p:nvCxnSpPr>
        <p:spPr>
          <a:xfrm rot="10800000">
            <a:off x="3194150" y="3855600"/>
            <a:ext cx="374100" cy="40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"/>
          <p:cNvSpPr txBox="1"/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ratios</a:t>
            </a:r>
            <a:endParaRPr/>
          </a:p>
        </p:txBody>
      </p:sp>
      <p:sp>
        <p:nvSpPr>
          <p:cNvPr id="513" name="Google Shape;513;p46"/>
          <p:cNvSpPr txBox="1"/>
          <p:nvPr>
            <p:ph idx="1" type="subTitle"/>
          </p:nvPr>
        </p:nvSpPr>
        <p:spPr>
          <a:xfrm>
            <a:off x="716250" y="1304825"/>
            <a:ext cx="7711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R-squared: 0.085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Adj.R-squared: 0.080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Coefficient: 6 positive + 4 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700" y="1304825"/>
            <a:ext cx="2817750" cy="321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/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Industries</a:t>
            </a:r>
            <a:endParaRPr/>
          </a:p>
        </p:txBody>
      </p:sp>
      <p:sp>
        <p:nvSpPr>
          <p:cNvPr id="520" name="Google Shape;520;p47"/>
          <p:cNvSpPr txBox="1"/>
          <p:nvPr>
            <p:ph idx="1" type="subTitle"/>
          </p:nvPr>
        </p:nvSpPr>
        <p:spPr>
          <a:xfrm>
            <a:off x="716250" y="1304825"/>
            <a:ext cx="7711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1886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null value.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get dummies, 25 columns.</a:t>
            </a:r>
            <a:endParaRPr/>
          </a:p>
        </p:txBody>
      </p:sp>
      <p:pic>
        <p:nvPicPr>
          <p:cNvPr id="521" name="Google Shape;5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075" y="1247725"/>
            <a:ext cx="2585378" cy="32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/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Industries</a:t>
            </a:r>
            <a:endParaRPr/>
          </a:p>
        </p:txBody>
      </p:sp>
      <p:sp>
        <p:nvSpPr>
          <p:cNvPr id="527" name="Google Shape;527;p48"/>
          <p:cNvSpPr txBox="1"/>
          <p:nvPr>
            <p:ph idx="1" type="subTitle"/>
          </p:nvPr>
        </p:nvSpPr>
        <p:spPr>
          <a:xfrm>
            <a:off x="716250" y="1304825"/>
            <a:ext cx="7711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R-squared: 0.326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Adj.R-squared: 0.319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Coefficient: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positive + 15 negative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400" y="1304825"/>
            <a:ext cx="2851925" cy="12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326" y="1304825"/>
            <a:ext cx="2490425" cy="34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</a:t>
            </a:r>
            <a:endParaRPr/>
          </a:p>
        </p:txBody>
      </p:sp>
      <p:sp>
        <p:nvSpPr>
          <p:cNvPr id="535" name="Google Shape;535;p49"/>
          <p:cNvSpPr txBox="1"/>
          <p:nvPr>
            <p:ph idx="1" type="subTitle"/>
          </p:nvPr>
        </p:nvSpPr>
        <p:spPr>
          <a:xfrm>
            <a:off x="716250" y="1304825"/>
            <a:ext cx="7711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combination: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R-squared : 0.0382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Adj.R-squared : 0.0370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500" y="1304827"/>
            <a:ext cx="5236249" cy="144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000" y="2753525"/>
            <a:ext cx="4564372" cy="18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9"/>
          <p:cNvSpPr txBox="1"/>
          <p:nvPr/>
        </p:nvSpPr>
        <p:spPr>
          <a:xfrm>
            <a:off x="716250" y="2324475"/>
            <a:ext cx="226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positive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negative coefficients did not change too much.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 b="4762" l="8039" r="4769" t="10491"/>
          <a:stretch/>
        </p:blipFill>
        <p:spPr>
          <a:xfrm>
            <a:off x="1014850" y="1209200"/>
            <a:ext cx="3950400" cy="3839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>
            <p:ph type="title"/>
          </p:nvPr>
        </p:nvSpPr>
        <p:spPr>
          <a:xfrm>
            <a:off x="716250" y="445578"/>
            <a:ext cx="3855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45" name="Google Shape;545;p50"/>
          <p:cNvSpPr txBox="1"/>
          <p:nvPr>
            <p:ph idx="1" type="subTitle"/>
          </p:nvPr>
        </p:nvSpPr>
        <p:spPr>
          <a:xfrm>
            <a:off x="5148200" y="1371600"/>
            <a:ext cx="28440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100"/>
              <a:t>THANK YOU!!</a:t>
            </a:r>
            <a:endParaRPr b="1"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ment Fund Company Profile by Slidesgo">
  <a:themeElements>
    <a:clrScheme name="Simple Light">
      <a:dk1>
        <a:srgbClr val="2A2828"/>
      </a:dk1>
      <a:lt1>
        <a:srgbClr val="FFFFFF"/>
      </a:lt1>
      <a:dk2>
        <a:srgbClr val="FFA8A1"/>
      </a:dk2>
      <a:lt2>
        <a:srgbClr val="FEF4EA"/>
      </a:lt2>
      <a:accent1>
        <a:srgbClr val="FFD8B1"/>
      </a:accent1>
      <a:accent2>
        <a:srgbClr val="CAD5D7"/>
      </a:accent2>
      <a:accent3>
        <a:srgbClr val="212121"/>
      </a:accent3>
      <a:accent4>
        <a:srgbClr val="FFD8B1"/>
      </a:accent4>
      <a:accent5>
        <a:srgbClr val="FFA8A1"/>
      </a:accent5>
      <a:accent6>
        <a:srgbClr val="FEF4EA"/>
      </a:accent6>
      <a:hlink>
        <a:srgbClr val="3034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