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erriweather Black"/>
      <p:bold r:id="rId51"/>
      <p:boldItalic r:id="rId52"/>
    </p:embeddedFont>
    <p:embeddedFont>
      <p:font typeface="Merriweather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06AA63-0B2C-479A-8D55-01B140EDCC21}">
  <a:tblStyle styleId="{9106AA63-0B2C-479A-8D55-01B140EDCC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Black-bold.fntdata"/><Relationship Id="rId50" Type="http://schemas.openxmlformats.org/officeDocument/2006/relationships/font" Target="fonts/Nunito-boldItalic.fntdata"/><Relationship Id="rId53" Type="http://schemas.openxmlformats.org/officeDocument/2006/relationships/font" Target="fonts/Merriweather-regular.fntdata"/><Relationship Id="rId52" Type="http://schemas.openxmlformats.org/officeDocument/2006/relationships/font" Target="fonts/MerriweatherBlack-boldItalic.fntdata"/><Relationship Id="rId11" Type="http://schemas.openxmlformats.org/officeDocument/2006/relationships/slide" Target="slides/slide5.xml"/><Relationship Id="rId55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54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da1adc20f_0_5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da1adc20f_0_5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17765112e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17765112e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17765112e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17765112e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17765112ee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17765112ee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17765112e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17765112e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17765112ee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17765112e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17765112ee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17765112ee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7765112ee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17765112ee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17765112ee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17765112ee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17765112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17765112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167f07a2f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167f07a2f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6469e15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6469e15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167f07a2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1167f07a2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167f07a2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167f07a2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1167f07a2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1167f07a2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167f07a2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167f07a2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167f07a2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167f07a2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67f07a2f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67f07a2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167f07a2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167f07a2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167f07a2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167f07a2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16469e152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16469e152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167f07a2f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167f07a2f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16469e152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16469e15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1167f07a2f4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1167f07a2f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16469e15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116469e15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1167f07a2f4_2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1167f07a2f4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1167f07a2f4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1167f07a2f4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167f07a2f4_2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1167f07a2f4_2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1169f83ac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1169f83ac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169f83ac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1169f83ac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167f07a2f4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1167f07a2f4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69f83ac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169f83ac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169f0c0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169f0c0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167f07a2f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167f07a2f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f0f76e87cd_0_35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f0f76e87cd_0_35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17765112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17765112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7765112e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7765112e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16469e152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16469e152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177651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1177651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17765112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17765112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8615" y="146994"/>
            <a:ext cx="1628377" cy="1628451"/>
            <a:chOff x="7368615" y="146994"/>
            <a:chExt cx="1628377" cy="1628451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506725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8858881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776888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047132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318474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583071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182803" y="-511313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182803" y="-243879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182803" y="24102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182803" y="292111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182803" y="558996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182803" y="826978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1189950" y="1675403"/>
            <a:ext cx="6278100" cy="14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grpSp>
        <p:nvGrpSpPr>
          <p:cNvPr id="27" name="Google Shape;27;p2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8" name="Google Shape;28;p2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2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Google Shape;31;p2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2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hasCustomPrompt="1" type="title"/>
          </p:nvPr>
        </p:nvSpPr>
        <p:spPr>
          <a:xfrm>
            <a:off x="1804650" y="1422000"/>
            <a:ext cx="55347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1804650" y="3288700"/>
            <a:ext cx="55347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95" name="Google Shape;195;p11"/>
          <p:cNvGrpSpPr/>
          <p:nvPr/>
        </p:nvGrpSpPr>
        <p:grpSpPr>
          <a:xfrm>
            <a:off x="146992" y="146999"/>
            <a:ext cx="1628400" cy="1362600"/>
            <a:chOff x="146992" y="146999"/>
            <a:chExt cx="1628400" cy="1362600"/>
          </a:xfrm>
        </p:grpSpPr>
        <p:cxnSp>
          <p:nvCxnSpPr>
            <p:cNvPr id="196" name="Google Shape;196;p11"/>
            <p:cNvCxnSpPr/>
            <p:nvPr/>
          </p:nvCxnSpPr>
          <p:spPr>
            <a:xfrm>
              <a:off x="28512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>
              <a:off x="163727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>
              <a:off x="55528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>
              <a:off x="82553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>
              <a:off x="109687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>
              <a:off x="136146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146998" y="151860"/>
            <a:ext cx="805479" cy="1046229"/>
            <a:chOff x="146998" y="151860"/>
            <a:chExt cx="805479" cy="1046229"/>
          </a:xfrm>
        </p:grpSpPr>
        <p:sp>
          <p:nvSpPr>
            <p:cNvPr id="210" name="Google Shape;210;p13"/>
            <p:cNvSpPr/>
            <p:nvPr/>
          </p:nvSpPr>
          <p:spPr>
            <a:xfrm>
              <a:off x="146998" y="151860"/>
              <a:ext cx="74094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899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3035" y="151860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759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46998" y="394836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89960" y="394836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33035" y="394836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8270" y="394836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46998" y="637812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89960" y="637812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33035" y="637812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78270" y="637812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46998" y="880902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899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33035" y="880902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59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46998" y="1123878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89960" y="1123878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33035" y="1123878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5997" y="1123878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936825" y="1657400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936825" y="2018218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3" type="subTitle"/>
          </p:nvPr>
        </p:nvSpPr>
        <p:spPr>
          <a:xfrm>
            <a:off x="1936825" y="3291463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4" type="subTitle"/>
          </p:nvPr>
        </p:nvSpPr>
        <p:spPr>
          <a:xfrm>
            <a:off x="1936825" y="3652280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5" type="subTitle"/>
          </p:nvPr>
        </p:nvSpPr>
        <p:spPr>
          <a:xfrm>
            <a:off x="5737525" y="1657400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6" type="subTitle"/>
          </p:nvPr>
        </p:nvSpPr>
        <p:spPr>
          <a:xfrm>
            <a:off x="5737525" y="2018218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7" type="subTitle"/>
          </p:nvPr>
        </p:nvSpPr>
        <p:spPr>
          <a:xfrm>
            <a:off x="5737525" y="3291463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8" type="subTitle"/>
          </p:nvPr>
        </p:nvSpPr>
        <p:spPr>
          <a:xfrm>
            <a:off x="5737525" y="3652280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9" type="title"/>
          </p:nvPr>
        </p:nvSpPr>
        <p:spPr>
          <a:xfrm>
            <a:off x="1123875" y="17012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13" type="title"/>
          </p:nvPr>
        </p:nvSpPr>
        <p:spPr>
          <a:xfrm>
            <a:off x="1123875" y="33353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4" type="title"/>
          </p:nvPr>
        </p:nvSpPr>
        <p:spPr>
          <a:xfrm>
            <a:off x="4924575" y="17012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5" type="title"/>
          </p:nvPr>
        </p:nvSpPr>
        <p:spPr>
          <a:xfrm>
            <a:off x="4924575" y="33353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2973300" y="3447100"/>
            <a:ext cx="3197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1094250" y="1831575"/>
            <a:ext cx="69555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5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5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5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" name="Google Shape;270;p1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 txBox="1"/>
          <p:nvPr>
            <p:ph type="title"/>
          </p:nvPr>
        </p:nvSpPr>
        <p:spPr>
          <a:xfrm>
            <a:off x="1741800" y="2996200"/>
            <a:ext cx="56604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15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6" name="Google Shape;276;p15"/>
          <p:cNvSpPr txBox="1"/>
          <p:nvPr>
            <p:ph hasCustomPrompt="1"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223198" y="151860"/>
            <a:ext cx="805479" cy="1046230"/>
            <a:chOff x="223198" y="151860"/>
            <a:chExt cx="805479" cy="1046230"/>
          </a:xfrm>
        </p:grpSpPr>
        <p:sp>
          <p:nvSpPr>
            <p:cNvPr id="279" name="Google Shape;279;p16"/>
            <p:cNvSpPr/>
            <p:nvPr/>
          </p:nvSpPr>
          <p:spPr>
            <a:xfrm>
              <a:off x="223198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661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09235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9521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23198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616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09235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95447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23198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6616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09235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95447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23198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61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09235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9521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23198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66160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09235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952197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86947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464262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415625" y="3809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hasCustomPrompt="1" idx="2" type="title"/>
          </p:nvPr>
        </p:nvSpPr>
        <p:spPr>
          <a:xfrm>
            <a:off x="1415625" y="2814488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7" name="Google Shape;307;p16"/>
          <p:cNvSpPr txBox="1"/>
          <p:nvPr>
            <p:ph idx="3" type="subTitle"/>
          </p:nvPr>
        </p:nvSpPr>
        <p:spPr>
          <a:xfrm>
            <a:off x="5188775" y="3809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hasCustomPrompt="1" idx="4" type="title"/>
          </p:nvPr>
        </p:nvSpPr>
        <p:spPr>
          <a:xfrm>
            <a:off x="5188775" y="2814488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9" name="Google Shape;309;p16"/>
          <p:cNvSpPr txBox="1"/>
          <p:nvPr>
            <p:ph idx="5" type="subTitle"/>
          </p:nvPr>
        </p:nvSpPr>
        <p:spPr>
          <a:xfrm>
            <a:off x="1415625" y="3449000"/>
            <a:ext cx="2536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6" type="subTitle"/>
          </p:nvPr>
        </p:nvSpPr>
        <p:spPr>
          <a:xfrm>
            <a:off x="5188775" y="3449000"/>
            <a:ext cx="2536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7"/>
          <p:cNvGrpSpPr/>
          <p:nvPr/>
        </p:nvGrpSpPr>
        <p:grpSpPr>
          <a:xfrm>
            <a:off x="146992" y="2313344"/>
            <a:ext cx="1628400" cy="1628400"/>
            <a:chOff x="146992" y="2313344"/>
            <a:chExt cx="1628400" cy="1628400"/>
          </a:xfrm>
        </p:grpSpPr>
        <p:cxnSp>
          <p:nvCxnSpPr>
            <p:cNvPr id="313" name="Google Shape;313;p17"/>
            <p:cNvCxnSpPr/>
            <p:nvPr/>
          </p:nvCxnSpPr>
          <p:spPr>
            <a:xfrm>
              <a:off x="285125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7"/>
            <p:cNvCxnSpPr/>
            <p:nvPr/>
          </p:nvCxnSpPr>
          <p:spPr>
            <a:xfrm>
              <a:off x="163728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7"/>
            <p:cNvCxnSpPr/>
            <p:nvPr/>
          </p:nvCxnSpPr>
          <p:spPr>
            <a:xfrm>
              <a:off x="555288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825532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1096874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7"/>
            <p:cNvCxnSpPr/>
            <p:nvPr/>
          </p:nvCxnSpPr>
          <p:spPr>
            <a:xfrm>
              <a:off x="136147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961192" y="165502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961192" y="1922459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961192" y="219044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961192" y="245845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961192" y="272533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961192" y="299331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5" name="Google Shape;325;p1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17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1216425" y="1622525"/>
            <a:ext cx="29229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1415613" y="3784825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3" type="title"/>
          </p:nvPr>
        </p:nvSpPr>
        <p:spPr>
          <a:xfrm>
            <a:off x="1415613" y="3157275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5216313" y="3784825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7"/>
          <p:cNvSpPr txBox="1"/>
          <p:nvPr>
            <p:ph hasCustomPrompt="1" idx="5" type="title"/>
          </p:nvPr>
        </p:nvSpPr>
        <p:spPr>
          <a:xfrm>
            <a:off x="5216313" y="3157275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5216313" y="2145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7"/>
          <p:cNvSpPr txBox="1"/>
          <p:nvPr>
            <p:ph hasCustomPrompt="1" idx="7" type="title"/>
          </p:nvPr>
        </p:nvSpPr>
        <p:spPr>
          <a:xfrm>
            <a:off x="5216313" y="1518250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l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8"/>
          <p:cNvGrpSpPr/>
          <p:nvPr/>
        </p:nvGrpSpPr>
        <p:grpSpPr>
          <a:xfrm>
            <a:off x="492198" y="317136"/>
            <a:ext cx="1046230" cy="805479"/>
            <a:chOff x="7017448" y="317136"/>
            <a:chExt cx="1046230" cy="805479"/>
          </a:xfrm>
        </p:grpSpPr>
        <p:sp>
          <p:nvSpPr>
            <p:cNvPr id="342" name="Google Shape;342;p18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8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733950" y="1242175"/>
            <a:ext cx="39312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8" name="Google Shape;368;p19"/>
          <p:cNvSpPr txBox="1"/>
          <p:nvPr>
            <p:ph idx="1" type="subTitle"/>
          </p:nvPr>
        </p:nvSpPr>
        <p:spPr>
          <a:xfrm>
            <a:off x="733950" y="3028838"/>
            <a:ext cx="3931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369" name="Google Shape;369;p19"/>
          <p:cNvGrpSpPr/>
          <p:nvPr/>
        </p:nvGrpSpPr>
        <p:grpSpPr>
          <a:xfrm rot="5400000">
            <a:off x="267386" y="31485"/>
            <a:ext cx="805479" cy="1046229"/>
            <a:chOff x="2179925" y="5734750"/>
            <a:chExt cx="449235" cy="583475"/>
          </a:xfrm>
        </p:grpSpPr>
        <p:sp>
          <p:nvSpPr>
            <p:cNvPr id="370" name="Google Shape;370;p19"/>
            <p:cNvSpPr/>
            <p:nvPr/>
          </p:nvSpPr>
          <p:spPr>
            <a:xfrm>
              <a:off x="2179925" y="5734750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315431" y="5734750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451000" y="5734750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586506" y="5734750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179925" y="5870256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315431" y="5870256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451000" y="5870256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587773" y="5870256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179925" y="600576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5431" y="600576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451000" y="600576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587773" y="600576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179925" y="6141332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315431" y="6141332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451000" y="6141332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586506" y="6141332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179925" y="627683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315431" y="627683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451000" y="627683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586506" y="627683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l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0"/>
          <p:cNvGrpSpPr/>
          <p:nvPr/>
        </p:nvGrpSpPr>
        <p:grpSpPr>
          <a:xfrm>
            <a:off x="146992" y="146994"/>
            <a:ext cx="1628400" cy="1628400"/>
            <a:chOff x="146992" y="146994"/>
            <a:chExt cx="1628400" cy="1628400"/>
          </a:xfrm>
        </p:grpSpPr>
        <p:cxnSp>
          <p:nvCxnSpPr>
            <p:cNvPr id="392" name="Google Shape;392;p20"/>
            <p:cNvCxnSpPr/>
            <p:nvPr/>
          </p:nvCxnSpPr>
          <p:spPr>
            <a:xfrm>
              <a:off x="2851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0"/>
            <p:cNvCxnSpPr/>
            <p:nvPr/>
          </p:nvCxnSpPr>
          <p:spPr>
            <a:xfrm>
              <a:off x="16372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0"/>
            <p:cNvCxnSpPr/>
            <p:nvPr/>
          </p:nvCxnSpPr>
          <p:spPr>
            <a:xfrm>
              <a:off x="5552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0"/>
            <p:cNvCxnSpPr/>
            <p:nvPr/>
          </p:nvCxnSpPr>
          <p:spPr>
            <a:xfrm>
              <a:off x="8255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0"/>
            <p:cNvCxnSpPr/>
            <p:nvPr/>
          </p:nvCxnSpPr>
          <p:spPr>
            <a:xfrm>
              <a:off x="10968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0"/>
            <p:cNvCxnSpPr/>
            <p:nvPr/>
          </p:nvCxnSpPr>
          <p:spPr>
            <a:xfrm>
              <a:off x="13614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0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0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0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0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0"/>
            <p:cNvCxnSpPr/>
            <p:nvPr/>
          </p:nvCxnSpPr>
          <p:spPr>
            <a:xfrm>
              <a:off x="9611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20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1" type="body"/>
          </p:nvPr>
        </p:nvSpPr>
        <p:spPr>
          <a:xfrm>
            <a:off x="1380125" y="2385853"/>
            <a:ext cx="69069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3206296" y="2238050"/>
            <a:ext cx="4388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3206296" y="2887501"/>
            <a:ext cx="29748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4127825" y="1440338"/>
            <a:ext cx="43029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21"/>
          <p:cNvSpPr txBox="1"/>
          <p:nvPr>
            <p:ph idx="1" type="subTitle"/>
          </p:nvPr>
        </p:nvSpPr>
        <p:spPr>
          <a:xfrm>
            <a:off x="4388525" y="2896962"/>
            <a:ext cx="378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2" name="Google Shape;412;p21"/>
          <p:cNvGrpSpPr/>
          <p:nvPr/>
        </p:nvGrpSpPr>
        <p:grpSpPr>
          <a:xfrm>
            <a:off x="146992" y="146999"/>
            <a:ext cx="1628400" cy="1362600"/>
            <a:chOff x="146992" y="146999"/>
            <a:chExt cx="1628400" cy="1362600"/>
          </a:xfrm>
        </p:grpSpPr>
        <p:cxnSp>
          <p:nvCxnSpPr>
            <p:cNvPr id="413" name="Google Shape;413;p21"/>
            <p:cNvCxnSpPr/>
            <p:nvPr/>
          </p:nvCxnSpPr>
          <p:spPr>
            <a:xfrm>
              <a:off x="28512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163727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1"/>
            <p:cNvCxnSpPr/>
            <p:nvPr/>
          </p:nvCxnSpPr>
          <p:spPr>
            <a:xfrm>
              <a:off x="55528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1"/>
            <p:cNvCxnSpPr/>
            <p:nvPr/>
          </p:nvCxnSpPr>
          <p:spPr>
            <a:xfrm>
              <a:off x="82553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109687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1"/>
            <p:cNvCxnSpPr/>
            <p:nvPr/>
          </p:nvCxnSpPr>
          <p:spPr>
            <a:xfrm>
              <a:off x="136146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1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1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1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1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" name="Google Shape;424;p21"/>
          <p:cNvGrpSpPr/>
          <p:nvPr/>
        </p:nvGrpSpPr>
        <p:grpSpPr>
          <a:xfrm>
            <a:off x="2434023" y="3923036"/>
            <a:ext cx="1046230" cy="805479"/>
            <a:chOff x="2434023" y="3923036"/>
            <a:chExt cx="1046230" cy="805479"/>
          </a:xfrm>
        </p:grpSpPr>
        <p:sp>
          <p:nvSpPr>
            <p:cNvPr id="425" name="Google Shape;425;p21"/>
            <p:cNvSpPr/>
            <p:nvPr/>
          </p:nvSpPr>
          <p:spPr>
            <a:xfrm rot="5400000">
              <a:off x="3407293" y="39241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5400000">
              <a:off x="3407236" y="41671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rot="5400000">
              <a:off x="3406157" y="44090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 rot="5400000">
              <a:off x="3407236" y="46532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5400000">
              <a:off x="3163124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5400000">
              <a:off x="3163067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5400000">
              <a:off x="3163124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5400000">
              <a:off x="3163067" y="46543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5400000">
              <a:off x="2920148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 rot="5400000">
              <a:off x="2920091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 rot="5400000">
              <a:off x="2920148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 rot="5400000">
              <a:off x="2920091" y="46543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 rot="5400000">
              <a:off x="2677115" y="39230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rot="5400000">
              <a:off x="2677058" y="41660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rot="5400000">
              <a:off x="2677115" y="44090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rot="5400000">
              <a:off x="2677058" y="46520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 rot="5400000">
              <a:off x="2434082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 rot="5400000">
              <a:off x="2434025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 rot="5400000">
              <a:off x="2434082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5400000">
              <a:off x="2434025" y="46520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2"/>
          <p:cNvGrpSpPr/>
          <p:nvPr/>
        </p:nvGrpSpPr>
        <p:grpSpPr>
          <a:xfrm rot="10800000">
            <a:off x="7297862" y="333069"/>
            <a:ext cx="1046230" cy="805479"/>
            <a:chOff x="7017448" y="317136"/>
            <a:chExt cx="1046230" cy="805479"/>
          </a:xfrm>
        </p:grpSpPr>
        <p:sp>
          <p:nvSpPr>
            <p:cNvPr id="447" name="Google Shape;447;p22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2"/>
          <p:cNvGrpSpPr/>
          <p:nvPr/>
        </p:nvGrpSpPr>
        <p:grpSpPr>
          <a:xfrm rot="10800000">
            <a:off x="346286" y="2525765"/>
            <a:ext cx="1628400" cy="1628400"/>
            <a:chOff x="7368592" y="146994"/>
            <a:chExt cx="1628400" cy="1628400"/>
          </a:xfrm>
        </p:grpSpPr>
        <p:cxnSp>
          <p:nvCxnSpPr>
            <p:cNvPr id="468" name="Google Shape;468;p22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2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2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2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2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2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2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2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2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2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2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2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2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22"/>
          <p:cNvSpPr txBox="1"/>
          <p:nvPr>
            <p:ph idx="1" type="subTitle"/>
          </p:nvPr>
        </p:nvSpPr>
        <p:spPr>
          <a:xfrm>
            <a:off x="4697175" y="2310425"/>
            <a:ext cx="3331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85" name="Google Shape;485;p22"/>
          <p:cNvSpPr/>
          <p:nvPr/>
        </p:nvSpPr>
        <p:spPr>
          <a:xfrm flipH="1">
            <a:off x="7750710" y="4056494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3"/>
          <p:cNvGrpSpPr/>
          <p:nvPr/>
        </p:nvGrpSpPr>
        <p:grpSpPr>
          <a:xfrm rot="5400000">
            <a:off x="368260" y="3228311"/>
            <a:ext cx="1046230" cy="805479"/>
            <a:chOff x="7017448" y="317136"/>
            <a:chExt cx="1046230" cy="805479"/>
          </a:xfrm>
        </p:grpSpPr>
        <p:sp>
          <p:nvSpPr>
            <p:cNvPr id="488" name="Google Shape;488;p23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3"/>
          <p:cNvGrpSpPr/>
          <p:nvPr/>
        </p:nvGrpSpPr>
        <p:grpSpPr>
          <a:xfrm>
            <a:off x="6787917" y="212694"/>
            <a:ext cx="1628400" cy="1628400"/>
            <a:chOff x="7368592" y="146994"/>
            <a:chExt cx="1628400" cy="1628400"/>
          </a:xfrm>
        </p:grpSpPr>
        <p:cxnSp>
          <p:nvCxnSpPr>
            <p:cNvPr id="509" name="Google Shape;509;p23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3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3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3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3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3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3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3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3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3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23"/>
          <p:cNvSpPr txBox="1"/>
          <p:nvPr>
            <p:ph idx="1" type="subTitle"/>
          </p:nvPr>
        </p:nvSpPr>
        <p:spPr>
          <a:xfrm>
            <a:off x="1272600" y="2310425"/>
            <a:ext cx="3331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lt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/>
          <p:nvPr>
            <p:ph type="title"/>
          </p:nvPr>
        </p:nvSpPr>
        <p:spPr>
          <a:xfrm>
            <a:off x="713225" y="1561588"/>
            <a:ext cx="4395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24"/>
          <p:cNvSpPr txBox="1"/>
          <p:nvPr>
            <p:ph idx="1" type="subTitle"/>
          </p:nvPr>
        </p:nvSpPr>
        <p:spPr>
          <a:xfrm>
            <a:off x="1020125" y="2592213"/>
            <a:ext cx="37815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9" name="Google Shape;529;p24"/>
          <p:cNvGrpSpPr/>
          <p:nvPr/>
        </p:nvGrpSpPr>
        <p:grpSpPr>
          <a:xfrm>
            <a:off x="8064561" y="3325910"/>
            <a:ext cx="805479" cy="1046230"/>
            <a:chOff x="223198" y="3013660"/>
            <a:chExt cx="805479" cy="1046230"/>
          </a:xfrm>
        </p:grpSpPr>
        <p:sp>
          <p:nvSpPr>
            <p:cNvPr id="530" name="Google Shape;530;p24"/>
            <p:cNvSpPr/>
            <p:nvPr/>
          </p:nvSpPr>
          <p:spPr>
            <a:xfrm>
              <a:off x="223198" y="30136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66160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09235" y="30136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952197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223198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6616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09235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95447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23198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6616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09235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95447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23198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466160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709235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52197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23198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66160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9235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52197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5"/>
          <p:cNvGrpSpPr/>
          <p:nvPr/>
        </p:nvGrpSpPr>
        <p:grpSpPr>
          <a:xfrm>
            <a:off x="7017448" y="317136"/>
            <a:ext cx="1046230" cy="805479"/>
            <a:chOff x="7017448" y="317136"/>
            <a:chExt cx="1046230" cy="805479"/>
          </a:xfrm>
        </p:grpSpPr>
        <p:sp>
          <p:nvSpPr>
            <p:cNvPr id="552" name="Google Shape;552;p25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p25"/>
          <p:cNvSpPr txBox="1"/>
          <p:nvPr>
            <p:ph idx="1" type="subTitle"/>
          </p:nvPr>
        </p:nvSpPr>
        <p:spPr>
          <a:xfrm>
            <a:off x="4269925" y="1777350"/>
            <a:ext cx="2057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577" name="Google Shape;577;p25"/>
          <p:cNvSpPr txBox="1"/>
          <p:nvPr>
            <p:ph idx="2" type="subTitle"/>
          </p:nvPr>
        </p:nvSpPr>
        <p:spPr>
          <a:xfrm>
            <a:off x="4269925" y="2138171"/>
            <a:ext cx="2057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5"/>
          <p:cNvSpPr txBox="1"/>
          <p:nvPr>
            <p:ph idx="3" type="subTitle"/>
          </p:nvPr>
        </p:nvSpPr>
        <p:spPr>
          <a:xfrm>
            <a:off x="4269925" y="3182050"/>
            <a:ext cx="2057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579" name="Google Shape;579;p25"/>
          <p:cNvSpPr txBox="1"/>
          <p:nvPr>
            <p:ph idx="4" type="subTitle"/>
          </p:nvPr>
        </p:nvSpPr>
        <p:spPr>
          <a:xfrm>
            <a:off x="4269925" y="3542871"/>
            <a:ext cx="2057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bg>
      <p:bgPr>
        <a:solidFill>
          <a:schemeClr val="dk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6"/>
          <p:cNvGrpSpPr/>
          <p:nvPr/>
        </p:nvGrpSpPr>
        <p:grpSpPr>
          <a:xfrm>
            <a:off x="147010" y="151860"/>
            <a:ext cx="1046230" cy="805479"/>
            <a:chOff x="7949123" y="151860"/>
            <a:chExt cx="1046230" cy="805479"/>
          </a:xfrm>
        </p:grpSpPr>
        <p:sp>
          <p:nvSpPr>
            <p:cNvPr id="582" name="Google Shape;582;p26"/>
            <p:cNvSpPr/>
            <p:nvPr/>
          </p:nvSpPr>
          <p:spPr>
            <a:xfrm rot="5400000">
              <a:off x="8922393" y="152994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rot="5400000">
              <a:off x="8922336" y="396013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rot="5400000">
              <a:off x="8921257" y="6378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rot="5400000">
              <a:off x="8922336" y="88205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rot="5400000">
              <a:off x="8678224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 rot="5400000">
              <a:off x="8678167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 rot="5400000">
              <a:off x="8678224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 rot="5400000">
              <a:off x="8678167" y="8831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 rot="5400000">
              <a:off x="8435248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 rot="5400000">
              <a:off x="8435191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 rot="5400000">
              <a:off x="8435248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 rot="5400000">
              <a:off x="8435191" y="8831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 rot="5400000">
              <a:off x="8192215" y="151858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 rot="5400000">
              <a:off x="8192158" y="394876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 rot="5400000">
              <a:off x="8192215" y="6378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 rot="5400000">
              <a:off x="8192158" y="8809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 rot="5400000">
              <a:off x="7949182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rot="5400000">
              <a:off x="7949125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 rot="5400000">
              <a:off x="7949182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 rot="5400000">
              <a:off x="7949125" y="88085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6" name="Google Shape;606;p26"/>
          <p:cNvSpPr txBox="1"/>
          <p:nvPr>
            <p:ph idx="1" type="body"/>
          </p:nvPr>
        </p:nvSpPr>
        <p:spPr>
          <a:xfrm>
            <a:off x="1018650" y="1804000"/>
            <a:ext cx="33987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7" name="Google Shape;607;p26"/>
          <p:cNvSpPr txBox="1"/>
          <p:nvPr>
            <p:ph idx="2" type="body"/>
          </p:nvPr>
        </p:nvSpPr>
        <p:spPr>
          <a:xfrm>
            <a:off x="4726650" y="1804000"/>
            <a:ext cx="33987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223198" y="3013660"/>
            <a:ext cx="805479" cy="1046230"/>
            <a:chOff x="223198" y="3013660"/>
            <a:chExt cx="805479" cy="1046230"/>
          </a:xfrm>
        </p:grpSpPr>
        <p:sp>
          <p:nvSpPr>
            <p:cNvPr id="610" name="Google Shape;610;p27"/>
            <p:cNvSpPr/>
            <p:nvPr/>
          </p:nvSpPr>
          <p:spPr>
            <a:xfrm>
              <a:off x="223198" y="30136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66160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709235" y="30136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952197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223198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6616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709235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95447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23198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6616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709235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95447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23198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66160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709235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952197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223198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466160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709235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952197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0" name="Google Shape;630;p2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2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69475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5904225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3386850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27"/>
          <p:cNvSpPr txBox="1"/>
          <p:nvPr>
            <p:ph idx="1" type="subTitle"/>
          </p:nvPr>
        </p:nvSpPr>
        <p:spPr>
          <a:xfrm>
            <a:off x="97492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2" type="subTitle"/>
          </p:nvPr>
        </p:nvSpPr>
        <p:spPr>
          <a:xfrm>
            <a:off x="97492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7"/>
          <p:cNvSpPr txBox="1"/>
          <p:nvPr>
            <p:ph idx="3" type="subTitle"/>
          </p:nvPr>
        </p:nvSpPr>
        <p:spPr>
          <a:xfrm>
            <a:off x="602542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4" type="subTitle"/>
          </p:nvPr>
        </p:nvSpPr>
        <p:spPr>
          <a:xfrm>
            <a:off x="602542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7"/>
          <p:cNvSpPr txBox="1"/>
          <p:nvPr>
            <p:ph idx="5" type="subTitle"/>
          </p:nvPr>
        </p:nvSpPr>
        <p:spPr>
          <a:xfrm>
            <a:off x="350017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6" type="subTitle"/>
          </p:nvPr>
        </p:nvSpPr>
        <p:spPr>
          <a:xfrm>
            <a:off x="350017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8"/>
          <p:cNvGrpSpPr/>
          <p:nvPr/>
        </p:nvGrpSpPr>
        <p:grpSpPr>
          <a:xfrm rot="10800000">
            <a:off x="713237" y="333069"/>
            <a:ext cx="1046230" cy="805479"/>
            <a:chOff x="7017448" y="317136"/>
            <a:chExt cx="1046230" cy="805479"/>
          </a:xfrm>
        </p:grpSpPr>
        <p:sp>
          <p:nvSpPr>
            <p:cNvPr id="646" name="Google Shape;646;p28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28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8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 txBox="1"/>
          <p:nvPr>
            <p:ph idx="1" type="subTitle"/>
          </p:nvPr>
        </p:nvSpPr>
        <p:spPr>
          <a:xfrm>
            <a:off x="1250475" y="3296413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subTitle"/>
          </p:nvPr>
        </p:nvSpPr>
        <p:spPr>
          <a:xfrm>
            <a:off x="1250475" y="3657228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8"/>
          <p:cNvSpPr txBox="1"/>
          <p:nvPr>
            <p:ph idx="3" type="subTitle"/>
          </p:nvPr>
        </p:nvSpPr>
        <p:spPr>
          <a:xfrm>
            <a:off x="1250475" y="1657400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subTitle"/>
          </p:nvPr>
        </p:nvSpPr>
        <p:spPr>
          <a:xfrm>
            <a:off x="1250475" y="2018215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8"/>
          <p:cNvSpPr txBox="1"/>
          <p:nvPr>
            <p:ph idx="5" type="subTitle"/>
          </p:nvPr>
        </p:nvSpPr>
        <p:spPr>
          <a:xfrm>
            <a:off x="5038525" y="3296413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9" name="Google Shape;679;p28"/>
          <p:cNvSpPr txBox="1"/>
          <p:nvPr>
            <p:ph idx="6" type="subTitle"/>
          </p:nvPr>
        </p:nvSpPr>
        <p:spPr>
          <a:xfrm>
            <a:off x="5038525" y="3657228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28"/>
          <p:cNvSpPr txBox="1"/>
          <p:nvPr>
            <p:ph idx="7" type="subTitle"/>
          </p:nvPr>
        </p:nvSpPr>
        <p:spPr>
          <a:xfrm>
            <a:off x="5038525" y="1657400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81" name="Google Shape;681;p28"/>
          <p:cNvSpPr txBox="1"/>
          <p:nvPr>
            <p:ph idx="8" type="subTitle"/>
          </p:nvPr>
        </p:nvSpPr>
        <p:spPr>
          <a:xfrm>
            <a:off x="5038525" y="2018215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9"/>
          <p:cNvGrpSpPr/>
          <p:nvPr/>
        </p:nvGrpSpPr>
        <p:grpSpPr>
          <a:xfrm>
            <a:off x="6787917" y="212694"/>
            <a:ext cx="1628400" cy="1628400"/>
            <a:chOff x="7368592" y="146994"/>
            <a:chExt cx="1628400" cy="1628400"/>
          </a:xfrm>
        </p:grpSpPr>
        <p:cxnSp>
          <p:nvCxnSpPr>
            <p:cNvPr id="684" name="Google Shape;684;p29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9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9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9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29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29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9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9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9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9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9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9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29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0" name="Google Shape;700;p29"/>
          <p:cNvSpPr/>
          <p:nvPr/>
        </p:nvSpPr>
        <p:spPr>
          <a:xfrm>
            <a:off x="869500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53362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464557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275752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 txBox="1"/>
          <p:nvPr>
            <p:ph idx="1" type="subTitle"/>
          </p:nvPr>
        </p:nvSpPr>
        <p:spPr>
          <a:xfrm>
            <a:off x="873700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5" name="Google Shape;705;p29"/>
          <p:cNvSpPr txBox="1"/>
          <p:nvPr>
            <p:ph idx="2" type="subTitle"/>
          </p:nvPr>
        </p:nvSpPr>
        <p:spPr>
          <a:xfrm>
            <a:off x="873700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9"/>
          <p:cNvSpPr txBox="1"/>
          <p:nvPr>
            <p:ph idx="3" type="subTitle"/>
          </p:nvPr>
        </p:nvSpPr>
        <p:spPr>
          <a:xfrm>
            <a:off x="6537825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7" name="Google Shape;707;p29"/>
          <p:cNvSpPr txBox="1"/>
          <p:nvPr>
            <p:ph idx="4" type="subTitle"/>
          </p:nvPr>
        </p:nvSpPr>
        <p:spPr>
          <a:xfrm>
            <a:off x="6537825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9"/>
          <p:cNvSpPr txBox="1"/>
          <p:nvPr>
            <p:ph idx="5" type="subTitle"/>
          </p:nvPr>
        </p:nvSpPr>
        <p:spPr>
          <a:xfrm>
            <a:off x="4649783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9" name="Google Shape;709;p29"/>
          <p:cNvSpPr txBox="1"/>
          <p:nvPr>
            <p:ph idx="6" type="subTitle"/>
          </p:nvPr>
        </p:nvSpPr>
        <p:spPr>
          <a:xfrm>
            <a:off x="4649783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9"/>
          <p:cNvSpPr txBox="1"/>
          <p:nvPr>
            <p:ph idx="7" type="subTitle"/>
          </p:nvPr>
        </p:nvSpPr>
        <p:spPr>
          <a:xfrm>
            <a:off x="2761742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8" type="subTitle"/>
          </p:nvPr>
        </p:nvSpPr>
        <p:spPr>
          <a:xfrm>
            <a:off x="2761742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bg>
      <p:bgPr>
        <a:solidFill>
          <a:schemeClr val="lt2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0"/>
          <p:cNvGrpSpPr/>
          <p:nvPr/>
        </p:nvGrpSpPr>
        <p:grpSpPr>
          <a:xfrm>
            <a:off x="146992" y="694194"/>
            <a:ext cx="1628400" cy="1628400"/>
            <a:chOff x="146992" y="2313344"/>
            <a:chExt cx="1628400" cy="1628400"/>
          </a:xfrm>
        </p:grpSpPr>
        <p:cxnSp>
          <p:nvCxnSpPr>
            <p:cNvPr id="714" name="Google Shape;714;p30"/>
            <p:cNvCxnSpPr/>
            <p:nvPr/>
          </p:nvCxnSpPr>
          <p:spPr>
            <a:xfrm>
              <a:off x="285125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0"/>
            <p:cNvCxnSpPr/>
            <p:nvPr/>
          </p:nvCxnSpPr>
          <p:spPr>
            <a:xfrm>
              <a:off x="163728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30"/>
            <p:cNvCxnSpPr/>
            <p:nvPr/>
          </p:nvCxnSpPr>
          <p:spPr>
            <a:xfrm>
              <a:off x="555288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0"/>
            <p:cNvCxnSpPr/>
            <p:nvPr/>
          </p:nvCxnSpPr>
          <p:spPr>
            <a:xfrm>
              <a:off x="825532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30"/>
            <p:cNvCxnSpPr/>
            <p:nvPr/>
          </p:nvCxnSpPr>
          <p:spPr>
            <a:xfrm>
              <a:off x="1096874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30"/>
            <p:cNvCxnSpPr/>
            <p:nvPr/>
          </p:nvCxnSpPr>
          <p:spPr>
            <a:xfrm>
              <a:off x="136147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30"/>
            <p:cNvCxnSpPr/>
            <p:nvPr/>
          </p:nvCxnSpPr>
          <p:spPr>
            <a:xfrm>
              <a:off x="961192" y="165502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0"/>
            <p:cNvCxnSpPr/>
            <p:nvPr/>
          </p:nvCxnSpPr>
          <p:spPr>
            <a:xfrm>
              <a:off x="961192" y="1922459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30"/>
            <p:cNvCxnSpPr/>
            <p:nvPr/>
          </p:nvCxnSpPr>
          <p:spPr>
            <a:xfrm>
              <a:off x="961192" y="219044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0"/>
            <p:cNvCxnSpPr/>
            <p:nvPr/>
          </p:nvCxnSpPr>
          <p:spPr>
            <a:xfrm>
              <a:off x="961192" y="245845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0"/>
            <p:cNvCxnSpPr/>
            <p:nvPr/>
          </p:nvCxnSpPr>
          <p:spPr>
            <a:xfrm>
              <a:off x="961192" y="272533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0"/>
            <p:cNvCxnSpPr/>
            <p:nvPr/>
          </p:nvCxnSpPr>
          <p:spPr>
            <a:xfrm>
              <a:off x="961192" y="299331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6" name="Google Shape;726;p30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30"/>
          <p:cNvSpPr/>
          <p:nvPr/>
        </p:nvSpPr>
        <p:spPr>
          <a:xfrm>
            <a:off x="86947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590422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3386850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 txBox="1"/>
          <p:nvPr>
            <p:ph idx="1" type="subTitle"/>
          </p:nvPr>
        </p:nvSpPr>
        <p:spPr>
          <a:xfrm>
            <a:off x="97042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4" name="Google Shape;734;p30"/>
          <p:cNvSpPr txBox="1"/>
          <p:nvPr>
            <p:ph idx="2" type="subTitle"/>
          </p:nvPr>
        </p:nvSpPr>
        <p:spPr>
          <a:xfrm>
            <a:off x="97042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30"/>
          <p:cNvSpPr txBox="1"/>
          <p:nvPr>
            <p:ph idx="3" type="subTitle"/>
          </p:nvPr>
        </p:nvSpPr>
        <p:spPr>
          <a:xfrm>
            <a:off x="600517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6" name="Google Shape;736;p30"/>
          <p:cNvSpPr txBox="1"/>
          <p:nvPr>
            <p:ph idx="4" type="subTitle"/>
          </p:nvPr>
        </p:nvSpPr>
        <p:spPr>
          <a:xfrm>
            <a:off x="600517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30"/>
          <p:cNvSpPr txBox="1"/>
          <p:nvPr>
            <p:ph idx="5" type="subTitle"/>
          </p:nvPr>
        </p:nvSpPr>
        <p:spPr>
          <a:xfrm>
            <a:off x="3487800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8" name="Google Shape;738;p30"/>
          <p:cNvSpPr txBox="1"/>
          <p:nvPr>
            <p:ph idx="6" type="subTitle"/>
          </p:nvPr>
        </p:nvSpPr>
        <p:spPr>
          <a:xfrm>
            <a:off x="3487800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0"/>
          <p:cNvSpPr/>
          <p:nvPr/>
        </p:nvSpPr>
        <p:spPr>
          <a:xfrm>
            <a:off x="877863" y="2960963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3395238" y="2960963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 txBox="1"/>
          <p:nvPr>
            <p:ph idx="7" type="subTitle"/>
          </p:nvPr>
        </p:nvSpPr>
        <p:spPr>
          <a:xfrm>
            <a:off x="970425" y="3180200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42" name="Google Shape;742;p30"/>
          <p:cNvSpPr txBox="1"/>
          <p:nvPr>
            <p:ph idx="8" type="subTitle"/>
          </p:nvPr>
        </p:nvSpPr>
        <p:spPr>
          <a:xfrm>
            <a:off x="970425" y="3541025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0"/>
          <p:cNvSpPr txBox="1"/>
          <p:nvPr>
            <p:ph idx="9" type="subTitle"/>
          </p:nvPr>
        </p:nvSpPr>
        <p:spPr>
          <a:xfrm>
            <a:off x="3487800" y="3180200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44" name="Google Shape;744;p30"/>
          <p:cNvSpPr txBox="1"/>
          <p:nvPr>
            <p:ph idx="13" type="subTitle"/>
          </p:nvPr>
        </p:nvSpPr>
        <p:spPr>
          <a:xfrm>
            <a:off x="3487800" y="3541025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7949123" y="151860"/>
            <a:ext cx="1046229" cy="805479"/>
            <a:chOff x="7949123" y="151860"/>
            <a:chExt cx="1046229" cy="805479"/>
          </a:xfrm>
        </p:grpSpPr>
        <p:sp>
          <p:nvSpPr>
            <p:cNvPr id="46" name="Google Shape;46;p4"/>
            <p:cNvSpPr/>
            <p:nvPr/>
          </p:nvSpPr>
          <p:spPr>
            <a:xfrm rot="5400000">
              <a:off x="8922393" y="152995"/>
              <a:ext cx="74094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5400000">
              <a:off x="8922336" y="396013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5400000">
              <a:off x="8921257" y="637895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>
              <a:off x="8922336" y="882051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5400000">
              <a:off x="8678224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5400000">
              <a:off x="8678167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5400000">
              <a:off x="8678224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5400000">
              <a:off x="8678167" y="88313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5400000">
              <a:off x="8435248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5400000">
              <a:off x="8435191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>
              <a:off x="8435248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5400000">
              <a:off x="8435191" y="88313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5400000">
              <a:off x="8192215" y="151858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5400000">
              <a:off x="8192158" y="39487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5400000">
              <a:off x="8192215" y="637895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8192158" y="8809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949182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949125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5400000">
              <a:off x="7949182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5400000">
              <a:off x="7949125" y="880857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857100" y="1317675"/>
            <a:ext cx="7429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4"/>
          <p:cNvSpPr/>
          <p:nvPr/>
        </p:nvSpPr>
        <p:spPr>
          <a:xfrm flipH="1">
            <a:off x="563636" y="33883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1"/>
          <p:cNvGrpSpPr/>
          <p:nvPr/>
        </p:nvGrpSpPr>
        <p:grpSpPr>
          <a:xfrm>
            <a:off x="492198" y="317136"/>
            <a:ext cx="1046230" cy="805479"/>
            <a:chOff x="7017448" y="317136"/>
            <a:chExt cx="1046230" cy="805479"/>
          </a:xfrm>
        </p:grpSpPr>
        <p:sp>
          <p:nvSpPr>
            <p:cNvPr id="747" name="Google Shape;747;p31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1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1" name="Google Shape;771;p31"/>
          <p:cNvSpPr/>
          <p:nvPr/>
        </p:nvSpPr>
        <p:spPr>
          <a:xfrm>
            <a:off x="869475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5904225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3386850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86947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590422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3386850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 txBox="1"/>
          <p:nvPr>
            <p:ph idx="1" type="subTitle"/>
          </p:nvPr>
        </p:nvSpPr>
        <p:spPr>
          <a:xfrm>
            <a:off x="97042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78" name="Google Shape;778;p31"/>
          <p:cNvSpPr txBox="1"/>
          <p:nvPr>
            <p:ph idx="2" type="subTitle"/>
          </p:nvPr>
        </p:nvSpPr>
        <p:spPr>
          <a:xfrm>
            <a:off x="97042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1"/>
          <p:cNvSpPr txBox="1"/>
          <p:nvPr>
            <p:ph idx="3" type="subTitle"/>
          </p:nvPr>
        </p:nvSpPr>
        <p:spPr>
          <a:xfrm>
            <a:off x="970425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0" name="Google Shape;780;p31"/>
          <p:cNvSpPr txBox="1"/>
          <p:nvPr>
            <p:ph idx="4" type="subTitle"/>
          </p:nvPr>
        </p:nvSpPr>
        <p:spPr>
          <a:xfrm>
            <a:off x="970425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5" type="subTitle"/>
          </p:nvPr>
        </p:nvSpPr>
        <p:spPr>
          <a:xfrm>
            <a:off x="600517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2" name="Google Shape;782;p31"/>
          <p:cNvSpPr txBox="1"/>
          <p:nvPr>
            <p:ph idx="6" type="subTitle"/>
          </p:nvPr>
        </p:nvSpPr>
        <p:spPr>
          <a:xfrm>
            <a:off x="600517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31"/>
          <p:cNvSpPr txBox="1"/>
          <p:nvPr>
            <p:ph idx="7" type="subTitle"/>
          </p:nvPr>
        </p:nvSpPr>
        <p:spPr>
          <a:xfrm>
            <a:off x="6005175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4" name="Google Shape;784;p31"/>
          <p:cNvSpPr txBox="1"/>
          <p:nvPr>
            <p:ph idx="8" type="subTitle"/>
          </p:nvPr>
        </p:nvSpPr>
        <p:spPr>
          <a:xfrm>
            <a:off x="6005175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31"/>
          <p:cNvSpPr txBox="1"/>
          <p:nvPr>
            <p:ph idx="9" type="subTitle"/>
          </p:nvPr>
        </p:nvSpPr>
        <p:spPr>
          <a:xfrm>
            <a:off x="3487800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6" name="Google Shape;786;p31"/>
          <p:cNvSpPr txBox="1"/>
          <p:nvPr>
            <p:ph idx="13" type="subTitle"/>
          </p:nvPr>
        </p:nvSpPr>
        <p:spPr>
          <a:xfrm>
            <a:off x="3487800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31"/>
          <p:cNvSpPr txBox="1"/>
          <p:nvPr>
            <p:ph idx="14" type="subTitle"/>
          </p:nvPr>
        </p:nvSpPr>
        <p:spPr>
          <a:xfrm>
            <a:off x="3487800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8" name="Google Shape;788;p31"/>
          <p:cNvSpPr txBox="1"/>
          <p:nvPr>
            <p:ph idx="15" type="subTitle"/>
          </p:nvPr>
        </p:nvSpPr>
        <p:spPr>
          <a:xfrm>
            <a:off x="3487800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2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2"/>
          <p:cNvSpPr txBox="1"/>
          <p:nvPr>
            <p:ph type="title"/>
          </p:nvPr>
        </p:nvSpPr>
        <p:spPr>
          <a:xfrm>
            <a:off x="778300" y="1646850"/>
            <a:ext cx="39312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1" name="Google Shape;791;p32"/>
          <p:cNvSpPr txBox="1"/>
          <p:nvPr/>
        </p:nvSpPr>
        <p:spPr>
          <a:xfrm>
            <a:off x="4840713" y="2888702"/>
            <a:ext cx="3525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2" name="Google Shape;792;p32"/>
          <p:cNvSpPr txBox="1"/>
          <p:nvPr>
            <p:ph idx="1" type="subTitle"/>
          </p:nvPr>
        </p:nvSpPr>
        <p:spPr>
          <a:xfrm>
            <a:off x="4840725" y="1635675"/>
            <a:ext cx="35250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3" name="Google Shape;793;p32"/>
          <p:cNvSpPr txBox="1"/>
          <p:nvPr>
            <p:ph idx="2" type="subTitle"/>
          </p:nvPr>
        </p:nvSpPr>
        <p:spPr>
          <a:xfrm>
            <a:off x="4840725" y="3680025"/>
            <a:ext cx="35250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794" name="Google Shape;794;p32"/>
          <p:cNvGrpSpPr/>
          <p:nvPr/>
        </p:nvGrpSpPr>
        <p:grpSpPr>
          <a:xfrm rot="5400000">
            <a:off x="267386" y="31485"/>
            <a:ext cx="805479" cy="1046229"/>
            <a:chOff x="2179925" y="1387586"/>
            <a:chExt cx="449235" cy="583475"/>
          </a:xfrm>
        </p:grpSpPr>
        <p:sp>
          <p:nvSpPr>
            <p:cNvPr id="795" name="Google Shape;795;p32"/>
            <p:cNvSpPr/>
            <p:nvPr/>
          </p:nvSpPr>
          <p:spPr>
            <a:xfrm>
              <a:off x="2179925" y="1387586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2315431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2451000" y="1387586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2586506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2179925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2315431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2451000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587773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2179925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2315431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2451000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2587773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2179925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315431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451000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586506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179925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315431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451000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586506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2"/>
          <p:cNvGrpSpPr/>
          <p:nvPr/>
        </p:nvGrpSpPr>
        <p:grpSpPr>
          <a:xfrm>
            <a:off x="7949110" y="4680248"/>
            <a:ext cx="1046230" cy="319442"/>
            <a:chOff x="5424085" y="4611498"/>
            <a:chExt cx="1046230" cy="319442"/>
          </a:xfrm>
        </p:grpSpPr>
        <p:sp>
          <p:nvSpPr>
            <p:cNvPr id="816" name="Google Shape;816;p32"/>
            <p:cNvSpPr/>
            <p:nvPr/>
          </p:nvSpPr>
          <p:spPr>
            <a:xfrm rot="5400000">
              <a:off x="6396219" y="46114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5400000">
              <a:off x="6397299" y="485565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5400000">
              <a:off x="6153186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5400000">
              <a:off x="6153129" y="48567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5400000">
              <a:off x="5910210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 rot="5400000">
              <a:off x="5910153" y="48567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 rot="5400000">
              <a:off x="5667177" y="46114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 rot="5400000">
              <a:off x="5667120" y="48545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 rot="5400000">
              <a:off x="5424144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 rot="5400000">
              <a:off x="5424087" y="485445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33"/>
          <p:cNvGrpSpPr/>
          <p:nvPr/>
        </p:nvGrpSpPr>
        <p:grpSpPr>
          <a:xfrm>
            <a:off x="146998" y="151860"/>
            <a:ext cx="805479" cy="1046230"/>
            <a:chOff x="146998" y="151860"/>
            <a:chExt cx="805479" cy="1046230"/>
          </a:xfrm>
        </p:grpSpPr>
        <p:sp>
          <p:nvSpPr>
            <p:cNvPr id="828" name="Google Shape;828;p33"/>
            <p:cNvSpPr/>
            <p:nvPr/>
          </p:nvSpPr>
          <p:spPr>
            <a:xfrm>
              <a:off x="146998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899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33035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8759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46998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8996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633035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87827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146998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8996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33035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87827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146998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899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33035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8759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146998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389960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33035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875997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3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2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4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854" name="Google Shape;854;p34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34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34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4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34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34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4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4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34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34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34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34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6" name="Google Shape;866;p3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9" name="Google Shape;869;p3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5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74" name="Google Shape;74;p5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6947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64262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1587450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1587450" y="3391903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5388150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5388150" y="3391903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146992" y="146994"/>
            <a:ext cx="1628400" cy="1628400"/>
            <a:chOff x="146992" y="146994"/>
            <a:chExt cx="1628400" cy="1628400"/>
          </a:xfrm>
        </p:grpSpPr>
        <p:cxnSp>
          <p:nvCxnSpPr>
            <p:cNvPr id="98" name="Google Shape;98;p6"/>
            <p:cNvCxnSpPr/>
            <p:nvPr/>
          </p:nvCxnSpPr>
          <p:spPr>
            <a:xfrm>
              <a:off x="2851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6"/>
            <p:cNvCxnSpPr/>
            <p:nvPr/>
          </p:nvCxnSpPr>
          <p:spPr>
            <a:xfrm>
              <a:off x="16372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6"/>
            <p:cNvCxnSpPr/>
            <p:nvPr/>
          </p:nvCxnSpPr>
          <p:spPr>
            <a:xfrm>
              <a:off x="5552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6"/>
            <p:cNvCxnSpPr/>
            <p:nvPr/>
          </p:nvCxnSpPr>
          <p:spPr>
            <a:xfrm>
              <a:off x="8255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6"/>
            <p:cNvCxnSpPr/>
            <p:nvPr/>
          </p:nvCxnSpPr>
          <p:spPr>
            <a:xfrm>
              <a:off x="10968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6"/>
            <p:cNvCxnSpPr/>
            <p:nvPr/>
          </p:nvCxnSpPr>
          <p:spPr>
            <a:xfrm>
              <a:off x="13614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6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6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6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9611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2653650" y="1737550"/>
            <a:ext cx="3836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1" name="Google Shape;121;p7"/>
          <p:cNvGrpSpPr/>
          <p:nvPr/>
        </p:nvGrpSpPr>
        <p:grpSpPr>
          <a:xfrm>
            <a:off x="223198" y="1331835"/>
            <a:ext cx="317169" cy="1046230"/>
            <a:chOff x="223198" y="1331835"/>
            <a:chExt cx="317169" cy="1046230"/>
          </a:xfrm>
        </p:grpSpPr>
        <p:sp>
          <p:nvSpPr>
            <p:cNvPr id="122" name="Google Shape;122;p7"/>
            <p:cNvSpPr/>
            <p:nvPr/>
          </p:nvSpPr>
          <p:spPr>
            <a:xfrm>
              <a:off x="223198" y="133183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66160" y="133183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23198" y="157481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66160" y="157481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223198" y="181778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160" y="181778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23198" y="206087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160" y="206087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23198" y="230385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66160" y="230385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13225" y="835313"/>
            <a:ext cx="7717500" cy="25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grpSp>
        <p:nvGrpSpPr>
          <p:cNvPr id="134" name="Google Shape;134;p8"/>
          <p:cNvGrpSpPr/>
          <p:nvPr/>
        </p:nvGrpSpPr>
        <p:grpSpPr>
          <a:xfrm>
            <a:off x="8188823" y="151860"/>
            <a:ext cx="805479" cy="1046230"/>
            <a:chOff x="8188823" y="151860"/>
            <a:chExt cx="805479" cy="1046230"/>
          </a:xfrm>
        </p:grpSpPr>
        <p:sp>
          <p:nvSpPr>
            <p:cNvPr id="135" name="Google Shape;135;p8"/>
            <p:cNvSpPr/>
            <p:nvPr/>
          </p:nvSpPr>
          <p:spPr>
            <a:xfrm>
              <a:off x="8188823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8431785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674860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917822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188823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431785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8674860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920095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188823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431785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8674860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920095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188823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431785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674860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917822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8188823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8431785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8674860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8917822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2202150" y="1229375"/>
            <a:ext cx="4739700" cy="7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2202150" y="2727175"/>
            <a:ext cx="47397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8" name="Google Shape;158;p9"/>
          <p:cNvGrpSpPr/>
          <p:nvPr/>
        </p:nvGrpSpPr>
        <p:grpSpPr>
          <a:xfrm rot="5400000">
            <a:off x="8062286" y="31485"/>
            <a:ext cx="805479" cy="1046229"/>
            <a:chOff x="2179925" y="1387586"/>
            <a:chExt cx="449235" cy="583475"/>
          </a:xfrm>
        </p:grpSpPr>
        <p:sp>
          <p:nvSpPr>
            <p:cNvPr id="159" name="Google Shape;159;p9"/>
            <p:cNvSpPr/>
            <p:nvPr/>
          </p:nvSpPr>
          <p:spPr>
            <a:xfrm>
              <a:off x="2179925" y="1387586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315431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451000" y="1387586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586506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179925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315431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451000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587773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179925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315431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2451000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587773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2179925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315431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451000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586506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179925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315431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2451000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586506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712425" y="540000"/>
            <a:ext cx="7727875" cy="636800"/>
          </a:xfrm>
          <a:custGeom>
            <a:rect b="b" l="l" r="r" t="t"/>
            <a:pathLst>
              <a:path extrusionOk="0" h="25472" w="309115">
                <a:moveTo>
                  <a:pt x="0" y="25351"/>
                </a:moveTo>
                <a:lnTo>
                  <a:pt x="0" y="5022"/>
                </a:lnTo>
                <a:lnTo>
                  <a:pt x="847" y="2239"/>
                </a:lnTo>
                <a:lnTo>
                  <a:pt x="3449" y="242"/>
                </a:lnTo>
                <a:lnTo>
                  <a:pt x="5869" y="0"/>
                </a:lnTo>
                <a:lnTo>
                  <a:pt x="303790" y="0"/>
                </a:lnTo>
                <a:lnTo>
                  <a:pt x="305969" y="544"/>
                </a:lnTo>
                <a:lnTo>
                  <a:pt x="307844" y="1997"/>
                </a:lnTo>
                <a:lnTo>
                  <a:pt x="308812" y="3812"/>
                </a:lnTo>
                <a:lnTo>
                  <a:pt x="309115" y="5990"/>
                </a:lnTo>
                <a:lnTo>
                  <a:pt x="309115" y="254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1" name="Google Shape;181;p10"/>
          <p:cNvSpPr/>
          <p:nvPr/>
        </p:nvSpPr>
        <p:spPr>
          <a:xfrm>
            <a:off x="0" y="0"/>
            <a:ext cx="713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8431150" y="0"/>
            <a:ext cx="713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5400000">
            <a:off x="4283575" y="-4283550"/>
            <a:ext cx="534600" cy="9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 rot="5400000">
            <a:off x="4283125" y="320425"/>
            <a:ext cx="535500" cy="9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8314725" y="494100"/>
            <a:ext cx="189900" cy="158950"/>
          </a:xfrm>
          <a:custGeom>
            <a:rect b="b" l="l" r="r" t="t"/>
            <a:pathLst>
              <a:path extrusionOk="0" h="6358" w="7596">
                <a:moveTo>
                  <a:pt x="0" y="1763"/>
                </a:moveTo>
                <a:lnTo>
                  <a:pt x="2882" y="2858"/>
                </a:lnTo>
                <a:lnTo>
                  <a:pt x="4501" y="4906"/>
                </a:lnTo>
                <a:lnTo>
                  <a:pt x="5810" y="6358"/>
                </a:lnTo>
                <a:lnTo>
                  <a:pt x="7596" y="2858"/>
                </a:lnTo>
                <a:lnTo>
                  <a:pt x="6287" y="215"/>
                </a:lnTo>
                <a:lnTo>
                  <a:pt x="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6" name="Google Shape;186;p10"/>
          <p:cNvSpPr/>
          <p:nvPr/>
        </p:nvSpPr>
        <p:spPr>
          <a:xfrm>
            <a:off x="663475" y="475600"/>
            <a:ext cx="181300" cy="176050"/>
          </a:xfrm>
          <a:custGeom>
            <a:rect b="b" l="l" r="r" t="t"/>
            <a:pathLst>
              <a:path extrusionOk="0" h="7042" w="7252">
                <a:moveTo>
                  <a:pt x="1944" y="7042"/>
                </a:moveTo>
                <a:lnTo>
                  <a:pt x="2759" y="5018"/>
                </a:lnTo>
                <a:lnTo>
                  <a:pt x="4834" y="3232"/>
                </a:lnTo>
                <a:lnTo>
                  <a:pt x="6490" y="2496"/>
                </a:lnTo>
                <a:lnTo>
                  <a:pt x="7252" y="814"/>
                </a:lnTo>
                <a:lnTo>
                  <a:pt x="1051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7" name="Google Shape;187;p10"/>
          <p:cNvSpPr/>
          <p:nvPr/>
        </p:nvSpPr>
        <p:spPr>
          <a:xfrm>
            <a:off x="654275" y="4501050"/>
            <a:ext cx="165525" cy="143875"/>
          </a:xfrm>
          <a:custGeom>
            <a:rect b="b" l="l" r="r" t="t"/>
            <a:pathLst>
              <a:path extrusionOk="0" h="5755" w="6621">
                <a:moveTo>
                  <a:pt x="2286" y="0"/>
                </a:moveTo>
                <a:lnTo>
                  <a:pt x="3783" y="2602"/>
                </a:lnTo>
                <a:lnTo>
                  <a:pt x="5780" y="3810"/>
                </a:lnTo>
                <a:lnTo>
                  <a:pt x="6621" y="5360"/>
                </a:lnTo>
                <a:lnTo>
                  <a:pt x="2181" y="5755"/>
                </a:lnTo>
                <a:lnTo>
                  <a:pt x="0" y="27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8" name="Google Shape;188;p10"/>
          <p:cNvSpPr/>
          <p:nvPr/>
        </p:nvSpPr>
        <p:spPr>
          <a:xfrm>
            <a:off x="1030075" y="846425"/>
            <a:ext cx="7717623" cy="4059780"/>
          </a:xfrm>
          <a:custGeom>
            <a:rect b="b" l="l" r="r" t="t"/>
            <a:pathLst>
              <a:path extrusionOk="0" h="126404" w="240256">
                <a:moveTo>
                  <a:pt x="235150" y="0"/>
                </a:moveTo>
                <a:lnTo>
                  <a:pt x="235150" y="4748"/>
                </a:lnTo>
                <a:lnTo>
                  <a:pt x="235150" y="117233"/>
                </a:lnTo>
                <a:cubicBezTo>
                  <a:pt x="235150" y="119574"/>
                  <a:pt x="233264" y="121493"/>
                  <a:pt x="230922" y="121493"/>
                </a:cubicBezTo>
                <a:lnTo>
                  <a:pt x="0" y="121493"/>
                </a:lnTo>
                <a:lnTo>
                  <a:pt x="0" y="122143"/>
                </a:lnTo>
                <a:cubicBezTo>
                  <a:pt x="0" y="124485"/>
                  <a:pt x="1919" y="126404"/>
                  <a:pt x="4261" y="126404"/>
                </a:cubicBezTo>
                <a:lnTo>
                  <a:pt x="235995" y="126404"/>
                </a:lnTo>
                <a:cubicBezTo>
                  <a:pt x="238337" y="126404"/>
                  <a:pt x="240256" y="124485"/>
                  <a:pt x="240256" y="122143"/>
                </a:cubicBezTo>
                <a:lnTo>
                  <a:pt x="240256" y="4748"/>
                </a:lnTo>
                <a:lnTo>
                  <a:pt x="240256" y="4260"/>
                </a:lnTo>
                <a:cubicBezTo>
                  <a:pt x="240256" y="1919"/>
                  <a:pt x="238337" y="0"/>
                  <a:pt x="235995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877675" y="694025"/>
            <a:ext cx="7717623" cy="4059780"/>
          </a:xfrm>
          <a:custGeom>
            <a:rect b="b" l="l" r="r" t="t"/>
            <a:pathLst>
              <a:path extrusionOk="0" h="126404" w="240256">
                <a:moveTo>
                  <a:pt x="235150" y="0"/>
                </a:moveTo>
                <a:lnTo>
                  <a:pt x="235150" y="4748"/>
                </a:lnTo>
                <a:lnTo>
                  <a:pt x="235150" y="117233"/>
                </a:lnTo>
                <a:cubicBezTo>
                  <a:pt x="235150" y="119574"/>
                  <a:pt x="233264" y="121493"/>
                  <a:pt x="230922" y="121493"/>
                </a:cubicBezTo>
                <a:lnTo>
                  <a:pt x="0" y="121493"/>
                </a:lnTo>
                <a:lnTo>
                  <a:pt x="0" y="122143"/>
                </a:lnTo>
                <a:cubicBezTo>
                  <a:pt x="0" y="124485"/>
                  <a:pt x="1919" y="126404"/>
                  <a:pt x="4261" y="126404"/>
                </a:cubicBezTo>
                <a:lnTo>
                  <a:pt x="235995" y="126404"/>
                </a:lnTo>
                <a:cubicBezTo>
                  <a:pt x="238337" y="126404"/>
                  <a:pt x="240256" y="124485"/>
                  <a:pt x="240256" y="122143"/>
                </a:cubicBezTo>
                <a:lnTo>
                  <a:pt x="240256" y="4748"/>
                </a:lnTo>
                <a:lnTo>
                  <a:pt x="240256" y="4260"/>
                </a:lnTo>
                <a:cubicBezTo>
                  <a:pt x="240256" y="1919"/>
                  <a:pt x="238337" y="0"/>
                  <a:pt x="23599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713100" y="539500"/>
            <a:ext cx="7718083" cy="4056968"/>
          </a:xfrm>
          <a:custGeom>
            <a:rect b="b" l="l" r="r" t="t"/>
            <a:pathLst>
              <a:path extrusionOk="0" fill="none" h="126405" w="240289">
                <a:moveTo>
                  <a:pt x="240288" y="4911"/>
                </a:moveTo>
                <a:lnTo>
                  <a:pt x="240288" y="4261"/>
                </a:lnTo>
                <a:cubicBezTo>
                  <a:pt x="240288" y="1919"/>
                  <a:pt x="238370" y="1"/>
                  <a:pt x="236028" y="1"/>
                </a:cubicBezTo>
                <a:lnTo>
                  <a:pt x="4261" y="1"/>
                </a:lnTo>
                <a:cubicBezTo>
                  <a:pt x="1920" y="1"/>
                  <a:pt x="1" y="1919"/>
                  <a:pt x="1" y="4261"/>
                </a:cubicBezTo>
                <a:lnTo>
                  <a:pt x="1" y="122144"/>
                </a:lnTo>
                <a:cubicBezTo>
                  <a:pt x="1" y="124485"/>
                  <a:pt x="1920" y="126404"/>
                  <a:pt x="4261" y="126404"/>
                </a:cubicBezTo>
                <a:lnTo>
                  <a:pt x="5106" y="126404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ivan118/hranalys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5"/>
          <p:cNvSpPr txBox="1"/>
          <p:nvPr/>
        </p:nvSpPr>
        <p:spPr>
          <a:xfrm>
            <a:off x="2759925" y="616650"/>
            <a:ext cx="5539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BA880 - People Analytics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5" name="Google Shape;875;p35"/>
          <p:cNvSpPr txBox="1"/>
          <p:nvPr>
            <p:ph type="ctrTitle"/>
          </p:nvPr>
        </p:nvSpPr>
        <p:spPr>
          <a:xfrm>
            <a:off x="1142950" y="1475228"/>
            <a:ext cx="6278100" cy="14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HR Perspective: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Kind of Employees Would Get Promoted?</a:t>
            </a:r>
            <a:endParaRPr sz="3600"/>
          </a:p>
        </p:txBody>
      </p:sp>
      <p:sp>
        <p:nvSpPr>
          <p:cNvPr id="876" name="Google Shape;876;p35"/>
          <p:cNvSpPr/>
          <p:nvPr/>
        </p:nvSpPr>
        <p:spPr>
          <a:xfrm>
            <a:off x="1346175" y="3254040"/>
            <a:ext cx="2099560" cy="400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Team Juicy</a:t>
            </a:r>
          </a:p>
        </p:txBody>
      </p:sp>
      <p:sp>
        <p:nvSpPr>
          <p:cNvPr id="877" name="Google Shape;877;p35"/>
          <p:cNvSpPr/>
          <p:nvPr/>
        </p:nvSpPr>
        <p:spPr>
          <a:xfrm>
            <a:off x="1346175" y="3702202"/>
            <a:ext cx="3919902" cy="400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Fusu, Allen, Caroline</a:t>
            </a:r>
          </a:p>
        </p:txBody>
      </p:sp>
      <p:grpSp>
        <p:nvGrpSpPr>
          <p:cNvPr id="878" name="Google Shape;878;p35"/>
          <p:cNvGrpSpPr/>
          <p:nvPr/>
        </p:nvGrpSpPr>
        <p:grpSpPr>
          <a:xfrm flipH="1">
            <a:off x="6937859" y="3211819"/>
            <a:ext cx="1743325" cy="1628513"/>
            <a:chOff x="16259950" y="6721863"/>
            <a:chExt cx="1553350" cy="1451050"/>
          </a:xfrm>
        </p:grpSpPr>
        <p:sp>
          <p:nvSpPr>
            <p:cNvPr id="879" name="Google Shape;879;p35"/>
            <p:cNvSpPr/>
            <p:nvPr/>
          </p:nvSpPr>
          <p:spPr>
            <a:xfrm>
              <a:off x="16880225" y="7767013"/>
              <a:ext cx="227725" cy="160525"/>
            </a:xfrm>
            <a:custGeom>
              <a:rect b="b" l="l" r="r" t="t"/>
              <a:pathLst>
                <a:path extrusionOk="0" h="6421" w="9109">
                  <a:moveTo>
                    <a:pt x="7788" y="1"/>
                  </a:moveTo>
                  <a:lnTo>
                    <a:pt x="7579" y="70"/>
                  </a:lnTo>
                  <a:lnTo>
                    <a:pt x="4033" y="1530"/>
                  </a:lnTo>
                  <a:lnTo>
                    <a:pt x="1" y="3199"/>
                  </a:lnTo>
                  <a:lnTo>
                    <a:pt x="1322" y="6420"/>
                  </a:lnTo>
                  <a:lnTo>
                    <a:pt x="3524" y="5516"/>
                  </a:lnTo>
                  <a:lnTo>
                    <a:pt x="8900" y="3315"/>
                  </a:lnTo>
                  <a:lnTo>
                    <a:pt x="9109" y="322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7212800" y="7301188"/>
              <a:ext cx="165150" cy="188900"/>
            </a:xfrm>
            <a:custGeom>
              <a:rect b="b" l="l" r="r" t="t"/>
              <a:pathLst>
                <a:path extrusionOk="0" h="7556" w="6606">
                  <a:moveTo>
                    <a:pt x="4195" y="1"/>
                  </a:moveTo>
                  <a:lnTo>
                    <a:pt x="0" y="1716"/>
                  </a:lnTo>
                  <a:lnTo>
                    <a:pt x="2388" y="7556"/>
                  </a:lnTo>
                  <a:lnTo>
                    <a:pt x="6605" y="581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6457300" y="7641288"/>
              <a:ext cx="146025" cy="136175"/>
            </a:xfrm>
            <a:custGeom>
              <a:rect b="b" l="l" r="r" t="t"/>
              <a:pathLst>
                <a:path extrusionOk="0" h="5447" w="5841">
                  <a:moveTo>
                    <a:pt x="4311" y="1"/>
                  </a:moveTo>
                  <a:lnTo>
                    <a:pt x="139" y="1715"/>
                  </a:lnTo>
                  <a:cubicBezTo>
                    <a:pt x="93" y="1739"/>
                    <a:pt x="46" y="1785"/>
                    <a:pt x="23" y="1831"/>
                  </a:cubicBezTo>
                  <a:cubicBezTo>
                    <a:pt x="0" y="1878"/>
                    <a:pt x="0" y="1947"/>
                    <a:pt x="23" y="1994"/>
                  </a:cubicBezTo>
                  <a:cubicBezTo>
                    <a:pt x="93" y="2156"/>
                    <a:pt x="858" y="4010"/>
                    <a:pt x="927" y="4172"/>
                  </a:cubicBezTo>
                  <a:cubicBezTo>
                    <a:pt x="927" y="4195"/>
                    <a:pt x="1391" y="5331"/>
                    <a:pt x="1391" y="5331"/>
                  </a:cubicBezTo>
                  <a:cubicBezTo>
                    <a:pt x="1437" y="5400"/>
                    <a:pt x="1506" y="5447"/>
                    <a:pt x="1599" y="5447"/>
                  </a:cubicBezTo>
                  <a:lnTo>
                    <a:pt x="1692" y="5447"/>
                  </a:lnTo>
                  <a:lnTo>
                    <a:pt x="5840" y="3732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6526825" y="7111738"/>
              <a:ext cx="508700" cy="395150"/>
            </a:xfrm>
            <a:custGeom>
              <a:rect b="b" l="l" r="r" t="t"/>
              <a:pathLst>
                <a:path extrusionOk="0" h="15806" w="20348">
                  <a:moveTo>
                    <a:pt x="15759" y="0"/>
                  </a:moveTo>
                  <a:cubicBezTo>
                    <a:pt x="15736" y="0"/>
                    <a:pt x="15713" y="24"/>
                    <a:pt x="15690" y="24"/>
                  </a:cubicBezTo>
                  <a:lnTo>
                    <a:pt x="162" y="6420"/>
                  </a:lnTo>
                  <a:cubicBezTo>
                    <a:pt x="46" y="6443"/>
                    <a:pt x="0" y="6559"/>
                    <a:pt x="23" y="6675"/>
                  </a:cubicBezTo>
                  <a:lnTo>
                    <a:pt x="2179" y="13697"/>
                  </a:lnTo>
                  <a:lnTo>
                    <a:pt x="2758" y="15644"/>
                  </a:lnTo>
                  <a:cubicBezTo>
                    <a:pt x="2781" y="15713"/>
                    <a:pt x="2827" y="15760"/>
                    <a:pt x="2874" y="15783"/>
                  </a:cubicBezTo>
                  <a:cubicBezTo>
                    <a:pt x="2897" y="15806"/>
                    <a:pt x="2943" y="15806"/>
                    <a:pt x="2966" y="15806"/>
                  </a:cubicBezTo>
                  <a:cubicBezTo>
                    <a:pt x="3013" y="15806"/>
                    <a:pt x="3036" y="15806"/>
                    <a:pt x="3059" y="15783"/>
                  </a:cubicBezTo>
                  <a:lnTo>
                    <a:pt x="20209" y="8737"/>
                  </a:lnTo>
                  <a:cubicBezTo>
                    <a:pt x="20278" y="8714"/>
                    <a:pt x="20302" y="8668"/>
                    <a:pt x="20325" y="8598"/>
                  </a:cubicBezTo>
                  <a:cubicBezTo>
                    <a:pt x="20348" y="8552"/>
                    <a:pt x="20348" y="8483"/>
                    <a:pt x="20325" y="8413"/>
                  </a:cubicBezTo>
                  <a:lnTo>
                    <a:pt x="15968" y="139"/>
                  </a:lnTo>
                  <a:cubicBezTo>
                    <a:pt x="15921" y="47"/>
                    <a:pt x="15852" y="0"/>
                    <a:pt x="15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6857050" y="7939663"/>
              <a:ext cx="437475" cy="215625"/>
            </a:xfrm>
            <a:custGeom>
              <a:rect b="b" l="l" r="r" t="t"/>
              <a:pathLst>
                <a:path extrusionOk="0" h="8625" w="17499">
                  <a:moveTo>
                    <a:pt x="16826" y="1"/>
                  </a:moveTo>
                  <a:lnTo>
                    <a:pt x="1" y="6930"/>
                  </a:lnTo>
                  <a:lnTo>
                    <a:pt x="511" y="8182"/>
                  </a:lnTo>
                  <a:cubicBezTo>
                    <a:pt x="634" y="8463"/>
                    <a:pt x="905" y="8625"/>
                    <a:pt x="1191" y="8625"/>
                  </a:cubicBezTo>
                  <a:cubicBezTo>
                    <a:pt x="1281" y="8625"/>
                    <a:pt x="1372" y="8609"/>
                    <a:pt x="1461" y="8576"/>
                  </a:cubicBezTo>
                  <a:lnTo>
                    <a:pt x="16942" y="2202"/>
                  </a:lnTo>
                  <a:cubicBezTo>
                    <a:pt x="17313" y="2040"/>
                    <a:pt x="17498" y="1623"/>
                    <a:pt x="17336" y="1252"/>
                  </a:cubicBezTo>
                  <a:lnTo>
                    <a:pt x="16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7276525" y="7937363"/>
              <a:ext cx="1775" cy="2325"/>
            </a:xfrm>
            <a:custGeom>
              <a:rect b="b" l="l" r="r" t="t"/>
              <a:pathLst>
                <a:path extrusionOk="0" h="93" w="71">
                  <a:moveTo>
                    <a:pt x="1" y="0"/>
                  </a:moveTo>
                  <a:lnTo>
                    <a:pt x="47" y="93"/>
                  </a:lnTo>
                  <a:lnTo>
                    <a:pt x="70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0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6525075" y="7293663"/>
              <a:ext cx="741050" cy="627500"/>
            </a:xfrm>
            <a:custGeom>
              <a:rect b="b" l="l" r="r" t="t"/>
              <a:pathLst>
                <a:path extrusionOk="0" h="25100" w="29642">
                  <a:moveTo>
                    <a:pt x="22851" y="0"/>
                  </a:moveTo>
                  <a:cubicBezTo>
                    <a:pt x="22735" y="0"/>
                    <a:pt x="22620" y="24"/>
                    <a:pt x="22504" y="70"/>
                  </a:cubicBezTo>
                  <a:lnTo>
                    <a:pt x="557" y="9085"/>
                  </a:lnTo>
                  <a:cubicBezTo>
                    <a:pt x="348" y="9178"/>
                    <a:pt x="163" y="9340"/>
                    <a:pt x="70" y="9549"/>
                  </a:cubicBezTo>
                  <a:cubicBezTo>
                    <a:pt x="1" y="9780"/>
                    <a:pt x="1" y="10012"/>
                    <a:pt x="70" y="10244"/>
                  </a:cubicBezTo>
                  <a:lnTo>
                    <a:pt x="1600" y="13906"/>
                  </a:lnTo>
                  <a:lnTo>
                    <a:pt x="2063" y="15064"/>
                  </a:lnTo>
                  <a:lnTo>
                    <a:pt x="3036" y="17428"/>
                  </a:lnTo>
                  <a:lnTo>
                    <a:pt x="3129" y="17637"/>
                  </a:lnTo>
                  <a:lnTo>
                    <a:pt x="5980" y="24566"/>
                  </a:lnTo>
                  <a:cubicBezTo>
                    <a:pt x="6096" y="24891"/>
                    <a:pt x="6420" y="25099"/>
                    <a:pt x="6791" y="25099"/>
                  </a:cubicBezTo>
                  <a:cubicBezTo>
                    <a:pt x="6907" y="25099"/>
                    <a:pt x="7023" y="25076"/>
                    <a:pt x="7115" y="25030"/>
                  </a:cubicBezTo>
                  <a:lnTo>
                    <a:pt x="14207" y="22133"/>
                  </a:lnTo>
                  <a:lnTo>
                    <a:pt x="21994" y="18935"/>
                  </a:lnTo>
                  <a:lnTo>
                    <a:pt x="29085" y="16014"/>
                  </a:lnTo>
                  <a:cubicBezTo>
                    <a:pt x="29294" y="15922"/>
                    <a:pt x="29456" y="15760"/>
                    <a:pt x="29549" y="15528"/>
                  </a:cubicBezTo>
                  <a:cubicBezTo>
                    <a:pt x="29642" y="15319"/>
                    <a:pt x="29642" y="15087"/>
                    <a:pt x="29549" y="14856"/>
                  </a:cubicBezTo>
                  <a:lnTo>
                    <a:pt x="28066" y="11240"/>
                  </a:lnTo>
                  <a:lnTo>
                    <a:pt x="27973" y="11032"/>
                  </a:lnTo>
                  <a:lnTo>
                    <a:pt x="23894" y="1136"/>
                  </a:lnTo>
                  <a:lnTo>
                    <a:pt x="23825" y="927"/>
                  </a:lnTo>
                  <a:lnTo>
                    <a:pt x="23662" y="533"/>
                  </a:lnTo>
                  <a:cubicBezTo>
                    <a:pt x="23523" y="209"/>
                    <a:pt x="23199" y="0"/>
                    <a:pt x="22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6613150" y="7592613"/>
              <a:ext cx="471625" cy="328550"/>
            </a:xfrm>
            <a:custGeom>
              <a:rect b="b" l="l" r="r" t="t"/>
              <a:pathLst>
                <a:path extrusionOk="0" h="13142" w="18865">
                  <a:moveTo>
                    <a:pt x="15968" y="1"/>
                  </a:moveTo>
                  <a:cubicBezTo>
                    <a:pt x="15945" y="1"/>
                    <a:pt x="15922" y="1"/>
                    <a:pt x="15875" y="24"/>
                  </a:cubicBezTo>
                  <a:lnTo>
                    <a:pt x="162" y="6490"/>
                  </a:lnTo>
                  <a:cubicBezTo>
                    <a:pt x="70" y="6536"/>
                    <a:pt x="0" y="6652"/>
                    <a:pt x="47" y="6768"/>
                  </a:cubicBezTo>
                  <a:lnTo>
                    <a:pt x="2457" y="12608"/>
                  </a:lnTo>
                  <a:cubicBezTo>
                    <a:pt x="2596" y="12933"/>
                    <a:pt x="2897" y="13141"/>
                    <a:pt x="3268" y="13141"/>
                  </a:cubicBezTo>
                  <a:cubicBezTo>
                    <a:pt x="3384" y="13141"/>
                    <a:pt x="3500" y="13118"/>
                    <a:pt x="3592" y="13095"/>
                  </a:cubicBezTo>
                  <a:lnTo>
                    <a:pt x="18703" y="6884"/>
                  </a:lnTo>
                  <a:cubicBezTo>
                    <a:pt x="18818" y="6837"/>
                    <a:pt x="18865" y="6698"/>
                    <a:pt x="18818" y="6583"/>
                  </a:cubicBezTo>
                  <a:lnTo>
                    <a:pt x="16176" y="140"/>
                  </a:lnTo>
                  <a:cubicBezTo>
                    <a:pt x="16153" y="93"/>
                    <a:pt x="16107" y="47"/>
                    <a:pt x="16061" y="24"/>
                  </a:cubicBezTo>
                  <a:cubicBezTo>
                    <a:pt x="16037" y="1"/>
                    <a:pt x="15991" y="1"/>
                    <a:pt x="15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6667025" y="7694588"/>
              <a:ext cx="406750" cy="221425"/>
            </a:xfrm>
            <a:custGeom>
              <a:rect b="b" l="l" r="r" t="t"/>
              <a:pathLst>
                <a:path extrusionOk="0" h="8857" w="16270">
                  <a:moveTo>
                    <a:pt x="15157" y="1"/>
                  </a:moveTo>
                  <a:cubicBezTo>
                    <a:pt x="14462" y="348"/>
                    <a:pt x="13743" y="650"/>
                    <a:pt x="13094" y="951"/>
                  </a:cubicBezTo>
                  <a:cubicBezTo>
                    <a:pt x="8529" y="3176"/>
                    <a:pt x="5145" y="3871"/>
                    <a:pt x="2063" y="5493"/>
                  </a:cubicBezTo>
                  <a:cubicBezTo>
                    <a:pt x="1206" y="5957"/>
                    <a:pt x="371" y="6397"/>
                    <a:pt x="0" y="7208"/>
                  </a:cubicBezTo>
                  <a:lnTo>
                    <a:pt x="487" y="8436"/>
                  </a:lnTo>
                  <a:cubicBezTo>
                    <a:pt x="593" y="8700"/>
                    <a:pt x="844" y="8857"/>
                    <a:pt x="1112" y="8857"/>
                  </a:cubicBezTo>
                  <a:cubicBezTo>
                    <a:pt x="1197" y="8857"/>
                    <a:pt x="1284" y="8841"/>
                    <a:pt x="1368" y="8807"/>
                  </a:cubicBezTo>
                  <a:lnTo>
                    <a:pt x="16269" y="2666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6299150" y="7098088"/>
              <a:ext cx="410925" cy="314475"/>
            </a:xfrm>
            <a:custGeom>
              <a:rect b="b" l="l" r="r" t="t"/>
              <a:pathLst>
                <a:path extrusionOk="0" h="12579" w="16437">
                  <a:moveTo>
                    <a:pt x="8636" y="5780"/>
                  </a:moveTo>
                  <a:cubicBezTo>
                    <a:pt x="8678" y="5780"/>
                    <a:pt x="8720" y="5789"/>
                    <a:pt x="8759" y="5807"/>
                  </a:cubicBezTo>
                  <a:cubicBezTo>
                    <a:pt x="8783" y="5830"/>
                    <a:pt x="8806" y="5830"/>
                    <a:pt x="8829" y="5830"/>
                  </a:cubicBezTo>
                  <a:cubicBezTo>
                    <a:pt x="8829" y="5830"/>
                    <a:pt x="8852" y="5830"/>
                    <a:pt x="8852" y="5854"/>
                  </a:cubicBezTo>
                  <a:cubicBezTo>
                    <a:pt x="8898" y="5877"/>
                    <a:pt x="8968" y="5900"/>
                    <a:pt x="8991" y="5946"/>
                  </a:cubicBezTo>
                  <a:lnTo>
                    <a:pt x="9014" y="5946"/>
                  </a:lnTo>
                  <a:cubicBezTo>
                    <a:pt x="9292" y="6201"/>
                    <a:pt x="9107" y="6781"/>
                    <a:pt x="8667" y="6781"/>
                  </a:cubicBezTo>
                  <a:lnTo>
                    <a:pt x="8551" y="6781"/>
                  </a:lnTo>
                  <a:cubicBezTo>
                    <a:pt x="8528" y="6757"/>
                    <a:pt x="8505" y="6757"/>
                    <a:pt x="8481" y="6757"/>
                  </a:cubicBezTo>
                  <a:cubicBezTo>
                    <a:pt x="8481" y="6757"/>
                    <a:pt x="8481" y="6757"/>
                    <a:pt x="8481" y="6734"/>
                  </a:cubicBezTo>
                  <a:lnTo>
                    <a:pt x="8458" y="6734"/>
                  </a:lnTo>
                  <a:cubicBezTo>
                    <a:pt x="8412" y="6711"/>
                    <a:pt x="8365" y="6688"/>
                    <a:pt x="8319" y="6641"/>
                  </a:cubicBezTo>
                  <a:lnTo>
                    <a:pt x="8296" y="6641"/>
                  </a:lnTo>
                  <a:cubicBezTo>
                    <a:pt x="7968" y="6293"/>
                    <a:pt x="8312" y="5780"/>
                    <a:pt x="8636" y="5780"/>
                  </a:cubicBezTo>
                  <a:close/>
                  <a:moveTo>
                    <a:pt x="8599" y="0"/>
                  </a:moveTo>
                  <a:cubicBezTo>
                    <a:pt x="7295" y="0"/>
                    <a:pt x="5938" y="448"/>
                    <a:pt x="4681" y="1497"/>
                  </a:cubicBezTo>
                  <a:cubicBezTo>
                    <a:pt x="1" y="5370"/>
                    <a:pt x="3222" y="12579"/>
                    <a:pt x="8537" y="12579"/>
                  </a:cubicBezTo>
                  <a:cubicBezTo>
                    <a:pt x="9328" y="12579"/>
                    <a:pt x="10166" y="12419"/>
                    <a:pt x="11031" y="12064"/>
                  </a:cubicBezTo>
                  <a:cubicBezTo>
                    <a:pt x="11633" y="11810"/>
                    <a:pt x="12213" y="11439"/>
                    <a:pt x="12537" y="11184"/>
                  </a:cubicBezTo>
                  <a:cubicBezTo>
                    <a:pt x="13325" y="10558"/>
                    <a:pt x="14043" y="9585"/>
                    <a:pt x="14368" y="8820"/>
                  </a:cubicBezTo>
                  <a:cubicBezTo>
                    <a:pt x="16437" y="4646"/>
                    <a:pt x="12798" y="0"/>
                    <a:pt x="8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6748725" y="6933913"/>
              <a:ext cx="366175" cy="311950"/>
            </a:xfrm>
            <a:custGeom>
              <a:rect b="b" l="l" r="r" t="t"/>
              <a:pathLst>
                <a:path extrusionOk="0" h="12478" w="14647">
                  <a:moveTo>
                    <a:pt x="6778" y="5752"/>
                  </a:moveTo>
                  <a:cubicBezTo>
                    <a:pt x="6835" y="5752"/>
                    <a:pt x="6894" y="5765"/>
                    <a:pt x="6953" y="5792"/>
                  </a:cubicBezTo>
                  <a:lnTo>
                    <a:pt x="6976" y="5792"/>
                  </a:lnTo>
                  <a:cubicBezTo>
                    <a:pt x="6999" y="5816"/>
                    <a:pt x="7022" y="5816"/>
                    <a:pt x="7045" y="5839"/>
                  </a:cubicBezTo>
                  <a:cubicBezTo>
                    <a:pt x="7488" y="6141"/>
                    <a:pt x="7197" y="6740"/>
                    <a:pt x="6793" y="6740"/>
                  </a:cubicBezTo>
                  <a:cubicBezTo>
                    <a:pt x="6732" y="6740"/>
                    <a:pt x="6669" y="6727"/>
                    <a:pt x="6605" y="6696"/>
                  </a:cubicBezTo>
                  <a:lnTo>
                    <a:pt x="6582" y="6696"/>
                  </a:lnTo>
                  <a:cubicBezTo>
                    <a:pt x="6466" y="6650"/>
                    <a:pt x="6443" y="6580"/>
                    <a:pt x="6420" y="6580"/>
                  </a:cubicBezTo>
                  <a:cubicBezTo>
                    <a:pt x="6119" y="6279"/>
                    <a:pt x="6409" y="5752"/>
                    <a:pt x="6778" y="5752"/>
                  </a:cubicBezTo>
                  <a:close/>
                  <a:moveTo>
                    <a:pt x="6775" y="0"/>
                  </a:moveTo>
                  <a:cubicBezTo>
                    <a:pt x="4180" y="0"/>
                    <a:pt x="1770" y="1639"/>
                    <a:pt x="881" y="4217"/>
                  </a:cubicBezTo>
                  <a:cubicBezTo>
                    <a:pt x="0" y="6766"/>
                    <a:pt x="904" y="9431"/>
                    <a:pt x="2758" y="11007"/>
                  </a:cubicBezTo>
                  <a:cubicBezTo>
                    <a:pt x="3198" y="11401"/>
                    <a:pt x="3708" y="11702"/>
                    <a:pt x="4241" y="11957"/>
                  </a:cubicBezTo>
                  <a:cubicBezTo>
                    <a:pt x="4986" y="12292"/>
                    <a:pt x="5805" y="12478"/>
                    <a:pt x="6675" y="12478"/>
                  </a:cubicBezTo>
                  <a:cubicBezTo>
                    <a:pt x="6888" y="12478"/>
                    <a:pt x="7105" y="12467"/>
                    <a:pt x="7324" y="12444"/>
                  </a:cubicBezTo>
                  <a:cubicBezTo>
                    <a:pt x="7463" y="12444"/>
                    <a:pt x="7578" y="12444"/>
                    <a:pt x="7694" y="12421"/>
                  </a:cubicBezTo>
                  <a:cubicBezTo>
                    <a:pt x="8297" y="12351"/>
                    <a:pt x="8830" y="12189"/>
                    <a:pt x="9340" y="11980"/>
                  </a:cubicBezTo>
                  <a:cubicBezTo>
                    <a:pt x="13928" y="10033"/>
                    <a:pt x="14647" y="2687"/>
                    <a:pt x="8946" y="393"/>
                  </a:cubicBezTo>
                  <a:cubicBezTo>
                    <a:pt x="8227" y="126"/>
                    <a:pt x="7494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7005950" y="7516138"/>
              <a:ext cx="262500" cy="248575"/>
            </a:xfrm>
            <a:custGeom>
              <a:rect b="b" l="l" r="r" t="t"/>
              <a:pathLst>
                <a:path extrusionOk="0" h="9943" w="10500">
                  <a:moveTo>
                    <a:pt x="7626" y="1"/>
                  </a:moveTo>
                  <a:lnTo>
                    <a:pt x="186" y="3083"/>
                  </a:lnTo>
                  <a:cubicBezTo>
                    <a:pt x="70" y="3129"/>
                    <a:pt x="1" y="3245"/>
                    <a:pt x="47" y="3361"/>
                  </a:cubicBezTo>
                  <a:lnTo>
                    <a:pt x="1600" y="7139"/>
                  </a:lnTo>
                  <a:lnTo>
                    <a:pt x="2712" y="9804"/>
                  </a:lnTo>
                  <a:cubicBezTo>
                    <a:pt x="2736" y="9873"/>
                    <a:pt x="2759" y="9920"/>
                    <a:pt x="2828" y="9920"/>
                  </a:cubicBezTo>
                  <a:cubicBezTo>
                    <a:pt x="2851" y="9943"/>
                    <a:pt x="2875" y="9943"/>
                    <a:pt x="2898" y="9943"/>
                  </a:cubicBezTo>
                  <a:cubicBezTo>
                    <a:pt x="2944" y="9943"/>
                    <a:pt x="2967" y="9943"/>
                    <a:pt x="2991" y="9920"/>
                  </a:cubicBezTo>
                  <a:lnTo>
                    <a:pt x="9850" y="7115"/>
                  </a:lnTo>
                  <a:cubicBezTo>
                    <a:pt x="10291" y="6930"/>
                    <a:pt x="10499" y="6420"/>
                    <a:pt x="10314" y="5957"/>
                  </a:cubicBezTo>
                  <a:lnTo>
                    <a:pt x="7927" y="140"/>
                  </a:lnTo>
                  <a:cubicBezTo>
                    <a:pt x="7904" y="70"/>
                    <a:pt x="7857" y="24"/>
                    <a:pt x="7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6840250" y="7822563"/>
              <a:ext cx="437475" cy="290375"/>
            </a:xfrm>
            <a:custGeom>
              <a:rect b="b" l="l" r="r" t="t"/>
              <a:pathLst>
                <a:path extrusionOk="0" h="11615" w="17499">
                  <a:moveTo>
                    <a:pt x="13336" y="1"/>
                  </a:moveTo>
                  <a:cubicBezTo>
                    <a:pt x="13209" y="1"/>
                    <a:pt x="13081" y="24"/>
                    <a:pt x="12956" y="73"/>
                  </a:cubicBezTo>
                  <a:lnTo>
                    <a:pt x="10708" y="1000"/>
                  </a:lnTo>
                  <a:lnTo>
                    <a:pt x="2921" y="4198"/>
                  </a:lnTo>
                  <a:lnTo>
                    <a:pt x="650" y="5125"/>
                  </a:lnTo>
                  <a:cubicBezTo>
                    <a:pt x="256" y="5287"/>
                    <a:pt x="1" y="5704"/>
                    <a:pt x="47" y="6145"/>
                  </a:cubicBezTo>
                  <a:lnTo>
                    <a:pt x="94" y="6655"/>
                  </a:lnTo>
                  <a:lnTo>
                    <a:pt x="627" y="11359"/>
                  </a:lnTo>
                  <a:lnTo>
                    <a:pt x="627" y="11521"/>
                  </a:lnTo>
                  <a:lnTo>
                    <a:pt x="673" y="11614"/>
                  </a:lnTo>
                  <a:lnTo>
                    <a:pt x="17498" y="4708"/>
                  </a:lnTo>
                  <a:lnTo>
                    <a:pt x="17452" y="4592"/>
                  </a:lnTo>
                  <a:lnTo>
                    <a:pt x="14416" y="768"/>
                  </a:lnTo>
                  <a:lnTo>
                    <a:pt x="14091" y="374"/>
                  </a:lnTo>
                  <a:cubicBezTo>
                    <a:pt x="13913" y="130"/>
                    <a:pt x="13632" y="1"/>
                    <a:pt x="13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7312450" y="7178938"/>
              <a:ext cx="248575" cy="272350"/>
            </a:xfrm>
            <a:custGeom>
              <a:rect b="b" l="l" r="r" t="t"/>
              <a:pathLst>
                <a:path extrusionOk="0" h="10894" w="9943">
                  <a:moveTo>
                    <a:pt x="5725" y="1"/>
                  </a:moveTo>
                  <a:lnTo>
                    <a:pt x="302" y="4566"/>
                  </a:lnTo>
                  <a:cubicBezTo>
                    <a:pt x="232" y="4636"/>
                    <a:pt x="186" y="4682"/>
                    <a:pt x="140" y="4752"/>
                  </a:cubicBezTo>
                  <a:cubicBezTo>
                    <a:pt x="1" y="4960"/>
                    <a:pt x="1" y="5238"/>
                    <a:pt x="93" y="5470"/>
                  </a:cubicBezTo>
                  <a:lnTo>
                    <a:pt x="2110" y="10406"/>
                  </a:lnTo>
                  <a:cubicBezTo>
                    <a:pt x="2225" y="10684"/>
                    <a:pt x="2527" y="10893"/>
                    <a:pt x="2828" y="10893"/>
                  </a:cubicBezTo>
                  <a:lnTo>
                    <a:pt x="2898" y="10893"/>
                  </a:lnTo>
                  <a:lnTo>
                    <a:pt x="9943" y="10314"/>
                  </a:lnTo>
                  <a:cubicBezTo>
                    <a:pt x="9850" y="10314"/>
                    <a:pt x="9781" y="10267"/>
                    <a:pt x="9734" y="10175"/>
                  </a:cubicBezTo>
                  <a:lnTo>
                    <a:pt x="9711" y="10105"/>
                  </a:lnTo>
                  <a:lnTo>
                    <a:pt x="8830" y="7950"/>
                  </a:lnTo>
                  <a:lnTo>
                    <a:pt x="5679" y="256"/>
                  </a:lnTo>
                  <a:cubicBezTo>
                    <a:pt x="5632" y="163"/>
                    <a:pt x="5655" y="70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6346625" y="7731088"/>
              <a:ext cx="1175" cy="2925"/>
            </a:xfrm>
            <a:custGeom>
              <a:rect b="b" l="l" r="r" t="t"/>
              <a:pathLst>
                <a:path extrusionOk="0" h="117" w="47">
                  <a:moveTo>
                    <a:pt x="1" y="1"/>
                  </a:moveTo>
                  <a:cubicBezTo>
                    <a:pt x="24" y="47"/>
                    <a:pt x="24" y="93"/>
                    <a:pt x="47" y="117"/>
                  </a:cubicBezTo>
                  <a:cubicBezTo>
                    <a:pt x="24" y="70"/>
                    <a:pt x="24" y="47"/>
                    <a:pt x="1" y="1"/>
                  </a:cubicBezTo>
                  <a:close/>
                </a:path>
              </a:pathLst>
            </a:custGeom>
            <a:solidFill>
              <a:srgbClr val="915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6420200" y="7833638"/>
              <a:ext cx="8150" cy="4675"/>
            </a:xfrm>
            <a:custGeom>
              <a:rect b="b" l="l" r="r" t="t"/>
              <a:pathLst>
                <a:path extrusionOk="0" h="187" w="326">
                  <a:moveTo>
                    <a:pt x="325" y="1"/>
                  </a:moveTo>
                  <a:cubicBezTo>
                    <a:pt x="233" y="70"/>
                    <a:pt x="117" y="140"/>
                    <a:pt x="1" y="186"/>
                  </a:cubicBezTo>
                  <a:cubicBezTo>
                    <a:pt x="117" y="140"/>
                    <a:pt x="233" y="70"/>
                    <a:pt x="325" y="1"/>
                  </a:cubicBezTo>
                  <a:close/>
                </a:path>
              </a:pathLst>
            </a:custGeom>
            <a:solidFill>
              <a:srgbClr val="915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6390650" y="7683588"/>
              <a:ext cx="112425" cy="137900"/>
            </a:xfrm>
            <a:custGeom>
              <a:rect b="b" l="l" r="r" t="t"/>
              <a:pathLst>
                <a:path extrusionOk="0" h="5516" w="4497">
                  <a:moveTo>
                    <a:pt x="2875" y="0"/>
                  </a:moveTo>
                  <a:lnTo>
                    <a:pt x="1" y="325"/>
                  </a:lnTo>
                  <a:cubicBezTo>
                    <a:pt x="94" y="325"/>
                    <a:pt x="186" y="371"/>
                    <a:pt x="209" y="464"/>
                  </a:cubicBezTo>
                  <a:lnTo>
                    <a:pt x="2179" y="5261"/>
                  </a:lnTo>
                  <a:cubicBezTo>
                    <a:pt x="2215" y="5333"/>
                    <a:pt x="2209" y="5420"/>
                    <a:pt x="2161" y="5476"/>
                  </a:cubicBezTo>
                  <a:lnTo>
                    <a:pt x="2161" y="5476"/>
                  </a:lnTo>
                  <a:lnTo>
                    <a:pt x="4404" y="3731"/>
                  </a:lnTo>
                  <a:cubicBezTo>
                    <a:pt x="4451" y="3685"/>
                    <a:pt x="4497" y="3616"/>
                    <a:pt x="4497" y="3546"/>
                  </a:cubicBezTo>
                  <a:cubicBezTo>
                    <a:pt x="4497" y="3523"/>
                    <a:pt x="4474" y="3477"/>
                    <a:pt x="4474" y="3453"/>
                  </a:cubicBezTo>
                  <a:cubicBezTo>
                    <a:pt x="4427" y="3338"/>
                    <a:pt x="4080" y="2480"/>
                    <a:pt x="4010" y="2341"/>
                  </a:cubicBezTo>
                  <a:cubicBezTo>
                    <a:pt x="4010" y="2341"/>
                    <a:pt x="3987" y="2295"/>
                    <a:pt x="3987" y="2295"/>
                  </a:cubicBezTo>
                  <a:cubicBezTo>
                    <a:pt x="3941" y="2156"/>
                    <a:pt x="3199" y="394"/>
                    <a:pt x="3106" y="163"/>
                  </a:cubicBezTo>
                  <a:cubicBezTo>
                    <a:pt x="3106" y="139"/>
                    <a:pt x="3106" y="116"/>
                    <a:pt x="3106" y="116"/>
                  </a:cubicBezTo>
                  <a:cubicBezTo>
                    <a:pt x="3060" y="47"/>
                    <a:pt x="2990" y="0"/>
                    <a:pt x="2898" y="0"/>
                  </a:cubicBezTo>
                  <a:close/>
                  <a:moveTo>
                    <a:pt x="2161" y="5476"/>
                  </a:moveTo>
                  <a:lnTo>
                    <a:pt x="2110" y="5516"/>
                  </a:lnTo>
                  <a:cubicBezTo>
                    <a:pt x="2130" y="5506"/>
                    <a:pt x="2147" y="5492"/>
                    <a:pt x="2161" y="5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6864675" y="7864138"/>
              <a:ext cx="331425" cy="141375"/>
            </a:xfrm>
            <a:custGeom>
              <a:rect b="b" l="l" r="r" t="t"/>
              <a:pathLst>
                <a:path extrusionOk="0" h="5655" w="13257">
                  <a:moveTo>
                    <a:pt x="12901" y="1"/>
                  </a:moveTo>
                  <a:cubicBezTo>
                    <a:pt x="12880" y="1"/>
                    <a:pt x="12858" y="3"/>
                    <a:pt x="12836" y="9"/>
                  </a:cubicBezTo>
                  <a:cubicBezTo>
                    <a:pt x="9290" y="1098"/>
                    <a:pt x="3381" y="3555"/>
                    <a:pt x="229" y="5223"/>
                  </a:cubicBezTo>
                  <a:cubicBezTo>
                    <a:pt x="0" y="5327"/>
                    <a:pt x="107" y="5654"/>
                    <a:pt x="315" y="5654"/>
                  </a:cubicBezTo>
                  <a:cubicBezTo>
                    <a:pt x="339" y="5654"/>
                    <a:pt x="365" y="5650"/>
                    <a:pt x="391" y="5641"/>
                  </a:cubicBezTo>
                  <a:cubicBezTo>
                    <a:pt x="3914" y="4574"/>
                    <a:pt x="9823" y="2141"/>
                    <a:pt x="13022" y="472"/>
                  </a:cubicBezTo>
                  <a:cubicBezTo>
                    <a:pt x="13256" y="345"/>
                    <a:pt x="13138" y="1"/>
                    <a:pt x="129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7120675" y="7292513"/>
              <a:ext cx="176750" cy="282175"/>
            </a:xfrm>
            <a:custGeom>
              <a:rect b="b" l="l" r="r" t="t"/>
              <a:pathLst>
                <a:path extrusionOk="0" h="11287" w="7070">
                  <a:moveTo>
                    <a:pt x="2504" y="0"/>
                  </a:moveTo>
                  <a:cubicBezTo>
                    <a:pt x="2411" y="0"/>
                    <a:pt x="2295" y="23"/>
                    <a:pt x="2202" y="70"/>
                  </a:cubicBezTo>
                  <a:lnTo>
                    <a:pt x="1" y="973"/>
                  </a:lnTo>
                  <a:lnTo>
                    <a:pt x="4242" y="11286"/>
                  </a:lnTo>
                  <a:lnTo>
                    <a:pt x="6443" y="10383"/>
                  </a:lnTo>
                  <a:cubicBezTo>
                    <a:pt x="6860" y="10197"/>
                    <a:pt x="7069" y="9734"/>
                    <a:pt x="6884" y="9293"/>
                  </a:cubicBezTo>
                  <a:lnTo>
                    <a:pt x="3268" y="510"/>
                  </a:lnTo>
                  <a:cubicBezTo>
                    <a:pt x="3152" y="209"/>
                    <a:pt x="2851" y="0"/>
                    <a:pt x="2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6259950" y="7042763"/>
              <a:ext cx="520650" cy="425325"/>
            </a:xfrm>
            <a:custGeom>
              <a:rect b="b" l="l" r="r" t="t"/>
              <a:pathLst>
                <a:path extrusionOk="0" h="17013" w="20826">
                  <a:moveTo>
                    <a:pt x="8160" y="1827"/>
                  </a:moveTo>
                  <a:cubicBezTo>
                    <a:pt x="8731" y="1827"/>
                    <a:pt x="9303" y="2126"/>
                    <a:pt x="9586" y="2806"/>
                  </a:cubicBezTo>
                  <a:cubicBezTo>
                    <a:pt x="9933" y="3617"/>
                    <a:pt x="9539" y="4544"/>
                    <a:pt x="8728" y="4868"/>
                  </a:cubicBezTo>
                  <a:cubicBezTo>
                    <a:pt x="8534" y="4952"/>
                    <a:pt x="8332" y="4991"/>
                    <a:pt x="8132" y="4991"/>
                  </a:cubicBezTo>
                  <a:cubicBezTo>
                    <a:pt x="7336" y="4991"/>
                    <a:pt x="6587" y="4368"/>
                    <a:pt x="6550" y="3478"/>
                  </a:cubicBezTo>
                  <a:cubicBezTo>
                    <a:pt x="6495" y="2461"/>
                    <a:pt x="7328" y="1827"/>
                    <a:pt x="8160" y="1827"/>
                  </a:cubicBezTo>
                  <a:close/>
                  <a:moveTo>
                    <a:pt x="13595" y="2342"/>
                  </a:moveTo>
                  <a:lnTo>
                    <a:pt x="13595" y="2551"/>
                  </a:lnTo>
                  <a:cubicBezTo>
                    <a:pt x="14360" y="2551"/>
                    <a:pt x="15102" y="3107"/>
                    <a:pt x="15171" y="4104"/>
                  </a:cubicBezTo>
                  <a:cubicBezTo>
                    <a:pt x="15171" y="4573"/>
                    <a:pt x="14999" y="4870"/>
                    <a:pt x="15007" y="4870"/>
                  </a:cubicBezTo>
                  <a:cubicBezTo>
                    <a:pt x="15007" y="4870"/>
                    <a:pt x="15008" y="4869"/>
                    <a:pt x="15009" y="4868"/>
                  </a:cubicBezTo>
                  <a:lnTo>
                    <a:pt x="15009" y="4868"/>
                  </a:lnTo>
                  <a:cubicBezTo>
                    <a:pt x="14939" y="5007"/>
                    <a:pt x="14754" y="5262"/>
                    <a:pt x="14522" y="5425"/>
                  </a:cubicBezTo>
                  <a:cubicBezTo>
                    <a:pt x="14195" y="5647"/>
                    <a:pt x="13872" y="5742"/>
                    <a:pt x="13573" y="5742"/>
                  </a:cubicBezTo>
                  <a:cubicBezTo>
                    <a:pt x="12094" y="5742"/>
                    <a:pt x="11181" y="3422"/>
                    <a:pt x="12993" y="2690"/>
                  </a:cubicBezTo>
                  <a:cubicBezTo>
                    <a:pt x="12993" y="2690"/>
                    <a:pt x="12993" y="2667"/>
                    <a:pt x="12993" y="2667"/>
                  </a:cubicBezTo>
                  <a:cubicBezTo>
                    <a:pt x="13178" y="2597"/>
                    <a:pt x="13387" y="2574"/>
                    <a:pt x="13572" y="2551"/>
                  </a:cubicBezTo>
                  <a:lnTo>
                    <a:pt x="13595" y="2342"/>
                  </a:lnTo>
                  <a:close/>
                  <a:moveTo>
                    <a:pt x="10210" y="7993"/>
                  </a:moveTo>
                  <a:cubicBezTo>
                    <a:pt x="10251" y="7993"/>
                    <a:pt x="10290" y="8002"/>
                    <a:pt x="10327" y="8020"/>
                  </a:cubicBezTo>
                  <a:cubicBezTo>
                    <a:pt x="10351" y="8043"/>
                    <a:pt x="10374" y="8043"/>
                    <a:pt x="10397" y="8043"/>
                  </a:cubicBezTo>
                  <a:cubicBezTo>
                    <a:pt x="10397" y="8043"/>
                    <a:pt x="10420" y="8043"/>
                    <a:pt x="10420" y="8067"/>
                  </a:cubicBezTo>
                  <a:cubicBezTo>
                    <a:pt x="10466" y="8090"/>
                    <a:pt x="10536" y="8113"/>
                    <a:pt x="10559" y="8159"/>
                  </a:cubicBezTo>
                  <a:lnTo>
                    <a:pt x="10582" y="8159"/>
                  </a:lnTo>
                  <a:cubicBezTo>
                    <a:pt x="10881" y="8436"/>
                    <a:pt x="10650" y="9007"/>
                    <a:pt x="10251" y="9007"/>
                  </a:cubicBezTo>
                  <a:cubicBezTo>
                    <a:pt x="10216" y="9007"/>
                    <a:pt x="10179" y="9003"/>
                    <a:pt x="10142" y="8994"/>
                  </a:cubicBezTo>
                  <a:lnTo>
                    <a:pt x="10119" y="8994"/>
                  </a:lnTo>
                  <a:cubicBezTo>
                    <a:pt x="10096" y="8970"/>
                    <a:pt x="10073" y="8970"/>
                    <a:pt x="10049" y="8970"/>
                  </a:cubicBezTo>
                  <a:cubicBezTo>
                    <a:pt x="10049" y="8970"/>
                    <a:pt x="10049" y="8970"/>
                    <a:pt x="10049" y="8947"/>
                  </a:cubicBezTo>
                  <a:lnTo>
                    <a:pt x="10026" y="8947"/>
                  </a:lnTo>
                  <a:cubicBezTo>
                    <a:pt x="9980" y="8924"/>
                    <a:pt x="9933" y="8901"/>
                    <a:pt x="9887" y="8854"/>
                  </a:cubicBezTo>
                  <a:lnTo>
                    <a:pt x="9864" y="8854"/>
                  </a:lnTo>
                  <a:cubicBezTo>
                    <a:pt x="9536" y="8506"/>
                    <a:pt x="9898" y="7993"/>
                    <a:pt x="10210" y="7993"/>
                  </a:cubicBezTo>
                  <a:close/>
                  <a:moveTo>
                    <a:pt x="4742" y="6189"/>
                  </a:moveTo>
                  <a:cubicBezTo>
                    <a:pt x="5855" y="6236"/>
                    <a:pt x="6434" y="7140"/>
                    <a:pt x="6318" y="7974"/>
                  </a:cubicBezTo>
                  <a:cubicBezTo>
                    <a:pt x="6207" y="8847"/>
                    <a:pt x="5488" y="9350"/>
                    <a:pt x="4755" y="9350"/>
                  </a:cubicBezTo>
                  <a:cubicBezTo>
                    <a:pt x="4417" y="9350"/>
                    <a:pt x="4077" y="9243"/>
                    <a:pt x="3792" y="9017"/>
                  </a:cubicBezTo>
                  <a:cubicBezTo>
                    <a:pt x="2610" y="8090"/>
                    <a:pt x="3259" y="6189"/>
                    <a:pt x="4742" y="6189"/>
                  </a:cubicBezTo>
                  <a:close/>
                  <a:moveTo>
                    <a:pt x="15693" y="7664"/>
                  </a:moveTo>
                  <a:cubicBezTo>
                    <a:pt x="16016" y="7664"/>
                    <a:pt x="16246" y="7767"/>
                    <a:pt x="16260" y="7767"/>
                  </a:cubicBezTo>
                  <a:cubicBezTo>
                    <a:pt x="16261" y="7767"/>
                    <a:pt x="16261" y="7766"/>
                    <a:pt x="16260" y="7765"/>
                  </a:cubicBezTo>
                  <a:lnTo>
                    <a:pt x="16260" y="7765"/>
                  </a:lnTo>
                  <a:cubicBezTo>
                    <a:pt x="17558" y="8275"/>
                    <a:pt x="17651" y="10152"/>
                    <a:pt x="16307" y="10708"/>
                  </a:cubicBezTo>
                  <a:lnTo>
                    <a:pt x="16283" y="10708"/>
                  </a:lnTo>
                  <a:cubicBezTo>
                    <a:pt x="16058" y="10800"/>
                    <a:pt x="15844" y="10840"/>
                    <a:pt x="15643" y="10840"/>
                  </a:cubicBezTo>
                  <a:cubicBezTo>
                    <a:pt x="14105" y="10840"/>
                    <a:pt x="13380" y="8444"/>
                    <a:pt x="15102" y="7788"/>
                  </a:cubicBezTo>
                  <a:cubicBezTo>
                    <a:pt x="15313" y="7694"/>
                    <a:pt x="15517" y="7664"/>
                    <a:pt x="15693" y="7664"/>
                  </a:cubicBezTo>
                  <a:close/>
                  <a:moveTo>
                    <a:pt x="6871" y="11305"/>
                  </a:moveTo>
                  <a:cubicBezTo>
                    <a:pt x="7593" y="11305"/>
                    <a:pt x="8311" y="11763"/>
                    <a:pt x="8427" y="12678"/>
                  </a:cubicBezTo>
                  <a:cubicBezTo>
                    <a:pt x="8497" y="13327"/>
                    <a:pt x="8149" y="14069"/>
                    <a:pt x="7454" y="14324"/>
                  </a:cubicBezTo>
                  <a:cubicBezTo>
                    <a:pt x="7454" y="14324"/>
                    <a:pt x="7454" y="14347"/>
                    <a:pt x="7454" y="14347"/>
                  </a:cubicBezTo>
                  <a:cubicBezTo>
                    <a:pt x="7264" y="14416"/>
                    <a:pt x="7064" y="14453"/>
                    <a:pt x="6865" y="14453"/>
                  </a:cubicBezTo>
                  <a:cubicBezTo>
                    <a:pt x="6529" y="14453"/>
                    <a:pt x="6192" y="14348"/>
                    <a:pt x="5901" y="14115"/>
                  </a:cubicBezTo>
                  <a:cubicBezTo>
                    <a:pt x="5136" y="13536"/>
                    <a:pt x="5298" y="12702"/>
                    <a:pt x="5298" y="12678"/>
                  </a:cubicBezTo>
                  <a:cubicBezTo>
                    <a:pt x="5426" y="11763"/>
                    <a:pt x="6150" y="11305"/>
                    <a:pt x="6871" y="11305"/>
                  </a:cubicBezTo>
                  <a:close/>
                  <a:moveTo>
                    <a:pt x="12324" y="12026"/>
                  </a:moveTo>
                  <a:cubicBezTo>
                    <a:pt x="12519" y="12026"/>
                    <a:pt x="12721" y="12063"/>
                    <a:pt x="12923" y="12145"/>
                  </a:cubicBezTo>
                  <a:cubicBezTo>
                    <a:pt x="13665" y="12447"/>
                    <a:pt x="13804" y="13096"/>
                    <a:pt x="13827" y="13142"/>
                  </a:cubicBezTo>
                  <a:cubicBezTo>
                    <a:pt x="14035" y="13860"/>
                    <a:pt x="13734" y="14301"/>
                    <a:pt x="13711" y="14370"/>
                  </a:cubicBezTo>
                  <a:cubicBezTo>
                    <a:pt x="13688" y="14393"/>
                    <a:pt x="13549" y="14695"/>
                    <a:pt x="13224" y="14903"/>
                  </a:cubicBezTo>
                  <a:cubicBezTo>
                    <a:pt x="13178" y="14926"/>
                    <a:pt x="13132" y="14973"/>
                    <a:pt x="13062" y="14996"/>
                  </a:cubicBezTo>
                  <a:cubicBezTo>
                    <a:pt x="13016" y="15019"/>
                    <a:pt x="12969" y="15042"/>
                    <a:pt x="12923" y="15065"/>
                  </a:cubicBezTo>
                  <a:cubicBezTo>
                    <a:pt x="12877" y="15089"/>
                    <a:pt x="12830" y="15112"/>
                    <a:pt x="12761" y="15135"/>
                  </a:cubicBezTo>
                  <a:cubicBezTo>
                    <a:pt x="12714" y="15135"/>
                    <a:pt x="12645" y="15158"/>
                    <a:pt x="12575" y="15158"/>
                  </a:cubicBezTo>
                  <a:cubicBezTo>
                    <a:pt x="12552" y="15181"/>
                    <a:pt x="12506" y="15181"/>
                    <a:pt x="12483" y="15181"/>
                  </a:cubicBezTo>
                  <a:lnTo>
                    <a:pt x="12181" y="15181"/>
                  </a:lnTo>
                  <a:cubicBezTo>
                    <a:pt x="12158" y="15181"/>
                    <a:pt x="12112" y="15181"/>
                    <a:pt x="12066" y="15158"/>
                  </a:cubicBezTo>
                  <a:lnTo>
                    <a:pt x="11973" y="15158"/>
                  </a:lnTo>
                  <a:cubicBezTo>
                    <a:pt x="11950" y="15135"/>
                    <a:pt x="11927" y="15135"/>
                    <a:pt x="11880" y="15135"/>
                  </a:cubicBezTo>
                  <a:cubicBezTo>
                    <a:pt x="11880" y="15112"/>
                    <a:pt x="11857" y="15112"/>
                    <a:pt x="11857" y="15112"/>
                  </a:cubicBezTo>
                  <a:lnTo>
                    <a:pt x="11834" y="15112"/>
                  </a:lnTo>
                  <a:cubicBezTo>
                    <a:pt x="11811" y="15112"/>
                    <a:pt x="11787" y="15089"/>
                    <a:pt x="11787" y="15089"/>
                  </a:cubicBezTo>
                  <a:lnTo>
                    <a:pt x="11741" y="15089"/>
                  </a:lnTo>
                  <a:cubicBezTo>
                    <a:pt x="11718" y="15065"/>
                    <a:pt x="11718" y="15065"/>
                    <a:pt x="11672" y="15042"/>
                  </a:cubicBezTo>
                  <a:cubicBezTo>
                    <a:pt x="11648" y="15042"/>
                    <a:pt x="11602" y="15019"/>
                    <a:pt x="11556" y="14996"/>
                  </a:cubicBezTo>
                  <a:cubicBezTo>
                    <a:pt x="11533" y="14973"/>
                    <a:pt x="11509" y="14973"/>
                    <a:pt x="11463" y="14950"/>
                  </a:cubicBezTo>
                  <a:cubicBezTo>
                    <a:pt x="11440" y="14926"/>
                    <a:pt x="11393" y="14903"/>
                    <a:pt x="11370" y="14857"/>
                  </a:cubicBezTo>
                  <a:cubicBezTo>
                    <a:pt x="11278" y="14810"/>
                    <a:pt x="11208" y="14741"/>
                    <a:pt x="11162" y="14671"/>
                  </a:cubicBezTo>
                  <a:cubicBezTo>
                    <a:pt x="11139" y="14671"/>
                    <a:pt x="11115" y="14648"/>
                    <a:pt x="11115" y="14625"/>
                  </a:cubicBezTo>
                  <a:cubicBezTo>
                    <a:pt x="11092" y="14602"/>
                    <a:pt x="11069" y="14579"/>
                    <a:pt x="11023" y="14509"/>
                  </a:cubicBezTo>
                  <a:cubicBezTo>
                    <a:pt x="11023" y="14509"/>
                    <a:pt x="11000" y="14486"/>
                    <a:pt x="11000" y="14463"/>
                  </a:cubicBezTo>
                  <a:cubicBezTo>
                    <a:pt x="10976" y="14440"/>
                    <a:pt x="10953" y="14417"/>
                    <a:pt x="10930" y="14370"/>
                  </a:cubicBezTo>
                  <a:cubicBezTo>
                    <a:pt x="10930" y="14370"/>
                    <a:pt x="10930" y="14347"/>
                    <a:pt x="10907" y="14301"/>
                  </a:cubicBezTo>
                  <a:cubicBezTo>
                    <a:pt x="10884" y="14277"/>
                    <a:pt x="10860" y="14254"/>
                    <a:pt x="10860" y="14208"/>
                  </a:cubicBezTo>
                  <a:cubicBezTo>
                    <a:pt x="10837" y="14185"/>
                    <a:pt x="10837" y="14162"/>
                    <a:pt x="10814" y="14115"/>
                  </a:cubicBezTo>
                  <a:cubicBezTo>
                    <a:pt x="10464" y="13046"/>
                    <a:pt x="11305" y="12026"/>
                    <a:pt x="12324" y="12026"/>
                  </a:cubicBezTo>
                  <a:close/>
                  <a:moveTo>
                    <a:pt x="10159" y="0"/>
                  </a:moveTo>
                  <a:cubicBezTo>
                    <a:pt x="4412" y="0"/>
                    <a:pt x="1" y="5998"/>
                    <a:pt x="2378" y="11728"/>
                  </a:cubicBezTo>
                  <a:cubicBezTo>
                    <a:pt x="3746" y="15065"/>
                    <a:pt x="6921" y="17012"/>
                    <a:pt x="10235" y="17012"/>
                  </a:cubicBezTo>
                  <a:cubicBezTo>
                    <a:pt x="11347" y="17012"/>
                    <a:pt x="12436" y="16780"/>
                    <a:pt x="13456" y="16363"/>
                  </a:cubicBezTo>
                  <a:cubicBezTo>
                    <a:pt x="20826" y="13327"/>
                    <a:pt x="20316" y="2644"/>
                    <a:pt x="12645" y="372"/>
                  </a:cubicBezTo>
                  <a:cubicBezTo>
                    <a:pt x="11800" y="118"/>
                    <a:pt x="10966" y="0"/>
                    <a:pt x="10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6661800" y="6877338"/>
              <a:ext cx="497725" cy="425050"/>
            </a:xfrm>
            <a:custGeom>
              <a:rect b="b" l="l" r="r" t="t"/>
              <a:pathLst>
                <a:path extrusionOk="0" h="17002" w="19909">
                  <a:moveTo>
                    <a:pt x="8208" y="1816"/>
                  </a:moveTo>
                  <a:cubicBezTo>
                    <a:pt x="8769" y="1816"/>
                    <a:pt x="9330" y="2112"/>
                    <a:pt x="9619" y="2795"/>
                  </a:cubicBezTo>
                  <a:cubicBezTo>
                    <a:pt x="10036" y="3838"/>
                    <a:pt x="9271" y="4996"/>
                    <a:pt x="8159" y="4996"/>
                  </a:cubicBezTo>
                  <a:cubicBezTo>
                    <a:pt x="7463" y="4996"/>
                    <a:pt x="6814" y="4533"/>
                    <a:pt x="6629" y="3814"/>
                  </a:cubicBezTo>
                  <a:cubicBezTo>
                    <a:pt x="6355" y="2618"/>
                    <a:pt x="7283" y="1816"/>
                    <a:pt x="8208" y="1816"/>
                  </a:cubicBezTo>
                  <a:close/>
                  <a:moveTo>
                    <a:pt x="13628" y="2331"/>
                  </a:moveTo>
                  <a:lnTo>
                    <a:pt x="13628" y="2563"/>
                  </a:lnTo>
                  <a:cubicBezTo>
                    <a:pt x="14416" y="2563"/>
                    <a:pt x="15134" y="3119"/>
                    <a:pt x="15204" y="4092"/>
                  </a:cubicBezTo>
                  <a:cubicBezTo>
                    <a:pt x="15204" y="4533"/>
                    <a:pt x="15042" y="4811"/>
                    <a:pt x="15018" y="4857"/>
                  </a:cubicBezTo>
                  <a:cubicBezTo>
                    <a:pt x="14856" y="5274"/>
                    <a:pt x="14277" y="5715"/>
                    <a:pt x="13628" y="5715"/>
                  </a:cubicBezTo>
                  <a:cubicBezTo>
                    <a:pt x="11890" y="5715"/>
                    <a:pt x="11426" y="3328"/>
                    <a:pt x="13025" y="2679"/>
                  </a:cubicBezTo>
                  <a:cubicBezTo>
                    <a:pt x="13211" y="2609"/>
                    <a:pt x="13396" y="2563"/>
                    <a:pt x="13605" y="2563"/>
                  </a:cubicBezTo>
                  <a:lnTo>
                    <a:pt x="13628" y="2331"/>
                  </a:lnTo>
                  <a:close/>
                  <a:moveTo>
                    <a:pt x="10249" y="8014"/>
                  </a:moveTo>
                  <a:cubicBezTo>
                    <a:pt x="10308" y="8014"/>
                    <a:pt x="10369" y="8027"/>
                    <a:pt x="10430" y="8055"/>
                  </a:cubicBezTo>
                  <a:lnTo>
                    <a:pt x="10453" y="8055"/>
                  </a:lnTo>
                  <a:cubicBezTo>
                    <a:pt x="10476" y="8079"/>
                    <a:pt x="10499" y="8079"/>
                    <a:pt x="10522" y="8102"/>
                  </a:cubicBezTo>
                  <a:cubicBezTo>
                    <a:pt x="10965" y="8404"/>
                    <a:pt x="10674" y="9003"/>
                    <a:pt x="10270" y="9003"/>
                  </a:cubicBezTo>
                  <a:cubicBezTo>
                    <a:pt x="10209" y="9003"/>
                    <a:pt x="10146" y="8990"/>
                    <a:pt x="10082" y="8959"/>
                  </a:cubicBezTo>
                  <a:lnTo>
                    <a:pt x="10059" y="8959"/>
                  </a:lnTo>
                  <a:cubicBezTo>
                    <a:pt x="9943" y="8913"/>
                    <a:pt x="9920" y="8843"/>
                    <a:pt x="9897" y="8843"/>
                  </a:cubicBezTo>
                  <a:cubicBezTo>
                    <a:pt x="9577" y="8524"/>
                    <a:pt x="9878" y="8014"/>
                    <a:pt x="10249" y="8014"/>
                  </a:cubicBezTo>
                  <a:close/>
                  <a:moveTo>
                    <a:pt x="4819" y="6193"/>
                  </a:moveTo>
                  <a:cubicBezTo>
                    <a:pt x="4882" y="6193"/>
                    <a:pt x="4944" y="6196"/>
                    <a:pt x="5007" y="6201"/>
                  </a:cubicBezTo>
                  <a:cubicBezTo>
                    <a:pt x="6907" y="6456"/>
                    <a:pt x="6768" y="9353"/>
                    <a:pt x="4775" y="9353"/>
                  </a:cubicBezTo>
                  <a:cubicBezTo>
                    <a:pt x="4520" y="9353"/>
                    <a:pt x="2573" y="6966"/>
                    <a:pt x="4196" y="6317"/>
                  </a:cubicBezTo>
                  <a:cubicBezTo>
                    <a:pt x="4393" y="6227"/>
                    <a:pt x="4605" y="6193"/>
                    <a:pt x="4819" y="6193"/>
                  </a:cubicBezTo>
                  <a:close/>
                  <a:moveTo>
                    <a:pt x="15714" y="7661"/>
                  </a:moveTo>
                  <a:cubicBezTo>
                    <a:pt x="17405" y="7661"/>
                    <a:pt x="17938" y="10025"/>
                    <a:pt x="16316" y="10697"/>
                  </a:cubicBezTo>
                  <a:cubicBezTo>
                    <a:pt x="16092" y="10796"/>
                    <a:pt x="15874" y="10840"/>
                    <a:pt x="15669" y="10840"/>
                  </a:cubicBezTo>
                  <a:cubicBezTo>
                    <a:pt x="14286" y="10840"/>
                    <a:pt x="13463" y="8825"/>
                    <a:pt x="14856" y="7916"/>
                  </a:cubicBezTo>
                  <a:cubicBezTo>
                    <a:pt x="15088" y="7777"/>
                    <a:pt x="15389" y="7661"/>
                    <a:pt x="15714" y="7661"/>
                  </a:cubicBezTo>
                  <a:close/>
                  <a:moveTo>
                    <a:pt x="6914" y="11287"/>
                  </a:moveTo>
                  <a:cubicBezTo>
                    <a:pt x="8430" y="11287"/>
                    <a:pt x="9207" y="13599"/>
                    <a:pt x="7486" y="14336"/>
                  </a:cubicBezTo>
                  <a:cubicBezTo>
                    <a:pt x="7274" y="14426"/>
                    <a:pt x="7066" y="14466"/>
                    <a:pt x="6869" y="14466"/>
                  </a:cubicBezTo>
                  <a:cubicBezTo>
                    <a:pt x="6659" y="14466"/>
                    <a:pt x="6461" y="14420"/>
                    <a:pt x="6281" y="14336"/>
                  </a:cubicBezTo>
                  <a:cubicBezTo>
                    <a:pt x="5401" y="13965"/>
                    <a:pt x="4937" y="12783"/>
                    <a:pt x="5632" y="11903"/>
                  </a:cubicBezTo>
                  <a:cubicBezTo>
                    <a:pt x="5725" y="11810"/>
                    <a:pt x="5795" y="11717"/>
                    <a:pt x="5911" y="11624"/>
                  </a:cubicBezTo>
                  <a:cubicBezTo>
                    <a:pt x="6026" y="11555"/>
                    <a:pt x="6142" y="11462"/>
                    <a:pt x="6281" y="11416"/>
                  </a:cubicBezTo>
                  <a:cubicBezTo>
                    <a:pt x="6502" y="11327"/>
                    <a:pt x="6715" y="11287"/>
                    <a:pt x="6914" y="11287"/>
                  </a:cubicBezTo>
                  <a:close/>
                  <a:moveTo>
                    <a:pt x="12353" y="12018"/>
                  </a:moveTo>
                  <a:cubicBezTo>
                    <a:pt x="13813" y="12018"/>
                    <a:pt x="14509" y="13872"/>
                    <a:pt x="13373" y="14823"/>
                  </a:cubicBezTo>
                  <a:cubicBezTo>
                    <a:pt x="13350" y="14823"/>
                    <a:pt x="13280" y="14892"/>
                    <a:pt x="13188" y="14962"/>
                  </a:cubicBezTo>
                  <a:cubicBezTo>
                    <a:pt x="13049" y="15031"/>
                    <a:pt x="12840" y="15124"/>
                    <a:pt x="12608" y="15170"/>
                  </a:cubicBezTo>
                  <a:cubicBezTo>
                    <a:pt x="12491" y="15186"/>
                    <a:pt x="12393" y="15192"/>
                    <a:pt x="12310" y="15192"/>
                  </a:cubicBezTo>
                  <a:cubicBezTo>
                    <a:pt x="12037" y="15192"/>
                    <a:pt x="11938" y="15124"/>
                    <a:pt x="11867" y="15124"/>
                  </a:cubicBezTo>
                  <a:cubicBezTo>
                    <a:pt x="11820" y="15101"/>
                    <a:pt x="11079" y="14892"/>
                    <a:pt x="10847" y="14104"/>
                  </a:cubicBezTo>
                  <a:cubicBezTo>
                    <a:pt x="10592" y="13293"/>
                    <a:pt x="11009" y="12482"/>
                    <a:pt x="11704" y="12157"/>
                  </a:cubicBezTo>
                  <a:cubicBezTo>
                    <a:pt x="11913" y="12065"/>
                    <a:pt x="12122" y="12018"/>
                    <a:pt x="12353" y="12018"/>
                  </a:cubicBezTo>
                  <a:close/>
                  <a:moveTo>
                    <a:pt x="10250" y="1"/>
                  </a:moveTo>
                  <a:cubicBezTo>
                    <a:pt x="9175" y="1"/>
                    <a:pt x="8081" y="206"/>
                    <a:pt x="7023" y="639"/>
                  </a:cubicBezTo>
                  <a:cubicBezTo>
                    <a:pt x="418" y="3351"/>
                    <a:pt x="1" y="12482"/>
                    <a:pt x="6003" y="15865"/>
                  </a:cubicBezTo>
                  <a:cubicBezTo>
                    <a:pt x="6328" y="16051"/>
                    <a:pt x="6675" y="16213"/>
                    <a:pt x="7023" y="16375"/>
                  </a:cubicBezTo>
                  <a:cubicBezTo>
                    <a:pt x="8066" y="16792"/>
                    <a:pt x="9155" y="17001"/>
                    <a:pt x="10267" y="17001"/>
                  </a:cubicBezTo>
                  <a:cubicBezTo>
                    <a:pt x="11565" y="17001"/>
                    <a:pt x="12770" y="16723"/>
                    <a:pt x="13836" y="16213"/>
                  </a:cubicBezTo>
                  <a:cubicBezTo>
                    <a:pt x="17753" y="14382"/>
                    <a:pt x="19908" y="9655"/>
                    <a:pt x="18124" y="5274"/>
                  </a:cubicBezTo>
                  <a:cubicBezTo>
                    <a:pt x="16773" y="1993"/>
                    <a:pt x="13602" y="1"/>
                    <a:pt x="10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7453250" y="7140713"/>
              <a:ext cx="179625" cy="296075"/>
            </a:xfrm>
            <a:custGeom>
              <a:rect b="b" l="l" r="r" t="t"/>
              <a:pathLst>
                <a:path extrusionOk="0" h="11843" w="7185">
                  <a:moveTo>
                    <a:pt x="2225" y="0"/>
                  </a:moveTo>
                  <a:cubicBezTo>
                    <a:pt x="2040" y="0"/>
                    <a:pt x="1854" y="70"/>
                    <a:pt x="1715" y="186"/>
                  </a:cubicBezTo>
                  <a:lnTo>
                    <a:pt x="93" y="1530"/>
                  </a:lnTo>
                  <a:cubicBezTo>
                    <a:pt x="23" y="1599"/>
                    <a:pt x="0" y="1692"/>
                    <a:pt x="23" y="1785"/>
                  </a:cubicBezTo>
                  <a:lnTo>
                    <a:pt x="3198" y="9479"/>
                  </a:lnTo>
                  <a:lnTo>
                    <a:pt x="4079" y="11634"/>
                  </a:lnTo>
                  <a:lnTo>
                    <a:pt x="4102" y="11704"/>
                  </a:lnTo>
                  <a:cubicBezTo>
                    <a:pt x="4149" y="11796"/>
                    <a:pt x="4218" y="11843"/>
                    <a:pt x="4311" y="11843"/>
                  </a:cubicBezTo>
                  <a:lnTo>
                    <a:pt x="4380" y="11843"/>
                  </a:lnTo>
                  <a:cubicBezTo>
                    <a:pt x="4403" y="11843"/>
                    <a:pt x="4427" y="11843"/>
                    <a:pt x="4450" y="11820"/>
                  </a:cubicBezTo>
                  <a:cubicBezTo>
                    <a:pt x="4612" y="11820"/>
                    <a:pt x="4890" y="11796"/>
                    <a:pt x="5191" y="11773"/>
                  </a:cubicBezTo>
                  <a:lnTo>
                    <a:pt x="5377" y="11750"/>
                  </a:lnTo>
                  <a:lnTo>
                    <a:pt x="5585" y="11750"/>
                  </a:lnTo>
                  <a:lnTo>
                    <a:pt x="5771" y="11727"/>
                  </a:lnTo>
                  <a:cubicBezTo>
                    <a:pt x="5817" y="11727"/>
                    <a:pt x="5887" y="11704"/>
                    <a:pt x="5933" y="11704"/>
                  </a:cubicBezTo>
                  <a:lnTo>
                    <a:pt x="6072" y="11704"/>
                  </a:lnTo>
                  <a:cubicBezTo>
                    <a:pt x="6118" y="11704"/>
                    <a:pt x="6165" y="11704"/>
                    <a:pt x="6188" y="11680"/>
                  </a:cubicBezTo>
                  <a:lnTo>
                    <a:pt x="6443" y="11680"/>
                  </a:lnTo>
                  <a:cubicBezTo>
                    <a:pt x="6698" y="11657"/>
                    <a:pt x="6906" y="11518"/>
                    <a:pt x="7045" y="11286"/>
                  </a:cubicBezTo>
                  <a:cubicBezTo>
                    <a:pt x="7184" y="11078"/>
                    <a:pt x="7184" y="10823"/>
                    <a:pt x="7092" y="10591"/>
                  </a:cubicBezTo>
                  <a:lnTo>
                    <a:pt x="2943" y="487"/>
                  </a:lnTo>
                  <a:cubicBezTo>
                    <a:pt x="2828" y="186"/>
                    <a:pt x="2526" y="0"/>
                    <a:pt x="2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6344900" y="7691688"/>
              <a:ext cx="101400" cy="147775"/>
            </a:xfrm>
            <a:custGeom>
              <a:rect b="b" l="l" r="r" t="t"/>
              <a:pathLst>
                <a:path extrusionOk="0" h="5911" w="4056">
                  <a:moveTo>
                    <a:pt x="1808" y="1"/>
                  </a:moveTo>
                  <a:lnTo>
                    <a:pt x="1043" y="93"/>
                  </a:lnTo>
                  <a:cubicBezTo>
                    <a:pt x="927" y="117"/>
                    <a:pt x="788" y="140"/>
                    <a:pt x="672" y="209"/>
                  </a:cubicBezTo>
                  <a:cubicBezTo>
                    <a:pt x="464" y="302"/>
                    <a:pt x="301" y="464"/>
                    <a:pt x="185" y="650"/>
                  </a:cubicBezTo>
                  <a:cubicBezTo>
                    <a:pt x="46" y="881"/>
                    <a:pt x="0" y="1113"/>
                    <a:pt x="23" y="1368"/>
                  </a:cubicBezTo>
                  <a:cubicBezTo>
                    <a:pt x="46" y="1438"/>
                    <a:pt x="46" y="1507"/>
                    <a:pt x="70" y="1577"/>
                  </a:cubicBezTo>
                  <a:cubicBezTo>
                    <a:pt x="93" y="1623"/>
                    <a:pt x="93" y="1646"/>
                    <a:pt x="116" y="1693"/>
                  </a:cubicBezTo>
                  <a:lnTo>
                    <a:pt x="1553" y="5192"/>
                  </a:lnTo>
                  <a:cubicBezTo>
                    <a:pt x="1738" y="5632"/>
                    <a:pt x="2155" y="5910"/>
                    <a:pt x="2619" y="5910"/>
                  </a:cubicBezTo>
                  <a:lnTo>
                    <a:pt x="2735" y="5910"/>
                  </a:lnTo>
                  <a:cubicBezTo>
                    <a:pt x="2781" y="5910"/>
                    <a:pt x="2851" y="5887"/>
                    <a:pt x="2920" y="5887"/>
                  </a:cubicBezTo>
                  <a:cubicBezTo>
                    <a:pt x="2943" y="5864"/>
                    <a:pt x="2966" y="5864"/>
                    <a:pt x="3013" y="5864"/>
                  </a:cubicBezTo>
                  <a:cubicBezTo>
                    <a:pt x="3129" y="5818"/>
                    <a:pt x="3245" y="5748"/>
                    <a:pt x="3337" y="5679"/>
                  </a:cubicBezTo>
                  <a:lnTo>
                    <a:pt x="3940" y="5192"/>
                  </a:lnTo>
                  <a:cubicBezTo>
                    <a:pt x="4033" y="5146"/>
                    <a:pt x="4056" y="5030"/>
                    <a:pt x="4009" y="4937"/>
                  </a:cubicBezTo>
                  <a:lnTo>
                    <a:pt x="2039" y="140"/>
                  </a:lnTo>
                  <a:cubicBezTo>
                    <a:pt x="2016" y="47"/>
                    <a:pt x="1924" y="1"/>
                    <a:pt x="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6454400" y="7201413"/>
              <a:ext cx="122275" cy="108050"/>
            </a:xfrm>
            <a:custGeom>
              <a:rect b="b" l="l" r="r" t="t"/>
              <a:pathLst>
                <a:path extrusionOk="0" h="4322" w="4891">
                  <a:moveTo>
                    <a:pt x="2445" y="1668"/>
                  </a:moveTo>
                  <a:cubicBezTo>
                    <a:pt x="2497" y="1668"/>
                    <a:pt x="2538" y="1674"/>
                    <a:pt x="2549" y="1674"/>
                  </a:cubicBezTo>
                  <a:cubicBezTo>
                    <a:pt x="2573" y="1697"/>
                    <a:pt x="2596" y="1697"/>
                    <a:pt x="2619" y="1697"/>
                  </a:cubicBezTo>
                  <a:cubicBezTo>
                    <a:pt x="2619" y="1697"/>
                    <a:pt x="2642" y="1697"/>
                    <a:pt x="2642" y="1721"/>
                  </a:cubicBezTo>
                  <a:cubicBezTo>
                    <a:pt x="2688" y="1744"/>
                    <a:pt x="2758" y="1767"/>
                    <a:pt x="2781" y="1813"/>
                  </a:cubicBezTo>
                  <a:lnTo>
                    <a:pt x="2804" y="1813"/>
                  </a:lnTo>
                  <a:cubicBezTo>
                    <a:pt x="2851" y="1860"/>
                    <a:pt x="2874" y="1929"/>
                    <a:pt x="2897" y="1975"/>
                  </a:cubicBezTo>
                  <a:cubicBezTo>
                    <a:pt x="3046" y="2316"/>
                    <a:pt x="2765" y="2656"/>
                    <a:pt x="2450" y="2656"/>
                  </a:cubicBezTo>
                  <a:cubicBezTo>
                    <a:pt x="2421" y="2656"/>
                    <a:pt x="2393" y="2653"/>
                    <a:pt x="2364" y="2648"/>
                  </a:cubicBezTo>
                  <a:lnTo>
                    <a:pt x="2341" y="2648"/>
                  </a:lnTo>
                  <a:cubicBezTo>
                    <a:pt x="2318" y="2624"/>
                    <a:pt x="2295" y="2624"/>
                    <a:pt x="2271" y="2624"/>
                  </a:cubicBezTo>
                  <a:cubicBezTo>
                    <a:pt x="2271" y="2624"/>
                    <a:pt x="2271" y="2624"/>
                    <a:pt x="2271" y="2601"/>
                  </a:cubicBezTo>
                  <a:lnTo>
                    <a:pt x="2248" y="2601"/>
                  </a:lnTo>
                  <a:cubicBezTo>
                    <a:pt x="2179" y="2578"/>
                    <a:pt x="2155" y="2555"/>
                    <a:pt x="2109" y="2508"/>
                  </a:cubicBezTo>
                  <a:lnTo>
                    <a:pt x="2086" y="2508"/>
                  </a:lnTo>
                  <a:cubicBezTo>
                    <a:pt x="1854" y="2254"/>
                    <a:pt x="1947" y="1836"/>
                    <a:pt x="2271" y="1697"/>
                  </a:cubicBezTo>
                  <a:cubicBezTo>
                    <a:pt x="2329" y="1674"/>
                    <a:pt x="2393" y="1668"/>
                    <a:pt x="2445" y="1668"/>
                  </a:cubicBezTo>
                  <a:close/>
                  <a:moveTo>
                    <a:pt x="2452" y="0"/>
                  </a:moveTo>
                  <a:cubicBezTo>
                    <a:pt x="2176" y="0"/>
                    <a:pt x="1895" y="54"/>
                    <a:pt x="1622" y="168"/>
                  </a:cubicBezTo>
                  <a:cubicBezTo>
                    <a:pt x="533" y="608"/>
                    <a:pt x="0" y="1883"/>
                    <a:pt x="440" y="2972"/>
                  </a:cubicBezTo>
                  <a:cubicBezTo>
                    <a:pt x="790" y="3812"/>
                    <a:pt x="1589" y="4321"/>
                    <a:pt x="2438" y="4321"/>
                  </a:cubicBezTo>
                  <a:cubicBezTo>
                    <a:pt x="2714" y="4321"/>
                    <a:pt x="2995" y="4268"/>
                    <a:pt x="3268" y="4154"/>
                  </a:cubicBezTo>
                  <a:cubicBezTo>
                    <a:pt x="4380" y="3714"/>
                    <a:pt x="4890" y="2439"/>
                    <a:pt x="4450" y="1350"/>
                  </a:cubicBezTo>
                  <a:cubicBezTo>
                    <a:pt x="4100" y="510"/>
                    <a:pt x="3301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6857050" y="7035963"/>
              <a:ext cx="122275" cy="108050"/>
            </a:xfrm>
            <a:custGeom>
              <a:rect b="b" l="l" r="r" t="t"/>
              <a:pathLst>
                <a:path extrusionOk="0" h="4322" w="4891">
                  <a:moveTo>
                    <a:pt x="2405" y="1448"/>
                  </a:moveTo>
                  <a:cubicBezTo>
                    <a:pt x="2695" y="1448"/>
                    <a:pt x="2983" y="1608"/>
                    <a:pt x="3106" y="1896"/>
                  </a:cubicBezTo>
                  <a:cubicBezTo>
                    <a:pt x="3245" y="2243"/>
                    <a:pt x="3083" y="2661"/>
                    <a:pt x="2712" y="2823"/>
                  </a:cubicBezTo>
                  <a:cubicBezTo>
                    <a:pt x="2624" y="2856"/>
                    <a:pt x="2532" y="2872"/>
                    <a:pt x="2442" y="2872"/>
                  </a:cubicBezTo>
                  <a:cubicBezTo>
                    <a:pt x="2158" y="2872"/>
                    <a:pt x="1891" y="2711"/>
                    <a:pt x="1785" y="2429"/>
                  </a:cubicBezTo>
                  <a:cubicBezTo>
                    <a:pt x="1646" y="2081"/>
                    <a:pt x="1809" y="1664"/>
                    <a:pt x="2179" y="1502"/>
                  </a:cubicBezTo>
                  <a:cubicBezTo>
                    <a:pt x="2226" y="1479"/>
                    <a:pt x="2249" y="1479"/>
                    <a:pt x="2295" y="1456"/>
                  </a:cubicBezTo>
                  <a:cubicBezTo>
                    <a:pt x="2332" y="1450"/>
                    <a:pt x="2369" y="1448"/>
                    <a:pt x="2405" y="1448"/>
                  </a:cubicBezTo>
                  <a:close/>
                  <a:moveTo>
                    <a:pt x="2434" y="0"/>
                  </a:moveTo>
                  <a:cubicBezTo>
                    <a:pt x="2162" y="0"/>
                    <a:pt x="1887" y="51"/>
                    <a:pt x="1623" y="158"/>
                  </a:cubicBezTo>
                  <a:cubicBezTo>
                    <a:pt x="511" y="621"/>
                    <a:pt x="1" y="1873"/>
                    <a:pt x="441" y="2985"/>
                  </a:cubicBezTo>
                  <a:cubicBezTo>
                    <a:pt x="794" y="3815"/>
                    <a:pt x="1604" y="4322"/>
                    <a:pt x="2462" y="4322"/>
                  </a:cubicBezTo>
                  <a:cubicBezTo>
                    <a:pt x="2730" y="4322"/>
                    <a:pt x="3003" y="4272"/>
                    <a:pt x="3269" y="4167"/>
                  </a:cubicBezTo>
                  <a:cubicBezTo>
                    <a:pt x="4358" y="3703"/>
                    <a:pt x="4891" y="2452"/>
                    <a:pt x="4427" y="1340"/>
                  </a:cubicBezTo>
                  <a:cubicBezTo>
                    <a:pt x="4094" y="497"/>
                    <a:pt x="3281" y="0"/>
                    <a:pt x="2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6727850" y="7563013"/>
              <a:ext cx="88075" cy="62700"/>
            </a:xfrm>
            <a:custGeom>
              <a:rect b="b" l="l" r="r" t="t"/>
              <a:pathLst>
                <a:path extrusionOk="0" h="2508" w="3523">
                  <a:moveTo>
                    <a:pt x="2426" y="1"/>
                  </a:moveTo>
                  <a:cubicBezTo>
                    <a:pt x="1532" y="1"/>
                    <a:pt x="368" y="580"/>
                    <a:pt x="117" y="1486"/>
                  </a:cubicBezTo>
                  <a:cubicBezTo>
                    <a:pt x="1" y="1996"/>
                    <a:pt x="348" y="2483"/>
                    <a:pt x="1136" y="2506"/>
                  </a:cubicBezTo>
                  <a:cubicBezTo>
                    <a:pt x="1164" y="2507"/>
                    <a:pt x="1191" y="2507"/>
                    <a:pt x="1218" y="2507"/>
                  </a:cubicBezTo>
                  <a:cubicBezTo>
                    <a:pt x="2415" y="2507"/>
                    <a:pt x="3523" y="1517"/>
                    <a:pt x="3500" y="837"/>
                  </a:cubicBezTo>
                  <a:cubicBezTo>
                    <a:pt x="3491" y="255"/>
                    <a:pt x="3018" y="1"/>
                    <a:pt x="2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6915025" y="7481438"/>
              <a:ext cx="106025" cy="60875"/>
            </a:xfrm>
            <a:custGeom>
              <a:rect b="b" l="l" r="r" t="t"/>
              <a:pathLst>
                <a:path extrusionOk="0" h="2435" w="4241">
                  <a:moveTo>
                    <a:pt x="2858" y="0"/>
                  </a:moveTo>
                  <a:cubicBezTo>
                    <a:pt x="1535" y="0"/>
                    <a:pt x="0" y="1255"/>
                    <a:pt x="834" y="2107"/>
                  </a:cubicBezTo>
                  <a:cubicBezTo>
                    <a:pt x="1029" y="2321"/>
                    <a:pt x="1394" y="2435"/>
                    <a:pt x="1815" y="2435"/>
                  </a:cubicBezTo>
                  <a:cubicBezTo>
                    <a:pt x="2442" y="2435"/>
                    <a:pt x="3195" y="2184"/>
                    <a:pt x="3707" y="1644"/>
                  </a:cubicBezTo>
                  <a:cubicBezTo>
                    <a:pt x="4240" y="1064"/>
                    <a:pt x="4148" y="462"/>
                    <a:pt x="3684" y="207"/>
                  </a:cubicBezTo>
                  <a:cubicBezTo>
                    <a:pt x="3439" y="63"/>
                    <a:pt x="3154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6695425" y="7732263"/>
              <a:ext cx="139650" cy="123425"/>
            </a:xfrm>
            <a:custGeom>
              <a:rect b="b" l="l" r="r" t="t"/>
              <a:pathLst>
                <a:path extrusionOk="0" h="4937" w="5586">
                  <a:moveTo>
                    <a:pt x="2804" y="0"/>
                  </a:moveTo>
                  <a:cubicBezTo>
                    <a:pt x="2480" y="0"/>
                    <a:pt x="2155" y="70"/>
                    <a:pt x="1854" y="185"/>
                  </a:cubicBezTo>
                  <a:cubicBezTo>
                    <a:pt x="603" y="718"/>
                    <a:pt x="0" y="2155"/>
                    <a:pt x="510" y="3407"/>
                  </a:cubicBezTo>
                  <a:cubicBezTo>
                    <a:pt x="904" y="4334"/>
                    <a:pt x="1785" y="4936"/>
                    <a:pt x="2804" y="4936"/>
                  </a:cubicBezTo>
                  <a:cubicBezTo>
                    <a:pt x="3129" y="4936"/>
                    <a:pt x="3430" y="4867"/>
                    <a:pt x="3731" y="4751"/>
                  </a:cubicBezTo>
                  <a:cubicBezTo>
                    <a:pt x="4983" y="4218"/>
                    <a:pt x="5585" y="2781"/>
                    <a:pt x="5075" y="1530"/>
                  </a:cubicBezTo>
                  <a:cubicBezTo>
                    <a:pt x="4681" y="603"/>
                    <a:pt x="3801" y="0"/>
                    <a:pt x="2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6862850" y="7663313"/>
              <a:ext cx="133275" cy="123425"/>
            </a:xfrm>
            <a:custGeom>
              <a:rect b="b" l="l" r="r" t="t"/>
              <a:pathLst>
                <a:path extrusionOk="0" h="4937" w="5331">
                  <a:moveTo>
                    <a:pt x="2805" y="0"/>
                  </a:moveTo>
                  <a:cubicBezTo>
                    <a:pt x="2480" y="0"/>
                    <a:pt x="2156" y="70"/>
                    <a:pt x="1855" y="186"/>
                  </a:cubicBezTo>
                  <a:cubicBezTo>
                    <a:pt x="603" y="719"/>
                    <a:pt x="1" y="2155"/>
                    <a:pt x="534" y="3407"/>
                  </a:cubicBezTo>
                  <a:cubicBezTo>
                    <a:pt x="905" y="4334"/>
                    <a:pt x="1808" y="4936"/>
                    <a:pt x="2805" y="4936"/>
                  </a:cubicBezTo>
                  <a:cubicBezTo>
                    <a:pt x="3129" y="4936"/>
                    <a:pt x="3431" y="4867"/>
                    <a:pt x="3732" y="4751"/>
                  </a:cubicBezTo>
                  <a:cubicBezTo>
                    <a:pt x="4334" y="4496"/>
                    <a:pt x="4821" y="4033"/>
                    <a:pt x="5076" y="3430"/>
                  </a:cubicBezTo>
                  <a:cubicBezTo>
                    <a:pt x="5331" y="2804"/>
                    <a:pt x="5331" y="2155"/>
                    <a:pt x="5076" y="1530"/>
                  </a:cubicBezTo>
                  <a:cubicBezTo>
                    <a:pt x="4705" y="603"/>
                    <a:pt x="3801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6733075" y="7762963"/>
              <a:ext cx="64325" cy="62025"/>
            </a:xfrm>
            <a:custGeom>
              <a:rect b="b" l="l" r="r" t="t"/>
              <a:pathLst>
                <a:path extrusionOk="0" h="2481" w="2573">
                  <a:moveTo>
                    <a:pt x="1298" y="0"/>
                  </a:moveTo>
                  <a:cubicBezTo>
                    <a:pt x="1136" y="0"/>
                    <a:pt x="974" y="23"/>
                    <a:pt x="812" y="93"/>
                  </a:cubicBezTo>
                  <a:cubicBezTo>
                    <a:pt x="510" y="209"/>
                    <a:pt x="279" y="441"/>
                    <a:pt x="139" y="765"/>
                  </a:cubicBezTo>
                  <a:cubicBezTo>
                    <a:pt x="24" y="1066"/>
                    <a:pt x="0" y="1391"/>
                    <a:pt x="139" y="1715"/>
                  </a:cubicBezTo>
                  <a:cubicBezTo>
                    <a:pt x="325" y="2179"/>
                    <a:pt x="788" y="2480"/>
                    <a:pt x="1298" y="2480"/>
                  </a:cubicBezTo>
                  <a:cubicBezTo>
                    <a:pt x="1460" y="2480"/>
                    <a:pt x="1623" y="2457"/>
                    <a:pt x="1762" y="2387"/>
                  </a:cubicBezTo>
                  <a:cubicBezTo>
                    <a:pt x="2063" y="2271"/>
                    <a:pt x="2318" y="2017"/>
                    <a:pt x="2434" y="1715"/>
                  </a:cubicBezTo>
                  <a:cubicBezTo>
                    <a:pt x="2573" y="1414"/>
                    <a:pt x="2573" y="1066"/>
                    <a:pt x="2434" y="765"/>
                  </a:cubicBezTo>
                  <a:cubicBezTo>
                    <a:pt x="2248" y="302"/>
                    <a:pt x="1808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6901100" y="7694013"/>
              <a:ext cx="67225" cy="62025"/>
            </a:xfrm>
            <a:custGeom>
              <a:rect b="b" l="l" r="r" t="t"/>
              <a:pathLst>
                <a:path extrusionOk="0" h="2481" w="2689">
                  <a:moveTo>
                    <a:pt x="1275" y="0"/>
                  </a:moveTo>
                  <a:cubicBezTo>
                    <a:pt x="1113" y="0"/>
                    <a:pt x="950" y="24"/>
                    <a:pt x="788" y="93"/>
                  </a:cubicBezTo>
                  <a:cubicBezTo>
                    <a:pt x="487" y="209"/>
                    <a:pt x="255" y="464"/>
                    <a:pt x="116" y="765"/>
                  </a:cubicBezTo>
                  <a:cubicBezTo>
                    <a:pt x="0" y="1067"/>
                    <a:pt x="0" y="1414"/>
                    <a:pt x="116" y="1715"/>
                  </a:cubicBezTo>
                  <a:cubicBezTo>
                    <a:pt x="302" y="2179"/>
                    <a:pt x="765" y="2480"/>
                    <a:pt x="1275" y="2480"/>
                  </a:cubicBezTo>
                  <a:cubicBezTo>
                    <a:pt x="1437" y="2480"/>
                    <a:pt x="1599" y="2457"/>
                    <a:pt x="1738" y="2387"/>
                  </a:cubicBezTo>
                  <a:cubicBezTo>
                    <a:pt x="2387" y="2133"/>
                    <a:pt x="2689" y="1414"/>
                    <a:pt x="2410" y="765"/>
                  </a:cubicBezTo>
                  <a:cubicBezTo>
                    <a:pt x="2225" y="302"/>
                    <a:pt x="178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6576050" y="7538013"/>
              <a:ext cx="77075" cy="166475"/>
            </a:xfrm>
            <a:custGeom>
              <a:rect b="b" l="l" r="r" t="t"/>
              <a:pathLst>
                <a:path extrusionOk="0" h="6659" w="3083">
                  <a:moveTo>
                    <a:pt x="259" y="0"/>
                  </a:moveTo>
                  <a:cubicBezTo>
                    <a:pt x="242" y="0"/>
                    <a:pt x="226" y="2"/>
                    <a:pt x="210" y="6"/>
                  </a:cubicBezTo>
                  <a:cubicBezTo>
                    <a:pt x="70" y="30"/>
                    <a:pt x="1" y="145"/>
                    <a:pt x="24" y="284"/>
                  </a:cubicBezTo>
                  <a:cubicBezTo>
                    <a:pt x="395" y="2069"/>
                    <a:pt x="1600" y="5012"/>
                    <a:pt x="2597" y="6542"/>
                  </a:cubicBezTo>
                  <a:cubicBezTo>
                    <a:pt x="2645" y="6623"/>
                    <a:pt x="2723" y="6659"/>
                    <a:pt x="2800" y="6659"/>
                  </a:cubicBezTo>
                  <a:cubicBezTo>
                    <a:pt x="2942" y="6659"/>
                    <a:pt x="3082" y="6537"/>
                    <a:pt x="3037" y="6356"/>
                  </a:cubicBezTo>
                  <a:cubicBezTo>
                    <a:pt x="2666" y="4595"/>
                    <a:pt x="1461" y="1675"/>
                    <a:pt x="464" y="99"/>
                  </a:cubicBezTo>
                  <a:cubicBezTo>
                    <a:pt x="407" y="42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7492650" y="7183338"/>
              <a:ext cx="99050" cy="221650"/>
            </a:xfrm>
            <a:custGeom>
              <a:rect b="b" l="l" r="r" t="t"/>
              <a:pathLst>
                <a:path extrusionOk="0" h="8866" w="3962">
                  <a:moveTo>
                    <a:pt x="249" y="1"/>
                  </a:moveTo>
                  <a:cubicBezTo>
                    <a:pt x="125" y="1"/>
                    <a:pt x="1" y="113"/>
                    <a:pt x="46" y="265"/>
                  </a:cubicBezTo>
                  <a:cubicBezTo>
                    <a:pt x="440" y="1679"/>
                    <a:pt x="1043" y="3278"/>
                    <a:pt x="1576" y="4599"/>
                  </a:cubicBezTo>
                  <a:cubicBezTo>
                    <a:pt x="2109" y="5897"/>
                    <a:pt x="2804" y="7473"/>
                    <a:pt x="3523" y="8747"/>
                  </a:cubicBezTo>
                  <a:cubicBezTo>
                    <a:pt x="3564" y="8830"/>
                    <a:pt x="3635" y="8865"/>
                    <a:pt x="3705" y="8865"/>
                  </a:cubicBezTo>
                  <a:cubicBezTo>
                    <a:pt x="3833" y="8865"/>
                    <a:pt x="3961" y="8749"/>
                    <a:pt x="3917" y="8585"/>
                  </a:cubicBezTo>
                  <a:cubicBezTo>
                    <a:pt x="3268" y="6244"/>
                    <a:pt x="1646" y="2281"/>
                    <a:pt x="417" y="103"/>
                  </a:cubicBezTo>
                  <a:cubicBezTo>
                    <a:pt x="377" y="31"/>
                    <a:pt x="313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7068525" y="7298788"/>
              <a:ext cx="130400" cy="254450"/>
            </a:xfrm>
            <a:custGeom>
              <a:rect b="b" l="l" r="r" t="t"/>
              <a:pathLst>
                <a:path extrusionOk="0" h="10178" w="5216">
                  <a:moveTo>
                    <a:pt x="1111" y="1"/>
                  </a:moveTo>
                  <a:cubicBezTo>
                    <a:pt x="1028" y="1"/>
                    <a:pt x="942" y="17"/>
                    <a:pt x="858" y="50"/>
                  </a:cubicBezTo>
                  <a:lnTo>
                    <a:pt x="209" y="328"/>
                  </a:lnTo>
                  <a:cubicBezTo>
                    <a:pt x="1" y="1209"/>
                    <a:pt x="24" y="2206"/>
                    <a:pt x="70" y="2924"/>
                  </a:cubicBezTo>
                  <a:cubicBezTo>
                    <a:pt x="186" y="4824"/>
                    <a:pt x="858" y="6794"/>
                    <a:pt x="1577" y="8556"/>
                  </a:cubicBezTo>
                  <a:cubicBezTo>
                    <a:pt x="1762" y="9089"/>
                    <a:pt x="1971" y="9622"/>
                    <a:pt x="2156" y="10178"/>
                  </a:cubicBezTo>
                  <a:lnTo>
                    <a:pt x="5215" y="8903"/>
                  </a:lnTo>
                  <a:lnTo>
                    <a:pt x="1716" y="421"/>
                  </a:lnTo>
                  <a:cubicBezTo>
                    <a:pt x="1610" y="158"/>
                    <a:pt x="1372" y="1"/>
                    <a:pt x="111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7533200" y="7353913"/>
              <a:ext cx="96200" cy="77675"/>
            </a:xfrm>
            <a:custGeom>
              <a:rect b="b" l="l" r="r" t="t"/>
              <a:pathLst>
                <a:path extrusionOk="0" h="3107" w="3848">
                  <a:moveTo>
                    <a:pt x="2805" y="1"/>
                  </a:moveTo>
                  <a:cubicBezTo>
                    <a:pt x="1924" y="371"/>
                    <a:pt x="1020" y="696"/>
                    <a:pt x="93" y="928"/>
                  </a:cubicBezTo>
                  <a:cubicBezTo>
                    <a:pt x="70" y="951"/>
                    <a:pt x="24" y="951"/>
                    <a:pt x="0" y="951"/>
                  </a:cubicBezTo>
                  <a:lnTo>
                    <a:pt x="881" y="3106"/>
                  </a:lnTo>
                  <a:lnTo>
                    <a:pt x="1113" y="3083"/>
                  </a:lnTo>
                  <a:lnTo>
                    <a:pt x="3222" y="2921"/>
                  </a:lnTo>
                  <a:cubicBezTo>
                    <a:pt x="3593" y="2898"/>
                    <a:pt x="3847" y="2504"/>
                    <a:pt x="3708" y="2133"/>
                  </a:cubicBezTo>
                  <a:lnTo>
                    <a:pt x="280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6968300" y="7768763"/>
              <a:ext cx="134450" cy="136175"/>
            </a:xfrm>
            <a:custGeom>
              <a:rect b="b" l="l" r="r" t="t"/>
              <a:pathLst>
                <a:path extrusionOk="0" h="5447" w="5378">
                  <a:moveTo>
                    <a:pt x="4056" y="0"/>
                  </a:moveTo>
                  <a:lnTo>
                    <a:pt x="510" y="1460"/>
                  </a:lnTo>
                  <a:cubicBezTo>
                    <a:pt x="510" y="1483"/>
                    <a:pt x="510" y="1483"/>
                    <a:pt x="510" y="1483"/>
                  </a:cubicBezTo>
                  <a:cubicBezTo>
                    <a:pt x="696" y="2364"/>
                    <a:pt x="904" y="3268"/>
                    <a:pt x="696" y="4125"/>
                  </a:cubicBezTo>
                  <a:cubicBezTo>
                    <a:pt x="580" y="4635"/>
                    <a:pt x="325" y="5075"/>
                    <a:pt x="1" y="5446"/>
                  </a:cubicBezTo>
                  <a:lnTo>
                    <a:pt x="5377" y="324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6485675" y="7670263"/>
              <a:ext cx="115325" cy="102000"/>
            </a:xfrm>
            <a:custGeom>
              <a:rect b="b" l="l" r="r" t="t"/>
              <a:pathLst>
                <a:path extrusionOk="0" h="4080" w="4613">
                  <a:moveTo>
                    <a:pt x="3639" y="0"/>
                  </a:moveTo>
                  <a:cubicBezTo>
                    <a:pt x="2758" y="1252"/>
                    <a:pt x="1437" y="2225"/>
                    <a:pt x="1" y="2944"/>
                  </a:cubicBezTo>
                  <a:cubicBezTo>
                    <a:pt x="70" y="3106"/>
                    <a:pt x="418" y="3963"/>
                    <a:pt x="464" y="4079"/>
                  </a:cubicBezTo>
                  <a:lnTo>
                    <a:pt x="4612" y="2364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7122425" y="7309888"/>
              <a:ext cx="130950" cy="259575"/>
            </a:xfrm>
            <a:custGeom>
              <a:rect b="b" l="l" r="r" t="t"/>
              <a:pathLst>
                <a:path extrusionOk="0" h="10383" w="5238">
                  <a:moveTo>
                    <a:pt x="1182" y="0"/>
                  </a:moveTo>
                  <a:lnTo>
                    <a:pt x="0" y="487"/>
                  </a:lnTo>
                  <a:lnTo>
                    <a:pt x="4079" y="10383"/>
                  </a:lnTo>
                  <a:lnTo>
                    <a:pt x="5238" y="9919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7216850" y="7299238"/>
              <a:ext cx="338375" cy="190850"/>
            </a:xfrm>
            <a:custGeom>
              <a:rect b="b" l="l" r="r" t="t"/>
              <a:pathLst>
                <a:path extrusionOk="0" h="7634" w="13535">
                  <a:moveTo>
                    <a:pt x="4778" y="0"/>
                  </a:moveTo>
                  <a:cubicBezTo>
                    <a:pt x="4567" y="0"/>
                    <a:pt x="4356" y="19"/>
                    <a:pt x="4149" y="56"/>
                  </a:cubicBezTo>
                  <a:cubicBezTo>
                    <a:pt x="4056" y="218"/>
                    <a:pt x="4033" y="403"/>
                    <a:pt x="4126" y="565"/>
                  </a:cubicBezTo>
                  <a:lnTo>
                    <a:pt x="5424" y="3740"/>
                  </a:lnTo>
                  <a:cubicBezTo>
                    <a:pt x="5377" y="3740"/>
                    <a:pt x="5331" y="3764"/>
                    <a:pt x="5285" y="3764"/>
                  </a:cubicBezTo>
                  <a:cubicBezTo>
                    <a:pt x="4875" y="3825"/>
                    <a:pt x="4455" y="3861"/>
                    <a:pt x="4034" y="3861"/>
                  </a:cubicBezTo>
                  <a:cubicBezTo>
                    <a:pt x="3191" y="3861"/>
                    <a:pt x="2341" y="3717"/>
                    <a:pt x="1553" y="3346"/>
                  </a:cubicBezTo>
                  <a:cubicBezTo>
                    <a:pt x="974" y="3091"/>
                    <a:pt x="441" y="2697"/>
                    <a:pt x="1" y="2234"/>
                  </a:cubicBezTo>
                  <a:lnTo>
                    <a:pt x="1" y="2234"/>
                  </a:lnTo>
                  <a:lnTo>
                    <a:pt x="2226" y="7634"/>
                  </a:lnTo>
                  <a:lnTo>
                    <a:pt x="6443" y="5896"/>
                  </a:lnTo>
                  <a:lnTo>
                    <a:pt x="6397" y="5780"/>
                  </a:lnTo>
                  <a:lnTo>
                    <a:pt x="6397" y="5780"/>
                  </a:lnTo>
                  <a:cubicBezTo>
                    <a:pt x="6490" y="5826"/>
                    <a:pt x="6606" y="5849"/>
                    <a:pt x="6722" y="5849"/>
                  </a:cubicBezTo>
                  <a:lnTo>
                    <a:pt x="13535" y="5293"/>
                  </a:lnTo>
                  <a:lnTo>
                    <a:pt x="12654" y="3138"/>
                  </a:lnTo>
                  <a:cubicBezTo>
                    <a:pt x="12030" y="3304"/>
                    <a:pt x="11361" y="3420"/>
                    <a:pt x="10713" y="3420"/>
                  </a:cubicBezTo>
                  <a:cubicBezTo>
                    <a:pt x="9819" y="3420"/>
                    <a:pt x="8965" y="3199"/>
                    <a:pt x="8321" y="2582"/>
                  </a:cubicBezTo>
                  <a:cubicBezTo>
                    <a:pt x="7834" y="2118"/>
                    <a:pt x="7533" y="1446"/>
                    <a:pt x="7069" y="936"/>
                  </a:cubicBezTo>
                  <a:cubicBezTo>
                    <a:pt x="6493" y="304"/>
                    <a:pt x="5634" y="0"/>
                    <a:pt x="477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6817675" y="7209063"/>
              <a:ext cx="37100" cy="29950"/>
            </a:xfrm>
            <a:custGeom>
              <a:rect b="b" l="l" r="r" t="t"/>
              <a:pathLst>
                <a:path extrusionOk="0" h="1198" w="1484">
                  <a:moveTo>
                    <a:pt x="0" y="1"/>
                  </a:moveTo>
                  <a:cubicBezTo>
                    <a:pt x="46" y="348"/>
                    <a:pt x="70" y="719"/>
                    <a:pt x="46" y="1067"/>
                  </a:cubicBezTo>
                  <a:cubicBezTo>
                    <a:pt x="226" y="1151"/>
                    <a:pt x="424" y="1197"/>
                    <a:pt x="634" y="1197"/>
                  </a:cubicBezTo>
                  <a:cubicBezTo>
                    <a:pt x="831" y="1197"/>
                    <a:pt x="1039" y="1157"/>
                    <a:pt x="1251" y="1067"/>
                  </a:cubicBezTo>
                  <a:cubicBezTo>
                    <a:pt x="1344" y="1021"/>
                    <a:pt x="1414" y="997"/>
                    <a:pt x="1483" y="951"/>
                  </a:cubicBezTo>
                  <a:cubicBezTo>
                    <a:pt x="950" y="696"/>
                    <a:pt x="440" y="3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6941075" y="7233413"/>
              <a:ext cx="50425" cy="23750"/>
            </a:xfrm>
            <a:custGeom>
              <a:rect b="b" l="l" r="r" t="t"/>
              <a:pathLst>
                <a:path extrusionOk="0" h="950" w="2017">
                  <a:moveTo>
                    <a:pt x="1646" y="0"/>
                  </a:moveTo>
                  <a:cubicBezTo>
                    <a:pt x="1136" y="209"/>
                    <a:pt x="603" y="371"/>
                    <a:pt x="0" y="441"/>
                  </a:cubicBezTo>
                  <a:cubicBezTo>
                    <a:pt x="302" y="765"/>
                    <a:pt x="672" y="858"/>
                    <a:pt x="696" y="881"/>
                  </a:cubicBezTo>
                  <a:cubicBezTo>
                    <a:pt x="767" y="881"/>
                    <a:pt x="866" y="949"/>
                    <a:pt x="1139" y="949"/>
                  </a:cubicBezTo>
                  <a:cubicBezTo>
                    <a:pt x="1222" y="949"/>
                    <a:pt x="1320" y="943"/>
                    <a:pt x="1437" y="927"/>
                  </a:cubicBezTo>
                  <a:cubicBezTo>
                    <a:pt x="1669" y="881"/>
                    <a:pt x="1878" y="788"/>
                    <a:pt x="2017" y="719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6437000" y="7057263"/>
              <a:ext cx="593325" cy="443850"/>
            </a:xfrm>
            <a:custGeom>
              <a:rect b="b" l="l" r="r" t="t"/>
              <a:pathLst>
                <a:path extrusionOk="0" h="17754" w="23733">
                  <a:moveTo>
                    <a:pt x="5517" y="1"/>
                  </a:moveTo>
                  <a:lnTo>
                    <a:pt x="5517" y="1"/>
                  </a:lnTo>
                  <a:cubicBezTo>
                    <a:pt x="5841" y="511"/>
                    <a:pt x="6189" y="1113"/>
                    <a:pt x="6490" y="1762"/>
                  </a:cubicBezTo>
                  <a:cubicBezTo>
                    <a:pt x="6884" y="1762"/>
                    <a:pt x="7278" y="1878"/>
                    <a:pt x="7626" y="2133"/>
                  </a:cubicBezTo>
                  <a:cubicBezTo>
                    <a:pt x="8414" y="2736"/>
                    <a:pt x="8553" y="3871"/>
                    <a:pt x="7950" y="4659"/>
                  </a:cubicBezTo>
                  <a:cubicBezTo>
                    <a:pt x="7834" y="4821"/>
                    <a:pt x="7695" y="4937"/>
                    <a:pt x="7556" y="5030"/>
                  </a:cubicBezTo>
                  <a:cubicBezTo>
                    <a:pt x="7649" y="5725"/>
                    <a:pt x="7695" y="6444"/>
                    <a:pt x="7626" y="7162"/>
                  </a:cubicBezTo>
                  <a:cubicBezTo>
                    <a:pt x="7718" y="7093"/>
                    <a:pt x="7834" y="7046"/>
                    <a:pt x="7927" y="7000"/>
                  </a:cubicBezTo>
                  <a:cubicBezTo>
                    <a:pt x="8133" y="6914"/>
                    <a:pt x="8365" y="6866"/>
                    <a:pt x="8603" y="6866"/>
                  </a:cubicBezTo>
                  <a:cubicBezTo>
                    <a:pt x="8686" y="6866"/>
                    <a:pt x="8770" y="6872"/>
                    <a:pt x="8854" y="6884"/>
                  </a:cubicBezTo>
                  <a:cubicBezTo>
                    <a:pt x="9827" y="7023"/>
                    <a:pt x="10522" y="7927"/>
                    <a:pt x="10407" y="8900"/>
                  </a:cubicBezTo>
                  <a:cubicBezTo>
                    <a:pt x="10314" y="9572"/>
                    <a:pt x="9874" y="10105"/>
                    <a:pt x="9294" y="10337"/>
                  </a:cubicBezTo>
                  <a:cubicBezTo>
                    <a:pt x="9088" y="10423"/>
                    <a:pt x="8856" y="10471"/>
                    <a:pt x="8618" y="10471"/>
                  </a:cubicBezTo>
                  <a:cubicBezTo>
                    <a:pt x="8535" y="10471"/>
                    <a:pt x="8451" y="10465"/>
                    <a:pt x="8367" y="10453"/>
                  </a:cubicBezTo>
                  <a:cubicBezTo>
                    <a:pt x="7788" y="10383"/>
                    <a:pt x="7301" y="10013"/>
                    <a:pt x="7023" y="9526"/>
                  </a:cubicBezTo>
                  <a:cubicBezTo>
                    <a:pt x="6768" y="10152"/>
                    <a:pt x="6397" y="10754"/>
                    <a:pt x="5934" y="11357"/>
                  </a:cubicBezTo>
                  <a:cubicBezTo>
                    <a:pt x="6351" y="11542"/>
                    <a:pt x="6722" y="11890"/>
                    <a:pt x="6907" y="12353"/>
                  </a:cubicBezTo>
                  <a:cubicBezTo>
                    <a:pt x="7278" y="13280"/>
                    <a:pt x="6861" y="14323"/>
                    <a:pt x="5934" y="14694"/>
                  </a:cubicBezTo>
                  <a:cubicBezTo>
                    <a:pt x="5703" y="14792"/>
                    <a:pt x="5465" y="14838"/>
                    <a:pt x="5231" y="14838"/>
                  </a:cubicBezTo>
                  <a:cubicBezTo>
                    <a:pt x="4528" y="14838"/>
                    <a:pt x="3866" y="14417"/>
                    <a:pt x="3570" y="13721"/>
                  </a:cubicBezTo>
                  <a:cubicBezTo>
                    <a:pt x="3570" y="13674"/>
                    <a:pt x="3547" y="13651"/>
                    <a:pt x="3547" y="13605"/>
                  </a:cubicBezTo>
                  <a:cubicBezTo>
                    <a:pt x="2573" y="14300"/>
                    <a:pt x="1415" y="14972"/>
                    <a:pt x="1" y="15598"/>
                  </a:cubicBezTo>
                  <a:cubicBezTo>
                    <a:pt x="995" y="16000"/>
                    <a:pt x="2067" y="16215"/>
                    <a:pt x="3160" y="16215"/>
                  </a:cubicBezTo>
                  <a:cubicBezTo>
                    <a:pt x="4207" y="16215"/>
                    <a:pt x="5272" y="16018"/>
                    <a:pt x="6305" y="15598"/>
                  </a:cubicBezTo>
                  <a:cubicBezTo>
                    <a:pt x="6397" y="15551"/>
                    <a:pt x="6513" y="15505"/>
                    <a:pt x="6606" y="15459"/>
                  </a:cubicBezTo>
                  <a:lnTo>
                    <a:pt x="6606" y="15459"/>
                  </a:lnTo>
                  <a:cubicBezTo>
                    <a:pt x="6397" y="15575"/>
                    <a:pt x="6189" y="15691"/>
                    <a:pt x="5980" y="15830"/>
                  </a:cubicBezTo>
                  <a:lnTo>
                    <a:pt x="6559" y="17753"/>
                  </a:lnTo>
                  <a:lnTo>
                    <a:pt x="23732" y="10708"/>
                  </a:lnTo>
                  <a:lnTo>
                    <a:pt x="22828" y="9016"/>
                  </a:lnTo>
                  <a:cubicBezTo>
                    <a:pt x="21762" y="9526"/>
                    <a:pt x="20557" y="9804"/>
                    <a:pt x="19259" y="9804"/>
                  </a:cubicBezTo>
                  <a:cubicBezTo>
                    <a:pt x="18147" y="9804"/>
                    <a:pt x="17058" y="9595"/>
                    <a:pt x="16015" y="9178"/>
                  </a:cubicBezTo>
                  <a:cubicBezTo>
                    <a:pt x="15667" y="9016"/>
                    <a:pt x="15320" y="8854"/>
                    <a:pt x="14995" y="8668"/>
                  </a:cubicBezTo>
                  <a:cubicBezTo>
                    <a:pt x="14485" y="10291"/>
                    <a:pt x="13280" y="11612"/>
                    <a:pt x="11913" y="12585"/>
                  </a:cubicBezTo>
                  <a:cubicBezTo>
                    <a:pt x="10499" y="13582"/>
                    <a:pt x="8923" y="14277"/>
                    <a:pt x="7394" y="15042"/>
                  </a:cubicBezTo>
                  <a:cubicBezTo>
                    <a:pt x="10847" y="12979"/>
                    <a:pt x="12376" y="8622"/>
                    <a:pt x="10801" y="4775"/>
                  </a:cubicBezTo>
                  <a:cubicBezTo>
                    <a:pt x="9804" y="2388"/>
                    <a:pt x="7811" y="696"/>
                    <a:pt x="551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6839675" y="6891563"/>
              <a:ext cx="313475" cy="405400"/>
            </a:xfrm>
            <a:custGeom>
              <a:rect b="b" l="l" r="r" t="t"/>
              <a:pathLst>
                <a:path extrusionOk="0" h="16216" w="12539">
                  <a:moveTo>
                    <a:pt x="5493" y="1"/>
                  </a:moveTo>
                  <a:lnTo>
                    <a:pt x="5493" y="1"/>
                  </a:lnTo>
                  <a:cubicBezTo>
                    <a:pt x="5841" y="534"/>
                    <a:pt x="6165" y="1113"/>
                    <a:pt x="6490" y="1762"/>
                  </a:cubicBezTo>
                  <a:cubicBezTo>
                    <a:pt x="6884" y="1762"/>
                    <a:pt x="7278" y="1878"/>
                    <a:pt x="7602" y="2133"/>
                  </a:cubicBezTo>
                  <a:cubicBezTo>
                    <a:pt x="8390" y="2759"/>
                    <a:pt x="8529" y="3871"/>
                    <a:pt x="7927" y="4682"/>
                  </a:cubicBezTo>
                  <a:cubicBezTo>
                    <a:pt x="7811" y="4821"/>
                    <a:pt x="7672" y="4937"/>
                    <a:pt x="7533" y="5053"/>
                  </a:cubicBezTo>
                  <a:cubicBezTo>
                    <a:pt x="7648" y="5725"/>
                    <a:pt x="7695" y="6444"/>
                    <a:pt x="7625" y="7162"/>
                  </a:cubicBezTo>
                  <a:cubicBezTo>
                    <a:pt x="7718" y="7092"/>
                    <a:pt x="7811" y="7046"/>
                    <a:pt x="7903" y="7000"/>
                  </a:cubicBezTo>
                  <a:cubicBezTo>
                    <a:pt x="8127" y="6914"/>
                    <a:pt x="8350" y="6866"/>
                    <a:pt x="8583" y="6866"/>
                  </a:cubicBezTo>
                  <a:cubicBezTo>
                    <a:pt x="8664" y="6866"/>
                    <a:pt x="8747" y="6872"/>
                    <a:pt x="8830" y="6884"/>
                  </a:cubicBezTo>
                  <a:cubicBezTo>
                    <a:pt x="9827" y="7023"/>
                    <a:pt x="10522" y="7927"/>
                    <a:pt x="10383" y="8923"/>
                  </a:cubicBezTo>
                  <a:cubicBezTo>
                    <a:pt x="10290" y="9572"/>
                    <a:pt x="9873" y="10105"/>
                    <a:pt x="9294" y="10337"/>
                  </a:cubicBezTo>
                  <a:cubicBezTo>
                    <a:pt x="9070" y="10423"/>
                    <a:pt x="8847" y="10471"/>
                    <a:pt x="8614" y="10471"/>
                  </a:cubicBezTo>
                  <a:cubicBezTo>
                    <a:pt x="8533" y="10471"/>
                    <a:pt x="8451" y="10465"/>
                    <a:pt x="8367" y="10453"/>
                  </a:cubicBezTo>
                  <a:cubicBezTo>
                    <a:pt x="7764" y="10383"/>
                    <a:pt x="7278" y="10036"/>
                    <a:pt x="7023" y="9526"/>
                  </a:cubicBezTo>
                  <a:cubicBezTo>
                    <a:pt x="6745" y="10152"/>
                    <a:pt x="6397" y="10777"/>
                    <a:pt x="5910" y="11380"/>
                  </a:cubicBezTo>
                  <a:cubicBezTo>
                    <a:pt x="6351" y="11542"/>
                    <a:pt x="6698" y="11890"/>
                    <a:pt x="6907" y="12353"/>
                  </a:cubicBezTo>
                  <a:cubicBezTo>
                    <a:pt x="7278" y="13280"/>
                    <a:pt x="6837" y="14323"/>
                    <a:pt x="5910" y="14717"/>
                  </a:cubicBezTo>
                  <a:cubicBezTo>
                    <a:pt x="5693" y="14806"/>
                    <a:pt x="5467" y="14848"/>
                    <a:pt x="5243" y="14848"/>
                  </a:cubicBezTo>
                  <a:cubicBezTo>
                    <a:pt x="4535" y="14848"/>
                    <a:pt x="3851" y="14425"/>
                    <a:pt x="3570" y="13721"/>
                  </a:cubicBezTo>
                  <a:cubicBezTo>
                    <a:pt x="3546" y="13697"/>
                    <a:pt x="3523" y="13651"/>
                    <a:pt x="3523" y="13605"/>
                  </a:cubicBezTo>
                  <a:cubicBezTo>
                    <a:pt x="2550" y="14323"/>
                    <a:pt x="1391" y="14972"/>
                    <a:pt x="1" y="15598"/>
                  </a:cubicBezTo>
                  <a:cubicBezTo>
                    <a:pt x="995" y="16000"/>
                    <a:pt x="2061" y="16215"/>
                    <a:pt x="3147" y="16215"/>
                  </a:cubicBezTo>
                  <a:cubicBezTo>
                    <a:pt x="4189" y="16215"/>
                    <a:pt x="5249" y="16017"/>
                    <a:pt x="6281" y="15598"/>
                  </a:cubicBezTo>
                  <a:cubicBezTo>
                    <a:pt x="10499" y="13860"/>
                    <a:pt x="12538" y="9016"/>
                    <a:pt x="10800" y="4798"/>
                  </a:cubicBezTo>
                  <a:cubicBezTo>
                    <a:pt x="9804" y="2388"/>
                    <a:pt x="7811" y="696"/>
                    <a:pt x="54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7051150" y="7521363"/>
              <a:ext cx="210925" cy="238150"/>
            </a:xfrm>
            <a:custGeom>
              <a:rect b="b" l="l" r="r" t="t"/>
              <a:pathLst>
                <a:path extrusionOk="0" h="9526" w="8437">
                  <a:moveTo>
                    <a:pt x="5910" y="0"/>
                  </a:moveTo>
                  <a:lnTo>
                    <a:pt x="2851" y="1275"/>
                  </a:lnTo>
                  <a:cubicBezTo>
                    <a:pt x="3037" y="1901"/>
                    <a:pt x="3176" y="2573"/>
                    <a:pt x="3106" y="3245"/>
                  </a:cubicBezTo>
                  <a:cubicBezTo>
                    <a:pt x="2874" y="5052"/>
                    <a:pt x="1507" y="6072"/>
                    <a:pt x="1" y="6837"/>
                  </a:cubicBezTo>
                  <a:lnTo>
                    <a:pt x="1090" y="9525"/>
                  </a:lnTo>
                  <a:lnTo>
                    <a:pt x="7950" y="6698"/>
                  </a:lnTo>
                  <a:cubicBezTo>
                    <a:pt x="8274" y="6559"/>
                    <a:pt x="8436" y="6188"/>
                    <a:pt x="8297" y="5840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6855325" y="7822563"/>
              <a:ext cx="422400" cy="290375"/>
            </a:xfrm>
            <a:custGeom>
              <a:rect b="b" l="l" r="r" t="t"/>
              <a:pathLst>
                <a:path extrusionOk="0" h="11615" w="16896">
                  <a:moveTo>
                    <a:pt x="12733" y="1"/>
                  </a:moveTo>
                  <a:cubicBezTo>
                    <a:pt x="12606" y="1"/>
                    <a:pt x="12478" y="24"/>
                    <a:pt x="12353" y="73"/>
                  </a:cubicBezTo>
                  <a:lnTo>
                    <a:pt x="11889" y="258"/>
                  </a:lnTo>
                  <a:cubicBezTo>
                    <a:pt x="13025" y="2599"/>
                    <a:pt x="12098" y="4407"/>
                    <a:pt x="7440" y="6330"/>
                  </a:cubicBezTo>
                  <a:cubicBezTo>
                    <a:pt x="5701" y="7049"/>
                    <a:pt x="3917" y="7605"/>
                    <a:pt x="2318" y="8578"/>
                  </a:cubicBezTo>
                  <a:cubicBezTo>
                    <a:pt x="1321" y="9181"/>
                    <a:pt x="487" y="10224"/>
                    <a:pt x="0" y="11359"/>
                  </a:cubicBezTo>
                  <a:lnTo>
                    <a:pt x="24" y="11521"/>
                  </a:lnTo>
                  <a:lnTo>
                    <a:pt x="70" y="11614"/>
                  </a:lnTo>
                  <a:lnTo>
                    <a:pt x="16895" y="4708"/>
                  </a:lnTo>
                  <a:lnTo>
                    <a:pt x="16849" y="4592"/>
                  </a:lnTo>
                  <a:lnTo>
                    <a:pt x="13813" y="768"/>
                  </a:lnTo>
                  <a:lnTo>
                    <a:pt x="13488" y="374"/>
                  </a:lnTo>
                  <a:cubicBezTo>
                    <a:pt x="13310" y="130"/>
                    <a:pt x="13029" y="1"/>
                    <a:pt x="1273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6264850" y="6871863"/>
              <a:ext cx="1374400" cy="1288750"/>
            </a:xfrm>
            <a:custGeom>
              <a:rect b="b" l="l" r="r" t="t"/>
              <a:pathLst>
                <a:path extrusionOk="0" h="51550" w="54976">
                  <a:moveTo>
                    <a:pt x="26129" y="446"/>
                  </a:moveTo>
                  <a:cubicBezTo>
                    <a:pt x="29391" y="446"/>
                    <a:pt x="32477" y="2391"/>
                    <a:pt x="33793" y="5586"/>
                  </a:cubicBezTo>
                  <a:cubicBezTo>
                    <a:pt x="35647" y="10105"/>
                    <a:pt x="33168" y="15065"/>
                    <a:pt x="28903" y="16525"/>
                  </a:cubicBezTo>
                  <a:lnTo>
                    <a:pt x="28880" y="16525"/>
                  </a:lnTo>
                  <a:cubicBezTo>
                    <a:pt x="27949" y="16853"/>
                    <a:pt x="27013" y="17007"/>
                    <a:pt x="26101" y="17007"/>
                  </a:cubicBezTo>
                  <a:cubicBezTo>
                    <a:pt x="25015" y="17007"/>
                    <a:pt x="23963" y="16789"/>
                    <a:pt x="22994" y="16386"/>
                  </a:cubicBezTo>
                  <a:cubicBezTo>
                    <a:pt x="16203" y="13605"/>
                    <a:pt x="16134" y="3871"/>
                    <a:pt x="22994" y="1067"/>
                  </a:cubicBezTo>
                  <a:cubicBezTo>
                    <a:pt x="24022" y="645"/>
                    <a:pt x="25085" y="446"/>
                    <a:pt x="26129" y="446"/>
                  </a:cubicBezTo>
                  <a:close/>
                  <a:moveTo>
                    <a:pt x="49761" y="10963"/>
                  </a:moveTo>
                  <a:cubicBezTo>
                    <a:pt x="49970" y="10963"/>
                    <a:pt x="50178" y="11102"/>
                    <a:pt x="50271" y="11334"/>
                  </a:cubicBezTo>
                  <a:lnTo>
                    <a:pt x="54442" y="21415"/>
                  </a:lnTo>
                  <a:cubicBezTo>
                    <a:pt x="54581" y="21786"/>
                    <a:pt x="54327" y="22180"/>
                    <a:pt x="53956" y="22203"/>
                  </a:cubicBezTo>
                  <a:lnTo>
                    <a:pt x="51847" y="22365"/>
                  </a:lnTo>
                  <a:lnTo>
                    <a:pt x="47768" y="12469"/>
                  </a:lnTo>
                  <a:cubicBezTo>
                    <a:pt x="49367" y="11171"/>
                    <a:pt x="49390" y="10963"/>
                    <a:pt x="49761" y="10963"/>
                  </a:cubicBezTo>
                  <a:close/>
                  <a:moveTo>
                    <a:pt x="47420" y="12770"/>
                  </a:moveTo>
                  <a:lnTo>
                    <a:pt x="51383" y="22411"/>
                  </a:lnTo>
                  <a:cubicBezTo>
                    <a:pt x="45250" y="22911"/>
                    <a:pt x="44783" y="22945"/>
                    <a:pt x="44741" y="22945"/>
                  </a:cubicBezTo>
                  <a:cubicBezTo>
                    <a:pt x="44734" y="22945"/>
                    <a:pt x="44738" y="22944"/>
                    <a:pt x="44732" y="22944"/>
                  </a:cubicBezTo>
                  <a:cubicBezTo>
                    <a:pt x="44523" y="22944"/>
                    <a:pt x="44315" y="22805"/>
                    <a:pt x="44222" y="22597"/>
                  </a:cubicBezTo>
                  <a:cubicBezTo>
                    <a:pt x="42252" y="17568"/>
                    <a:pt x="41835" y="17429"/>
                    <a:pt x="42345" y="17011"/>
                  </a:cubicBezTo>
                  <a:lnTo>
                    <a:pt x="47420" y="12770"/>
                  </a:lnTo>
                  <a:close/>
                  <a:moveTo>
                    <a:pt x="10019" y="7022"/>
                  </a:moveTo>
                  <a:cubicBezTo>
                    <a:pt x="11341" y="7022"/>
                    <a:pt x="12714" y="7359"/>
                    <a:pt x="14048" y="8112"/>
                  </a:cubicBezTo>
                  <a:cubicBezTo>
                    <a:pt x="20792" y="11774"/>
                    <a:pt x="19239" y="22295"/>
                    <a:pt x="11221" y="23547"/>
                  </a:cubicBezTo>
                  <a:cubicBezTo>
                    <a:pt x="10827" y="23598"/>
                    <a:pt x="10439" y="23623"/>
                    <a:pt x="10058" y="23623"/>
                  </a:cubicBezTo>
                  <a:cubicBezTo>
                    <a:pt x="6499" y="23623"/>
                    <a:pt x="3582" y="21447"/>
                    <a:pt x="2368" y="18495"/>
                  </a:cubicBezTo>
                  <a:cubicBezTo>
                    <a:pt x="1" y="12699"/>
                    <a:pt x="4588" y="7022"/>
                    <a:pt x="10019" y="7022"/>
                  </a:cubicBezTo>
                  <a:close/>
                  <a:moveTo>
                    <a:pt x="41719" y="17568"/>
                  </a:moveTo>
                  <a:lnTo>
                    <a:pt x="41719" y="17568"/>
                  </a:lnTo>
                  <a:cubicBezTo>
                    <a:pt x="41742" y="17846"/>
                    <a:pt x="41696" y="17614"/>
                    <a:pt x="43805" y="22759"/>
                  </a:cubicBezTo>
                  <a:cubicBezTo>
                    <a:pt x="43851" y="22852"/>
                    <a:pt x="43898" y="22921"/>
                    <a:pt x="43944" y="22991"/>
                  </a:cubicBezTo>
                  <a:lnTo>
                    <a:pt x="40630" y="24358"/>
                  </a:lnTo>
                  <a:lnTo>
                    <a:pt x="38405" y="18935"/>
                  </a:lnTo>
                  <a:lnTo>
                    <a:pt x="41719" y="17568"/>
                  </a:lnTo>
                  <a:close/>
                  <a:moveTo>
                    <a:pt x="18335" y="12631"/>
                  </a:moveTo>
                  <a:lnTo>
                    <a:pt x="18335" y="12631"/>
                  </a:lnTo>
                  <a:cubicBezTo>
                    <a:pt x="19848" y="15707"/>
                    <a:pt x="22996" y="17459"/>
                    <a:pt x="26168" y="17459"/>
                  </a:cubicBezTo>
                  <a:cubicBezTo>
                    <a:pt x="27418" y="17459"/>
                    <a:pt x="28671" y="17187"/>
                    <a:pt x="29830" y="16617"/>
                  </a:cubicBezTo>
                  <a:lnTo>
                    <a:pt x="30410" y="17730"/>
                  </a:lnTo>
                  <a:lnTo>
                    <a:pt x="13330" y="24752"/>
                  </a:lnTo>
                  <a:lnTo>
                    <a:pt x="13330" y="24752"/>
                  </a:lnTo>
                  <a:cubicBezTo>
                    <a:pt x="13313" y="24689"/>
                    <a:pt x="13066" y="23871"/>
                    <a:pt x="12959" y="23570"/>
                  </a:cubicBezTo>
                  <a:cubicBezTo>
                    <a:pt x="15137" y="22805"/>
                    <a:pt x="17038" y="21206"/>
                    <a:pt x="18081" y="18703"/>
                  </a:cubicBezTo>
                  <a:cubicBezTo>
                    <a:pt x="18961" y="16594"/>
                    <a:pt x="18961" y="14485"/>
                    <a:pt x="18335" y="12631"/>
                  </a:cubicBezTo>
                  <a:close/>
                  <a:moveTo>
                    <a:pt x="36737" y="17058"/>
                  </a:moveTo>
                  <a:cubicBezTo>
                    <a:pt x="37385" y="17058"/>
                    <a:pt x="37385" y="17823"/>
                    <a:pt x="37826" y="18703"/>
                  </a:cubicBezTo>
                  <a:lnTo>
                    <a:pt x="40398" y="24937"/>
                  </a:lnTo>
                  <a:lnTo>
                    <a:pt x="40908" y="26212"/>
                  </a:lnTo>
                  <a:cubicBezTo>
                    <a:pt x="41047" y="26513"/>
                    <a:pt x="40885" y="26884"/>
                    <a:pt x="40584" y="27000"/>
                  </a:cubicBezTo>
                  <a:lnTo>
                    <a:pt x="38591" y="27811"/>
                  </a:lnTo>
                  <a:lnTo>
                    <a:pt x="37779" y="25818"/>
                  </a:lnTo>
                  <a:lnTo>
                    <a:pt x="34512" y="17915"/>
                  </a:lnTo>
                  <a:cubicBezTo>
                    <a:pt x="36597" y="17081"/>
                    <a:pt x="36528" y="17058"/>
                    <a:pt x="36737" y="17058"/>
                  </a:cubicBezTo>
                  <a:close/>
                  <a:moveTo>
                    <a:pt x="33260" y="17081"/>
                  </a:moveTo>
                  <a:cubicBezTo>
                    <a:pt x="33816" y="17081"/>
                    <a:pt x="33909" y="17614"/>
                    <a:pt x="33956" y="17660"/>
                  </a:cubicBezTo>
                  <a:cubicBezTo>
                    <a:pt x="37087" y="25306"/>
                    <a:pt x="37203" y="25583"/>
                    <a:pt x="37200" y="25583"/>
                  </a:cubicBezTo>
                  <a:cubicBezTo>
                    <a:pt x="37200" y="25583"/>
                    <a:pt x="37199" y="25581"/>
                    <a:pt x="37199" y="25581"/>
                  </a:cubicBezTo>
                  <a:lnTo>
                    <a:pt x="37199" y="25581"/>
                  </a:lnTo>
                  <a:cubicBezTo>
                    <a:pt x="37199" y="25581"/>
                    <a:pt x="37199" y="25583"/>
                    <a:pt x="37200" y="25586"/>
                  </a:cubicBezTo>
                  <a:lnTo>
                    <a:pt x="36968" y="25679"/>
                  </a:lnTo>
                  <a:lnTo>
                    <a:pt x="36551" y="25841"/>
                  </a:lnTo>
                  <a:cubicBezTo>
                    <a:pt x="33886" y="26954"/>
                    <a:pt x="14720" y="34810"/>
                    <a:pt x="14025" y="35111"/>
                  </a:cubicBezTo>
                  <a:cubicBezTo>
                    <a:pt x="14002" y="35089"/>
                    <a:pt x="12112" y="30484"/>
                    <a:pt x="12118" y="30484"/>
                  </a:cubicBezTo>
                  <a:lnTo>
                    <a:pt x="12118" y="30484"/>
                  </a:lnTo>
                  <a:cubicBezTo>
                    <a:pt x="12118" y="30484"/>
                    <a:pt x="12120" y="30489"/>
                    <a:pt x="12125" y="30499"/>
                  </a:cubicBezTo>
                  <a:lnTo>
                    <a:pt x="10688" y="27023"/>
                  </a:lnTo>
                  <a:cubicBezTo>
                    <a:pt x="10549" y="26676"/>
                    <a:pt x="10711" y="26305"/>
                    <a:pt x="11058" y="26166"/>
                  </a:cubicBezTo>
                  <a:lnTo>
                    <a:pt x="13052" y="25331"/>
                  </a:lnTo>
                  <a:lnTo>
                    <a:pt x="13445" y="25169"/>
                  </a:lnTo>
                  <a:lnTo>
                    <a:pt x="30618" y="18124"/>
                  </a:lnTo>
                  <a:lnTo>
                    <a:pt x="31012" y="17962"/>
                  </a:lnTo>
                  <a:cubicBezTo>
                    <a:pt x="33029" y="17151"/>
                    <a:pt x="33029" y="17081"/>
                    <a:pt x="33260" y="17081"/>
                  </a:cubicBezTo>
                  <a:close/>
                  <a:moveTo>
                    <a:pt x="37362" y="25980"/>
                  </a:moveTo>
                  <a:cubicBezTo>
                    <a:pt x="37362" y="26025"/>
                    <a:pt x="38363" y="28398"/>
                    <a:pt x="38362" y="28398"/>
                  </a:cubicBezTo>
                  <a:cubicBezTo>
                    <a:pt x="38362" y="28398"/>
                    <a:pt x="38361" y="28396"/>
                    <a:pt x="38359" y="28390"/>
                  </a:cubicBezTo>
                  <a:lnTo>
                    <a:pt x="38359" y="28390"/>
                  </a:lnTo>
                  <a:lnTo>
                    <a:pt x="39749" y="31820"/>
                  </a:lnTo>
                  <a:cubicBezTo>
                    <a:pt x="39888" y="32168"/>
                    <a:pt x="39749" y="32539"/>
                    <a:pt x="39402" y="32678"/>
                  </a:cubicBezTo>
                  <a:lnTo>
                    <a:pt x="32959" y="35320"/>
                  </a:lnTo>
                  <a:lnTo>
                    <a:pt x="32542" y="35505"/>
                  </a:lnTo>
                  <a:cubicBezTo>
                    <a:pt x="32542" y="35459"/>
                    <a:pt x="29923" y="29086"/>
                    <a:pt x="29900" y="29063"/>
                  </a:cubicBezTo>
                  <a:cubicBezTo>
                    <a:pt x="30966" y="28622"/>
                    <a:pt x="35647" y="26699"/>
                    <a:pt x="36713" y="26258"/>
                  </a:cubicBezTo>
                  <a:lnTo>
                    <a:pt x="37131" y="26073"/>
                  </a:lnTo>
                  <a:lnTo>
                    <a:pt x="37362" y="25980"/>
                  </a:lnTo>
                  <a:close/>
                  <a:moveTo>
                    <a:pt x="11893" y="31079"/>
                  </a:moveTo>
                  <a:lnTo>
                    <a:pt x="13237" y="34393"/>
                  </a:lnTo>
                  <a:lnTo>
                    <a:pt x="9714" y="35853"/>
                  </a:lnTo>
                  <a:cubicBezTo>
                    <a:pt x="9691" y="35807"/>
                    <a:pt x="9483" y="35273"/>
                    <a:pt x="9251" y="34717"/>
                  </a:cubicBezTo>
                  <a:cubicBezTo>
                    <a:pt x="9251" y="34717"/>
                    <a:pt x="9228" y="34717"/>
                    <a:pt x="9228" y="34694"/>
                  </a:cubicBezTo>
                  <a:cubicBezTo>
                    <a:pt x="9228" y="34694"/>
                    <a:pt x="8370" y="32562"/>
                    <a:pt x="8347" y="32516"/>
                  </a:cubicBezTo>
                  <a:lnTo>
                    <a:pt x="11893" y="31079"/>
                  </a:lnTo>
                  <a:close/>
                  <a:moveTo>
                    <a:pt x="7937" y="32677"/>
                  </a:moveTo>
                  <a:cubicBezTo>
                    <a:pt x="7938" y="32677"/>
                    <a:pt x="7936" y="32677"/>
                    <a:pt x="7930" y="32678"/>
                  </a:cubicBezTo>
                  <a:lnTo>
                    <a:pt x="7930" y="32701"/>
                  </a:lnTo>
                  <a:cubicBezTo>
                    <a:pt x="7999" y="32840"/>
                    <a:pt x="8764" y="34717"/>
                    <a:pt x="8810" y="34856"/>
                  </a:cubicBezTo>
                  <a:cubicBezTo>
                    <a:pt x="8810" y="34856"/>
                    <a:pt x="8996" y="35273"/>
                    <a:pt x="8996" y="35297"/>
                  </a:cubicBezTo>
                  <a:cubicBezTo>
                    <a:pt x="9019" y="35343"/>
                    <a:pt x="9297" y="35992"/>
                    <a:pt x="9297" y="36015"/>
                  </a:cubicBezTo>
                  <a:cubicBezTo>
                    <a:pt x="9275" y="36037"/>
                    <a:pt x="7489" y="37438"/>
                    <a:pt x="7373" y="37542"/>
                  </a:cubicBezTo>
                  <a:lnTo>
                    <a:pt x="7373" y="37542"/>
                  </a:lnTo>
                  <a:lnTo>
                    <a:pt x="5496" y="32956"/>
                  </a:lnTo>
                  <a:cubicBezTo>
                    <a:pt x="5519" y="32956"/>
                    <a:pt x="7905" y="32677"/>
                    <a:pt x="7937" y="32677"/>
                  </a:cubicBezTo>
                  <a:close/>
                  <a:moveTo>
                    <a:pt x="5033" y="33025"/>
                  </a:moveTo>
                  <a:lnTo>
                    <a:pt x="7003" y="37823"/>
                  </a:lnTo>
                  <a:lnTo>
                    <a:pt x="6748" y="38031"/>
                  </a:lnTo>
                  <a:lnTo>
                    <a:pt x="6400" y="38286"/>
                  </a:lnTo>
                  <a:cubicBezTo>
                    <a:pt x="6400" y="38286"/>
                    <a:pt x="6400" y="38286"/>
                    <a:pt x="6400" y="38309"/>
                  </a:cubicBezTo>
                  <a:lnTo>
                    <a:pt x="6377" y="38309"/>
                  </a:lnTo>
                  <a:cubicBezTo>
                    <a:pt x="6354" y="38333"/>
                    <a:pt x="6308" y="38356"/>
                    <a:pt x="6284" y="38379"/>
                  </a:cubicBezTo>
                  <a:cubicBezTo>
                    <a:pt x="6238" y="38402"/>
                    <a:pt x="6168" y="38425"/>
                    <a:pt x="6122" y="38448"/>
                  </a:cubicBezTo>
                  <a:cubicBezTo>
                    <a:pt x="6029" y="38472"/>
                    <a:pt x="5937" y="38495"/>
                    <a:pt x="5821" y="38495"/>
                  </a:cubicBezTo>
                  <a:cubicBezTo>
                    <a:pt x="5473" y="38495"/>
                    <a:pt x="5102" y="38263"/>
                    <a:pt x="4963" y="37892"/>
                  </a:cubicBezTo>
                  <a:lnTo>
                    <a:pt x="3527" y="34393"/>
                  </a:lnTo>
                  <a:cubicBezTo>
                    <a:pt x="3318" y="33906"/>
                    <a:pt x="3550" y="33373"/>
                    <a:pt x="4013" y="33165"/>
                  </a:cubicBezTo>
                  <a:cubicBezTo>
                    <a:pt x="4106" y="33141"/>
                    <a:pt x="4199" y="33118"/>
                    <a:pt x="4291" y="33118"/>
                  </a:cubicBezTo>
                  <a:lnTo>
                    <a:pt x="5033" y="33025"/>
                  </a:lnTo>
                  <a:close/>
                  <a:moveTo>
                    <a:pt x="29506" y="29225"/>
                  </a:moveTo>
                  <a:cubicBezTo>
                    <a:pt x="30793" y="32372"/>
                    <a:pt x="31118" y="33167"/>
                    <a:pt x="31118" y="33167"/>
                  </a:cubicBezTo>
                  <a:cubicBezTo>
                    <a:pt x="31118" y="33167"/>
                    <a:pt x="30780" y="32338"/>
                    <a:pt x="30781" y="32338"/>
                  </a:cubicBezTo>
                  <a:lnTo>
                    <a:pt x="30781" y="32338"/>
                  </a:lnTo>
                  <a:cubicBezTo>
                    <a:pt x="30782" y="32338"/>
                    <a:pt x="31066" y="33028"/>
                    <a:pt x="32148" y="35667"/>
                  </a:cubicBezTo>
                  <a:cubicBezTo>
                    <a:pt x="19123" y="41021"/>
                    <a:pt x="27675" y="37498"/>
                    <a:pt x="17455" y="41716"/>
                  </a:cubicBezTo>
                  <a:cubicBezTo>
                    <a:pt x="17362" y="41739"/>
                    <a:pt x="17269" y="41763"/>
                    <a:pt x="17200" y="41763"/>
                  </a:cubicBezTo>
                  <a:cubicBezTo>
                    <a:pt x="16945" y="41763"/>
                    <a:pt x="16690" y="41600"/>
                    <a:pt x="16574" y="41345"/>
                  </a:cubicBezTo>
                  <a:lnTo>
                    <a:pt x="14187" y="35505"/>
                  </a:lnTo>
                  <a:lnTo>
                    <a:pt x="29506" y="29225"/>
                  </a:lnTo>
                  <a:close/>
                  <a:moveTo>
                    <a:pt x="32264" y="36085"/>
                  </a:moveTo>
                  <a:lnTo>
                    <a:pt x="33422" y="38912"/>
                  </a:lnTo>
                  <a:lnTo>
                    <a:pt x="26076" y="41925"/>
                  </a:lnTo>
                  <a:lnTo>
                    <a:pt x="24917" y="39121"/>
                  </a:lnTo>
                  <a:lnTo>
                    <a:pt x="32264" y="36085"/>
                  </a:lnTo>
                  <a:close/>
                  <a:moveTo>
                    <a:pt x="36343" y="38240"/>
                  </a:moveTo>
                  <a:cubicBezTo>
                    <a:pt x="36574" y="38240"/>
                    <a:pt x="36806" y="38356"/>
                    <a:pt x="36945" y="38541"/>
                  </a:cubicBezTo>
                  <a:lnTo>
                    <a:pt x="40190" y="42620"/>
                  </a:lnTo>
                  <a:lnTo>
                    <a:pt x="23851" y="49341"/>
                  </a:lnTo>
                  <a:cubicBezTo>
                    <a:pt x="23843" y="49277"/>
                    <a:pt x="23840" y="49256"/>
                    <a:pt x="23839" y="49256"/>
                  </a:cubicBezTo>
                  <a:lnTo>
                    <a:pt x="23839" y="49256"/>
                  </a:lnTo>
                  <a:cubicBezTo>
                    <a:pt x="23838" y="49256"/>
                    <a:pt x="23839" y="49259"/>
                    <a:pt x="23839" y="49263"/>
                  </a:cubicBezTo>
                  <a:lnTo>
                    <a:pt x="23839" y="49263"/>
                  </a:lnTo>
                  <a:cubicBezTo>
                    <a:pt x="23812" y="48993"/>
                    <a:pt x="23698" y="47903"/>
                    <a:pt x="23295" y="44150"/>
                  </a:cubicBezTo>
                  <a:cubicBezTo>
                    <a:pt x="23249" y="43825"/>
                    <a:pt x="23434" y="43501"/>
                    <a:pt x="23758" y="43362"/>
                  </a:cubicBezTo>
                  <a:cubicBezTo>
                    <a:pt x="24037" y="43246"/>
                    <a:pt x="36064" y="38240"/>
                    <a:pt x="36343" y="38240"/>
                  </a:cubicBezTo>
                  <a:close/>
                  <a:moveTo>
                    <a:pt x="40398" y="43014"/>
                  </a:moveTo>
                  <a:lnTo>
                    <a:pt x="40815" y="44057"/>
                  </a:lnTo>
                  <a:cubicBezTo>
                    <a:pt x="40931" y="44312"/>
                    <a:pt x="40792" y="44590"/>
                    <a:pt x="40537" y="44706"/>
                  </a:cubicBezTo>
                  <a:lnTo>
                    <a:pt x="25056" y="51079"/>
                  </a:lnTo>
                  <a:cubicBezTo>
                    <a:pt x="24997" y="51100"/>
                    <a:pt x="24937" y="51111"/>
                    <a:pt x="24878" y="51111"/>
                  </a:cubicBezTo>
                  <a:cubicBezTo>
                    <a:pt x="24681" y="51111"/>
                    <a:pt x="24496" y="50997"/>
                    <a:pt x="24407" y="50801"/>
                  </a:cubicBezTo>
                  <a:lnTo>
                    <a:pt x="23967" y="49758"/>
                  </a:lnTo>
                  <a:lnTo>
                    <a:pt x="40398" y="43014"/>
                  </a:lnTo>
                  <a:close/>
                  <a:moveTo>
                    <a:pt x="26119" y="0"/>
                  </a:moveTo>
                  <a:cubicBezTo>
                    <a:pt x="25015" y="0"/>
                    <a:pt x="23892" y="209"/>
                    <a:pt x="22808" y="650"/>
                  </a:cubicBezTo>
                  <a:cubicBezTo>
                    <a:pt x="18614" y="2388"/>
                    <a:pt x="16366" y="7093"/>
                    <a:pt x="17895" y="11565"/>
                  </a:cubicBezTo>
                  <a:cubicBezTo>
                    <a:pt x="16455" y="8651"/>
                    <a:pt x="13420" y="6614"/>
                    <a:pt x="10037" y="6614"/>
                  </a:cubicBezTo>
                  <a:cubicBezTo>
                    <a:pt x="8955" y="6614"/>
                    <a:pt x="7837" y="6823"/>
                    <a:pt x="6725" y="7278"/>
                  </a:cubicBezTo>
                  <a:cubicBezTo>
                    <a:pt x="2275" y="9109"/>
                    <a:pt x="143" y="14207"/>
                    <a:pt x="1974" y="18657"/>
                  </a:cubicBezTo>
                  <a:cubicBezTo>
                    <a:pt x="3432" y="22238"/>
                    <a:pt x="6727" y="24040"/>
                    <a:pt x="10034" y="24040"/>
                  </a:cubicBezTo>
                  <a:cubicBezTo>
                    <a:pt x="10879" y="24040"/>
                    <a:pt x="11725" y="23922"/>
                    <a:pt x="12542" y="23686"/>
                  </a:cubicBezTo>
                  <a:cubicBezTo>
                    <a:pt x="12634" y="23987"/>
                    <a:pt x="12912" y="24891"/>
                    <a:pt x="12912" y="24914"/>
                  </a:cubicBezTo>
                  <a:lnTo>
                    <a:pt x="10896" y="25749"/>
                  </a:lnTo>
                  <a:cubicBezTo>
                    <a:pt x="10317" y="25980"/>
                    <a:pt x="10062" y="26629"/>
                    <a:pt x="10294" y="27185"/>
                  </a:cubicBezTo>
                  <a:lnTo>
                    <a:pt x="11707" y="30662"/>
                  </a:lnTo>
                  <a:lnTo>
                    <a:pt x="7860" y="32238"/>
                  </a:lnTo>
                  <a:lnTo>
                    <a:pt x="4987" y="32585"/>
                  </a:lnTo>
                  <a:lnTo>
                    <a:pt x="4222" y="32655"/>
                  </a:lnTo>
                  <a:cubicBezTo>
                    <a:pt x="3341" y="32747"/>
                    <a:pt x="2739" y="33674"/>
                    <a:pt x="3109" y="34578"/>
                  </a:cubicBezTo>
                  <a:lnTo>
                    <a:pt x="4546" y="38078"/>
                  </a:lnTo>
                  <a:cubicBezTo>
                    <a:pt x="4685" y="38402"/>
                    <a:pt x="4940" y="38657"/>
                    <a:pt x="5241" y="38796"/>
                  </a:cubicBezTo>
                  <a:cubicBezTo>
                    <a:pt x="5288" y="38819"/>
                    <a:pt x="5334" y="38842"/>
                    <a:pt x="5404" y="38866"/>
                  </a:cubicBezTo>
                  <a:cubicBezTo>
                    <a:pt x="5543" y="38912"/>
                    <a:pt x="5682" y="38935"/>
                    <a:pt x="5821" y="38935"/>
                  </a:cubicBezTo>
                  <a:cubicBezTo>
                    <a:pt x="5914" y="38935"/>
                    <a:pt x="5983" y="38935"/>
                    <a:pt x="6053" y="38912"/>
                  </a:cubicBezTo>
                  <a:cubicBezTo>
                    <a:pt x="6215" y="38889"/>
                    <a:pt x="6354" y="38842"/>
                    <a:pt x="6493" y="38773"/>
                  </a:cubicBezTo>
                  <a:cubicBezTo>
                    <a:pt x="6562" y="38727"/>
                    <a:pt x="6632" y="38680"/>
                    <a:pt x="6678" y="38634"/>
                  </a:cubicBezTo>
                  <a:lnTo>
                    <a:pt x="7281" y="38170"/>
                  </a:lnTo>
                  <a:lnTo>
                    <a:pt x="9552" y="36386"/>
                  </a:lnTo>
                  <a:lnTo>
                    <a:pt x="13422" y="34810"/>
                  </a:lnTo>
                  <a:cubicBezTo>
                    <a:pt x="13422" y="34832"/>
                    <a:pt x="16170" y="41527"/>
                    <a:pt x="16187" y="41527"/>
                  </a:cubicBezTo>
                  <a:cubicBezTo>
                    <a:pt x="16187" y="41527"/>
                    <a:pt x="16185" y="41521"/>
                    <a:pt x="16180" y="41508"/>
                  </a:cubicBezTo>
                  <a:lnTo>
                    <a:pt x="16180" y="41508"/>
                  </a:lnTo>
                  <a:cubicBezTo>
                    <a:pt x="16342" y="41925"/>
                    <a:pt x="16736" y="42203"/>
                    <a:pt x="17200" y="42203"/>
                  </a:cubicBezTo>
                  <a:cubicBezTo>
                    <a:pt x="17339" y="42203"/>
                    <a:pt x="17478" y="42180"/>
                    <a:pt x="17617" y="42110"/>
                  </a:cubicBezTo>
                  <a:lnTo>
                    <a:pt x="24500" y="39283"/>
                  </a:lnTo>
                  <a:lnTo>
                    <a:pt x="25659" y="42110"/>
                  </a:lnTo>
                  <a:lnTo>
                    <a:pt x="23573" y="42968"/>
                  </a:lnTo>
                  <a:cubicBezTo>
                    <a:pt x="23086" y="43153"/>
                    <a:pt x="22785" y="43663"/>
                    <a:pt x="22855" y="44196"/>
                  </a:cubicBezTo>
                  <a:cubicBezTo>
                    <a:pt x="23480" y="49920"/>
                    <a:pt x="23411" y="49549"/>
                    <a:pt x="23434" y="49619"/>
                  </a:cubicBezTo>
                  <a:cubicBezTo>
                    <a:pt x="23457" y="49665"/>
                    <a:pt x="23990" y="50940"/>
                    <a:pt x="23990" y="50963"/>
                  </a:cubicBezTo>
                  <a:cubicBezTo>
                    <a:pt x="24147" y="51328"/>
                    <a:pt x="24499" y="51550"/>
                    <a:pt x="24860" y="51550"/>
                  </a:cubicBezTo>
                  <a:cubicBezTo>
                    <a:pt x="24981" y="51550"/>
                    <a:pt x="25103" y="51525"/>
                    <a:pt x="25218" y="51473"/>
                  </a:cubicBezTo>
                  <a:lnTo>
                    <a:pt x="40723" y="45123"/>
                  </a:lnTo>
                  <a:cubicBezTo>
                    <a:pt x="41209" y="44914"/>
                    <a:pt x="41418" y="44358"/>
                    <a:pt x="41233" y="43871"/>
                  </a:cubicBezTo>
                  <a:cubicBezTo>
                    <a:pt x="40560" y="42272"/>
                    <a:pt x="41302" y="43315"/>
                    <a:pt x="38753" y="40117"/>
                  </a:cubicBezTo>
                  <a:cubicBezTo>
                    <a:pt x="38382" y="39630"/>
                    <a:pt x="38011" y="39097"/>
                    <a:pt x="37594" y="38657"/>
                  </a:cubicBezTo>
                  <a:cubicBezTo>
                    <a:pt x="37478" y="38560"/>
                    <a:pt x="37101" y="37796"/>
                    <a:pt x="36368" y="37796"/>
                  </a:cubicBezTo>
                  <a:cubicBezTo>
                    <a:pt x="36227" y="37796"/>
                    <a:pt x="36071" y="37825"/>
                    <a:pt x="35902" y="37892"/>
                  </a:cubicBezTo>
                  <a:lnTo>
                    <a:pt x="33840" y="38750"/>
                  </a:lnTo>
                  <a:lnTo>
                    <a:pt x="32681" y="35922"/>
                  </a:lnTo>
                  <a:cubicBezTo>
                    <a:pt x="39935" y="32933"/>
                    <a:pt x="39935" y="33095"/>
                    <a:pt x="40166" y="32469"/>
                  </a:cubicBezTo>
                  <a:cubicBezTo>
                    <a:pt x="40445" y="31728"/>
                    <a:pt x="40027" y="31565"/>
                    <a:pt x="38776" y="28228"/>
                  </a:cubicBezTo>
                  <a:cubicBezTo>
                    <a:pt x="40445" y="27463"/>
                    <a:pt x="41047" y="27510"/>
                    <a:pt x="41325" y="26838"/>
                  </a:cubicBezTo>
                  <a:cubicBezTo>
                    <a:pt x="41441" y="26583"/>
                    <a:pt x="41441" y="26305"/>
                    <a:pt x="41325" y="26050"/>
                  </a:cubicBezTo>
                  <a:lnTo>
                    <a:pt x="40792" y="24775"/>
                  </a:lnTo>
                  <a:lnTo>
                    <a:pt x="44361" y="23315"/>
                  </a:lnTo>
                  <a:cubicBezTo>
                    <a:pt x="44477" y="23361"/>
                    <a:pt x="44616" y="23385"/>
                    <a:pt x="44732" y="23385"/>
                  </a:cubicBezTo>
                  <a:cubicBezTo>
                    <a:pt x="44825" y="23385"/>
                    <a:pt x="54025" y="22643"/>
                    <a:pt x="53979" y="22643"/>
                  </a:cubicBezTo>
                  <a:cubicBezTo>
                    <a:pt x="54303" y="22620"/>
                    <a:pt x="54605" y="22434"/>
                    <a:pt x="54767" y="22156"/>
                  </a:cubicBezTo>
                  <a:cubicBezTo>
                    <a:pt x="54929" y="21878"/>
                    <a:pt x="54975" y="21554"/>
                    <a:pt x="54836" y="21253"/>
                  </a:cubicBezTo>
                  <a:lnTo>
                    <a:pt x="50688" y="11148"/>
                  </a:lnTo>
                  <a:cubicBezTo>
                    <a:pt x="50528" y="10755"/>
                    <a:pt x="50149" y="10536"/>
                    <a:pt x="49763" y="10536"/>
                  </a:cubicBezTo>
                  <a:cubicBezTo>
                    <a:pt x="49534" y="10536"/>
                    <a:pt x="49302" y="10613"/>
                    <a:pt x="49112" y="10777"/>
                  </a:cubicBezTo>
                  <a:cubicBezTo>
                    <a:pt x="41835" y="16872"/>
                    <a:pt x="41905" y="16757"/>
                    <a:pt x="41789" y="17058"/>
                  </a:cubicBezTo>
                  <a:lnTo>
                    <a:pt x="38243" y="18518"/>
                  </a:lnTo>
                  <a:cubicBezTo>
                    <a:pt x="37826" y="17799"/>
                    <a:pt x="37803" y="16594"/>
                    <a:pt x="36737" y="16594"/>
                  </a:cubicBezTo>
                  <a:cubicBezTo>
                    <a:pt x="36389" y="16594"/>
                    <a:pt x="36319" y="16710"/>
                    <a:pt x="34350" y="17498"/>
                  </a:cubicBezTo>
                  <a:lnTo>
                    <a:pt x="34280" y="17336"/>
                  </a:lnTo>
                  <a:cubicBezTo>
                    <a:pt x="34106" y="16900"/>
                    <a:pt x="33696" y="16648"/>
                    <a:pt x="33267" y="16648"/>
                  </a:cubicBezTo>
                  <a:cubicBezTo>
                    <a:pt x="33125" y="16648"/>
                    <a:pt x="32981" y="16676"/>
                    <a:pt x="32843" y="16733"/>
                  </a:cubicBezTo>
                  <a:lnTo>
                    <a:pt x="30804" y="17568"/>
                  </a:lnTo>
                  <a:lnTo>
                    <a:pt x="30224" y="16432"/>
                  </a:lnTo>
                  <a:cubicBezTo>
                    <a:pt x="34141" y="14346"/>
                    <a:pt x="35925" y="9595"/>
                    <a:pt x="34187" y="5401"/>
                  </a:cubicBezTo>
                  <a:cubicBezTo>
                    <a:pt x="32802" y="2018"/>
                    <a:pt x="29548" y="0"/>
                    <a:pt x="26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6518125" y="7337738"/>
              <a:ext cx="96775" cy="90125"/>
            </a:xfrm>
            <a:custGeom>
              <a:rect b="b" l="l" r="r" t="t"/>
              <a:pathLst>
                <a:path extrusionOk="0" h="3605" w="3871">
                  <a:moveTo>
                    <a:pt x="2028" y="476"/>
                  </a:moveTo>
                  <a:cubicBezTo>
                    <a:pt x="2571" y="476"/>
                    <a:pt x="3106" y="773"/>
                    <a:pt x="3291" y="1366"/>
                  </a:cubicBezTo>
                  <a:cubicBezTo>
                    <a:pt x="3291" y="1389"/>
                    <a:pt x="3291" y="1412"/>
                    <a:pt x="3291" y="1412"/>
                  </a:cubicBezTo>
                  <a:cubicBezTo>
                    <a:pt x="3291" y="1412"/>
                    <a:pt x="3291" y="1436"/>
                    <a:pt x="3314" y="1436"/>
                  </a:cubicBezTo>
                  <a:lnTo>
                    <a:pt x="3314" y="1459"/>
                  </a:lnTo>
                  <a:cubicBezTo>
                    <a:pt x="3314" y="1482"/>
                    <a:pt x="3314" y="1528"/>
                    <a:pt x="3338" y="1575"/>
                  </a:cubicBezTo>
                  <a:cubicBezTo>
                    <a:pt x="3338" y="1598"/>
                    <a:pt x="3338" y="1621"/>
                    <a:pt x="3338" y="1667"/>
                  </a:cubicBezTo>
                  <a:cubicBezTo>
                    <a:pt x="2666" y="2131"/>
                    <a:pt x="1854" y="2455"/>
                    <a:pt x="904" y="2641"/>
                  </a:cubicBezTo>
                  <a:cubicBezTo>
                    <a:pt x="765" y="2432"/>
                    <a:pt x="719" y="2247"/>
                    <a:pt x="719" y="2247"/>
                  </a:cubicBezTo>
                  <a:cubicBezTo>
                    <a:pt x="580" y="1876"/>
                    <a:pt x="626" y="1482"/>
                    <a:pt x="812" y="1157"/>
                  </a:cubicBezTo>
                  <a:cubicBezTo>
                    <a:pt x="1071" y="703"/>
                    <a:pt x="1553" y="476"/>
                    <a:pt x="2028" y="476"/>
                  </a:cubicBezTo>
                  <a:close/>
                  <a:moveTo>
                    <a:pt x="3291" y="2200"/>
                  </a:moveTo>
                  <a:cubicBezTo>
                    <a:pt x="3291" y="2247"/>
                    <a:pt x="3222" y="2386"/>
                    <a:pt x="3222" y="2409"/>
                  </a:cubicBezTo>
                  <a:cubicBezTo>
                    <a:pt x="3199" y="2432"/>
                    <a:pt x="3199" y="2432"/>
                    <a:pt x="3199" y="2455"/>
                  </a:cubicBezTo>
                  <a:cubicBezTo>
                    <a:pt x="3175" y="2478"/>
                    <a:pt x="3106" y="2641"/>
                    <a:pt x="2967" y="2780"/>
                  </a:cubicBezTo>
                  <a:lnTo>
                    <a:pt x="2944" y="2780"/>
                  </a:lnTo>
                  <a:cubicBezTo>
                    <a:pt x="2735" y="2988"/>
                    <a:pt x="2503" y="3081"/>
                    <a:pt x="2295" y="3127"/>
                  </a:cubicBezTo>
                  <a:cubicBezTo>
                    <a:pt x="2248" y="3011"/>
                    <a:pt x="2202" y="2849"/>
                    <a:pt x="2179" y="2757"/>
                  </a:cubicBezTo>
                  <a:cubicBezTo>
                    <a:pt x="2573" y="2594"/>
                    <a:pt x="2944" y="2432"/>
                    <a:pt x="3291" y="2200"/>
                  </a:cubicBezTo>
                  <a:close/>
                  <a:moveTo>
                    <a:pt x="1762" y="2896"/>
                  </a:moveTo>
                  <a:lnTo>
                    <a:pt x="1831" y="3151"/>
                  </a:lnTo>
                  <a:lnTo>
                    <a:pt x="1715" y="3151"/>
                  </a:lnTo>
                  <a:cubicBezTo>
                    <a:pt x="1715" y="3127"/>
                    <a:pt x="1692" y="3127"/>
                    <a:pt x="1669" y="3127"/>
                  </a:cubicBezTo>
                  <a:cubicBezTo>
                    <a:pt x="1669" y="3127"/>
                    <a:pt x="1646" y="3127"/>
                    <a:pt x="1623" y="3104"/>
                  </a:cubicBezTo>
                  <a:lnTo>
                    <a:pt x="1553" y="3104"/>
                  </a:lnTo>
                  <a:cubicBezTo>
                    <a:pt x="1507" y="3081"/>
                    <a:pt x="1460" y="3058"/>
                    <a:pt x="1368" y="3011"/>
                  </a:cubicBezTo>
                  <a:lnTo>
                    <a:pt x="1345" y="3011"/>
                  </a:lnTo>
                  <a:cubicBezTo>
                    <a:pt x="1484" y="2965"/>
                    <a:pt x="1623" y="2919"/>
                    <a:pt x="1762" y="2896"/>
                  </a:cubicBezTo>
                  <a:close/>
                  <a:moveTo>
                    <a:pt x="1982" y="1"/>
                  </a:moveTo>
                  <a:cubicBezTo>
                    <a:pt x="1646" y="1"/>
                    <a:pt x="1299" y="100"/>
                    <a:pt x="974" y="323"/>
                  </a:cubicBezTo>
                  <a:cubicBezTo>
                    <a:pt x="139" y="903"/>
                    <a:pt x="0" y="2015"/>
                    <a:pt x="441" y="2710"/>
                  </a:cubicBezTo>
                  <a:cubicBezTo>
                    <a:pt x="464" y="2757"/>
                    <a:pt x="487" y="2803"/>
                    <a:pt x="510" y="2849"/>
                  </a:cubicBezTo>
                  <a:lnTo>
                    <a:pt x="533" y="2849"/>
                  </a:lnTo>
                  <a:cubicBezTo>
                    <a:pt x="673" y="3058"/>
                    <a:pt x="719" y="3081"/>
                    <a:pt x="742" y="3104"/>
                  </a:cubicBezTo>
                  <a:cubicBezTo>
                    <a:pt x="951" y="3313"/>
                    <a:pt x="1275" y="3475"/>
                    <a:pt x="1368" y="3498"/>
                  </a:cubicBezTo>
                  <a:cubicBezTo>
                    <a:pt x="1391" y="3498"/>
                    <a:pt x="1460" y="3521"/>
                    <a:pt x="1484" y="3545"/>
                  </a:cubicBezTo>
                  <a:cubicBezTo>
                    <a:pt x="1507" y="3545"/>
                    <a:pt x="1553" y="3568"/>
                    <a:pt x="1576" y="3568"/>
                  </a:cubicBezTo>
                  <a:lnTo>
                    <a:pt x="1600" y="3568"/>
                  </a:lnTo>
                  <a:cubicBezTo>
                    <a:pt x="1709" y="3595"/>
                    <a:pt x="1846" y="3604"/>
                    <a:pt x="1978" y="3604"/>
                  </a:cubicBezTo>
                  <a:cubicBezTo>
                    <a:pt x="2181" y="3604"/>
                    <a:pt x="2368" y="3582"/>
                    <a:pt x="2411" y="3568"/>
                  </a:cubicBezTo>
                  <a:cubicBezTo>
                    <a:pt x="3013" y="3452"/>
                    <a:pt x="3361" y="2988"/>
                    <a:pt x="3384" y="2965"/>
                  </a:cubicBezTo>
                  <a:cubicBezTo>
                    <a:pt x="3523" y="2780"/>
                    <a:pt x="3593" y="2618"/>
                    <a:pt x="3616" y="2594"/>
                  </a:cubicBezTo>
                  <a:cubicBezTo>
                    <a:pt x="3616" y="2571"/>
                    <a:pt x="3639" y="2571"/>
                    <a:pt x="3639" y="2548"/>
                  </a:cubicBezTo>
                  <a:cubicBezTo>
                    <a:pt x="3755" y="2386"/>
                    <a:pt x="3871" y="1830"/>
                    <a:pt x="3755" y="1366"/>
                  </a:cubicBezTo>
                  <a:cubicBezTo>
                    <a:pt x="3542" y="579"/>
                    <a:pt x="2795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6591025" y="7228363"/>
              <a:ext cx="109900" cy="90975"/>
            </a:xfrm>
            <a:custGeom>
              <a:rect b="b" l="l" r="r" t="t"/>
              <a:pathLst>
                <a:path extrusionOk="0" h="3639" w="4396">
                  <a:moveTo>
                    <a:pt x="3434" y="874"/>
                  </a:moveTo>
                  <a:lnTo>
                    <a:pt x="3458" y="897"/>
                  </a:lnTo>
                  <a:lnTo>
                    <a:pt x="3481" y="921"/>
                  </a:lnTo>
                  <a:cubicBezTo>
                    <a:pt x="3481" y="921"/>
                    <a:pt x="3481" y="944"/>
                    <a:pt x="3504" y="944"/>
                  </a:cubicBezTo>
                  <a:cubicBezTo>
                    <a:pt x="3504" y="944"/>
                    <a:pt x="3597" y="1060"/>
                    <a:pt x="3643" y="1176"/>
                  </a:cubicBezTo>
                  <a:cubicBezTo>
                    <a:pt x="3666" y="1176"/>
                    <a:pt x="3666" y="1199"/>
                    <a:pt x="3666" y="1199"/>
                  </a:cubicBezTo>
                  <a:cubicBezTo>
                    <a:pt x="3666" y="1222"/>
                    <a:pt x="3666" y="1222"/>
                    <a:pt x="3713" y="1291"/>
                  </a:cubicBezTo>
                  <a:cubicBezTo>
                    <a:pt x="3991" y="2033"/>
                    <a:pt x="3597" y="2705"/>
                    <a:pt x="3156" y="2983"/>
                  </a:cubicBezTo>
                  <a:cubicBezTo>
                    <a:pt x="3365" y="2334"/>
                    <a:pt x="3458" y="1616"/>
                    <a:pt x="3434" y="874"/>
                  </a:cubicBezTo>
                  <a:close/>
                  <a:moveTo>
                    <a:pt x="2442" y="454"/>
                  </a:moveTo>
                  <a:cubicBezTo>
                    <a:pt x="2603" y="454"/>
                    <a:pt x="2766" y="485"/>
                    <a:pt x="2925" y="550"/>
                  </a:cubicBezTo>
                  <a:cubicBezTo>
                    <a:pt x="3017" y="1430"/>
                    <a:pt x="2901" y="2334"/>
                    <a:pt x="2600" y="3169"/>
                  </a:cubicBezTo>
                  <a:cubicBezTo>
                    <a:pt x="2544" y="3177"/>
                    <a:pt x="2488" y="3181"/>
                    <a:pt x="2431" y="3181"/>
                  </a:cubicBezTo>
                  <a:cubicBezTo>
                    <a:pt x="1715" y="3181"/>
                    <a:pt x="988" y="2520"/>
                    <a:pt x="1117" y="1639"/>
                  </a:cubicBezTo>
                  <a:cubicBezTo>
                    <a:pt x="1209" y="936"/>
                    <a:pt x="1805" y="454"/>
                    <a:pt x="2442" y="454"/>
                  </a:cubicBezTo>
                  <a:close/>
                  <a:moveTo>
                    <a:pt x="2382" y="0"/>
                  </a:moveTo>
                  <a:cubicBezTo>
                    <a:pt x="1984" y="0"/>
                    <a:pt x="1584" y="145"/>
                    <a:pt x="1256" y="480"/>
                  </a:cubicBezTo>
                  <a:cubicBezTo>
                    <a:pt x="1" y="1568"/>
                    <a:pt x="861" y="3638"/>
                    <a:pt x="2404" y="3638"/>
                  </a:cubicBezTo>
                  <a:cubicBezTo>
                    <a:pt x="2570" y="3638"/>
                    <a:pt x="2744" y="3614"/>
                    <a:pt x="2925" y="3563"/>
                  </a:cubicBezTo>
                  <a:lnTo>
                    <a:pt x="2948" y="3563"/>
                  </a:lnTo>
                  <a:cubicBezTo>
                    <a:pt x="2971" y="3539"/>
                    <a:pt x="4083" y="3261"/>
                    <a:pt x="4246" y="2056"/>
                  </a:cubicBezTo>
                  <a:cubicBezTo>
                    <a:pt x="4395" y="927"/>
                    <a:pt x="3390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6379900" y="7319738"/>
              <a:ext cx="110450" cy="90325"/>
            </a:xfrm>
            <a:custGeom>
              <a:rect b="b" l="l" r="r" t="t"/>
              <a:pathLst>
                <a:path extrusionOk="0" h="3613" w="4418">
                  <a:moveTo>
                    <a:pt x="2080" y="424"/>
                  </a:moveTo>
                  <a:cubicBezTo>
                    <a:pt x="3273" y="424"/>
                    <a:pt x="4002" y="2083"/>
                    <a:pt x="2887" y="2874"/>
                  </a:cubicBezTo>
                  <a:cubicBezTo>
                    <a:pt x="2076" y="2503"/>
                    <a:pt x="1358" y="1947"/>
                    <a:pt x="802" y="1252"/>
                  </a:cubicBezTo>
                  <a:cubicBezTo>
                    <a:pt x="941" y="950"/>
                    <a:pt x="1196" y="672"/>
                    <a:pt x="1543" y="533"/>
                  </a:cubicBezTo>
                  <a:cubicBezTo>
                    <a:pt x="1729" y="458"/>
                    <a:pt x="1909" y="424"/>
                    <a:pt x="2080" y="424"/>
                  </a:cubicBezTo>
                  <a:close/>
                  <a:moveTo>
                    <a:pt x="709" y="1808"/>
                  </a:moveTo>
                  <a:cubicBezTo>
                    <a:pt x="1219" y="2364"/>
                    <a:pt x="1775" y="2804"/>
                    <a:pt x="2378" y="3129"/>
                  </a:cubicBezTo>
                  <a:cubicBezTo>
                    <a:pt x="2281" y="3151"/>
                    <a:pt x="2183" y="3162"/>
                    <a:pt x="2086" y="3162"/>
                  </a:cubicBezTo>
                  <a:cubicBezTo>
                    <a:pt x="1369" y="3162"/>
                    <a:pt x="689" y="2584"/>
                    <a:pt x="709" y="1808"/>
                  </a:cubicBezTo>
                  <a:close/>
                  <a:moveTo>
                    <a:pt x="2053" y="0"/>
                  </a:moveTo>
                  <a:cubicBezTo>
                    <a:pt x="1520" y="0"/>
                    <a:pt x="987" y="255"/>
                    <a:pt x="639" y="696"/>
                  </a:cubicBezTo>
                  <a:cubicBezTo>
                    <a:pt x="593" y="765"/>
                    <a:pt x="547" y="811"/>
                    <a:pt x="524" y="858"/>
                  </a:cubicBezTo>
                  <a:cubicBezTo>
                    <a:pt x="408" y="1020"/>
                    <a:pt x="338" y="1205"/>
                    <a:pt x="315" y="1368"/>
                  </a:cubicBezTo>
                  <a:cubicBezTo>
                    <a:pt x="0" y="2497"/>
                    <a:pt x="958" y="3612"/>
                    <a:pt x="2066" y="3612"/>
                  </a:cubicBezTo>
                  <a:cubicBezTo>
                    <a:pt x="2344" y="3612"/>
                    <a:pt x="2631" y="3542"/>
                    <a:pt x="2911" y="3384"/>
                  </a:cubicBezTo>
                  <a:cubicBezTo>
                    <a:pt x="2934" y="3384"/>
                    <a:pt x="3189" y="3222"/>
                    <a:pt x="3351" y="3083"/>
                  </a:cubicBezTo>
                  <a:cubicBezTo>
                    <a:pt x="4417" y="2063"/>
                    <a:pt x="3745" y="0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6333875" y="7191513"/>
              <a:ext cx="90425" cy="90250"/>
            </a:xfrm>
            <a:custGeom>
              <a:rect b="b" l="l" r="r" t="t"/>
              <a:pathLst>
                <a:path extrusionOk="0" h="3610" w="3617">
                  <a:moveTo>
                    <a:pt x="1113" y="656"/>
                  </a:moveTo>
                  <a:lnTo>
                    <a:pt x="1113" y="656"/>
                  </a:lnTo>
                  <a:cubicBezTo>
                    <a:pt x="881" y="1352"/>
                    <a:pt x="789" y="2070"/>
                    <a:pt x="812" y="2765"/>
                  </a:cubicBezTo>
                  <a:cubicBezTo>
                    <a:pt x="163" y="1977"/>
                    <a:pt x="441" y="1050"/>
                    <a:pt x="1113" y="656"/>
                  </a:cubicBezTo>
                  <a:close/>
                  <a:moveTo>
                    <a:pt x="1825" y="473"/>
                  </a:moveTo>
                  <a:cubicBezTo>
                    <a:pt x="2233" y="473"/>
                    <a:pt x="2761" y="704"/>
                    <a:pt x="3037" y="1236"/>
                  </a:cubicBezTo>
                  <a:cubicBezTo>
                    <a:pt x="3486" y="2174"/>
                    <a:pt x="2766" y="3178"/>
                    <a:pt x="1820" y="3178"/>
                  </a:cubicBezTo>
                  <a:cubicBezTo>
                    <a:pt x="1644" y="3178"/>
                    <a:pt x="1461" y="3143"/>
                    <a:pt x="1275" y="3067"/>
                  </a:cubicBezTo>
                  <a:cubicBezTo>
                    <a:pt x="1183" y="2209"/>
                    <a:pt x="1299" y="1329"/>
                    <a:pt x="1623" y="494"/>
                  </a:cubicBezTo>
                  <a:cubicBezTo>
                    <a:pt x="1685" y="480"/>
                    <a:pt x="1753" y="473"/>
                    <a:pt x="1825" y="473"/>
                  </a:cubicBezTo>
                  <a:close/>
                  <a:moveTo>
                    <a:pt x="1785" y="1"/>
                  </a:moveTo>
                  <a:cubicBezTo>
                    <a:pt x="1623" y="1"/>
                    <a:pt x="1459" y="25"/>
                    <a:pt x="1299" y="77"/>
                  </a:cubicBezTo>
                  <a:lnTo>
                    <a:pt x="1299" y="100"/>
                  </a:lnTo>
                  <a:cubicBezTo>
                    <a:pt x="650" y="263"/>
                    <a:pt x="256" y="726"/>
                    <a:pt x="70" y="1329"/>
                  </a:cubicBezTo>
                  <a:cubicBezTo>
                    <a:pt x="24" y="1491"/>
                    <a:pt x="1" y="1676"/>
                    <a:pt x="1" y="1862"/>
                  </a:cubicBezTo>
                  <a:cubicBezTo>
                    <a:pt x="1" y="1885"/>
                    <a:pt x="1" y="1931"/>
                    <a:pt x="1" y="1954"/>
                  </a:cubicBezTo>
                  <a:cubicBezTo>
                    <a:pt x="24" y="2001"/>
                    <a:pt x="24" y="2047"/>
                    <a:pt x="24" y="2093"/>
                  </a:cubicBezTo>
                  <a:cubicBezTo>
                    <a:pt x="24" y="2117"/>
                    <a:pt x="24" y="2163"/>
                    <a:pt x="47" y="2209"/>
                  </a:cubicBezTo>
                  <a:cubicBezTo>
                    <a:pt x="47" y="2232"/>
                    <a:pt x="47" y="2256"/>
                    <a:pt x="47" y="2279"/>
                  </a:cubicBezTo>
                  <a:cubicBezTo>
                    <a:pt x="251" y="3152"/>
                    <a:pt x="1038" y="3609"/>
                    <a:pt x="1821" y="3609"/>
                  </a:cubicBezTo>
                  <a:cubicBezTo>
                    <a:pt x="2638" y="3609"/>
                    <a:pt x="3451" y="3112"/>
                    <a:pt x="3593" y="2070"/>
                  </a:cubicBezTo>
                  <a:cubicBezTo>
                    <a:pt x="3616" y="1931"/>
                    <a:pt x="3616" y="1792"/>
                    <a:pt x="3593" y="1653"/>
                  </a:cubicBezTo>
                  <a:cubicBezTo>
                    <a:pt x="3593" y="1630"/>
                    <a:pt x="3593" y="1607"/>
                    <a:pt x="3593" y="1560"/>
                  </a:cubicBezTo>
                  <a:cubicBezTo>
                    <a:pt x="3593" y="1537"/>
                    <a:pt x="3570" y="1491"/>
                    <a:pt x="3570" y="1444"/>
                  </a:cubicBezTo>
                  <a:cubicBezTo>
                    <a:pt x="3547" y="1398"/>
                    <a:pt x="3547" y="1329"/>
                    <a:pt x="3523" y="1282"/>
                  </a:cubicBezTo>
                  <a:cubicBezTo>
                    <a:pt x="3293" y="554"/>
                    <a:pt x="2557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6533725" y="7101188"/>
              <a:ext cx="112475" cy="90750"/>
            </a:xfrm>
            <a:custGeom>
              <a:rect b="b" l="l" r="r" t="t"/>
              <a:pathLst>
                <a:path extrusionOk="0" h="3630" w="4499">
                  <a:moveTo>
                    <a:pt x="2612" y="450"/>
                  </a:moveTo>
                  <a:cubicBezTo>
                    <a:pt x="2898" y="450"/>
                    <a:pt x="3300" y="545"/>
                    <a:pt x="3548" y="793"/>
                  </a:cubicBezTo>
                  <a:cubicBezTo>
                    <a:pt x="3664" y="840"/>
                    <a:pt x="3896" y="1234"/>
                    <a:pt x="3919" y="1326"/>
                  </a:cubicBezTo>
                  <a:cubicBezTo>
                    <a:pt x="3919" y="1349"/>
                    <a:pt x="3942" y="1419"/>
                    <a:pt x="3942" y="1419"/>
                  </a:cubicBezTo>
                  <a:cubicBezTo>
                    <a:pt x="3942" y="1442"/>
                    <a:pt x="3965" y="1442"/>
                    <a:pt x="3965" y="1442"/>
                  </a:cubicBezTo>
                  <a:cubicBezTo>
                    <a:pt x="3965" y="1465"/>
                    <a:pt x="3965" y="1488"/>
                    <a:pt x="3965" y="1488"/>
                  </a:cubicBezTo>
                  <a:lnTo>
                    <a:pt x="3965" y="1512"/>
                  </a:lnTo>
                  <a:cubicBezTo>
                    <a:pt x="4011" y="1604"/>
                    <a:pt x="3988" y="1743"/>
                    <a:pt x="3988" y="1767"/>
                  </a:cubicBezTo>
                  <a:cubicBezTo>
                    <a:pt x="3502" y="1234"/>
                    <a:pt x="2945" y="816"/>
                    <a:pt x="2343" y="492"/>
                  </a:cubicBezTo>
                  <a:cubicBezTo>
                    <a:pt x="2402" y="465"/>
                    <a:pt x="2498" y="450"/>
                    <a:pt x="2612" y="450"/>
                  </a:cubicBezTo>
                  <a:close/>
                  <a:moveTo>
                    <a:pt x="1833" y="724"/>
                  </a:moveTo>
                  <a:cubicBezTo>
                    <a:pt x="2667" y="1118"/>
                    <a:pt x="3363" y="1674"/>
                    <a:pt x="3896" y="2323"/>
                  </a:cubicBezTo>
                  <a:cubicBezTo>
                    <a:pt x="3896" y="2369"/>
                    <a:pt x="3849" y="2439"/>
                    <a:pt x="3826" y="2462"/>
                  </a:cubicBezTo>
                  <a:cubicBezTo>
                    <a:pt x="3803" y="2508"/>
                    <a:pt x="3455" y="3157"/>
                    <a:pt x="2644" y="3157"/>
                  </a:cubicBezTo>
                  <a:cubicBezTo>
                    <a:pt x="1254" y="3157"/>
                    <a:pt x="860" y="1396"/>
                    <a:pt x="1810" y="724"/>
                  </a:cubicBezTo>
                  <a:close/>
                  <a:moveTo>
                    <a:pt x="2629" y="1"/>
                  </a:moveTo>
                  <a:cubicBezTo>
                    <a:pt x="2503" y="1"/>
                    <a:pt x="2384" y="11"/>
                    <a:pt x="2273" y="28"/>
                  </a:cubicBezTo>
                  <a:cubicBezTo>
                    <a:pt x="0" y="487"/>
                    <a:pt x="692" y="3630"/>
                    <a:pt x="2576" y="3630"/>
                  </a:cubicBezTo>
                  <a:cubicBezTo>
                    <a:pt x="2786" y="3630"/>
                    <a:pt x="3010" y="3591"/>
                    <a:pt x="3247" y="3505"/>
                  </a:cubicBezTo>
                  <a:cubicBezTo>
                    <a:pt x="3571" y="3389"/>
                    <a:pt x="3942" y="3111"/>
                    <a:pt x="3988" y="2995"/>
                  </a:cubicBezTo>
                  <a:cubicBezTo>
                    <a:pt x="4081" y="2902"/>
                    <a:pt x="4151" y="2809"/>
                    <a:pt x="4197" y="2717"/>
                  </a:cubicBezTo>
                  <a:cubicBezTo>
                    <a:pt x="4266" y="2601"/>
                    <a:pt x="4290" y="2531"/>
                    <a:pt x="4290" y="2508"/>
                  </a:cubicBezTo>
                  <a:cubicBezTo>
                    <a:pt x="4405" y="2230"/>
                    <a:pt x="4452" y="2091"/>
                    <a:pt x="4452" y="1767"/>
                  </a:cubicBezTo>
                  <a:cubicBezTo>
                    <a:pt x="4405" y="1674"/>
                    <a:pt x="4498" y="1280"/>
                    <a:pt x="4081" y="724"/>
                  </a:cubicBezTo>
                  <a:cubicBezTo>
                    <a:pt x="3849" y="376"/>
                    <a:pt x="3363" y="121"/>
                    <a:pt x="3316" y="121"/>
                  </a:cubicBezTo>
                  <a:cubicBezTo>
                    <a:pt x="3081" y="33"/>
                    <a:pt x="2846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6410875" y="7082713"/>
              <a:ext cx="108425" cy="90450"/>
            </a:xfrm>
            <a:custGeom>
              <a:rect b="b" l="l" r="r" t="t"/>
              <a:pathLst>
                <a:path extrusionOk="0" h="3618" w="4337">
                  <a:moveTo>
                    <a:pt x="2073" y="449"/>
                  </a:moveTo>
                  <a:cubicBezTo>
                    <a:pt x="2311" y="449"/>
                    <a:pt x="2550" y="509"/>
                    <a:pt x="2761" y="628"/>
                  </a:cubicBezTo>
                  <a:cubicBezTo>
                    <a:pt x="2066" y="767"/>
                    <a:pt x="1417" y="1046"/>
                    <a:pt x="791" y="1393"/>
                  </a:cubicBezTo>
                  <a:cubicBezTo>
                    <a:pt x="985" y="764"/>
                    <a:pt x="1527" y="449"/>
                    <a:pt x="2073" y="449"/>
                  </a:cubicBezTo>
                  <a:close/>
                  <a:moveTo>
                    <a:pt x="3178" y="976"/>
                  </a:moveTo>
                  <a:cubicBezTo>
                    <a:pt x="3201" y="1022"/>
                    <a:pt x="3248" y="1092"/>
                    <a:pt x="3271" y="1138"/>
                  </a:cubicBezTo>
                  <a:cubicBezTo>
                    <a:pt x="3271" y="1138"/>
                    <a:pt x="3271" y="1138"/>
                    <a:pt x="3294" y="1161"/>
                  </a:cubicBezTo>
                  <a:cubicBezTo>
                    <a:pt x="3781" y="2088"/>
                    <a:pt x="3109" y="3178"/>
                    <a:pt x="2089" y="3178"/>
                  </a:cubicBezTo>
                  <a:cubicBezTo>
                    <a:pt x="1486" y="3178"/>
                    <a:pt x="837" y="2737"/>
                    <a:pt x="745" y="1973"/>
                  </a:cubicBezTo>
                  <a:cubicBezTo>
                    <a:pt x="1486" y="1463"/>
                    <a:pt x="2321" y="1138"/>
                    <a:pt x="3178" y="976"/>
                  </a:cubicBezTo>
                  <a:close/>
                  <a:moveTo>
                    <a:pt x="2119" y="0"/>
                  </a:moveTo>
                  <a:cubicBezTo>
                    <a:pt x="1031" y="0"/>
                    <a:pt x="0" y="1023"/>
                    <a:pt x="351" y="2274"/>
                  </a:cubicBezTo>
                  <a:cubicBezTo>
                    <a:pt x="536" y="3015"/>
                    <a:pt x="1231" y="3618"/>
                    <a:pt x="2089" y="3618"/>
                  </a:cubicBezTo>
                  <a:cubicBezTo>
                    <a:pt x="2321" y="3618"/>
                    <a:pt x="2552" y="3572"/>
                    <a:pt x="2784" y="3479"/>
                  </a:cubicBezTo>
                  <a:cubicBezTo>
                    <a:pt x="3896" y="3015"/>
                    <a:pt x="4337" y="1532"/>
                    <a:pt x="3363" y="513"/>
                  </a:cubicBezTo>
                  <a:lnTo>
                    <a:pt x="3340" y="513"/>
                  </a:lnTo>
                  <a:cubicBezTo>
                    <a:pt x="2976" y="155"/>
                    <a:pt x="254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6448025" y="7195738"/>
              <a:ext cx="129225" cy="119025"/>
            </a:xfrm>
            <a:custGeom>
              <a:rect b="b" l="l" r="r" t="t"/>
              <a:pathLst>
                <a:path extrusionOk="0" h="4761" w="5169">
                  <a:moveTo>
                    <a:pt x="2704" y="455"/>
                  </a:moveTo>
                  <a:cubicBezTo>
                    <a:pt x="3847" y="455"/>
                    <a:pt x="4861" y="1497"/>
                    <a:pt x="4612" y="2759"/>
                  </a:cubicBezTo>
                  <a:cubicBezTo>
                    <a:pt x="4411" y="3778"/>
                    <a:pt x="3554" y="4319"/>
                    <a:pt x="2694" y="4319"/>
                  </a:cubicBezTo>
                  <a:cubicBezTo>
                    <a:pt x="1970" y="4319"/>
                    <a:pt x="1243" y="3935"/>
                    <a:pt x="904" y="3129"/>
                  </a:cubicBezTo>
                  <a:cubicBezTo>
                    <a:pt x="510" y="2133"/>
                    <a:pt x="974" y="997"/>
                    <a:pt x="1970" y="603"/>
                  </a:cubicBezTo>
                  <a:cubicBezTo>
                    <a:pt x="2213" y="502"/>
                    <a:pt x="2461" y="455"/>
                    <a:pt x="2704" y="455"/>
                  </a:cubicBezTo>
                  <a:close/>
                  <a:moveTo>
                    <a:pt x="2712" y="1"/>
                  </a:moveTo>
                  <a:cubicBezTo>
                    <a:pt x="2410" y="1"/>
                    <a:pt x="2086" y="70"/>
                    <a:pt x="1808" y="186"/>
                  </a:cubicBezTo>
                  <a:cubicBezTo>
                    <a:pt x="580" y="696"/>
                    <a:pt x="0" y="2087"/>
                    <a:pt x="510" y="3292"/>
                  </a:cubicBezTo>
                  <a:cubicBezTo>
                    <a:pt x="915" y="4294"/>
                    <a:pt x="1801" y="4761"/>
                    <a:pt x="2687" y="4761"/>
                  </a:cubicBezTo>
                  <a:cubicBezTo>
                    <a:pt x="3830" y="4761"/>
                    <a:pt x="4971" y="3983"/>
                    <a:pt x="5076" y="2573"/>
                  </a:cubicBezTo>
                  <a:cubicBezTo>
                    <a:pt x="5168" y="1183"/>
                    <a:pt x="4102" y="1"/>
                    <a:pt x="2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6487300" y="7231988"/>
              <a:ext cx="55175" cy="46875"/>
            </a:xfrm>
            <a:custGeom>
              <a:rect b="b" l="l" r="r" t="t"/>
              <a:pathLst>
                <a:path extrusionOk="0" h="1875" w="2207">
                  <a:moveTo>
                    <a:pt x="1233" y="451"/>
                  </a:moveTo>
                  <a:cubicBezTo>
                    <a:pt x="1257" y="474"/>
                    <a:pt x="1280" y="474"/>
                    <a:pt x="1303" y="474"/>
                  </a:cubicBezTo>
                  <a:cubicBezTo>
                    <a:pt x="1303" y="474"/>
                    <a:pt x="1326" y="474"/>
                    <a:pt x="1326" y="498"/>
                  </a:cubicBezTo>
                  <a:cubicBezTo>
                    <a:pt x="1372" y="521"/>
                    <a:pt x="1442" y="544"/>
                    <a:pt x="1465" y="590"/>
                  </a:cubicBezTo>
                  <a:lnTo>
                    <a:pt x="1488" y="590"/>
                  </a:lnTo>
                  <a:cubicBezTo>
                    <a:pt x="1512" y="613"/>
                    <a:pt x="1512" y="637"/>
                    <a:pt x="1512" y="637"/>
                  </a:cubicBezTo>
                  <a:cubicBezTo>
                    <a:pt x="1535" y="660"/>
                    <a:pt x="1535" y="660"/>
                    <a:pt x="1535" y="683"/>
                  </a:cubicBezTo>
                  <a:cubicBezTo>
                    <a:pt x="1697" y="938"/>
                    <a:pt x="1604" y="1193"/>
                    <a:pt x="1419" y="1332"/>
                  </a:cubicBezTo>
                  <a:cubicBezTo>
                    <a:pt x="1330" y="1403"/>
                    <a:pt x="1228" y="1433"/>
                    <a:pt x="1133" y="1433"/>
                  </a:cubicBezTo>
                  <a:cubicBezTo>
                    <a:pt x="1104" y="1433"/>
                    <a:pt x="1075" y="1430"/>
                    <a:pt x="1048" y="1425"/>
                  </a:cubicBezTo>
                  <a:lnTo>
                    <a:pt x="1025" y="1425"/>
                  </a:lnTo>
                  <a:cubicBezTo>
                    <a:pt x="1002" y="1401"/>
                    <a:pt x="979" y="1401"/>
                    <a:pt x="955" y="1401"/>
                  </a:cubicBezTo>
                  <a:cubicBezTo>
                    <a:pt x="932" y="1401"/>
                    <a:pt x="932" y="1378"/>
                    <a:pt x="932" y="1378"/>
                  </a:cubicBezTo>
                  <a:cubicBezTo>
                    <a:pt x="747" y="1309"/>
                    <a:pt x="654" y="1146"/>
                    <a:pt x="654" y="961"/>
                  </a:cubicBezTo>
                  <a:cubicBezTo>
                    <a:pt x="654" y="938"/>
                    <a:pt x="654" y="915"/>
                    <a:pt x="654" y="892"/>
                  </a:cubicBezTo>
                  <a:cubicBezTo>
                    <a:pt x="654" y="892"/>
                    <a:pt x="654" y="868"/>
                    <a:pt x="654" y="868"/>
                  </a:cubicBezTo>
                  <a:cubicBezTo>
                    <a:pt x="677" y="799"/>
                    <a:pt x="700" y="729"/>
                    <a:pt x="724" y="660"/>
                  </a:cubicBezTo>
                  <a:cubicBezTo>
                    <a:pt x="793" y="590"/>
                    <a:pt x="863" y="521"/>
                    <a:pt x="955" y="498"/>
                  </a:cubicBezTo>
                  <a:cubicBezTo>
                    <a:pt x="1002" y="451"/>
                    <a:pt x="1071" y="451"/>
                    <a:pt x="1141" y="451"/>
                  </a:cubicBezTo>
                  <a:close/>
                  <a:moveTo>
                    <a:pt x="1146" y="0"/>
                  </a:moveTo>
                  <a:cubicBezTo>
                    <a:pt x="514" y="0"/>
                    <a:pt x="0" y="635"/>
                    <a:pt x="260" y="1285"/>
                  </a:cubicBezTo>
                  <a:cubicBezTo>
                    <a:pt x="419" y="1651"/>
                    <a:pt x="785" y="1875"/>
                    <a:pt x="1149" y="1875"/>
                  </a:cubicBezTo>
                  <a:cubicBezTo>
                    <a:pt x="1315" y="1875"/>
                    <a:pt x="1482" y="1828"/>
                    <a:pt x="1627" y="1726"/>
                  </a:cubicBezTo>
                  <a:cubicBezTo>
                    <a:pt x="2184" y="1378"/>
                    <a:pt x="2207" y="474"/>
                    <a:pt x="1627" y="127"/>
                  </a:cubicBezTo>
                  <a:cubicBezTo>
                    <a:pt x="1466" y="39"/>
                    <a:pt x="1303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6734225" y="7026363"/>
              <a:ext cx="110375" cy="90275"/>
            </a:xfrm>
            <a:custGeom>
              <a:rect b="b" l="l" r="r" t="t"/>
              <a:pathLst>
                <a:path extrusionOk="0" h="3611" w="4415">
                  <a:moveTo>
                    <a:pt x="1183" y="634"/>
                  </a:moveTo>
                  <a:lnTo>
                    <a:pt x="1183" y="634"/>
                  </a:lnTo>
                  <a:cubicBezTo>
                    <a:pt x="997" y="1283"/>
                    <a:pt x="881" y="2025"/>
                    <a:pt x="905" y="2743"/>
                  </a:cubicBezTo>
                  <a:cubicBezTo>
                    <a:pt x="766" y="2604"/>
                    <a:pt x="673" y="2442"/>
                    <a:pt x="603" y="2257"/>
                  </a:cubicBezTo>
                  <a:cubicBezTo>
                    <a:pt x="603" y="2233"/>
                    <a:pt x="580" y="2210"/>
                    <a:pt x="580" y="2187"/>
                  </a:cubicBezTo>
                  <a:cubicBezTo>
                    <a:pt x="580" y="2187"/>
                    <a:pt x="580" y="2164"/>
                    <a:pt x="580" y="2164"/>
                  </a:cubicBezTo>
                  <a:cubicBezTo>
                    <a:pt x="511" y="1863"/>
                    <a:pt x="534" y="1538"/>
                    <a:pt x="650" y="1260"/>
                  </a:cubicBezTo>
                  <a:cubicBezTo>
                    <a:pt x="673" y="1191"/>
                    <a:pt x="719" y="1144"/>
                    <a:pt x="742" y="1075"/>
                  </a:cubicBezTo>
                  <a:cubicBezTo>
                    <a:pt x="766" y="1052"/>
                    <a:pt x="789" y="1028"/>
                    <a:pt x="789" y="1005"/>
                  </a:cubicBezTo>
                  <a:cubicBezTo>
                    <a:pt x="812" y="982"/>
                    <a:pt x="835" y="959"/>
                    <a:pt x="858" y="936"/>
                  </a:cubicBezTo>
                  <a:cubicBezTo>
                    <a:pt x="951" y="820"/>
                    <a:pt x="1044" y="727"/>
                    <a:pt x="1183" y="634"/>
                  </a:cubicBezTo>
                  <a:close/>
                  <a:moveTo>
                    <a:pt x="1887" y="463"/>
                  </a:moveTo>
                  <a:cubicBezTo>
                    <a:pt x="2898" y="463"/>
                    <a:pt x="3503" y="1427"/>
                    <a:pt x="3129" y="2349"/>
                  </a:cubicBezTo>
                  <a:cubicBezTo>
                    <a:pt x="3129" y="2373"/>
                    <a:pt x="3129" y="2373"/>
                    <a:pt x="3106" y="2396"/>
                  </a:cubicBezTo>
                  <a:cubicBezTo>
                    <a:pt x="3106" y="2442"/>
                    <a:pt x="3083" y="2465"/>
                    <a:pt x="3060" y="2512"/>
                  </a:cubicBezTo>
                  <a:cubicBezTo>
                    <a:pt x="2921" y="2743"/>
                    <a:pt x="2712" y="2929"/>
                    <a:pt x="2411" y="3068"/>
                  </a:cubicBezTo>
                  <a:cubicBezTo>
                    <a:pt x="2226" y="3137"/>
                    <a:pt x="2040" y="3160"/>
                    <a:pt x="1878" y="3160"/>
                  </a:cubicBezTo>
                  <a:cubicBezTo>
                    <a:pt x="1808" y="3160"/>
                    <a:pt x="1716" y="3160"/>
                    <a:pt x="1646" y="3137"/>
                  </a:cubicBezTo>
                  <a:cubicBezTo>
                    <a:pt x="1623" y="3137"/>
                    <a:pt x="1600" y="3137"/>
                    <a:pt x="1577" y="3114"/>
                  </a:cubicBezTo>
                  <a:cubicBezTo>
                    <a:pt x="1530" y="3114"/>
                    <a:pt x="1461" y="3091"/>
                    <a:pt x="1414" y="3068"/>
                  </a:cubicBezTo>
                  <a:cubicBezTo>
                    <a:pt x="1391" y="3068"/>
                    <a:pt x="1391" y="3068"/>
                    <a:pt x="1368" y="3045"/>
                  </a:cubicBezTo>
                  <a:cubicBezTo>
                    <a:pt x="1299" y="2071"/>
                    <a:pt x="1438" y="1237"/>
                    <a:pt x="1716" y="472"/>
                  </a:cubicBezTo>
                  <a:cubicBezTo>
                    <a:pt x="1774" y="466"/>
                    <a:pt x="1831" y="463"/>
                    <a:pt x="1887" y="463"/>
                  </a:cubicBezTo>
                  <a:close/>
                  <a:moveTo>
                    <a:pt x="1963" y="0"/>
                  </a:moveTo>
                  <a:cubicBezTo>
                    <a:pt x="1905" y="0"/>
                    <a:pt x="1846" y="3"/>
                    <a:pt x="1785" y="9"/>
                  </a:cubicBezTo>
                  <a:cubicBezTo>
                    <a:pt x="1693" y="9"/>
                    <a:pt x="1577" y="32"/>
                    <a:pt x="1461" y="55"/>
                  </a:cubicBezTo>
                  <a:cubicBezTo>
                    <a:pt x="812" y="217"/>
                    <a:pt x="209" y="773"/>
                    <a:pt x="93" y="1561"/>
                  </a:cubicBezTo>
                  <a:cubicBezTo>
                    <a:pt x="1" y="2326"/>
                    <a:pt x="372" y="2975"/>
                    <a:pt x="951" y="3346"/>
                  </a:cubicBezTo>
                  <a:cubicBezTo>
                    <a:pt x="1020" y="3392"/>
                    <a:pt x="1067" y="3415"/>
                    <a:pt x="1136" y="3439"/>
                  </a:cubicBezTo>
                  <a:cubicBezTo>
                    <a:pt x="1160" y="3462"/>
                    <a:pt x="1160" y="3462"/>
                    <a:pt x="1183" y="3462"/>
                  </a:cubicBezTo>
                  <a:cubicBezTo>
                    <a:pt x="1252" y="3508"/>
                    <a:pt x="1345" y="3531"/>
                    <a:pt x="1414" y="3554"/>
                  </a:cubicBezTo>
                  <a:cubicBezTo>
                    <a:pt x="1563" y="3592"/>
                    <a:pt x="1715" y="3610"/>
                    <a:pt x="1869" y="3610"/>
                  </a:cubicBezTo>
                  <a:cubicBezTo>
                    <a:pt x="2100" y="3610"/>
                    <a:pt x="2337" y="3568"/>
                    <a:pt x="2573" y="3485"/>
                  </a:cubicBezTo>
                  <a:cubicBezTo>
                    <a:pt x="4414" y="2722"/>
                    <a:pt x="3776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6820550" y="6917563"/>
              <a:ext cx="98525" cy="90050"/>
            </a:xfrm>
            <a:custGeom>
              <a:rect b="b" l="l" r="r" t="t"/>
              <a:pathLst>
                <a:path extrusionOk="0" h="3602" w="3941">
                  <a:moveTo>
                    <a:pt x="1791" y="436"/>
                  </a:moveTo>
                  <a:cubicBezTo>
                    <a:pt x="2019" y="436"/>
                    <a:pt x="2249" y="492"/>
                    <a:pt x="2457" y="606"/>
                  </a:cubicBezTo>
                  <a:cubicBezTo>
                    <a:pt x="1809" y="745"/>
                    <a:pt x="1113" y="1023"/>
                    <a:pt x="511" y="1417"/>
                  </a:cubicBezTo>
                  <a:lnTo>
                    <a:pt x="511" y="1394"/>
                  </a:lnTo>
                  <a:cubicBezTo>
                    <a:pt x="692" y="769"/>
                    <a:pt x="1234" y="436"/>
                    <a:pt x="1791" y="436"/>
                  </a:cubicBezTo>
                  <a:close/>
                  <a:moveTo>
                    <a:pt x="2875" y="977"/>
                  </a:moveTo>
                  <a:cubicBezTo>
                    <a:pt x="2921" y="1023"/>
                    <a:pt x="2944" y="1070"/>
                    <a:pt x="2990" y="1116"/>
                  </a:cubicBezTo>
                  <a:cubicBezTo>
                    <a:pt x="2990" y="1116"/>
                    <a:pt x="2990" y="1139"/>
                    <a:pt x="2990" y="1139"/>
                  </a:cubicBezTo>
                  <a:cubicBezTo>
                    <a:pt x="3014" y="1186"/>
                    <a:pt x="3037" y="1232"/>
                    <a:pt x="3060" y="1278"/>
                  </a:cubicBezTo>
                  <a:cubicBezTo>
                    <a:pt x="3431" y="2182"/>
                    <a:pt x="2759" y="3156"/>
                    <a:pt x="1809" y="3156"/>
                  </a:cubicBezTo>
                  <a:cubicBezTo>
                    <a:pt x="1136" y="3156"/>
                    <a:pt x="603" y="2646"/>
                    <a:pt x="511" y="2159"/>
                  </a:cubicBezTo>
                  <a:cubicBezTo>
                    <a:pt x="511" y="2159"/>
                    <a:pt x="464" y="2113"/>
                    <a:pt x="464" y="1974"/>
                  </a:cubicBezTo>
                  <a:cubicBezTo>
                    <a:pt x="1183" y="1464"/>
                    <a:pt x="2040" y="1116"/>
                    <a:pt x="2875" y="977"/>
                  </a:cubicBezTo>
                  <a:close/>
                  <a:moveTo>
                    <a:pt x="1850" y="0"/>
                  </a:moveTo>
                  <a:cubicBezTo>
                    <a:pt x="933" y="0"/>
                    <a:pt x="16" y="681"/>
                    <a:pt x="1" y="1765"/>
                  </a:cubicBezTo>
                  <a:cubicBezTo>
                    <a:pt x="1" y="1997"/>
                    <a:pt x="47" y="2275"/>
                    <a:pt x="140" y="2483"/>
                  </a:cubicBezTo>
                  <a:cubicBezTo>
                    <a:pt x="418" y="3180"/>
                    <a:pt x="1089" y="3601"/>
                    <a:pt x="1788" y="3601"/>
                  </a:cubicBezTo>
                  <a:cubicBezTo>
                    <a:pt x="2020" y="3601"/>
                    <a:pt x="2256" y="3555"/>
                    <a:pt x="2481" y="3457"/>
                  </a:cubicBezTo>
                  <a:cubicBezTo>
                    <a:pt x="3547" y="3040"/>
                    <a:pt x="3941" y="1719"/>
                    <a:pt x="3315" y="815"/>
                  </a:cubicBezTo>
                  <a:cubicBezTo>
                    <a:pt x="3245" y="722"/>
                    <a:pt x="3176" y="629"/>
                    <a:pt x="3106" y="537"/>
                  </a:cubicBezTo>
                  <a:cubicBezTo>
                    <a:pt x="2760" y="168"/>
                    <a:pt x="2305" y="0"/>
                    <a:pt x="1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6771400" y="7153538"/>
              <a:ext cx="124250" cy="90900"/>
            </a:xfrm>
            <a:custGeom>
              <a:rect b="b" l="l" r="r" t="t"/>
              <a:pathLst>
                <a:path extrusionOk="0" h="3636" w="4970">
                  <a:moveTo>
                    <a:pt x="2518" y="465"/>
                  </a:moveTo>
                  <a:cubicBezTo>
                    <a:pt x="3583" y="465"/>
                    <a:pt x="4369" y="1822"/>
                    <a:pt x="3450" y="2801"/>
                  </a:cubicBezTo>
                  <a:cubicBezTo>
                    <a:pt x="3427" y="2824"/>
                    <a:pt x="3381" y="2848"/>
                    <a:pt x="3357" y="2894"/>
                  </a:cubicBezTo>
                  <a:cubicBezTo>
                    <a:pt x="2755" y="2569"/>
                    <a:pt x="1851" y="1944"/>
                    <a:pt x="1248" y="1295"/>
                  </a:cubicBezTo>
                  <a:cubicBezTo>
                    <a:pt x="1295" y="1202"/>
                    <a:pt x="1364" y="1086"/>
                    <a:pt x="1434" y="994"/>
                  </a:cubicBezTo>
                  <a:cubicBezTo>
                    <a:pt x="1573" y="808"/>
                    <a:pt x="1758" y="669"/>
                    <a:pt x="1990" y="576"/>
                  </a:cubicBezTo>
                  <a:cubicBezTo>
                    <a:pt x="2169" y="500"/>
                    <a:pt x="2347" y="465"/>
                    <a:pt x="2518" y="465"/>
                  </a:cubicBezTo>
                  <a:close/>
                  <a:moveTo>
                    <a:pt x="1133" y="1828"/>
                  </a:moveTo>
                  <a:cubicBezTo>
                    <a:pt x="1689" y="2430"/>
                    <a:pt x="2291" y="2871"/>
                    <a:pt x="2824" y="3149"/>
                  </a:cubicBezTo>
                  <a:cubicBezTo>
                    <a:pt x="2721" y="3175"/>
                    <a:pt x="2616" y="3188"/>
                    <a:pt x="2513" y="3188"/>
                  </a:cubicBezTo>
                  <a:cubicBezTo>
                    <a:pt x="1803" y="3188"/>
                    <a:pt x="1133" y="2596"/>
                    <a:pt x="1133" y="1828"/>
                  </a:cubicBezTo>
                  <a:close/>
                  <a:moveTo>
                    <a:pt x="2459" y="1"/>
                  </a:moveTo>
                  <a:cubicBezTo>
                    <a:pt x="2062" y="1"/>
                    <a:pt x="1655" y="145"/>
                    <a:pt x="1295" y="484"/>
                  </a:cubicBezTo>
                  <a:cubicBezTo>
                    <a:pt x="1225" y="553"/>
                    <a:pt x="1133" y="646"/>
                    <a:pt x="1086" y="715"/>
                  </a:cubicBezTo>
                  <a:cubicBezTo>
                    <a:pt x="1" y="2116"/>
                    <a:pt x="1217" y="3636"/>
                    <a:pt x="2526" y="3636"/>
                  </a:cubicBezTo>
                  <a:cubicBezTo>
                    <a:pt x="2949" y="3636"/>
                    <a:pt x="3383" y="3477"/>
                    <a:pt x="3751" y="3102"/>
                  </a:cubicBezTo>
                  <a:lnTo>
                    <a:pt x="3775" y="3102"/>
                  </a:lnTo>
                  <a:cubicBezTo>
                    <a:pt x="3821" y="3033"/>
                    <a:pt x="3890" y="2987"/>
                    <a:pt x="3937" y="2917"/>
                  </a:cubicBezTo>
                  <a:cubicBezTo>
                    <a:pt x="4969" y="1582"/>
                    <a:pt x="3773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6934100" y="6935913"/>
              <a:ext cx="117650" cy="90975"/>
            </a:xfrm>
            <a:custGeom>
              <a:rect b="b" l="l" r="r" t="t"/>
              <a:pathLst>
                <a:path extrusionOk="0" h="3639" w="4706">
                  <a:moveTo>
                    <a:pt x="2724" y="440"/>
                  </a:moveTo>
                  <a:cubicBezTo>
                    <a:pt x="3281" y="440"/>
                    <a:pt x="3620" y="776"/>
                    <a:pt x="3640" y="776"/>
                  </a:cubicBezTo>
                  <a:cubicBezTo>
                    <a:pt x="3709" y="846"/>
                    <a:pt x="3848" y="985"/>
                    <a:pt x="3895" y="1124"/>
                  </a:cubicBezTo>
                  <a:cubicBezTo>
                    <a:pt x="3987" y="1216"/>
                    <a:pt x="4080" y="1564"/>
                    <a:pt x="4080" y="1773"/>
                  </a:cubicBezTo>
                  <a:cubicBezTo>
                    <a:pt x="3593" y="1216"/>
                    <a:pt x="2991" y="799"/>
                    <a:pt x="2411" y="475"/>
                  </a:cubicBezTo>
                  <a:cubicBezTo>
                    <a:pt x="2522" y="451"/>
                    <a:pt x="2626" y="440"/>
                    <a:pt x="2724" y="440"/>
                  </a:cubicBezTo>
                  <a:close/>
                  <a:moveTo>
                    <a:pt x="1925" y="730"/>
                  </a:moveTo>
                  <a:cubicBezTo>
                    <a:pt x="2713" y="1101"/>
                    <a:pt x="3431" y="1657"/>
                    <a:pt x="3987" y="2329"/>
                  </a:cubicBezTo>
                  <a:cubicBezTo>
                    <a:pt x="3987" y="2329"/>
                    <a:pt x="3964" y="2352"/>
                    <a:pt x="3964" y="2352"/>
                  </a:cubicBezTo>
                  <a:lnTo>
                    <a:pt x="3941" y="2422"/>
                  </a:lnTo>
                  <a:cubicBezTo>
                    <a:pt x="3941" y="2468"/>
                    <a:pt x="3686" y="2862"/>
                    <a:pt x="3246" y="3070"/>
                  </a:cubicBezTo>
                  <a:cubicBezTo>
                    <a:pt x="3089" y="3123"/>
                    <a:pt x="2926" y="3149"/>
                    <a:pt x="2764" y="3149"/>
                  </a:cubicBezTo>
                  <a:cubicBezTo>
                    <a:pt x="2494" y="3149"/>
                    <a:pt x="2226" y="3076"/>
                    <a:pt x="1994" y="2931"/>
                  </a:cubicBezTo>
                  <a:cubicBezTo>
                    <a:pt x="1230" y="2398"/>
                    <a:pt x="1114" y="1309"/>
                    <a:pt x="1925" y="730"/>
                  </a:cubicBezTo>
                  <a:close/>
                  <a:moveTo>
                    <a:pt x="2700" y="0"/>
                  </a:moveTo>
                  <a:cubicBezTo>
                    <a:pt x="2415" y="0"/>
                    <a:pt x="2125" y="70"/>
                    <a:pt x="1855" y="220"/>
                  </a:cubicBezTo>
                  <a:cubicBezTo>
                    <a:pt x="0" y="1303"/>
                    <a:pt x="1202" y="3639"/>
                    <a:pt x="2738" y="3639"/>
                  </a:cubicBezTo>
                  <a:cubicBezTo>
                    <a:pt x="3140" y="3639"/>
                    <a:pt x="3565" y="3478"/>
                    <a:pt x="3964" y="3094"/>
                  </a:cubicBezTo>
                  <a:cubicBezTo>
                    <a:pt x="4567" y="2514"/>
                    <a:pt x="4706" y="1518"/>
                    <a:pt x="4219" y="822"/>
                  </a:cubicBezTo>
                  <a:cubicBezTo>
                    <a:pt x="3874" y="305"/>
                    <a:pt x="3296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7005375" y="7063188"/>
              <a:ext cx="96200" cy="90250"/>
            </a:xfrm>
            <a:custGeom>
              <a:rect b="b" l="l" r="r" t="t"/>
              <a:pathLst>
                <a:path extrusionOk="0" h="3610" w="3848">
                  <a:moveTo>
                    <a:pt x="2967" y="878"/>
                  </a:moveTo>
                  <a:lnTo>
                    <a:pt x="2967" y="878"/>
                  </a:lnTo>
                  <a:cubicBezTo>
                    <a:pt x="2969" y="900"/>
                    <a:pt x="2990" y="900"/>
                    <a:pt x="2990" y="923"/>
                  </a:cubicBezTo>
                  <a:cubicBezTo>
                    <a:pt x="3014" y="923"/>
                    <a:pt x="3014" y="923"/>
                    <a:pt x="3014" y="946"/>
                  </a:cubicBezTo>
                  <a:cubicBezTo>
                    <a:pt x="3014" y="946"/>
                    <a:pt x="3129" y="1085"/>
                    <a:pt x="3153" y="1131"/>
                  </a:cubicBezTo>
                  <a:cubicBezTo>
                    <a:pt x="3176" y="1154"/>
                    <a:pt x="3176" y="1154"/>
                    <a:pt x="3176" y="1178"/>
                  </a:cubicBezTo>
                  <a:cubicBezTo>
                    <a:pt x="3523" y="1873"/>
                    <a:pt x="3245" y="2638"/>
                    <a:pt x="2689" y="2985"/>
                  </a:cubicBezTo>
                  <a:cubicBezTo>
                    <a:pt x="2874" y="2383"/>
                    <a:pt x="2990" y="1596"/>
                    <a:pt x="2967" y="878"/>
                  </a:cubicBezTo>
                  <a:close/>
                  <a:moveTo>
                    <a:pt x="1978" y="452"/>
                  </a:moveTo>
                  <a:cubicBezTo>
                    <a:pt x="2220" y="452"/>
                    <a:pt x="2420" y="510"/>
                    <a:pt x="2504" y="552"/>
                  </a:cubicBezTo>
                  <a:cubicBezTo>
                    <a:pt x="2573" y="1386"/>
                    <a:pt x="2457" y="2290"/>
                    <a:pt x="2156" y="3148"/>
                  </a:cubicBezTo>
                  <a:cubicBezTo>
                    <a:pt x="2117" y="3167"/>
                    <a:pt x="2057" y="3174"/>
                    <a:pt x="1996" y="3174"/>
                  </a:cubicBezTo>
                  <a:cubicBezTo>
                    <a:pt x="1912" y="3174"/>
                    <a:pt x="1825" y="3161"/>
                    <a:pt x="1785" y="3148"/>
                  </a:cubicBezTo>
                  <a:cubicBezTo>
                    <a:pt x="372" y="2962"/>
                    <a:pt x="209" y="1039"/>
                    <a:pt x="1461" y="552"/>
                  </a:cubicBezTo>
                  <a:cubicBezTo>
                    <a:pt x="1637" y="478"/>
                    <a:pt x="1817" y="452"/>
                    <a:pt x="1978" y="452"/>
                  </a:cubicBezTo>
                  <a:close/>
                  <a:moveTo>
                    <a:pt x="1933" y="0"/>
                  </a:moveTo>
                  <a:cubicBezTo>
                    <a:pt x="1812" y="0"/>
                    <a:pt x="1692" y="14"/>
                    <a:pt x="1577" y="42"/>
                  </a:cubicBezTo>
                  <a:cubicBezTo>
                    <a:pt x="626" y="274"/>
                    <a:pt x="1" y="1247"/>
                    <a:pt x="233" y="2197"/>
                  </a:cubicBezTo>
                  <a:cubicBezTo>
                    <a:pt x="445" y="3106"/>
                    <a:pt x="1211" y="3609"/>
                    <a:pt x="1988" y="3609"/>
                  </a:cubicBezTo>
                  <a:cubicBezTo>
                    <a:pt x="2400" y="3609"/>
                    <a:pt x="2815" y="3468"/>
                    <a:pt x="3153" y="3171"/>
                  </a:cubicBezTo>
                  <a:cubicBezTo>
                    <a:pt x="3848" y="2568"/>
                    <a:pt x="3801" y="1664"/>
                    <a:pt x="3755" y="1618"/>
                  </a:cubicBezTo>
                  <a:cubicBezTo>
                    <a:pt x="3755" y="702"/>
                    <a:pt x="2807" y="0"/>
                    <a:pt x="1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6910850" y="7172013"/>
              <a:ext cx="109050" cy="90450"/>
            </a:xfrm>
            <a:custGeom>
              <a:rect b="b" l="l" r="r" t="t"/>
              <a:pathLst>
                <a:path extrusionOk="0" h="3618" w="4362">
                  <a:moveTo>
                    <a:pt x="2388" y="466"/>
                  </a:moveTo>
                  <a:cubicBezTo>
                    <a:pt x="2894" y="466"/>
                    <a:pt x="3413" y="755"/>
                    <a:pt x="3689" y="1436"/>
                  </a:cubicBezTo>
                  <a:cubicBezTo>
                    <a:pt x="3689" y="1436"/>
                    <a:pt x="3689" y="1460"/>
                    <a:pt x="3689" y="1460"/>
                  </a:cubicBezTo>
                  <a:cubicBezTo>
                    <a:pt x="3712" y="1529"/>
                    <a:pt x="3735" y="1599"/>
                    <a:pt x="3735" y="1645"/>
                  </a:cubicBezTo>
                  <a:cubicBezTo>
                    <a:pt x="2971" y="2178"/>
                    <a:pt x="2183" y="2479"/>
                    <a:pt x="1302" y="2642"/>
                  </a:cubicBezTo>
                  <a:cubicBezTo>
                    <a:pt x="1302" y="2618"/>
                    <a:pt x="1279" y="2595"/>
                    <a:pt x="1279" y="2595"/>
                  </a:cubicBezTo>
                  <a:cubicBezTo>
                    <a:pt x="1256" y="2549"/>
                    <a:pt x="1186" y="2456"/>
                    <a:pt x="1186" y="2456"/>
                  </a:cubicBezTo>
                  <a:cubicBezTo>
                    <a:pt x="720" y="1292"/>
                    <a:pt x="1534" y="466"/>
                    <a:pt x="2388" y="466"/>
                  </a:cubicBezTo>
                  <a:close/>
                  <a:moveTo>
                    <a:pt x="3689" y="2201"/>
                  </a:moveTo>
                  <a:cubicBezTo>
                    <a:pt x="3689" y="2224"/>
                    <a:pt x="3666" y="2271"/>
                    <a:pt x="3666" y="2294"/>
                  </a:cubicBezTo>
                  <a:cubicBezTo>
                    <a:pt x="3666" y="2294"/>
                    <a:pt x="3620" y="2410"/>
                    <a:pt x="3596" y="2433"/>
                  </a:cubicBezTo>
                  <a:cubicBezTo>
                    <a:pt x="3596" y="2433"/>
                    <a:pt x="3596" y="2456"/>
                    <a:pt x="3573" y="2456"/>
                  </a:cubicBezTo>
                  <a:cubicBezTo>
                    <a:pt x="3573" y="2479"/>
                    <a:pt x="3573" y="2479"/>
                    <a:pt x="3573" y="2479"/>
                  </a:cubicBezTo>
                  <a:cubicBezTo>
                    <a:pt x="3550" y="2503"/>
                    <a:pt x="3527" y="2572"/>
                    <a:pt x="3504" y="2572"/>
                  </a:cubicBezTo>
                  <a:cubicBezTo>
                    <a:pt x="3480" y="2618"/>
                    <a:pt x="3480" y="2595"/>
                    <a:pt x="3480" y="2642"/>
                  </a:cubicBezTo>
                  <a:cubicBezTo>
                    <a:pt x="3480" y="2642"/>
                    <a:pt x="3480" y="2636"/>
                    <a:pt x="3478" y="2636"/>
                  </a:cubicBezTo>
                  <a:cubicBezTo>
                    <a:pt x="3475" y="2636"/>
                    <a:pt x="3469" y="2642"/>
                    <a:pt x="3457" y="2665"/>
                  </a:cubicBezTo>
                  <a:cubicBezTo>
                    <a:pt x="3411" y="2572"/>
                    <a:pt x="3365" y="2503"/>
                    <a:pt x="3318" y="2410"/>
                  </a:cubicBezTo>
                  <a:cubicBezTo>
                    <a:pt x="3434" y="2363"/>
                    <a:pt x="3573" y="2294"/>
                    <a:pt x="3689" y="2201"/>
                  </a:cubicBezTo>
                  <a:close/>
                  <a:moveTo>
                    <a:pt x="2924" y="2618"/>
                  </a:moveTo>
                  <a:cubicBezTo>
                    <a:pt x="2971" y="2711"/>
                    <a:pt x="3040" y="2850"/>
                    <a:pt x="3110" y="2966"/>
                  </a:cubicBezTo>
                  <a:cubicBezTo>
                    <a:pt x="2787" y="3153"/>
                    <a:pt x="2564" y="3178"/>
                    <a:pt x="2404" y="3178"/>
                  </a:cubicBezTo>
                  <a:cubicBezTo>
                    <a:pt x="2345" y="3178"/>
                    <a:pt x="2295" y="3175"/>
                    <a:pt x="2252" y="3175"/>
                  </a:cubicBezTo>
                  <a:cubicBezTo>
                    <a:pt x="2252" y="3175"/>
                    <a:pt x="2113" y="3151"/>
                    <a:pt x="2113" y="3151"/>
                  </a:cubicBezTo>
                  <a:cubicBezTo>
                    <a:pt x="2113" y="3151"/>
                    <a:pt x="1974" y="3105"/>
                    <a:pt x="1951" y="3105"/>
                  </a:cubicBezTo>
                  <a:cubicBezTo>
                    <a:pt x="1928" y="3082"/>
                    <a:pt x="1905" y="3082"/>
                    <a:pt x="1881" y="3082"/>
                  </a:cubicBezTo>
                  <a:lnTo>
                    <a:pt x="1858" y="3082"/>
                  </a:lnTo>
                  <a:cubicBezTo>
                    <a:pt x="1835" y="3059"/>
                    <a:pt x="1835" y="3059"/>
                    <a:pt x="1812" y="3059"/>
                  </a:cubicBezTo>
                  <a:cubicBezTo>
                    <a:pt x="1789" y="3059"/>
                    <a:pt x="1789" y="3036"/>
                    <a:pt x="1766" y="3036"/>
                  </a:cubicBezTo>
                  <a:cubicBezTo>
                    <a:pt x="1742" y="3012"/>
                    <a:pt x="1742" y="3012"/>
                    <a:pt x="1742" y="3012"/>
                  </a:cubicBezTo>
                  <a:cubicBezTo>
                    <a:pt x="2044" y="2943"/>
                    <a:pt x="2461" y="2827"/>
                    <a:pt x="2924" y="2618"/>
                  </a:cubicBezTo>
                  <a:close/>
                  <a:moveTo>
                    <a:pt x="2430" y="0"/>
                  </a:moveTo>
                  <a:cubicBezTo>
                    <a:pt x="1176" y="0"/>
                    <a:pt x="1" y="1389"/>
                    <a:pt x="908" y="2850"/>
                  </a:cubicBezTo>
                  <a:cubicBezTo>
                    <a:pt x="1308" y="3330"/>
                    <a:pt x="1883" y="3618"/>
                    <a:pt x="2450" y="3618"/>
                  </a:cubicBezTo>
                  <a:cubicBezTo>
                    <a:pt x="2870" y="3618"/>
                    <a:pt x="3284" y="3460"/>
                    <a:pt x="3620" y="3105"/>
                  </a:cubicBezTo>
                  <a:cubicBezTo>
                    <a:pt x="4245" y="2456"/>
                    <a:pt x="4361" y="1390"/>
                    <a:pt x="3782" y="672"/>
                  </a:cubicBezTo>
                  <a:cubicBezTo>
                    <a:pt x="3393" y="200"/>
                    <a:pt x="2906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6847200" y="7030613"/>
              <a:ext cx="152400" cy="119000"/>
            </a:xfrm>
            <a:custGeom>
              <a:rect b="b" l="l" r="r" t="t"/>
              <a:pathLst>
                <a:path extrusionOk="0" h="4760" w="6096">
                  <a:moveTo>
                    <a:pt x="2836" y="432"/>
                  </a:moveTo>
                  <a:cubicBezTo>
                    <a:pt x="3075" y="432"/>
                    <a:pt x="3323" y="479"/>
                    <a:pt x="3570" y="580"/>
                  </a:cubicBezTo>
                  <a:cubicBezTo>
                    <a:pt x="5123" y="1229"/>
                    <a:pt x="5192" y="3454"/>
                    <a:pt x="3570" y="4172"/>
                  </a:cubicBezTo>
                  <a:cubicBezTo>
                    <a:pt x="3325" y="4270"/>
                    <a:pt x="3077" y="4316"/>
                    <a:pt x="2837" y="4316"/>
                  </a:cubicBezTo>
                  <a:cubicBezTo>
                    <a:pt x="2053" y="4316"/>
                    <a:pt x="1345" y="3833"/>
                    <a:pt x="1044" y="3106"/>
                  </a:cubicBezTo>
                  <a:cubicBezTo>
                    <a:pt x="497" y="1777"/>
                    <a:pt x="1548" y="432"/>
                    <a:pt x="2836" y="432"/>
                  </a:cubicBezTo>
                  <a:close/>
                  <a:moveTo>
                    <a:pt x="2828" y="1"/>
                  </a:moveTo>
                  <a:cubicBezTo>
                    <a:pt x="1160" y="1"/>
                    <a:pt x="1" y="1716"/>
                    <a:pt x="627" y="3269"/>
                  </a:cubicBezTo>
                  <a:cubicBezTo>
                    <a:pt x="1022" y="4207"/>
                    <a:pt x="1909" y="4760"/>
                    <a:pt x="2838" y="4760"/>
                  </a:cubicBezTo>
                  <a:cubicBezTo>
                    <a:pt x="3216" y="4760"/>
                    <a:pt x="3602" y="4668"/>
                    <a:pt x="3964" y="4474"/>
                  </a:cubicBezTo>
                  <a:cubicBezTo>
                    <a:pt x="6096" y="3315"/>
                    <a:pt x="5308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6885175" y="7066388"/>
              <a:ext cx="56500" cy="47000"/>
            </a:xfrm>
            <a:custGeom>
              <a:rect b="b" l="l" r="r" t="t"/>
              <a:pathLst>
                <a:path extrusionOk="0" h="1880" w="2260">
                  <a:moveTo>
                    <a:pt x="1299" y="460"/>
                  </a:moveTo>
                  <a:cubicBezTo>
                    <a:pt x="1332" y="460"/>
                    <a:pt x="1367" y="464"/>
                    <a:pt x="1402" y="470"/>
                  </a:cubicBezTo>
                  <a:lnTo>
                    <a:pt x="1425" y="470"/>
                  </a:lnTo>
                  <a:cubicBezTo>
                    <a:pt x="1448" y="470"/>
                    <a:pt x="1472" y="470"/>
                    <a:pt x="1495" y="493"/>
                  </a:cubicBezTo>
                  <a:lnTo>
                    <a:pt x="1518" y="493"/>
                  </a:lnTo>
                  <a:cubicBezTo>
                    <a:pt x="1541" y="517"/>
                    <a:pt x="1564" y="517"/>
                    <a:pt x="1587" y="540"/>
                  </a:cubicBezTo>
                  <a:cubicBezTo>
                    <a:pt x="1680" y="609"/>
                    <a:pt x="1703" y="679"/>
                    <a:pt x="1726" y="679"/>
                  </a:cubicBezTo>
                  <a:cubicBezTo>
                    <a:pt x="1958" y="1085"/>
                    <a:pt x="1626" y="1442"/>
                    <a:pt x="1321" y="1442"/>
                  </a:cubicBezTo>
                  <a:cubicBezTo>
                    <a:pt x="1261" y="1442"/>
                    <a:pt x="1201" y="1428"/>
                    <a:pt x="1147" y="1397"/>
                  </a:cubicBezTo>
                  <a:lnTo>
                    <a:pt x="1124" y="1397"/>
                  </a:lnTo>
                  <a:cubicBezTo>
                    <a:pt x="1008" y="1328"/>
                    <a:pt x="985" y="1305"/>
                    <a:pt x="962" y="1281"/>
                  </a:cubicBezTo>
                  <a:cubicBezTo>
                    <a:pt x="661" y="980"/>
                    <a:pt x="878" y="460"/>
                    <a:pt x="1299" y="460"/>
                  </a:cubicBezTo>
                  <a:close/>
                  <a:moveTo>
                    <a:pt x="1317" y="1"/>
                  </a:moveTo>
                  <a:cubicBezTo>
                    <a:pt x="1066" y="1"/>
                    <a:pt x="810" y="103"/>
                    <a:pt x="614" y="331"/>
                  </a:cubicBezTo>
                  <a:cubicBezTo>
                    <a:pt x="1" y="1032"/>
                    <a:pt x="647" y="1879"/>
                    <a:pt x="1349" y="1879"/>
                  </a:cubicBezTo>
                  <a:cubicBezTo>
                    <a:pt x="1575" y="1879"/>
                    <a:pt x="1807" y="1792"/>
                    <a:pt x="2005" y="1583"/>
                  </a:cubicBezTo>
                  <a:cubicBezTo>
                    <a:pt x="2190" y="1397"/>
                    <a:pt x="2259" y="1142"/>
                    <a:pt x="2236" y="887"/>
                  </a:cubicBezTo>
                  <a:cubicBezTo>
                    <a:pt x="2221" y="347"/>
                    <a:pt x="1778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6804925" y="7476313"/>
              <a:ext cx="99675" cy="77250"/>
            </a:xfrm>
            <a:custGeom>
              <a:rect b="b" l="l" r="r" t="t"/>
              <a:pathLst>
                <a:path extrusionOk="0" h="3090" w="3987">
                  <a:moveTo>
                    <a:pt x="3383" y="0"/>
                  </a:moveTo>
                  <a:cubicBezTo>
                    <a:pt x="3352" y="0"/>
                    <a:pt x="3321" y="6"/>
                    <a:pt x="3291" y="18"/>
                  </a:cubicBezTo>
                  <a:cubicBezTo>
                    <a:pt x="3198" y="64"/>
                    <a:pt x="3129" y="180"/>
                    <a:pt x="3175" y="296"/>
                  </a:cubicBezTo>
                  <a:cubicBezTo>
                    <a:pt x="3694" y="1533"/>
                    <a:pt x="2975" y="2633"/>
                    <a:pt x="2026" y="2633"/>
                  </a:cubicBezTo>
                  <a:cubicBezTo>
                    <a:pt x="1873" y="2633"/>
                    <a:pt x="1714" y="2605"/>
                    <a:pt x="1553" y="2544"/>
                  </a:cubicBezTo>
                  <a:cubicBezTo>
                    <a:pt x="1089" y="2358"/>
                    <a:pt x="649" y="1918"/>
                    <a:pt x="464" y="1431"/>
                  </a:cubicBezTo>
                  <a:cubicBezTo>
                    <a:pt x="427" y="1340"/>
                    <a:pt x="348" y="1278"/>
                    <a:pt x="259" y="1278"/>
                  </a:cubicBezTo>
                  <a:cubicBezTo>
                    <a:pt x="235" y="1278"/>
                    <a:pt x="210" y="1282"/>
                    <a:pt x="186" y="1292"/>
                  </a:cubicBezTo>
                  <a:cubicBezTo>
                    <a:pt x="70" y="1339"/>
                    <a:pt x="0" y="1455"/>
                    <a:pt x="47" y="1571"/>
                  </a:cubicBezTo>
                  <a:cubicBezTo>
                    <a:pt x="365" y="2439"/>
                    <a:pt x="1185" y="3090"/>
                    <a:pt x="2030" y="3090"/>
                  </a:cubicBezTo>
                  <a:cubicBezTo>
                    <a:pt x="2290" y="3090"/>
                    <a:pt x="2553" y="3028"/>
                    <a:pt x="2804" y="2891"/>
                  </a:cubicBezTo>
                  <a:cubicBezTo>
                    <a:pt x="3847" y="2335"/>
                    <a:pt x="3986" y="1061"/>
                    <a:pt x="3592" y="134"/>
                  </a:cubicBezTo>
                  <a:cubicBezTo>
                    <a:pt x="3558" y="48"/>
                    <a:pt x="3473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6718000" y="7502588"/>
              <a:ext cx="64350" cy="56200"/>
            </a:xfrm>
            <a:custGeom>
              <a:rect b="b" l="l" r="r" t="t"/>
              <a:pathLst>
                <a:path extrusionOk="0" h="2248" w="2574">
                  <a:moveTo>
                    <a:pt x="1322" y="1"/>
                  </a:moveTo>
                  <a:cubicBezTo>
                    <a:pt x="1176" y="1"/>
                    <a:pt x="1026" y="27"/>
                    <a:pt x="882" y="79"/>
                  </a:cubicBezTo>
                  <a:cubicBezTo>
                    <a:pt x="325" y="288"/>
                    <a:pt x="1" y="1053"/>
                    <a:pt x="279" y="1539"/>
                  </a:cubicBezTo>
                  <a:cubicBezTo>
                    <a:pt x="424" y="1993"/>
                    <a:pt x="896" y="2248"/>
                    <a:pt x="1339" y="2248"/>
                  </a:cubicBezTo>
                  <a:cubicBezTo>
                    <a:pt x="1462" y="2248"/>
                    <a:pt x="1582" y="2228"/>
                    <a:pt x="1693" y="2188"/>
                  </a:cubicBezTo>
                  <a:cubicBezTo>
                    <a:pt x="2342" y="1933"/>
                    <a:pt x="2573" y="1215"/>
                    <a:pt x="2365" y="705"/>
                  </a:cubicBezTo>
                  <a:cubicBezTo>
                    <a:pt x="2174" y="236"/>
                    <a:pt x="1761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6912100" y="7423038"/>
              <a:ext cx="64925" cy="56275"/>
            </a:xfrm>
            <a:custGeom>
              <a:rect b="b" l="l" r="r" t="t"/>
              <a:pathLst>
                <a:path extrusionOk="0" h="2251" w="2597">
                  <a:moveTo>
                    <a:pt x="1289" y="1"/>
                  </a:moveTo>
                  <a:cubicBezTo>
                    <a:pt x="1143" y="1"/>
                    <a:pt x="997" y="28"/>
                    <a:pt x="858" y="86"/>
                  </a:cubicBezTo>
                  <a:cubicBezTo>
                    <a:pt x="279" y="318"/>
                    <a:pt x="1" y="967"/>
                    <a:pt x="255" y="1593"/>
                  </a:cubicBezTo>
                  <a:cubicBezTo>
                    <a:pt x="411" y="1973"/>
                    <a:pt x="852" y="2251"/>
                    <a:pt x="1296" y="2251"/>
                  </a:cubicBezTo>
                  <a:cubicBezTo>
                    <a:pt x="1447" y="2251"/>
                    <a:pt x="1598" y="2219"/>
                    <a:pt x="1739" y="2149"/>
                  </a:cubicBezTo>
                  <a:cubicBezTo>
                    <a:pt x="2249" y="1987"/>
                    <a:pt x="2596" y="1245"/>
                    <a:pt x="2341" y="666"/>
                  </a:cubicBezTo>
                  <a:cubicBezTo>
                    <a:pt x="2150" y="248"/>
                    <a:pt x="1724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6684025" y="7726888"/>
              <a:ext cx="158575" cy="134150"/>
            </a:xfrm>
            <a:custGeom>
              <a:rect b="b" l="l" r="r" t="t"/>
              <a:pathLst>
                <a:path extrusionOk="0" h="5366" w="6343">
                  <a:moveTo>
                    <a:pt x="3260" y="447"/>
                  </a:moveTo>
                  <a:cubicBezTo>
                    <a:pt x="5694" y="447"/>
                    <a:pt x="6343" y="3830"/>
                    <a:pt x="4095" y="4757"/>
                  </a:cubicBezTo>
                  <a:cubicBezTo>
                    <a:pt x="3822" y="4868"/>
                    <a:pt x="3541" y="4921"/>
                    <a:pt x="3263" y="4921"/>
                  </a:cubicBezTo>
                  <a:cubicBezTo>
                    <a:pt x="2383" y="4921"/>
                    <a:pt x="1545" y="4392"/>
                    <a:pt x="1174" y="3529"/>
                  </a:cubicBezTo>
                  <a:cubicBezTo>
                    <a:pt x="572" y="2069"/>
                    <a:pt x="1661" y="447"/>
                    <a:pt x="3260" y="447"/>
                  </a:cubicBezTo>
                  <a:close/>
                  <a:moveTo>
                    <a:pt x="3268" y="1"/>
                  </a:moveTo>
                  <a:cubicBezTo>
                    <a:pt x="2251" y="1"/>
                    <a:pt x="1235" y="557"/>
                    <a:pt x="780" y="1652"/>
                  </a:cubicBezTo>
                  <a:cubicBezTo>
                    <a:pt x="1" y="3484"/>
                    <a:pt x="1435" y="5366"/>
                    <a:pt x="3234" y="5366"/>
                  </a:cubicBezTo>
                  <a:cubicBezTo>
                    <a:pt x="3574" y="5366"/>
                    <a:pt x="3926" y="5299"/>
                    <a:pt x="4280" y="5151"/>
                  </a:cubicBezTo>
                  <a:cubicBezTo>
                    <a:pt x="5647" y="4595"/>
                    <a:pt x="6296" y="3019"/>
                    <a:pt x="5740" y="1652"/>
                  </a:cubicBezTo>
                  <a:cubicBezTo>
                    <a:pt x="5279" y="545"/>
                    <a:pt x="4273" y="1"/>
                    <a:pt x="3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6721075" y="7757388"/>
              <a:ext cx="85600" cy="73250"/>
            </a:xfrm>
            <a:custGeom>
              <a:rect b="b" l="l" r="r" t="t"/>
              <a:pathLst>
                <a:path extrusionOk="0" h="2930" w="3424">
                  <a:moveTo>
                    <a:pt x="1778" y="432"/>
                  </a:moveTo>
                  <a:cubicBezTo>
                    <a:pt x="2172" y="432"/>
                    <a:pt x="2543" y="687"/>
                    <a:pt x="2705" y="1081"/>
                  </a:cubicBezTo>
                  <a:cubicBezTo>
                    <a:pt x="2983" y="1730"/>
                    <a:pt x="2497" y="2494"/>
                    <a:pt x="1778" y="2494"/>
                  </a:cubicBezTo>
                  <a:cubicBezTo>
                    <a:pt x="1361" y="2494"/>
                    <a:pt x="990" y="2240"/>
                    <a:pt x="828" y="1846"/>
                  </a:cubicBezTo>
                  <a:cubicBezTo>
                    <a:pt x="550" y="1173"/>
                    <a:pt x="1060" y="432"/>
                    <a:pt x="1778" y="432"/>
                  </a:cubicBezTo>
                  <a:close/>
                  <a:moveTo>
                    <a:pt x="1783" y="0"/>
                  </a:moveTo>
                  <a:cubicBezTo>
                    <a:pt x="1227" y="0"/>
                    <a:pt x="667" y="302"/>
                    <a:pt x="411" y="895"/>
                  </a:cubicBezTo>
                  <a:cubicBezTo>
                    <a:pt x="0" y="1912"/>
                    <a:pt x="778" y="2930"/>
                    <a:pt x="1769" y="2930"/>
                  </a:cubicBezTo>
                  <a:cubicBezTo>
                    <a:pt x="1952" y="2930"/>
                    <a:pt x="2143" y="2895"/>
                    <a:pt x="2334" y="2819"/>
                  </a:cubicBezTo>
                  <a:cubicBezTo>
                    <a:pt x="3076" y="2518"/>
                    <a:pt x="3424" y="1660"/>
                    <a:pt x="3122" y="895"/>
                  </a:cubicBezTo>
                  <a:cubicBezTo>
                    <a:pt x="2880" y="296"/>
                    <a:pt x="2334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6853000" y="7658088"/>
              <a:ext cx="173275" cy="134200"/>
            </a:xfrm>
            <a:custGeom>
              <a:rect b="b" l="l" r="r" t="t"/>
              <a:pathLst>
                <a:path extrusionOk="0" h="5368" w="6931">
                  <a:moveTo>
                    <a:pt x="3199" y="441"/>
                  </a:moveTo>
                  <a:cubicBezTo>
                    <a:pt x="5632" y="441"/>
                    <a:pt x="6281" y="3824"/>
                    <a:pt x="4033" y="4751"/>
                  </a:cubicBezTo>
                  <a:cubicBezTo>
                    <a:pt x="3757" y="4864"/>
                    <a:pt x="3470" y="4918"/>
                    <a:pt x="3188" y="4918"/>
                  </a:cubicBezTo>
                  <a:cubicBezTo>
                    <a:pt x="2313" y="4918"/>
                    <a:pt x="1481" y="4400"/>
                    <a:pt x="1113" y="3523"/>
                  </a:cubicBezTo>
                  <a:cubicBezTo>
                    <a:pt x="511" y="2063"/>
                    <a:pt x="1600" y="441"/>
                    <a:pt x="3199" y="441"/>
                  </a:cubicBezTo>
                  <a:close/>
                  <a:moveTo>
                    <a:pt x="3199" y="1"/>
                  </a:moveTo>
                  <a:cubicBezTo>
                    <a:pt x="1275" y="1"/>
                    <a:pt x="1" y="1947"/>
                    <a:pt x="719" y="3709"/>
                  </a:cubicBezTo>
                  <a:cubicBezTo>
                    <a:pt x="1140" y="4744"/>
                    <a:pt x="2133" y="5368"/>
                    <a:pt x="3194" y="5368"/>
                  </a:cubicBezTo>
                  <a:cubicBezTo>
                    <a:pt x="3534" y="5368"/>
                    <a:pt x="3881" y="5304"/>
                    <a:pt x="4219" y="5169"/>
                  </a:cubicBezTo>
                  <a:cubicBezTo>
                    <a:pt x="6930" y="4056"/>
                    <a:pt x="6119" y="1"/>
                    <a:pt x="3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6888925" y="7688213"/>
              <a:ext cx="93875" cy="73675"/>
            </a:xfrm>
            <a:custGeom>
              <a:rect b="b" l="l" r="r" t="t"/>
              <a:pathLst>
                <a:path extrusionOk="0" h="2947" w="3755">
                  <a:moveTo>
                    <a:pt x="1762" y="464"/>
                  </a:moveTo>
                  <a:cubicBezTo>
                    <a:pt x="2874" y="464"/>
                    <a:pt x="3176" y="1994"/>
                    <a:pt x="2156" y="2411"/>
                  </a:cubicBezTo>
                  <a:cubicBezTo>
                    <a:pt x="2020" y="2467"/>
                    <a:pt x="1884" y="2494"/>
                    <a:pt x="1751" y="2494"/>
                  </a:cubicBezTo>
                  <a:cubicBezTo>
                    <a:pt x="1340" y="2494"/>
                    <a:pt x="969" y="2240"/>
                    <a:pt x="812" y="1855"/>
                  </a:cubicBezTo>
                  <a:cubicBezTo>
                    <a:pt x="534" y="1206"/>
                    <a:pt x="1020" y="464"/>
                    <a:pt x="1762" y="464"/>
                  </a:cubicBezTo>
                  <a:close/>
                  <a:moveTo>
                    <a:pt x="1762" y="1"/>
                  </a:moveTo>
                  <a:cubicBezTo>
                    <a:pt x="719" y="1"/>
                    <a:pt x="1" y="1067"/>
                    <a:pt x="395" y="2040"/>
                  </a:cubicBezTo>
                  <a:cubicBezTo>
                    <a:pt x="639" y="2598"/>
                    <a:pt x="1171" y="2946"/>
                    <a:pt x="1746" y="2946"/>
                  </a:cubicBezTo>
                  <a:cubicBezTo>
                    <a:pt x="1935" y="2946"/>
                    <a:pt x="2129" y="2908"/>
                    <a:pt x="2318" y="2828"/>
                  </a:cubicBezTo>
                  <a:cubicBezTo>
                    <a:pt x="3755" y="2249"/>
                    <a:pt x="3384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7049425" y="7561413"/>
              <a:ext cx="138225" cy="61225"/>
            </a:xfrm>
            <a:custGeom>
              <a:rect b="b" l="l" r="r" t="t"/>
              <a:pathLst>
                <a:path extrusionOk="0" h="2449" w="5529">
                  <a:moveTo>
                    <a:pt x="5210" y="0"/>
                  </a:moveTo>
                  <a:cubicBezTo>
                    <a:pt x="5182" y="0"/>
                    <a:pt x="5152" y="7"/>
                    <a:pt x="5122" y="21"/>
                  </a:cubicBezTo>
                  <a:cubicBezTo>
                    <a:pt x="533" y="2014"/>
                    <a:pt x="0" y="1921"/>
                    <a:pt x="162" y="2315"/>
                  </a:cubicBezTo>
                  <a:cubicBezTo>
                    <a:pt x="197" y="2401"/>
                    <a:pt x="282" y="2448"/>
                    <a:pt x="362" y="2448"/>
                  </a:cubicBezTo>
                  <a:cubicBezTo>
                    <a:pt x="389" y="2448"/>
                    <a:pt x="416" y="2443"/>
                    <a:pt x="440" y="2431"/>
                  </a:cubicBezTo>
                  <a:lnTo>
                    <a:pt x="5284" y="438"/>
                  </a:lnTo>
                  <a:cubicBezTo>
                    <a:pt x="5529" y="336"/>
                    <a:pt x="5415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7069125" y="7610088"/>
              <a:ext cx="138225" cy="60675"/>
            </a:xfrm>
            <a:custGeom>
              <a:rect b="b" l="l" r="r" t="t"/>
              <a:pathLst>
                <a:path extrusionOk="0" h="2427" w="5529">
                  <a:moveTo>
                    <a:pt x="5217" y="0"/>
                  </a:moveTo>
                  <a:cubicBezTo>
                    <a:pt x="5187" y="0"/>
                    <a:pt x="5155" y="6"/>
                    <a:pt x="5122" y="20"/>
                  </a:cubicBezTo>
                  <a:cubicBezTo>
                    <a:pt x="533" y="1990"/>
                    <a:pt x="0" y="1897"/>
                    <a:pt x="162" y="2291"/>
                  </a:cubicBezTo>
                  <a:cubicBezTo>
                    <a:pt x="199" y="2379"/>
                    <a:pt x="241" y="2427"/>
                    <a:pt x="336" y="2427"/>
                  </a:cubicBezTo>
                  <a:cubicBezTo>
                    <a:pt x="669" y="2427"/>
                    <a:pt x="1649" y="1854"/>
                    <a:pt x="5284" y="414"/>
                  </a:cubicBezTo>
                  <a:cubicBezTo>
                    <a:pt x="5529" y="333"/>
                    <a:pt x="5433" y="0"/>
                    <a:pt x="5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7090225" y="7658463"/>
              <a:ext cx="138250" cy="61000"/>
            </a:xfrm>
            <a:custGeom>
              <a:rect b="b" l="l" r="r" t="t"/>
              <a:pathLst>
                <a:path extrusionOk="0" h="2440" w="5530">
                  <a:moveTo>
                    <a:pt x="5207" y="1"/>
                  </a:moveTo>
                  <a:cubicBezTo>
                    <a:pt x="4893" y="1"/>
                    <a:pt x="3949" y="568"/>
                    <a:pt x="245" y="2002"/>
                  </a:cubicBezTo>
                  <a:cubicBezTo>
                    <a:pt x="1" y="2104"/>
                    <a:pt x="97" y="2439"/>
                    <a:pt x="313" y="2439"/>
                  </a:cubicBezTo>
                  <a:cubicBezTo>
                    <a:pt x="342" y="2439"/>
                    <a:pt x="374" y="2433"/>
                    <a:pt x="407" y="2419"/>
                  </a:cubicBezTo>
                  <a:cubicBezTo>
                    <a:pt x="5019" y="426"/>
                    <a:pt x="5529" y="519"/>
                    <a:pt x="5367" y="125"/>
                  </a:cubicBezTo>
                  <a:cubicBezTo>
                    <a:pt x="5332" y="44"/>
                    <a:pt x="5293" y="1"/>
                    <a:pt x="5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7603400" y="7178363"/>
              <a:ext cx="180825" cy="87825"/>
            </a:xfrm>
            <a:custGeom>
              <a:rect b="b" l="l" r="r" t="t"/>
              <a:pathLst>
                <a:path extrusionOk="0" h="3513" w="7233">
                  <a:moveTo>
                    <a:pt x="6159" y="0"/>
                  </a:moveTo>
                  <a:cubicBezTo>
                    <a:pt x="6058" y="0"/>
                    <a:pt x="5950" y="22"/>
                    <a:pt x="5837" y="70"/>
                  </a:cubicBezTo>
                  <a:cubicBezTo>
                    <a:pt x="4330" y="696"/>
                    <a:pt x="1665" y="2109"/>
                    <a:pt x="275" y="2944"/>
                  </a:cubicBezTo>
                  <a:cubicBezTo>
                    <a:pt x="0" y="3113"/>
                    <a:pt x="130" y="3512"/>
                    <a:pt x="417" y="3512"/>
                  </a:cubicBezTo>
                  <a:cubicBezTo>
                    <a:pt x="446" y="3512"/>
                    <a:pt x="475" y="3508"/>
                    <a:pt x="506" y="3500"/>
                  </a:cubicBezTo>
                  <a:cubicBezTo>
                    <a:pt x="2105" y="3060"/>
                    <a:pt x="4956" y="2086"/>
                    <a:pt x="6439" y="1437"/>
                  </a:cubicBezTo>
                  <a:cubicBezTo>
                    <a:pt x="7233" y="1112"/>
                    <a:pt x="6883" y="0"/>
                    <a:pt x="6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7584800" y="7092238"/>
              <a:ext cx="160150" cy="126225"/>
            </a:xfrm>
            <a:custGeom>
              <a:rect b="b" l="l" r="r" t="t"/>
              <a:pathLst>
                <a:path extrusionOk="0" h="5049" w="6406">
                  <a:moveTo>
                    <a:pt x="5316" y="0"/>
                  </a:moveTo>
                  <a:cubicBezTo>
                    <a:pt x="5162" y="0"/>
                    <a:pt x="5000" y="53"/>
                    <a:pt x="4843" y="178"/>
                  </a:cubicBezTo>
                  <a:cubicBezTo>
                    <a:pt x="3568" y="1221"/>
                    <a:pt x="1320" y="3330"/>
                    <a:pt x="208" y="4558"/>
                  </a:cubicBezTo>
                  <a:cubicBezTo>
                    <a:pt x="1" y="4765"/>
                    <a:pt x="176" y="5048"/>
                    <a:pt x="410" y="5048"/>
                  </a:cubicBezTo>
                  <a:cubicBezTo>
                    <a:pt x="464" y="5048"/>
                    <a:pt x="522" y="5033"/>
                    <a:pt x="578" y="4998"/>
                  </a:cubicBezTo>
                  <a:cubicBezTo>
                    <a:pt x="1946" y="4164"/>
                    <a:pt x="4495" y="2403"/>
                    <a:pt x="5793" y="1337"/>
                  </a:cubicBezTo>
                  <a:cubicBezTo>
                    <a:pt x="6405" y="854"/>
                    <a:pt x="5933" y="0"/>
                    <a:pt x="5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7622425" y="7268013"/>
              <a:ext cx="190875" cy="45425"/>
            </a:xfrm>
            <a:custGeom>
              <a:rect b="b" l="l" r="r" t="t"/>
              <a:pathLst>
                <a:path extrusionOk="0" h="1817" w="7635">
                  <a:moveTo>
                    <a:pt x="6597" y="0"/>
                  </a:moveTo>
                  <a:cubicBezTo>
                    <a:pt x="6562" y="0"/>
                    <a:pt x="6526" y="2"/>
                    <a:pt x="6489" y="7"/>
                  </a:cubicBezTo>
                  <a:cubicBezTo>
                    <a:pt x="4867" y="215"/>
                    <a:pt x="1924" y="795"/>
                    <a:pt x="325" y="1235"/>
                  </a:cubicBezTo>
                  <a:cubicBezTo>
                    <a:pt x="0" y="1328"/>
                    <a:pt x="70" y="1814"/>
                    <a:pt x="394" y="1814"/>
                  </a:cubicBezTo>
                  <a:cubicBezTo>
                    <a:pt x="513" y="1816"/>
                    <a:pt x="640" y="1817"/>
                    <a:pt x="773" y="1817"/>
                  </a:cubicBezTo>
                  <a:cubicBezTo>
                    <a:pt x="2454" y="1817"/>
                    <a:pt x="5172" y="1685"/>
                    <a:pt x="6675" y="1513"/>
                  </a:cubicBezTo>
                  <a:cubicBezTo>
                    <a:pt x="7634" y="1402"/>
                    <a:pt x="7498" y="0"/>
                    <a:pt x="6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7208629" y="6847613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7042575" y="6721863"/>
              <a:ext cx="114050" cy="114800"/>
            </a:xfrm>
            <a:custGeom>
              <a:rect b="b" l="l" r="r" t="t"/>
              <a:pathLst>
                <a:path extrusionOk="0" h="4592" w="4562">
                  <a:moveTo>
                    <a:pt x="2675" y="0"/>
                  </a:moveTo>
                  <a:cubicBezTo>
                    <a:pt x="2610" y="0"/>
                    <a:pt x="2544" y="28"/>
                    <a:pt x="2499" y="91"/>
                  </a:cubicBezTo>
                  <a:lnTo>
                    <a:pt x="1711" y="995"/>
                  </a:lnTo>
                  <a:cubicBezTo>
                    <a:pt x="1665" y="1041"/>
                    <a:pt x="1595" y="1065"/>
                    <a:pt x="1502" y="1065"/>
                  </a:cubicBezTo>
                  <a:lnTo>
                    <a:pt x="320" y="926"/>
                  </a:lnTo>
                  <a:cubicBezTo>
                    <a:pt x="310" y="924"/>
                    <a:pt x="299" y="924"/>
                    <a:pt x="289" y="924"/>
                  </a:cubicBezTo>
                  <a:cubicBezTo>
                    <a:pt x="100" y="924"/>
                    <a:pt x="1" y="1119"/>
                    <a:pt x="89" y="1273"/>
                  </a:cubicBezTo>
                  <a:lnTo>
                    <a:pt x="714" y="2316"/>
                  </a:lnTo>
                  <a:cubicBezTo>
                    <a:pt x="738" y="2386"/>
                    <a:pt x="761" y="2455"/>
                    <a:pt x="714" y="2525"/>
                  </a:cubicBezTo>
                  <a:lnTo>
                    <a:pt x="228" y="3614"/>
                  </a:lnTo>
                  <a:cubicBezTo>
                    <a:pt x="145" y="3780"/>
                    <a:pt x="266" y="3946"/>
                    <a:pt x="425" y="3946"/>
                  </a:cubicBezTo>
                  <a:cubicBezTo>
                    <a:pt x="444" y="3946"/>
                    <a:pt x="463" y="3943"/>
                    <a:pt x="483" y="3938"/>
                  </a:cubicBezTo>
                  <a:lnTo>
                    <a:pt x="1665" y="3660"/>
                  </a:lnTo>
                  <a:cubicBezTo>
                    <a:pt x="1734" y="3660"/>
                    <a:pt x="1804" y="3660"/>
                    <a:pt x="1873" y="3730"/>
                  </a:cubicBezTo>
                  <a:lnTo>
                    <a:pt x="2754" y="4541"/>
                  </a:lnTo>
                  <a:cubicBezTo>
                    <a:pt x="2796" y="4576"/>
                    <a:pt x="2847" y="4592"/>
                    <a:pt x="2898" y="4592"/>
                  </a:cubicBezTo>
                  <a:cubicBezTo>
                    <a:pt x="3014" y="4592"/>
                    <a:pt x="3132" y="4508"/>
                    <a:pt x="3148" y="4379"/>
                  </a:cubicBezTo>
                  <a:lnTo>
                    <a:pt x="3241" y="3197"/>
                  </a:lnTo>
                  <a:cubicBezTo>
                    <a:pt x="3241" y="3104"/>
                    <a:pt x="3287" y="3034"/>
                    <a:pt x="3356" y="3011"/>
                  </a:cubicBezTo>
                  <a:lnTo>
                    <a:pt x="4399" y="2409"/>
                  </a:lnTo>
                  <a:cubicBezTo>
                    <a:pt x="4561" y="2316"/>
                    <a:pt x="4561" y="2061"/>
                    <a:pt x="4376" y="1992"/>
                  </a:cubicBezTo>
                  <a:lnTo>
                    <a:pt x="3264" y="1528"/>
                  </a:lnTo>
                  <a:cubicBezTo>
                    <a:pt x="3194" y="1505"/>
                    <a:pt x="3148" y="1435"/>
                    <a:pt x="3148" y="1366"/>
                  </a:cubicBezTo>
                  <a:lnTo>
                    <a:pt x="2893" y="184"/>
                  </a:lnTo>
                  <a:cubicBezTo>
                    <a:pt x="2879" y="70"/>
                    <a:pt x="2778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7222200" y="7116613"/>
              <a:ext cx="101275" cy="99750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6372700" y="7964063"/>
              <a:ext cx="135025" cy="126075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6260300" y="7512713"/>
              <a:ext cx="114750" cy="114825"/>
            </a:xfrm>
            <a:custGeom>
              <a:rect b="b" l="l" r="r" t="t"/>
              <a:pathLst>
                <a:path extrusionOk="0" h="4593" w="4590">
                  <a:moveTo>
                    <a:pt x="2691" y="0"/>
                  </a:moveTo>
                  <a:cubicBezTo>
                    <a:pt x="2625" y="0"/>
                    <a:pt x="2557" y="28"/>
                    <a:pt x="2503" y="91"/>
                  </a:cubicBezTo>
                  <a:lnTo>
                    <a:pt x="1715" y="995"/>
                  </a:lnTo>
                  <a:cubicBezTo>
                    <a:pt x="1678" y="1033"/>
                    <a:pt x="1624" y="1071"/>
                    <a:pt x="1568" y="1071"/>
                  </a:cubicBezTo>
                  <a:cubicBezTo>
                    <a:pt x="1556" y="1071"/>
                    <a:pt x="1543" y="1069"/>
                    <a:pt x="1530" y="1065"/>
                  </a:cubicBezTo>
                  <a:lnTo>
                    <a:pt x="325" y="926"/>
                  </a:lnTo>
                  <a:cubicBezTo>
                    <a:pt x="140" y="926"/>
                    <a:pt x="0" y="1111"/>
                    <a:pt x="93" y="1296"/>
                  </a:cubicBezTo>
                  <a:lnTo>
                    <a:pt x="719" y="2316"/>
                  </a:lnTo>
                  <a:cubicBezTo>
                    <a:pt x="765" y="2386"/>
                    <a:pt x="765" y="2455"/>
                    <a:pt x="742" y="2525"/>
                  </a:cubicBezTo>
                  <a:lnTo>
                    <a:pt x="232" y="3614"/>
                  </a:lnTo>
                  <a:cubicBezTo>
                    <a:pt x="170" y="3780"/>
                    <a:pt x="293" y="3946"/>
                    <a:pt x="453" y="3946"/>
                  </a:cubicBezTo>
                  <a:cubicBezTo>
                    <a:pt x="471" y="3946"/>
                    <a:pt x="491" y="3943"/>
                    <a:pt x="510" y="3938"/>
                  </a:cubicBezTo>
                  <a:lnTo>
                    <a:pt x="1669" y="3660"/>
                  </a:lnTo>
                  <a:cubicBezTo>
                    <a:pt x="1739" y="3660"/>
                    <a:pt x="1831" y="3683"/>
                    <a:pt x="1878" y="3730"/>
                  </a:cubicBezTo>
                  <a:lnTo>
                    <a:pt x="2758" y="4541"/>
                  </a:lnTo>
                  <a:cubicBezTo>
                    <a:pt x="2801" y="4576"/>
                    <a:pt x="2851" y="4592"/>
                    <a:pt x="2902" y="4592"/>
                  </a:cubicBezTo>
                  <a:cubicBezTo>
                    <a:pt x="3019" y="4592"/>
                    <a:pt x="3136" y="4508"/>
                    <a:pt x="3152" y="4379"/>
                  </a:cubicBezTo>
                  <a:lnTo>
                    <a:pt x="3245" y="3197"/>
                  </a:lnTo>
                  <a:cubicBezTo>
                    <a:pt x="3268" y="3104"/>
                    <a:pt x="3315" y="3035"/>
                    <a:pt x="3361" y="3011"/>
                  </a:cubicBezTo>
                  <a:lnTo>
                    <a:pt x="4404" y="2409"/>
                  </a:lnTo>
                  <a:cubicBezTo>
                    <a:pt x="4589" y="2316"/>
                    <a:pt x="4566" y="2061"/>
                    <a:pt x="4404" y="1992"/>
                  </a:cubicBezTo>
                  <a:lnTo>
                    <a:pt x="3291" y="1528"/>
                  </a:lnTo>
                  <a:cubicBezTo>
                    <a:pt x="3222" y="1505"/>
                    <a:pt x="3175" y="1435"/>
                    <a:pt x="3152" y="1366"/>
                  </a:cubicBezTo>
                  <a:lnTo>
                    <a:pt x="2921" y="184"/>
                  </a:lnTo>
                  <a:cubicBezTo>
                    <a:pt x="2892" y="70"/>
                    <a:pt x="2794" y="0"/>
                    <a:pt x="26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6636325" y="8073063"/>
              <a:ext cx="101400" cy="99850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35"/>
          <p:cNvSpPr/>
          <p:nvPr/>
        </p:nvSpPr>
        <p:spPr>
          <a:xfrm flipH="1">
            <a:off x="7651286" y="16754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 flipH="1">
            <a:off x="554011" y="41028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3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4"/>
          <p:cNvSpPr/>
          <p:nvPr/>
        </p:nvSpPr>
        <p:spPr>
          <a:xfrm>
            <a:off x="894900" y="1304550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1" name="Google Shape;1581;p44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82" name="Google Shape;1582;p44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3" name="Google Shape;1583;p44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4" name="Google Shape;1584;p44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8" name="Google Shape;1588;p44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44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90" name="Google Shape;1590;p4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4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62" y="1672313"/>
            <a:ext cx="7153976" cy="23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44"/>
          <p:cNvSpPr txBox="1"/>
          <p:nvPr>
            <p:ph idx="4294967295" type="subTitle"/>
          </p:nvPr>
        </p:nvSpPr>
        <p:spPr>
          <a:xfrm>
            <a:off x="3367625" y="4124275"/>
            <a:ext cx="56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slightly right skewed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5"/>
          <p:cNvSpPr/>
          <p:nvPr/>
        </p:nvSpPr>
        <p:spPr>
          <a:xfrm>
            <a:off x="971100" y="1304550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Against Target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1" name="Google Shape;1601;p45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602" name="Google Shape;1602;p45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3" name="Google Shape;1603;p45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4" name="Google Shape;1604;p45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Google Shape;1608;p45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45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10" name="Google Shape;1610;p4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45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5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3" name="Google Shape;16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16" y="1360875"/>
            <a:ext cx="5484870" cy="31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45"/>
          <p:cNvSpPr txBox="1"/>
          <p:nvPr>
            <p:ph idx="4294967295" type="subTitle"/>
          </p:nvPr>
        </p:nvSpPr>
        <p:spPr>
          <a:xfrm>
            <a:off x="6877150" y="1563050"/>
            <a:ext cx="14247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r>
              <a:rPr lang="en"/>
              <a:t> significant age impact in promoting </a:t>
            </a:r>
            <a:r>
              <a:rPr lang="en"/>
              <a:t>decisions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6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grpSp>
        <p:nvGrpSpPr>
          <p:cNvPr id="1620" name="Google Shape;1620;p46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621" name="Google Shape;1621;p46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46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4" name="Google Shape;1654;p46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655" name="Google Shape;1655;p46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46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7" name="Google Shape;1657;p46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8" name="Google Shape;1658;p46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46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0" name="Google Shape;1660;p46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3" name="Google Shape;1663;p4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4" name="Google Shape;1664;p46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Distribution</a:t>
            </a:r>
            <a:endParaRPr/>
          </a:p>
        </p:txBody>
      </p:sp>
      <p:pic>
        <p:nvPicPr>
          <p:cNvPr id="1666" name="Google Shape;16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39" y="1252775"/>
            <a:ext cx="5781037" cy="3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672" name="Google Shape;1672;p47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3" name="Google Shape;1673;p4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674" name="Google Shape;1674;p4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5" name="Google Shape;1675;p4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4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7" name="Google Shape;1677;p4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4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9" name="Google Shape;1679;p4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2" name="Google Shape;1682;p4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47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</a:t>
            </a:r>
            <a:r>
              <a:rPr lang="en"/>
              <a:t> Against Target</a:t>
            </a:r>
            <a:endParaRPr/>
          </a:p>
        </p:txBody>
      </p:sp>
      <p:pic>
        <p:nvPicPr>
          <p:cNvPr id="1685" name="Google Shape;16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875" y="1252775"/>
            <a:ext cx="4953075" cy="3336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6" name="Google Shape;1686;p47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687" name="Google Shape;1687;p47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47"/>
          <p:cNvSpPr txBox="1"/>
          <p:nvPr>
            <p:ph idx="1" type="subTitle"/>
          </p:nvPr>
        </p:nvSpPr>
        <p:spPr>
          <a:xfrm>
            <a:off x="1109288" y="1563050"/>
            <a:ext cx="16302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exist a trend of promoting employees in </a:t>
            </a:r>
            <a:r>
              <a:rPr b="1" lang="en" sz="1500"/>
              <a:t>technology, procurement </a:t>
            </a:r>
            <a:r>
              <a:rPr lang="en" sz="1500"/>
              <a:t>and </a:t>
            </a:r>
            <a:r>
              <a:rPr b="1" lang="en" sz="1500"/>
              <a:t>analytics</a:t>
            </a:r>
            <a:endParaRPr b="1" sz="15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8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5" name="Google Shape;1725;p48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726" name="Google Shape;1726;p48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Google Shape;1727;p48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8" name="Google Shape;1728;p48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9" name="Google Shape;1729;p48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48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1" name="Google Shape;1731;p48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4" name="Google Shape;1734;p48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48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8"/>
          <p:cNvSpPr txBox="1"/>
          <p:nvPr>
            <p:ph idx="2"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Education Background Distribution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737" name="Google Shape;1737;p48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738" name="Google Shape;1738;p48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8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8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8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8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48"/>
          <p:cNvSpPr/>
          <p:nvPr/>
        </p:nvSpPr>
        <p:spPr>
          <a:xfrm>
            <a:off x="1132050" y="1457150"/>
            <a:ext cx="5701200" cy="29010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4" name="Google Shape;17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50" y="1483913"/>
            <a:ext cx="4605000" cy="2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9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0" name="Google Shape;1790;p49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791" name="Google Shape;1791;p49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2" name="Google Shape;1792;p49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3" name="Google Shape;1793;p49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4" name="Google Shape;1794;p49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49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6" name="Google Shape;1796;p49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9" name="Google Shape;1799;p49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49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9"/>
          <p:cNvSpPr txBox="1"/>
          <p:nvPr>
            <p:ph idx="2"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Education Background Against Target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802" name="Google Shape;1802;p49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803" name="Google Shape;1803;p49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9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9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9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9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9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9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9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9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9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9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8" name="Google Shape;18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00" y="1328400"/>
            <a:ext cx="4778176" cy="32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49"/>
          <p:cNvSpPr txBox="1"/>
          <p:nvPr/>
        </p:nvSpPr>
        <p:spPr>
          <a:xfrm>
            <a:off x="5530425" y="2126875"/>
            <a:ext cx="14244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slightly lean-to people with </a:t>
            </a: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master’s or higher degree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0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855" name="Google Shape;1855;p50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6" name="Google Shape;1856;p50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857" name="Google Shape;1857;p50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8" name="Google Shape;1858;p50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9" name="Google Shape;1859;p50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Google Shape;1860;p50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50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2" name="Google Shape;1862;p50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5" name="Google Shape;1865;p5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Google Shape;1866;p50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r>
              <a:rPr lang="en"/>
              <a:t> Distribution</a:t>
            </a:r>
            <a:endParaRPr/>
          </a:p>
        </p:txBody>
      </p:sp>
      <p:pic>
        <p:nvPicPr>
          <p:cNvPr id="1868" name="Google Shape;18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51" y="1174450"/>
            <a:ext cx="5774074" cy="3342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9" name="Google Shape;1869;p50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870" name="Google Shape;1870;p50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0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0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0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0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0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0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0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0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1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907" name="Google Shape;1907;p51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51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909" name="Google Shape;1909;p51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0" name="Google Shape;1910;p51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1" name="Google Shape;1911;p51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2" name="Google Shape;1912;p51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51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4" name="Google Shape;1914;p51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17" name="Google Shape;1917;p5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51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Against Target</a:t>
            </a:r>
            <a:endParaRPr/>
          </a:p>
        </p:txBody>
      </p:sp>
      <p:grpSp>
        <p:nvGrpSpPr>
          <p:cNvPr id="1920" name="Google Shape;1920;p51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921" name="Google Shape;1921;p51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1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1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3" name="Google Shape;19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54" y="1174450"/>
            <a:ext cx="5160374" cy="34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51"/>
          <p:cNvSpPr txBox="1"/>
          <p:nvPr/>
        </p:nvSpPr>
        <p:spPr>
          <a:xfrm>
            <a:off x="6126625" y="1982225"/>
            <a:ext cx="2035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company does show preferences  on specific regions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2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2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2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2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2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Recruitment Channel</a:t>
            </a:r>
            <a:endParaRPr/>
          </a:p>
        </p:txBody>
      </p:sp>
      <p:sp>
        <p:nvSpPr>
          <p:cNvPr id="1965" name="Google Shape;1965;p52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5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967" name="Google Shape;1967;p5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8" name="Google Shape;1968;p5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9" name="Google Shape;1969;p5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Google Shape;1973;p5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5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75" name="Google Shape;1975;p5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52"/>
          <p:cNvSpPr txBox="1"/>
          <p:nvPr>
            <p:ph idx="5" type="subTitle"/>
          </p:nvPr>
        </p:nvSpPr>
        <p:spPr>
          <a:xfrm>
            <a:off x="1345175" y="3873000"/>
            <a:ext cx="26787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Recruitment Channel Distribution</a:t>
            </a:r>
            <a:endParaRPr sz="1600"/>
          </a:p>
        </p:txBody>
      </p:sp>
      <p:sp>
        <p:nvSpPr>
          <p:cNvPr id="1977" name="Google Shape;1977;p52"/>
          <p:cNvSpPr txBox="1"/>
          <p:nvPr>
            <p:ph idx="6" type="subTitle"/>
          </p:nvPr>
        </p:nvSpPr>
        <p:spPr>
          <a:xfrm>
            <a:off x="5188775" y="3881275"/>
            <a:ext cx="2845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Recruitment Channel Against Target</a:t>
            </a:r>
            <a:endParaRPr sz="1600"/>
          </a:p>
        </p:txBody>
      </p:sp>
      <p:sp>
        <p:nvSpPr>
          <p:cNvPr id="1978" name="Google Shape;1978;p52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9" name="Google Shape;19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50" y="1567175"/>
            <a:ext cx="2966736" cy="20972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0" name="Google Shape;198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199" y="1560175"/>
            <a:ext cx="3297726" cy="21550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1" name="Google Shape;1981;p52"/>
          <p:cNvSpPr txBox="1"/>
          <p:nvPr/>
        </p:nvSpPr>
        <p:spPr>
          <a:xfrm>
            <a:off x="7401425" y="2601150"/>
            <a:ext cx="87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Distinction between channel referrals and others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82" name="Google Shape;1982;p52"/>
          <p:cNvGrpSpPr/>
          <p:nvPr/>
        </p:nvGrpSpPr>
        <p:grpSpPr>
          <a:xfrm rot="4297286">
            <a:off x="5854934" y="1947296"/>
            <a:ext cx="1482428" cy="1360254"/>
            <a:chOff x="5173689" y="2677210"/>
            <a:chExt cx="470696" cy="420623"/>
          </a:xfrm>
        </p:grpSpPr>
        <p:sp>
          <p:nvSpPr>
            <p:cNvPr id="1983" name="Google Shape;1983;p52"/>
            <p:cNvSpPr/>
            <p:nvPr/>
          </p:nvSpPr>
          <p:spPr>
            <a:xfrm>
              <a:off x="5182894" y="2976832"/>
              <a:ext cx="134230" cy="113921"/>
            </a:xfrm>
            <a:custGeom>
              <a:rect b="b" l="l" r="r" t="t"/>
              <a:pathLst>
                <a:path extrusionOk="0" h="1238" w="1429">
                  <a:moveTo>
                    <a:pt x="1401" y="1"/>
                  </a:moveTo>
                  <a:lnTo>
                    <a:pt x="1150" y="38"/>
                  </a:lnTo>
                  <a:lnTo>
                    <a:pt x="26" y="1162"/>
                  </a:lnTo>
                  <a:cubicBezTo>
                    <a:pt x="0" y="1188"/>
                    <a:pt x="22" y="1237"/>
                    <a:pt x="62" y="1237"/>
                  </a:cubicBezTo>
                  <a:cubicBezTo>
                    <a:pt x="65" y="1237"/>
                    <a:pt x="69" y="1237"/>
                    <a:pt x="72" y="1236"/>
                  </a:cubicBezTo>
                  <a:lnTo>
                    <a:pt x="1141" y="939"/>
                  </a:lnTo>
                  <a:cubicBezTo>
                    <a:pt x="1150" y="939"/>
                    <a:pt x="1159" y="930"/>
                    <a:pt x="1169" y="920"/>
                  </a:cubicBezTo>
                  <a:lnTo>
                    <a:pt x="1429" y="335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569238" y="2684019"/>
              <a:ext cx="68195" cy="65518"/>
            </a:xfrm>
            <a:custGeom>
              <a:rect b="b" l="l" r="r" t="t"/>
              <a:pathLst>
                <a:path extrusionOk="0" h="712" w="726">
                  <a:moveTo>
                    <a:pt x="321" y="1"/>
                  </a:moveTo>
                  <a:cubicBezTo>
                    <a:pt x="282" y="1"/>
                    <a:pt x="242" y="15"/>
                    <a:pt x="215" y="42"/>
                  </a:cubicBezTo>
                  <a:lnTo>
                    <a:pt x="1" y="256"/>
                  </a:lnTo>
                  <a:lnTo>
                    <a:pt x="84" y="628"/>
                  </a:lnTo>
                  <a:lnTo>
                    <a:pt x="456" y="711"/>
                  </a:lnTo>
                  <a:lnTo>
                    <a:pt x="670" y="498"/>
                  </a:lnTo>
                  <a:cubicBezTo>
                    <a:pt x="726" y="442"/>
                    <a:pt x="726" y="340"/>
                    <a:pt x="661" y="284"/>
                  </a:cubicBezTo>
                  <a:lnTo>
                    <a:pt x="428" y="42"/>
                  </a:lnTo>
                  <a:cubicBezTo>
                    <a:pt x="400" y="15"/>
                    <a:pt x="361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270815" y="2976832"/>
              <a:ext cx="46309" cy="55672"/>
            </a:xfrm>
            <a:custGeom>
              <a:rect b="b" l="l" r="r" t="t"/>
              <a:pathLst>
                <a:path extrusionOk="0" h="605" w="493">
                  <a:moveTo>
                    <a:pt x="465" y="1"/>
                  </a:moveTo>
                  <a:lnTo>
                    <a:pt x="214" y="47"/>
                  </a:lnTo>
                  <a:lnTo>
                    <a:pt x="0" y="252"/>
                  </a:lnTo>
                  <a:lnTo>
                    <a:pt x="288" y="540"/>
                  </a:lnTo>
                  <a:cubicBezTo>
                    <a:pt x="316" y="558"/>
                    <a:pt x="344" y="586"/>
                    <a:pt x="372" y="605"/>
                  </a:cubicBezTo>
                  <a:lnTo>
                    <a:pt x="493" y="33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290916" y="2888768"/>
              <a:ext cx="136202" cy="124687"/>
            </a:xfrm>
            <a:custGeom>
              <a:rect b="b" l="l" r="r" t="t"/>
              <a:pathLst>
                <a:path extrusionOk="0" h="1355" w="1450">
                  <a:moveTo>
                    <a:pt x="994" y="1"/>
                  </a:moveTo>
                  <a:lnTo>
                    <a:pt x="0" y="1004"/>
                  </a:lnTo>
                  <a:lnTo>
                    <a:pt x="279" y="1292"/>
                  </a:lnTo>
                  <a:cubicBezTo>
                    <a:pt x="325" y="1334"/>
                    <a:pt x="386" y="1355"/>
                    <a:pt x="446" y="1355"/>
                  </a:cubicBezTo>
                  <a:cubicBezTo>
                    <a:pt x="506" y="1355"/>
                    <a:pt x="567" y="1334"/>
                    <a:pt x="613" y="1292"/>
                  </a:cubicBezTo>
                  <a:lnTo>
                    <a:pt x="1449" y="456"/>
                  </a:lnTo>
                  <a:lnTo>
                    <a:pt x="1347" y="10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384285" y="2707577"/>
              <a:ext cx="227880" cy="223241"/>
            </a:xfrm>
            <a:custGeom>
              <a:rect b="b" l="l" r="r" t="t"/>
              <a:pathLst>
                <a:path extrusionOk="0" h="2426" w="2426">
                  <a:moveTo>
                    <a:pt x="1970" y="0"/>
                  </a:moveTo>
                  <a:lnTo>
                    <a:pt x="0" y="1970"/>
                  </a:lnTo>
                  <a:lnTo>
                    <a:pt x="455" y="2425"/>
                  </a:lnTo>
                  <a:lnTo>
                    <a:pt x="2425" y="4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5452292" y="2840732"/>
              <a:ext cx="21041" cy="19324"/>
            </a:xfrm>
            <a:custGeom>
              <a:rect b="b" l="l" r="r" t="t"/>
              <a:pathLst>
                <a:path extrusionOk="0" h="210" w="224">
                  <a:moveTo>
                    <a:pt x="83" y="0"/>
                  </a:moveTo>
                  <a:cubicBezTo>
                    <a:pt x="66" y="0"/>
                    <a:pt x="47" y="7"/>
                    <a:pt x="29" y="21"/>
                  </a:cubicBezTo>
                  <a:cubicBezTo>
                    <a:pt x="1" y="49"/>
                    <a:pt x="1" y="95"/>
                    <a:pt x="29" y="123"/>
                  </a:cubicBezTo>
                  <a:lnTo>
                    <a:pt x="94" y="188"/>
                  </a:lnTo>
                  <a:cubicBezTo>
                    <a:pt x="108" y="202"/>
                    <a:pt x="126" y="209"/>
                    <a:pt x="145" y="209"/>
                  </a:cubicBezTo>
                  <a:cubicBezTo>
                    <a:pt x="163" y="209"/>
                    <a:pt x="182" y="202"/>
                    <a:pt x="196" y="188"/>
                  </a:cubicBezTo>
                  <a:cubicBezTo>
                    <a:pt x="224" y="160"/>
                    <a:pt x="224" y="114"/>
                    <a:pt x="196" y="86"/>
                  </a:cubicBezTo>
                  <a:lnTo>
                    <a:pt x="131" y="21"/>
                  </a:lnTo>
                  <a:cubicBezTo>
                    <a:pt x="117" y="7"/>
                    <a:pt x="101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519548" y="2774845"/>
              <a:ext cx="21041" cy="19324"/>
            </a:xfrm>
            <a:custGeom>
              <a:rect b="b" l="l" r="r" t="t"/>
              <a:pathLst>
                <a:path extrusionOk="0" h="210" w="224">
                  <a:moveTo>
                    <a:pt x="79" y="1"/>
                  </a:moveTo>
                  <a:cubicBezTo>
                    <a:pt x="61" y="1"/>
                    <a:pt x="42" y="8"/>
                    <a:pt x="28" y="22"/>
                  </a:cubicBezTo>
                  <a:cubicBezTo>
                    <a:pt x="0" y="50"/>
                    <a:pt x="0" y="96"/>
                    <a:pt x="28" y="124"/>
                  </a:cubicBezTo>
                  <a:lnTo>
                    <a:pt x="93" y="189"/>
                  </a:lnTo>
                  <a:cubicBezTo>
                    <a:pt x="107" y="203"/>
                    <a:pt x="126" y="210"/>
                    <a:pt x="144" y="210"/>
                  </a:cubicBezTo>
                  <a:cubicBezTo>
                    <a:pt x="163" y="210"/>
                    <a:pt x="181" y="203"/>
                    <a:pt x="195" y="189"/>
                  </a:cubicBezTo>
                  <a:cubicBezTo>
                    <a:pt x="223" y="161"/>
                    <a:pt x="223" y="115"/>
                    <a:pt x="195" y="87"/>
                  </a:cubicBezTo>
                  <a:lnTo>
                    <a:pt x="130" y="22"/>
                  </a:lnTo>
                  <a:cubicBezTo>
                    <a:pt x="116" y="8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483759" y="2805028"/>
              <a:ext cx="31467" cy="29999"/>
            </a:xfrm>
            <a:custGeom>
              <a:rect b="b" l="l" r="r" t="t"/>
              <a:pathLst>
                <a:path extrusionOk="0" h="326" w="335">
                  <a:moveTo>
                    <a:pt x="251" y="0"/>
                  </a:moveTo>
                  <a:cubicBezTo>
                    <a:pt x="205" y="0"/>
                    <a:pt x="177" y="37"/>
                    <a:pt x="177" y="75"/>
                  </a:cubicBezTo>
                  <a:cubicBezTo>
                    <a:pt x="186" y="102"/>
                    <a:pt x="177" y="130"/>
                    <a:pt x="149" y="149"/>
                  </a:cubicBezTo>
                  <a:cubicBezTo>
                    <a:pt x="130" y="168"/>
                    <a:pt x="112" y="177"/>
                    <a:pt x="84" y="177"/>
                  </a:cubicBezTo>
                  <a:cubicBezTo>
                    <a:pt x="47" y="177"/>
                    <a:pt x="10" y="205"/>
                    <a:pt x="10" y="242"/>
                  </a:cubicBezTo>
                  <a:cubicBezTo>
                    <a:pt x="0" y="288"/>
                    <a:pt x="38" y="316"/>
                    <a:pt x="75" y="325"/>
                  </a:cubicBezTo>
                  <a:cubicBezTo>
                    <a:pt x="140" y="325"/>
                    <a:pt x="205" y="298"/>
                    <a:pt x="260" y="251"/>
                  </a:cubicBezTo>
                  <a:cubicBezTo>
                    <a:pt x="307" y="205"/>
                    <a:pt x="335" y="140"/>
                    <a:pt x="326" y="65"/>
                  </a:cubicBezTo>
                  <a:cubicBezTo>
                    <a:pt x="326" y="28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5173689" y="2677210"/>
              <a:ext cx="470696" cy="420623"/>
            </a:xfrm>
            <a:custGeom>
              <a:rect b="b" l="l" r="r" t="t"/>
              <a:pathLst>
                <a:path extrusionOk="0" h="4571" w="5011">
                  <a:moveTo>
                    <a:pt x="4532" y="144"/>
                  </a:moveTo>
                  <a:cubicBezTo>
                    <a:pt x="4553" y="144"/>
                    <a:pt x="4574" y="154"/>
                    <a:pt x="4593" y="172"/>
                  </a:cubicBezTo>
                  <a:lnTo>
                    <a:pt x="4825" y="404"/>
                  </a:lnTo>
                  <a:cubicBezTo>
                    <a:pt x="4862" y="442"/>
                    <a:pt x="4862" y="488"/>
                    <a:pt x="4825" y="525"/>
                  </a:cubicBezTo>
                  <a:lnTo>
                    <a:pt x="4667" y="683"/>
                  </a:lnTo>
                  <a:lnTo>
                    <a:pt x="4314" y="330"/>
                  </a:lnTo>
                  <a:lnTo>
                    <a:pt x="4472" y="172"/>
                  </a:lnTo>
                  <a:cubicBezTo>
                    <a:pt x="4491" y="154"/>
                    <a:pt x="4511" y="144"/>
                    <a:pt x="4532" y="144"/>
                  </a:cubicBezTo>
                  <a:close/>
                  <a:moveTo>
                    <a:pt x="2242" y="2402"/>
                  </a:moveTo>
                  <a:lnTo>
                    <a:pt x="2595" y="2755"/>
                  </a:lnTo>
                  <a:lnTo>
                    <a:pt x="1815" y="3535"/>
                  </a:lnTo>
                  <a:cubicBezTo>
                    <a:pt x="1782" y="3568"/>
                    <a:pt x="1740" y="3584"/>
                    <a:pt x="1699" y="3584"/>
                  </a:cubicBezTo>
                  <a:cubicBezTo>
                    <a:pt x="1657" y="3584"/>
                    <a:pt x="1615" y="3568"/>
                    <a:pt x="1583" y="3535"/>
                  </a:cubicBezTo>
                  <a:lnTo>
                    <a:pt x="1350" y="3303"/>
                  </a:lnTo>
                  <a:lnTo>
                    <a:pt x="2242" y="2402"/>
                  </a:lnTo>
                  <a:close/>
                  <a:moveTo>
                    <a:pt x="1239" y="3405"/>
                  </a:moveTo>
                  <a:lnTo>
                    <a:pt x="1443" y="3600"/>
                  </a:lnTo>
                  <a:lnTo>
                    <a:pt x="1202" y="4130"/>
                  </a:lnTo>
                  <a:lnTo>
                    <a:pt x="245" y="4399"/>
                  </a:lnTo>
                  <a:lnTo>
                    <a:pt x="1239" y="3405"/>
                  </a:lnTo>
                  <a:close/>
                  <a:moveTo>
                    <a:pt x="4532" y="0"/>
                  </a:moveTo>
                  <a:cubicBezTo>
                    <a:pt x="4474" y="0"/>
                    <a:pt x="4416" y="24"/>
                    <a:pt x="4370" y="70"/>
                  </a:cubicBezTo>
                  <a:lnTo>
                    <a:pt x="77" y="4362"/>
                  </a:lnTo>
                  <a:cubicBezTo>
                    <a:pt x="1" y="4439"/>
                    <a:pt x="65" y="4570"/>
                    <a:pt x="162" y="4570"/>
                  </a:cubicBezTo>
                  <a:cubicBezTo>
                    <a:pt x="170" y="4570"/>
                    <a:pt x="180" y="4569"/>
                    <a:pt x="189" y="4567"/>
                  </a:cubicBezTo>
                  <a:lnTo>
                    <a:pt x="1257" y="4269"/>
                  </a:lnTo>
                  <a:cubicBezTo>
                    <a:pt x="1285" y="4260"/>
                    <a:pt x="1313" y="4232"/>
                    <a:pt x="1332" y="4204"/>
                  </a:cubicBezTo>
                  <a:lnTo>
                    <a:pt x="1564" y="3693"/>
                  </a:lnTo>
                  <a:cubicBezTo>
                    <a:pt x="1601" y="3721"/>
                    <a:pt x="1648" y="3731"/>
                    <a:pt x="1694" y="3731"/>
                  </a:cubicBezTo>
                  <a:cubicBezTo>
                    <a:pt x="1778" y="3731"/>
                    <a:pt x="1861" y="3693"/>
                    <a:pt x="1917" y="3638"/>
                  </a:cubicBezTo>
                  <a:lnTo>
                    <a:pt x="4156" y="1399"/>
                  </a:lnTo>
                  <a:cubicBezTo>
                    <a:pt x="4184" y="1371"/>
                    <a:pt x="4184" y="1324"/>
                    <a:pt x="4156" y="1296"/>
                  </a:cubicBezTo>
                  <a:cubicBezTo>
                    <a:pt x="4142" y="1282"/>
                    <a:pt x="4124" y="1275"/>
                    <a:pt x="4105" y="1275"/>
                  </a:cubicBezTo>
                  <a:cubicBezTo>
                    <a:pt x="4086" y="1275"/>
                    <a:pt x="4068" y="1282"/>
                    <a:pt x="4054" y="1296"/>
                  </a:cubicBezTo>
                  <a:lnTo>
                    <a:pt x="2697" y="2653"/>
                  </a:lnTo>
                  <a:lnTo>
                    <a:pt x="2344" y="2300"/>
                  </a:lnTo>
                  <a:lnTo>
                    <a:pt x="4212" y="432"/>
                  </a:lnTo>
                  <a:lnTo>
                    <a:pt x="4565" y="785"/>
                  </a:lnTo>
                  <a:lnTo>
                    <a:pt x="4258" y="1092"/>
                  </a:lnTo>
                  <a:cubicBezTo>
                    <a:pt x="4230" y="1120"/>
                    <a:pt x="4230" y="1166"/>
                    <a:pt x="4258" y="1194"/>
                  </a:cubicBezTo>
                  <a:cubicBezTo>
                    <a:pt x="4272" y="1208"/>
                    <a:pt x="4291" y="1215"/>
                    <a:pt x="4309" y="1215"/>
                  </a:cubicBezTo>
                  <a:cubicBezTo>
                    <a:pt x="4328" y="1215"/>
                    <a:pt x="4347" y="1208"/>
                    <a:pt x="4361" y="1194"/>
                  </a:cubicBezTo>
                  <a:lnTo>
                    <a:pt x="4927" y="627"/>
                  </a:lnTo>
                  <a:cubicBezTo>
                    <a:pt x="5011" y="535"/>
                    <a:pt x="5011" y="386"/>
                    <a:pt x="4927" y="302"/>
                  </a:cubicBezTo>
                  <a:lnTo>
                    <a:pt x="4695" y="70"/>
                  </a:lnTo>
                  <a:cubicBezTo>
                    <a:pt x="4649" y="24"/>
                    <a:pt x="459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5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2 main categories of the 12 features</a:t>
            </a:r>
            <a:endParaRPr/>
          </a:p>
        </p:txBody>
      </p:sp>
      <p:sp>
        <p:nvSpPr>
          <p:cNvPr id="1997" name="Google Shape;1997;p53"/>
          <p:cNvSpPr/>
          <p:nvPr/>
        </p:nvSpPr>
        <p:spPr>
          <a:xfrm>
            <a:off x="212617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3"/>
          <p:cNvSpPr/>
          <p:nvPr/>
        </p:nvSpPr>
        <p:spPr>
          <a:xfrm>
            <a:off x="589932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3"/>
          <p:cNvSpPr txBox="1"/>
          <p:nvPr>
            <p:ph idx="1" type="subTitle"/>
          </p:nvPr>
        </p:nvSpPr>
        <p:spPr>
          <a:xfrm>
            <a:off x="1054125" y="351682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Information</a:t>
            </a:r>
            <a:endParaRPr/>
          </a:p>
        </p:txBody>
      </p:sp>
      <p:sp>
        <p:nvSpPr>
          <p:cNvPr id="2000" name="Google Shape;2000;p53"/>
          <p:cNvSpPr txBox="1"/>
          <p:nvPr>
            <p:ph idx="3" type="subTitle"/>
          </p:nvPr>
        </p:nvSpPr>
        <p:spPr>
          <a:xfrm>
            <a:off x="4825950" y="303107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2001" name="Google Shape;2001;p53"/>
          <p:cNvSpPr txBox="1"/>
          <p:nvPr>
            <p:ph idx="4" type="subTitle"/>
          </p:nvPr>
        </p:nvSpPr>
        <p:spPr>
          <a:xfrm>
            <a:off x="4732350" y="3516825"/>
            <a:ext cx="35961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 of trainings the employee has, 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previous year rating,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length of service, if the employee meets 80% of the KPI, if the employee won any awards,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employee’s average training score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53"/>
          <p:cNvGrpSpPr/>
          <p:nvPr/>
        </p:nvGrpSpPr>
        <p:grpSpPr>
          <a:xfrm>
            <a:off x="6155431" y="2004735"/>
            <a:ext cx="603498" cy="603502"/>
            <a:chOff x="6155431" y="2004735"/>
            <a:chExt cx="603498" cy="603502"/>
          </a:xfrm>
        </p:grpSpPr>
        <p:sp>
          <p:nvSpPr>
            <p:cNvPr id="2003" name="Google Shape;2003;p53"/>
            <p:cNvSpPr/>
            <p:nvPr/>
          </p:nvSpPr>
          <p:spPr>
            <a:xfrm>
              <a:off x="6316148" y="2147649"/>
              <a:ext cx="282071" cy="362321"/>
            </a:xfrm>
            <a:custGeom>
              <a:rect b="b" l="l" r="r" t="t"/>
              <a:pathLst>
                <a:path extrusionOk="0" h="2946" w="2315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26" y="2221"/>
                    <a:pt x="373" y="2722"/>
                  </a:cubicBezTo>
                  <a:lnTo>
                    <a:pt x="1153" y="2945"/>
                  </a:lnTo>
                  <a:lnTo>
                    <a:pt x="1943" y="2722"/>
                  </a:lnTo>
                  <a:cubicBezTo>
                    <a:pt x="1980" y="2221"/>
                    <a:pt x="2156" y="1812"/>
                    <a:pt x="2268" y="1608"/>
                  </a:cubicBezTo>
                  <a:cubicBezTo>
                    <a:pt x="2314" y="1524"/>
                    <a:pt x="2296" y="1412"/>
                    <a:pt x="2231" y="1338"/>
                  </a:cubicBezTo>
                  <a:cubicBezTo>
                    <a:pt x="1785" y="846"/>
                    <a:pt x="1618" y="363"/>
                    <a:pt x="1562" y="140"/>
                  </a:cubicBezTo>
                  <a:cubicBezTo>
                    <a:pt x="1534" y="56"/>
                    <a:pt x="1469" y="0"/>
                    <a:pt x="1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6316148" y="2147649"/>
              <a:ext cx="158642" cy="362321"/>
            </a:xfrm>
            <a:custGeom>
              <a:rect b="b" l="l" r="r" t="t"/>
              <a:pathLst>
                <a:path extrusionOk="0" h="2946" w="1302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35" y="2221"/>
                    <a:pt x="373" y="2722"/>
                  </a:cubicBezTo>
                  <a:lnTo>
                    <a:pt x="1162" y="2945"/>
                  </a:lnTo>
                  <a:lnTo>
                    <a:pt x="1302" y="2908"/>
                  </a:lnTo>
                  <a:lnTo>
                    <a:pt x="670" y="2722"/>
                  </a:lnTo>
                  <a:cubicBezTo>
                    <a:pt x="623" y="2221"/>
                    <a:pt x="447" y="1812"/>
                    <a:pt x="335" y="1608"/>
                  </a:cubicBezTo>
                  <a:cubicBezTo>
                    <a:pt x="298" y="1524"/>
                    <a:pt x="308" y="1412"/>
                    <a:pt x="373" y="1338"/>
                  </a:cubicBezTo>
                  <a:cubicBezTo>
                    <a:pt x="819" y="846"/>
                    <a:pt x="986" y="363"/>
                    <a:pt x="1042" y="140"/>
                  </a:cubicBezTo>
                  <a:cubicBezTo>
                    <a:pt x="1069" y="56"/>
                    <a:pt x="1134" y="0"/>
                    <a:pt x="12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6361475" y="2509853"/>
              <a:ext cx="191418" cy="89289"/>
            </a:xfrm>
            <a:custGeom>
              <a:rect b="b" l="l" r="r" t="t"/>
              <a:pathLst>
                <a:path extrusionOk="0" h="726" w="1571">
                  <a:moveTo>
                    <a:pt x="1" y="0"/>
                  </a:moveTo>
                  <a:lnTo>
                    <a:pt x="1" y="725"/>
                  </a:lnTo>
                  <a:lnTo>
                    <a:pt x="1571" y="725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6361475" y="2509853"/>
              <a:ext cx="36310" cy="89289"/>
            </a:xfrm>
            <a:custGeom>
              <a:rect b="b" l="l" r="r" t="t"/>
              <a:pathLst>
                <a:path extrusionOk="0" h="726" w="298">
                  <a:moveTo>
                    <a:pt x="1" y="0"/>
                  </a:moveTo>
                  <a:lnTo>
                    <a:pt x="1" y="725"/>
                  </a:lnTo>
                  <a:lnTo>
                    <a:pt x="298" y="72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6334303" y="2482426"/>
              <a:ext cx="245761" cy="56082"/>
            </a:xfrm>
            <a:custGeom>
              <a:rect b="b" l="l" r="r" t="t"/>
              <a:pathLst>
                <a:path extrusionOk="0" h="456" w="2017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1794" y="456"/>
                  </a:lnTo>
                  <a:cubicBezTo>
                    <a:pt x="1915" y="456"/>
                    <a:pt x="2017" y="354"/>
                    <a:pt x="2017" y="223"/>
                  </a:cubicBezTo>
                  <a:cubicBezTo>
                    <a:pt x="2017" y="103"/>
                    <a:pt x="1915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6334303" y="2482426"/>
              <a:ext cx="63481" cy="56082"/>
            </a:xfrm>
            <a:custGeom>
              <a:rect b="b" l="l" r="r" t="t"/>
              <a:pathLst>
                <a:path extrusionOk="0" h="456" w="521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521" y="456"/>
                  </a:lnTo>
                  <a:cubicBezTo>
                    <a:pt x="391" y="456"/>
                    <a:pt x="289" y="354"/>
                    <a:pt x="289" y="223"/>
                  </a:cubicBezTo>
                  <a:cubicBezTo>
                    <a:pt x="289" y="103"/>
                    <a:pt x="39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6423739" y="2013959"/>
              <a:ext cx="66893" cy="67520"/>
            </a:xfrm>
            <a:custGeom>
              <a:rect b="b" l="l" r="r" t="t"/>
              <a:pathLst>
                <a:path extrusionOk="0" h="549" w="54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428" y="548"/>
                  </a:lnTo>
                  <a:cubicBezTo>
                    <a:pt x="493" y="548"/>
                    <a:pt x="549" y="493"/>
                    <a:pt x="549" y="428"/>
                  </a:cubicBezTo>
                  <a:lnTo>
                    <a:pt x="549" y="121"/>
                  </a:lnTo>
                  <a:cubicBezTo>
                    <a:pt x="549" y="5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6423739" y="2013959"/>
              <a:ext cx="38625" cy="67520"/>
            </a:xfrm>
            <a:custGeom>
              <a:rect b="b" l="l" r="r" t="t"/>
              <a:pathLst>
                <a:path extrusionOk="0" h="549" w="317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316" y="548"/>
                  </a:lnTo>
                  <a:cubicBezTo>
                    <a:pt x="251" y="548"/>
                    <a:pt x="196" y="493"/>
                    <a:pt x="196" y="428"/>
                  </a:cubicBezTo>
                  <a:lnTo>
                    <a:pt x="196" y="121"/>
                  </a:lnTo>
                  <a:cubicBezTo>
                    <a:pt x="196" y="56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6189426" y="2152199"/>
              <a:ext cx="65796" cy="66413"/>
            </a:xfrm>
            <a:custGeom>
              <a:rect b="b" l="l" r="r" t="t"/>
              <a:pathLst>
                <a:path extrusionOk="0" h="540" w="540">
                  <a:moveTo>
                    <a:pt x="112" y="0"/>
                  </a:moveTo>
                  <a:cubicBezTo>
                    <a:pt x="47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47" y="539"/>
                    <a:pt x="112" y="539"/>
                  </a:cubicBezTo>
                  <a:lnTo>
                    <a:pt x="418" y="539"/>
                  </a:lnTo>
                  <a:cubicBezTo>
                    <a:pt x="483" y="539"/>
                    <a:pt x="539" y="484"/>
                    <a:pt x="539" y="419"/>
                  </a:cubicBezTo>
                  <a:lnTo>
                    <a:pt x="539" y="112"/>
                  </a:lnTo>
                  <a:cubicBezTo>
                    <a:pt x="539" y="47"/>
                    <a:pt x="483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6188330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6164448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2" y="0"/>
                    <a:pt x="1" y="121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419" y="548"/>
                    <a:pt x="540" y="428"/>
                    <a:pt x="540" y="270"/>
                  </a:cubicBezTo>
                  <a:cubicBezTo>
                    <a:pt x="540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6164448" y="2013959"/>
              <a:ext cx="59095" cy="67520"/>
            </a:xfrm>
            <a:custGeom>
              <a:rect b="b" l="l" r="r" t="t"/>
              <a:pathLst>
                <a:path extrusionOk="0" h="549" w="485">
                  <a:moveTo>
                    <a:pt x="261" y="0"/>
                  </a:moveTo>
                  <a:lnTo>
                    <a:pt x="261" y="0"/>
                  </a:lnTo>
                  <a:cubicBezTo>
                    <a:pt x="112" y="10"/>
                    <a:pt x="1" y="130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354" y="548"/>
                    <a:pt x="428" y="511"/>
                    <a:pt x="484" y="446"/>
                  </a:cubicBezTo>
                  <a:lnTo>
                    <a:pt x="466" y="446"/>
                  </a:lnTo>
                  <a:cubicBezTo>
                    <a:pt x="317" y="446"/>
                    <a:pt x="196" y="325"/>
                    <a:pt x="196" y="177"/>
                  </a:cubicBezTo>
                  <a:cubicBezTo>
                    <a:pt x="196" y="112"/>
                    <a:pt x="215" y="47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6659271" y="2152199"/>
              <a:ext cx="66893" cy="66413"/>
            </a:xfrm>
            <a:custGeom>
              <a:rect b="b" l="l" r="r" t="t"/>
              <a:pathLst>
                <a:path extrusionOk="0" h="540" w="549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427" y="539"/>
                  </a:lnTo>
                  <a:cubicBezTo>
                    <a:pt x="492" y="539"/>
                    <a:pt x="548" y="484"/>
                    <a:pt x="548" y="419"/>
                  </a:cubicBezTo>
                  <a:lnTo>
                    <a:pt x="548" y="112"/>
                  </a:lnTo>
                  <a:cubicBezTo>
                    <a:pt x="548" y="47"/>
                    <a:pt x="49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6659271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6684127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419" y="548"/>
                    <a:pt x="539" y="428"/>
                    <a:pt x="539" y="270"/>
                  </a:cubicBezTo>
                  <a:cubicBezTo>
                    <a:pt x="539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6684127" y="2013959"/>
              <a:ext cx="57876" cy="67520"/>
            </a:xfrm>
            <a:custGeom>
              <a:rect b="b" l="l" r="r" t="t"/>
              <a:pathLst>
                <a:path extrusionOk="0" h="549" w="475">
                  <a:moveTo>
                    <a:pt x="251" y="0"/>
                  </a:moveTo>
                  <a:lnTo>
                    <a:pt x="251" y="0"/>
                  </a:lnTo>
                  <a:cubicBezTo>
                    <a:pt x="112" y="10"/>
                    <a:pt x="0" y="130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354" y="548"/>
                    <a:pt x="428" y="511"/>
                    <a:pt x="474" y="446"/>
                  </a:cubicBezTo>
                  <a:lnTo>
                    <a:pt x="465" y="446"/>
                  </a:lnTo>
                  <a:cubicBezTo>
                    <a:pt x="316" y="446"/>
                    <a:pt x="196" y="325"/>
                    <a:pt x="196" y="177"/>
                  </a:cubicBezTo>
                  <a:cubicBezTo>
                    <a:pt x="196" y="112"/>
                    <a:pt x="214" y="47"/>
                    <a:pt x="2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6384139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0" y="38"/>
                    <a:pt x="0" y="75"/>
                  </a:cubicBezTo>
                  <a:lnTo>
                    <a:pt x="0" y="168"/>
                  </a:lnTo>
                  <a:cubicBezTo>
                    <a:pt x="0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6513175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68"/>
                  </a:lnTo>
                  <a:cubicBezTo>
                    <a:pt x="1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6431659" y="2373703"/>
              <a:ext cx="51053" cy="25458"/>
            </a:xfrm>
            <a:custGeom>
              <a:rect b="b" l="l" r="r" t="t"/>
              <a:pathLst>
                <a:path extrusionOk="0" h="207" w="419">
                  <a:moveTo>
                    <a:pt x="79" y="1"/>
                  </a:moveTo>
                  <a:cubicBezTo>
                    <a:pt x="63" y="1"/>
                    <a:pt x="46" y="8"/>
                    <a:pt x="28" y="20"/>
                  </a:cubicBezTo>
                  <a:cubicBezTo>
                    <a:pt x="1" y="48"/>
                    <a:pt x="1" y="95"/>
                    <a:pt x="28" y="123"/>
                  </a:cubicBezTo>
                  <a:cubicBezTo>
                    <a:pt x="75" y="169"/>
                    <a:pt x="140" y="206"/>
                    <a:pt x="214" y="206"/>
                  </a:cubicBezTo>
                  <a:cubicBezTo>
                    <a:pt x="279" y="206"/>
                    <a:pt x="354" y="169"/>
                    <a:pt x="400" y="123"/>
                  </a:cubicBezTo>
                  <a:cubicBezTo>
                    <a:pt x="419" y="95"/>
                    <a:pt x="419" y="48"/>
                    <a:pt x="391" y="20"/>
                  </a:cubicBezTo>
                  <a:cubicBezTo>
                    <a:pt x="374" y="8"/>
                    <a:pt x="356" y="1"/>
                    <a:pt x="340" y="1"/>
                  </a:cubicBezTo>
                  <a:cubicBezTo>
                    <a:pt x="321" y="1"/>
                    <a:pt x="304" y="10"/>
                    <a:pt x="289" y="30"/>
                  </a:cubicBezTo>
                  <a:cubicBezTo>
                    <a:pt x="270" y="48"/>
                    <a:pt x="242" y="58"/>
                    <a:pt x="214" y="58"/>
                  </a:cubicBezTo>
                  <a:cubicBezTo>
                    <a:pt x="177" y="58"/>
                    <a:pt x="149" y="48"/>
                    <a:pt x="131" y="30"/>
                  </a:cubicBezTo>
                  <a:cubicBezTo>
                    <a:pt x="116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6155431" y="2004735"/>
              <a:ext cx="603498" cy="222976"/>
            </a:xfrm>
            <a:custGeom>
              <a:rect b="b" l="l" r="r" t="t"/>
              <a:pathLst>
                <a:path extrusionOk="0" h="1813" w="4953">
                  <a:moveTo>
                    <a:pt x="344" y="150"/>
                  </a:moveTo>
                  <a:cubicBezTo>
                    <a:pt x="456" y="150"/>
                    <a:pt x="549" y="243"/>
                    <a:pt x="549" y="345"/>
                  </a:cubicBezTo>
                  <a:cubicBezTo>
                    <a:pt x="549" y="456"/>
                    <a:pt x="456" y="549"/>
                    <a:pt x="344" y="549"/>
                  </a:cubicBezTo>
                  <a:cubicBezTo>
                    <a:pt x="233" y="549"/>
                    <a:pt x="149" y="456"/>
                    <a:pt x="149" y="345"/>
                  </a:cubicBezTo>
                  <a:cubicBezTo>
                    <a:pt x="149" y="243"/>
                    <a:pt x="233" y="150"/>
                    <a:pt x="344" y="150"/>
                  </a:cubicBezTo>
                  <a:close/>
                  <a:moveTo>
                    <a:pt x="2630" y="150"/>
                  </a:moveTo>
                  <a:cubicBezTo>
                    <a:pt x="2658" y="150"/>
                    <a:pt x="2676" y="168"/>
                    <a:pt x="2676" y="196"/>
                  </a:cubicBezTo>
                  <a:lnTo>
                    <a:pt x="2676" y="503"/>
                  </a:lnTo>
                  <a:cubicBezTo>
                    <a:pt x="2676" y="521"/>
                    <a:pt x="2658" y="549"/>
                    <a:pt x="2630" y="549"/>
                  </a:cubicBezTo>
                  <a:lnTo>
                    <a:pt x="2323" y="549"/>
                  </a:lnTo>
                  <a:cubicBezTo>
                    <a:pt x="2295" y="549"/>
                    <a:pt x="2277" y="521"/>
                    <a:pt x="2277" y="503"/>
                  </a:cubicBezTo>
                  <a:lnTo>
                    <a:pt x="2277" y="196"/>
                  </a:lnTo>
                  <a:cubicBezTo>
                    <a:pt x="2277" y="168"/>
                    <a:pt x="2295" y="150"/>
                    <a:pt x="2323" y="150"/>
                  </a:cubicBezTo>
                  <a:close/>
                  <a:moveTo>
                    <a:pt x="4609" y="150"/>
                  </a:moveTo>
                  <a:cubicBezTo>
                    <a:pt x="4720" y="150"/>
                    <a:pt x="4804" y="243"/>
                    <a:pt x="4804" y="345"/>
                  </a:cubicBezTo>
                  <a:cubicBezTo>
                    <a:pt x="4804" y="456"/>
                    <a:pt x="4720" y="549"/>
                    <a:pt x="4609" y="549"/>
                  </a:cubicBezTo>
                  <a:cubicBezTo>
                    <a:pt x="4497" y="549"/>
                    <a:pt x="4405" y="456"/>
                    <a:pt x="4405" y="345"/>
                  </a:cubicBezTo>
                  <a:cubicBezTo>
                    <a:pt x="4405" y="243"/>
                    <a:pt x="4497" y="150"/>
                    <a:pt x="4609" y="150"/>
                  </a:cubicBezTo>
                  <a:close/>
                  <a:moveTo>
                    <a:pt x="697" y="1264"/>
                  </a:moveTo>
                  <a:cubicBezTo>
                    <a:pt x="725" y="1264"/>
                    <a:pt x="744" y="1292"/>
                    <a:pt x="744" y="1311"/>
                  </a:cubicBezTo>
                  <a:lnTo>
                    <a:pt x="744" y="1618"/>
                  </a:lnTo>
                  <a:cubicBezTo>
                    <a:pt x="744" y="1645"/>
                    <a:pt x="725" y="1664"/>
                    <a:pt x="697" y="1664"/>
                  </a:cubicBezTo>
                  <a:lnTo>
                    <a:pt x="391" y="1664"/>
                  </a:lnTo>
                  <a:cubicBezTo>
                    <a:pt x="372" y="1664"/>
                    <a:pt x="344" y="1645"/>
                    <a:pt x="344" y="1618"/>
                  </a:cubicBezTo>
                  <a:lnTo>
                    <a:pt x="344" y="1311"/>
                  </a:lnTo>
                  <a:cubicBezTo>
                    <a:pt x="344" y="1292"/>
                    <a:pt x="372" y="1264"/>
                    <a:pt x="391" y="1264"/>
                  </a:cubicBezTo>
                  <a:close/>
                  <a:moveTo>
                    <a:pt x="4562" y="1264"/>
                  </a:moveTo>
                  <a:cubicBezTo>
                    <a:pt x="4581" y="1264"/>
                    <a:pt x="4609" y="1292"/>
                    <a:pt x="4609" y="1311"/>
                  </a:cubicBezTo>
                  <a:lnTo>
                    <a:pt x="4609" y="1618"/>
                  </a:lnTo>
                  <a:cubicBezTo>
                    <a:pt x="4609" y="1645"/>
                    <a:pt x="4581" y="1664"/>
                    <a:pt x="4562" y="1664"/>
                  </a:cubicBezTo>
                  <a:lnTo>
                    <a:pt x="4256" y="1664"/>
                  </a:lnTo>
                  <a:cubicBezTo>
                    <a:pt x="4228" y="1664"/>
                    <a:pt x="4209" y="1645"/>
                    <a:pt x="4209" y="1618"/>
                  </a:cubicBezTo>
                  <a:lnTo>
                    <a:pt x="4209" y="1311"/>
                  </a:lnTo>
                  <a:cubicBezTo>
                    <a:pt x="4209" y="1292"/>
                    <a:pt x="4228" y="1264"/>
                    <a:pt x="4256" y="1264"/>
                  </a:cubicBezTo>
                  <a:close/>
                  <a:moveTo>
                    <a:pt x="344" y="1"/>
                  </a:moveTo>
                  <a:cubicBezTo>
                    <a:pt x="159" y="1"/>
                    <a:pt x="1" y="159"/>
                    <a:pt x="1" y="345"/>
                  </a:cubicBezTo>
                  <a:cubicBezTo>
                    <a:pt x="1" y="540"/>
                    <a:pt x="159" y="698"/>
                    <a:pt x="344" y="698"/>
                  </a:cubicBezTo>
                  <a:cubicBezTo>
                    <a:pt x="512" y="698"/>
                    <a:pt x="651" y="577"/>
                    <a:pt x="679" y="419"/>
                  </a:cubicBezTo>
                  <a:lnTo>
                    <a:pt x="1738" y="419"/>
                  </a:lnTo>
                  <a:cubicBezTo>
                    <a:pt x="1357" y="540"/>
                    <a:pt x="911" y="754"/>
                    <a:pt x="642" y="1125"/>
                  </a:cubicBezTo>
                  <a:lnTo>
                    <a:pt x="391" y="1125"/>
                  </a:lnTo>
                  <a:cubicBezTo>
                    <a:pt x="289" y="1125"/>
                    <a:pt x="205" y="1209"/>
                    <a:pt x="205" y="1311"/>
                  </a:cubicBezTo>
                  <a:lnTo>
                    <a:pt x="205" y="1618"/>
                  </a:lnTo>
                  <a:cubicBezTo>
                    <a:pt x="205" y="1729"/>
                    <a:pt x="289" y="1813"/>
                    <a:pt x="391" y="1813"/>
                  </a:cubicBezTo>
                  <a:lnTo>
                    <a:pt x="697" y="1813"/>
                  </a:lnTo>
                  <a:cubicBezTo>
                    <a:pt x="809" y="1813"/>
                    <a:pt x="893" y="1729"/>
                    <a:pt x="893" y="1618"/>
                  </a:cubicBezTo>
                  <a:lnTo>
                    <a:pt x="893" y="1311"/>
                  </a:lnTo>
                  <a:cubicBezTo>
                    <a:pt x="893" y="1246"/>
                    <a:pt x="855" y="1190"/>
                    <a:pt x="809" y="1153"/>
                  </a:cubicBezTo>
                  <a:cubicBezTo>
                    <a:pt x="985" y="939"/>
                    <a:pt x="1357" y="623"/>
                    <a:pt x="2128" y="475"/>
                  </a:cubicBezTo>
                  <a:lnTo>
                    <a:pt x="2128" y="503"/>
                  </a:lnTo>
                  <a:cubicBezTo>
                    <a:pt x="2128" y="605"/>
                    <a:pt x="2221" y="688"/>
                    <a:pt x="2323" y="688"/>
                  </a:cubicBezTo>
                  <a:lnTo>
                    <a:pt x="2630" y="688"/>
                  </a:lnTo>
                  <a:cubicBezTo>
                    <a:pt x="2732" y="688"/>
                    <a:pt x="2825" y="605"/>
                    <a:pt x="2825" y="503"/>
                  </a:cubicBezTo>
                  <a:lnTo>
                    <a:pt x="2825" y="475"/>
                  </a:lnTo>
                  <a:cubicBezTo>
                    <a:pt x="3596" y="623"/>
                    <a:pt x="3968" y="939"/>
                    <a:pt x="4144" y="1153"/>
                  </a:cubicBezTo>
                  <a:cubicBezTo>
                    <a:pt x="4098" y="1190"/>
                    <a:pt x="4061" y="1246"/>
                    <a:pt x="4061" y="1311"/>
                  </a:cubicBezTo>
                  <a:lnTo>
                    <a:pt x="4061" y="1618"/>
                  </a:lnTo>
                  <a:cubicBezTo>
                    <a:pt x="4061" y="1729"/>
                    <a:pt x="4144" y="1813"/>
                    <a:pt x="4256" y="1813"/>
                  </a:cubicBezTo>
                  <a:lnTo>
                    <a:pt x="4562" y="1813"/>
                  </a:lnTo>
                  <a:cubicBezTo>
                    <a:pt x="4665" y="1813"/>
                    <a:pt x="4748" y="1729"/>
                    <a:pt x="4748" y="1618"/>
                  </a:cubicBezTo>
                  <a:lnTo>
                    <a:pt x="4748" y="1311"/>
                  </a:lnTo>
                  <a:cubicBezTo>
                    <a:pt x="4748" y="1209"/>
                    <a:pt x="4665" y="1125"/>
                    <a:pt x="4562" y="1125"/>
                  </a:cubicBezTo>
                  <a:lnTo>
                    <a:pt x="4312" y="1125"/>
                  </a:lnTo>
                  <a:cubicBezTo>
                    <a:pt x="4042" y="754"/>
                    <a:pt x="3596" y="540"/>
                    <a:pt x="3215" y="419"/>
                  </a:cubicBezTo>
                  <a:lnTo>
                    <a:pt x="4274" y="419"/>
                  </a:lnTo>
                  <a:cubicBezTo>
                    <a:pt x="4302" y="577"/>
                    <a:pt x="4442" y="698"/>
                    <a:pt x="4609" y="698"/>
                  </a:cubicBezTo>
                  <a:cubicBezTo>
                    <a:pt x="4795" y="698"/>
                    <a:pt x="4953" y="540"/>
                    <a:pt x="4953" y="345"/>
                  </a:cubicBezTo>
                  <a:cubicBezTo>
                    <a:pt x="4953" y="159"/>
                    <a:pt x="4795" y="1"/>
                    <a:pt x="4609" y="1"/>
                  </a:cubicBezTo>
                  <a:cubicBezTo>
                    <a:pt x="4442" y="1"/>
                    <a:pt x="4302" y="122"/>
                    <a:pt x="4274" y="280"/>
                  </a:cubicBezTo>
                  <a:lnTo>
                    <a:pt x="2825" y="280"/>
                  </a:lnTo>
                  <a:lnTo>
                    <a:pt x="2825" y="196"/>
                  </a:lnTo>
                  <a:cubicBezTo>
                    <a:pt x="2825" y="94"/>
                    <a:pt x="2732" y="1"/>
                    <a:pt x="2630" y="1"/>
                  </a:cubicBezTo>
                  <a:lnTo>
                    <a:pt x="2323" y="1"/>
                  </a:lnTo>
                  <a:cubicBezTo>
                    <a:pt x="2221" y="1"/>
                    <a:pt x="2128" y="94"/>
                    <a:pt x="2128" y="196"/>
                  </a:cubicBezTo>
                  <a:lnTo>
                    <a:pt x="2128" y="280"/>
                  </a:lnTo>
                  <a:lnTo>
                    <a:pt x="679" y="280"/>
                  </a:lnTo>
                  <a:cubicBezTo>
                    <a:pt x="651" y="122"/>
                    <a:pt x="51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6307131" y="2138424"/>
              <a:ext cx="300104" cy="469812"/>
            </a:xfrm>
            <a:custGeom>
              <a:rect b="b" l="l" r="r" t="t"/>
              <a:pathLst>
                <a:path extrusionOk="0" h="3820" w="2463">
                  <a:moveTo>
                    <a:pt x="2017" y="2872"/>
                  </a:moveTo>
                  <a:cubicBezTo>
                    <a:pt x="2100" y="2872"/>
                    <a:pt x="2165" y="2937"/>
                    <a:pt x="2165" y="3020"/>
                  </a:cubicBezTo>
                  <a:cubicBezTo>
                    <a:pt x="2165" y="3104"/>
                    <a:pt x="2100" y="3178"/>
                    <a:pt x="2017" y="3178"/>
                  </a:cubicBezTo>
                  <a:lnTo>
                    <a:pt x="1692" y="3178"/>
                  </a:lnTo>
                  <a:cubicBezTo>
                    <a:pt x="1654" y="3178"/>
                    <a:pt x="1617" y="3206"/>
                    <a:pt x="1617" y="3253"/>
                  </a:cubicBezTo>
                  <a:cubicBezTo>
                    <a:pt x="1617" y="3290"/>
                    <a:pt x="1654" y="3318"/>
                    <a:pt x="1692" y="3318"/>
                  </a:cubicBezTo>
                  <a:lnTo>
                    <a:pt x="1942" y="3318"/>
                  </a:lnTo>
                  <a:lnTo>
                    <a:pt x="1942" y="3671"/>
                  </a:lnTo>
                  <a:lnTo>
                    <a:pt x="521" y="3671"/>
                  </a:lnTo>
                  <a:lnTo>
                    <a:pt x="521" y="3318"/>
                  </a:lnTo>
                  <a:lnTo>
                    <a:pt x="1404" y="3318"/>
                  </a:lnTo>
                  <a:cubicBezTo>
                    <a:pt x="1441" y="3318"/>
                    <a:pt x="1478" y="3290"/>
                    <a:pt x="1478" y="3253"/>
                  </a:cubicBezTo>
                  <a:cubicBezTo>
                    <a:pt x="1478" y="3206"/>
                    <a:pt x="1441" y="3178"/>
                    <a:pt x="1404" y="3178"/>
                  </a:cubicBezTo>
                  <a:lnTo>
                    <a:pt x="456" y="3178"/>
                  </a:lnTo>
                  <a:cubicBezTo>
                    <a:pt x="363" y="3178"/>
                    <a:pt x="298" y="3104"/>
                    <a:pt x="298" y="3020"/>
                  </a:cubicBezTo>
                  <a:cubicBezTo>
                    <a:pt x="298" y="2937"/>
                    <a:pt x="363" y="2872"/>
                    <a:pt x="456" y="2872"/>
                  </a:cubicBezTo>
                  <a:close/>
                  <a:moveTo>
                    <a:pt x="1004" y="1"/>
                  </a:moveTo>
                  <a:cubicBezTo>
                    <a:pt x="893" y="1"/>
                    <a:pt x="790" y="85"/>
                    <a:pt x="762" y="196"/>
                  </a:cubicBezTo>
                  <a:cubicBezTo>
                    <a:pt x="735" y="289"/>
                    <a:pt x="688" y="447"/>
                    <a:pt x="595" y="642"/>
                  </a:cubicBezTo>
                  <a:cubicBezTo>
                    <a:pt x="577" y="679"/>
                    <a:pt x="595" y="726"/>
                    <a:pt x="632" y="735"/>
                  </a:cubicBezTo>
                  <a:cubicBezTo>
                    <a:pt x="642" y="741"/>
                    <a:pt x="653" y="744"/>
                    <a:pt x="665" y="744"/>
                  </a:cubicBezTo>
                  <a:cubicBezTo>
                    <a:pt x="688" y="744"/>
                    <a:pt x="713" y="732"/>
                    <a:pt x="725" y="707"/>
                  </a:cubicBezTo>
                  <a:cubicBezTo>
                    <a:pt x="818" y="503"/>
                    <a:pt x="874" y="335"/>
                    <a:pt x="902" y="233"/>
                  </a:cubicBezTo>
                  <a:cubicBezTo>
                    <a:pt x="911" y="177"/>
                    <a:pt x="958" y="150"/>
                    <a:pt x="1004" y="150"/>
                  </a:cubicBezTo>
                  <a:lnTo>
                    <a:pt x="1162" y="150"/>
                  </a:lnTo>
                  <a:lnTo>
                    <a:pt x="1162" y="1227"/>
                  </a:lnTo>
                  <a:cubicBezTo>
                    <a:pt x="1078" y="1265"/>
                    <a:pt x="1023" y="1339"/>
                    <a:pt x="1023" y="1422"/>
                  </a:cubicBezTo>
                  <a:cubicBezTo>
                    <a:pt x="1023" y="1543"/>
                    <a:pt x="1116" y="1627"/>
                    <a:pt x="1227" y="1627"/>
                  </a:cubicBezTo>
                  <a:cubicBezTo>
                    <a:pt x="1348" y="1627"/>
                    <a:pt x="1441" y="1543"/>
                    <a:pt x="1441" y="1422"/>
                  </a:cubicBezTo>
                  <a:cubicBezTo>
                    <a:pt x="1441" y="1339"/>
                    <a:pt x="1385" y="1265"/>
                    <a:pt x="1301" y="1227"/>
                  </a:cubicBezTo>
                  <a:lnTo>
                    <a:pt x="1301" y="150"/>
                  </a:lnTo>
                  <a:lnTo>
                    <a:pt x="1459" y="150"/>
                  </a:lnTo>
                  <a:cubicBezTo>
                    <a:pt x="1506" y="150"/>
                    <a:pt x="1552" y="177"/>
                    <a:pt x="1561" y="233"/>
                  </a:cubicBezTo>
                  <a:cubicBezTo>
                    <a:pt x="1627" y="475"/>
                    <a:pt x="1794" y="958"/>
                    <a:pt x="2249" y="1460"/>
                  </a:cubicBezTo>
                  <a:cubicBezTo>
                    <a:pt x="2295" y="1515"/>
                    <a:pt x="2305" y="1590"/>
                    <a:pt x="2277" y="1645"/>
                  </a:cubicBezTo>
                  <a:cubicBezTo>
                    <a:pt x="2175" y="1841"/>
                    <a:pt x="1998" y="2231"/>
                    <a:pt x="1942" y="2723"/>
                  </a:cubicBezTo>
                  <a:lnTo>
                    <a:pt x="521" y="2723"/>
                  </a:lnTo>
                  <a:cubicBezTo>
                    <a:pt x="465" y="2240"/>
                    <a:pt x="289" y="1841"/>
                    <a:pt x="186" y="1645"/>
                  </a:cubicBezTo>
                  <a:cubicBezTo>
                    <a:pt x="159" y="1590"/>
                    <a:pt x="168" y="1515"/>
                    <a:pt x="214" y="1460"/>
                  </a:cubicBezTo>
                  <a:cubicBezTo>
                    <a:pt x="354" y="1311"/>
                    <a:pt x="484" y="1134"/>
                    <a:pt x="586" y="967"/>
                  </a:cubicBezTo>
                  <a:cubicBezTo>
                    <a:pt x="605" y="930"/>
                    <a:pt x="595" y="884"/>
                    <a:pt x="558" y="865"/>
                  </a:cubicBezTo>
                  <a:cubicBezTo>
                    <a:pt x="549" y="859"/>
                    <a:pt x="537" y="856"/>
                    <a:pt x="526" y="856"/>
                  </a:cubicBezTo>
                  <a:cubicBezTo>
                    <a:pt x="502" y="856"/>
                    <a:pt x="478" y="868"/>
                    <a:pt x="465" y="893"/>
                  </a:cubicBezTo>
                  <a:cubicBezTo>
                    <a:pt x="363" y="1051"/>
                    <a:pt x="242" y="1218"/>
                    <a:pt x="103" y="1367"/>
                  </a:cubicBezTo>
                  <a:cubicBezTo>
                    <a:pt x="19" y="1460"/>
                    <a:pt x="1" y="1599"/>
                    <a:pt x="56" y="1710"/>
                  </a:cubicBezTo>
                  <a:cubicBezTo>
                    <a:pt x="159" y="1896"/>
                    <a:pt x="317" y="2268"/>
                    <a:pt x="372" y="2732"/>
                  </a:cubicBezTo>
                  <a:cubicBezTo>
                    <a:pt x="242" y="2770"/>
                    <a:pt x="149" y="2881"/>
                    <a:pt x="149" y="3020"/>
                  </a:cubicBezTo>
                  <a:cubicBezTo>
                    <a:pt x="149" y="3160"/>
                    <a:pt x="251" y="3281"/>
                    <a:pt x="382" y="3318"/>
                  </a:cubicBezTo>
                  <a:lnTo>
                    <a:pt x="382" y="3745"/>
                  </a:lnTo>
                  <a:cubicBezTo>
                    <a:pt x="382" y="3782"/>
                    <a:pt x="409" y="3819"/>
                    <a:pt x="447" y="3819"/>
                  </a:cubicBezTo>
                  <a:lnTo>
                    <a:pt x="2017" y="3819"/>
                  </a:lnTo>
                  <a:cubicBezTo>
                    <a:pt x="2054" y="3819"/>
                    <a:pt x="2082" y="3782"/>
                    <a:pt x="2082" y="3745"/>
                  </a:cubicBezTo>
                  <a:lnTo>
                    <a:pt x="2082" y="3318"/>
                  </a:lnTo>
                  <a:cubicBezTo>
                    <a:pt x="2212" y="3281"/>
                    <a:pt x="2314" y="3160"/>
                    <a:pt x="2314" y="3020"/>
                  </a:cubicBezTo>
                  <a:cubicBezTo>
                    <a:pt x="2314" y="2881"/>
                    <a:pt x="2221" y="2770"/>
                    <a:pt x="2091" y="2732"/>
                  </a:cubicBezTo>
                  <a:cubicBezTo>
                    <a:pt x="2147" y="2268"/>
                    <a:pt x="2305" y="1896"/>
                    <a:pt x="2407" y="1710"/>
                  </a:cubicBezTo>
                  <a:cubicBezTo>
                    <a:pt x="2463" y="1599"/>
                    <a:pt x="2444" y="1460"/>
                    <a:pt x="2361" y="1367"/>
                  </a:cubicBezTo>
                  <a:cubicBezTo>
                    <a:pt x="1924" y="884"/>
                    <a:pt x="1766" y="428"/>
                    <a:pt x="1701" y="196"/>
                  </a:cubicBezTo>
                  <a:cubicBezTo>
                    <a:pt x="1673" y="85"/>
                    <a:pt x="1571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53"/>
          <p:cNvGrpSpPr/>
          <p:nvPr/>
        </p:nvGrpSpPr>
        <p:grpSpPr>
          <a:xfrm>
            <a:off x="2382265" y="2004725"/>
            <a:ext cx="603501" cy="603503"/>
            <a:chOff x="2382265" y="2004725"/>
            <a:chExt cx="603501" cy="603503"/>
          </a:xfrm>
        </p:grpSpPr>
        <p:sp>
          <p:nvSpPr>
            <p:cNvPr id="2025" name="Google Shape;2025;p53"/>
            <p:cNvSpPr/>
            <p:nvPr/>
          </p:nvSpPr>
          <p:spPr>
            <a:xfrm>
              <a:off x="2390169" y="2013725"/>
              <a:ext cx="586477" cy="585381"/>
            </a:xfrm>
            <a:custGeom>
              <a:rect b="b" l="l" r="r" t="t"/>
              <a:pathLst>
                <a:path extrusionOk="0" h="4813" w="4823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4470" y="4813"/>
                  </a:lnTo>
                  <a:cubicBezTo>
                    <a:pt x="4665" y="4813"/>
                    <a:pt x="4823" y="4664"/>
                    <a:pt x="4823" y="4469"/>
                  </a:cubicBezTo>
                  <a:lnTo>
                    <a:pt x="4823" y="353"/>
                  </a:lnTo>
                  <a:cubicBezTo>
                    <a:pt x="4823" y="158"/>
                    <a:pt x="4665" y="0"/>
                    <a:pt x="4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2390169" y="2013725"/>
              <a:ext cx="90592" cy="585381"/>
            </a:xfrm>
            <a:custGeom>
              <a:rect b="b" l="l" r="r" t="t"/>
              <a:pathLst>
                <a:path extrusionOk="0" h="4813" w="745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744" y="4813"/>
                  </a:lnTo>
                  <a:cubicBezTo>
                    <a:pt x="549" y="4813"/>
                    <a:pt x="391" y="4664"/>
                    <a:pt x="391" y="4469"/>
                  </a:cubicBezTo>
                  <a:lnTo>
                    <a:pt x="391" y="353"/>
                  </a:lnTo>
                  <a:cubicBezTo>
                    <a:pt x="391" y="158"/>
                    <a:pt x="549" y="0"/>
                    <a:pt x="7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2382265" y="2004725"/>
              <a:ext cx="603501" cy="603503"/>
            </a:xfrm>
            <a:custGeom>
              <a:rect b="b" l="l" r="r" t="t"/>
              <a:pathLst>
                <a:path extrusionOk="0" h="4962" w="4963">
                  <a:moveTo>
                    <a:pt x="958" y="149"/>
                  </a:moveTo>
                  <a:lnTo>
                    <a:pt x="958" y="966"/>
                  </a:lnTo>
                  <a:lnTo>
                    <a:pt x="140" y="966"/>
                  </a:lnTo>
                  <a:lnTo>
                    <a:pt x="140" y="427"/>
                  </a:lnTo>
                  <a:cubicBezTo>
                    <a:pt x="140" y="269"/>
                    <a:pt x="270" y="149"/>
                    <a:pt x="419" y="149"/>
                  </a:cubicBezTo>
                  <a:close/>
                  <a:moveTo>
                    <a:pt x="1924" y="149"/>
                  </a:moveTo>
                  <a:lnTo>
                    <a:pt x="1924" y="966"/>
                  </a:lnTo>
                  <a:lnTo>
                    <a:pt x="1107" y="966"/>
                  </a:lnTo>
                  <a:lnTo>
                    <a:pt x="1107" y="149"/>
                  </a:lnTo>
                  <a:close/>
                  <a:moveTo>
                    <a:pt x="2890" y="149"/>
                  </a:moveTo>
                  <a:lnTo>
                    <a:pt x="2890" y="966"/>
                  </a:lnTo>
                  <a:lnTo>
                    <a:pt x="2073" y="966"/>
                  </a:lnTo>
                  <a:lnTo>
                    <a:pt x="2073" y="149"/>
                  </a:lnTo>
                  <a:close/>
                  <a:moveTo>
                    <a:pt x="3847" y="149"/>
                  </a:moveTo>
                  <a:lnTo>
                    <a:pt x="3847" y="966"/>
                  </a:lnTo>
                  <a:lnTo>
                    <a:pt x="3030" y="966"/>
                  </a:lnTo>
                  <a:lnTo>
                    <a:pt x="3030" y="149"/>
                  </a:lnTo>
                  <a:close/>
                  <a:moveTo>
                    <a:pt x="4535" y="149"/>
                  </a:moveTo>
                  <a:cubicBezTo>
                    <a:pt x="4684" y="149"/>
                    <a:pt x="4814" y="269"/>
                    <a:pt x="4814" y="427"/>
                  </a:cubicBezTo>
                  <a:lnTo>
                    <a:pt x="4814" y="966"/>
                  </a:lnTo>
                  <a:lnTo>
                    <a:pt x="3996" y="966"/>
                  </a:lnTo>
                  <a:lnTo>
                    <a:pt x="3996" y="149"/>
                  </a:lnTo>
                  <a:close/>
                  <a:moveTo>
                    <a:pt x="958" y="1106"/>
                  </a:moveTo>
                  <a:lnTo>
                    <a:pt x="958" y="1923"/>
                  </a:lnTo>
                  <a:lnTo>
                    <a:pt x="140" y="1923"/>
                  </a:lnTo>
                  <a:lnTo>
                    <a:pt x="140" y="1106"/>
                  </a:lnTo>
                  <a:close/>
                  <a:moveTo>
                    <a:pt x="2890" y="1106"/>
                  </a:moveTo>
                  <a:lnTo>
                    <a:pt x="2890" y="1923"/>
                  </a:lnTo>
                  <a:lnTo>
                    <a:pt x="2073" y="1923"/>
                  </a:lnTo>
                  <a:lnTo>
                    <a:pt x="2073" y="1106"/>
                  </a:lnTo>
                  <a:close/>
                  <a:moveTo>
                    <a:pt x="3847" y="1106"/>
                  </a:moveTo>
                  <a:lnTo>
                    <a:pt x="3847" y="1923"/>
                  </a:lnTo>
                  <a:lnTo>
                    <a:pt x="3030" y="1923"/>
                  </a:lnTo>
                  <a:lnTo>
                    <a:pt x="3030" y="1106"/>
                  </a:lnTo>
                  <a:close/>
                  <a:moveTo>
                    <a:pt x="4814" y="1106"/>
                  </a:moveTo>
                  <a:lnTo>
                    <a:pt x="4814" y="1923"/>
                  </a:lnTo>
                  <a:lnTo>
                    <a:pt x="3996" y="1923"/>
                  </a:lnTo>
                  <a:lnTo>
                    <a:pt x="3996" y="1106"/>
                  </a:lnTo>
                  <a:close/>
                  <a:moveTo>
                    <a:pt x="1924" y="1115"/>
                  </a:moveTo>
                  <a:lnTo>
                    <a:pt x="1924" y="1933"/>
                  </a:lnTo>
                  <a:lnTo>
                    <a:pt x="1107" y="1933"/>
                  </a:lnTo>
                  <a:lnTo>
                    <a:pt x="1107" y="1115"/>
                  </a:lnTo>
                  <a:close/>
                  <a:moveTo>
                    <a:pt x="958" y="2072"/>
                  </a:moveTo>
                  <a:lnTo>
                    <a:pt x="958" y="2889"/>
                  </a:lnTo>
                  <a:lnTo>
                    <a:pt x="140" y="2889"/>
                  </a:lnTo>
                  <a:lnTo>
                    <a:pt x="140" y="2072"/>
                  </a:lnTo>
                  <a:close/>
                  <a:moveTo>
                    <a:pt x="1924" y="2072"/>
                  </a:moveTo>
                  <a:lnTo>
                    <a:pt x="1924" y="2889"/>
                  </a:lnTo>
                  <a:lnTo>
                    <a:pt x="1107" y="2889"/>
                  </a:lnTo>
                  <a:lnTo>
                    <a:pt x="1107" y="2072"/>
                  </a:lnTo>
                  <a:close/>
                  <a:moveTo>
                    <a:pt x="2890" y="2072"/>
                  </a:moveTo>
                  <a:lnTo>
                    <a:pt x="2890" y="2889"/>
                  </a:lnTo>
                  <a:lnTo>
                    <a:pt x="2073" y="2889"/>
                  </a:lnTo>
                  <a:lnTo>
                    <a:pt x="2073" y="2072"/>
                  </a:lnTo>
                  <a:close/>
                  <a:moveTo>
                    <a:pt x="3847" y="2072"/>
                  </a:moveTo>
                  <a:lnTo>
                    <a:pt x="3847" y="2889"/>
                  </a:lnTo>
                  <a:lnTo>
                    <a:pt x="3030" y="2889"/>
                  </a:lnTo>
                  <a:lnTo>
                    <a:pt x="3030" y="2072"/>
                  </a:lnTo>
                  <a:close/>
                  <a:moveTo>
                    <a:pt x="4814" y="2072"/>
                  </a:moveTo>
                  <a:lnTo>
                    <a:pt x="4814" y="2889"/>
                  </a:lnTo>
                  <a:lnTo>
                    <a:pt x="3996" y="2889"/>
                  </a:lnTo>
                  <a:lnTo>
                    <a:pt x="3996" y="2072"/>
                  </a:lnTo>
                  <a:close/>
                  <a:moveTo>
                    <a:pt x="958" y="3038"/>
                  </a:moveTo>
                  <a:lnTo>
                    <a:pt x="958" y="3856"/>
                  </a:lnTo>
                  <a:lnTo>
                    <a:pt x="140" y="3856"/>
                  </a:lnTo>
                  <a:lnTo>
                    <a:pt x="140" y="3038"/>
                  </a:lnTo>
                  <a:close/>
                  <a:moveTo>
                    <a:pt x="1924" y="3038"/>
                  </a:moveTo>
                  <a:lnTo>
                    <a:pt x="1924" y="3856"/>
                  </a:lnTo>
                  <a:lnTo>
                    <a:pt x="1107" y="3856"/>
                  </a:lnTo>
                  <a:lnTo>
                    <a:pt x="1107" y="3038"/>
                  </a:lnTo>
                  <a:close/>
                  <a:moveTo>
                    <a:pt x="2890" y="3038"/>
                  </a:moveTo>
                  <a:lnTo>
                    <a:pt x="2890" y="3856"/>
                  </a:lnTo>
                  <a:lnTo>
                    <a:pt x="2073" y="3856"/>
                  </a:lnTo>
                  <a:lnTo>
                    <a:pt x="2073" y="3038"/>
                  </a:lnTo>
                  <a:close/>
                  <a:moveTo>
                    <a:pt x="3847" y="3038"/>
                  </a:moveTo>
                  <a:lnTo>
                    <a:pt x="3847" y="3856"/>
                  </a:lnTo>
                  <a:lnTo>
                    <a:pt x="3030" y="3856"/>
                  </a:lnTo>
                  <a:lnTo>
                    <a:pt x="3030" y="3038"/>
                  </a:lnTo>
                  <a:close/>
                  <a:moveTo>
                    <a:pt x="4814" y="3038"/>
                  </a:moveTo>
                  <a:lnTo>
                    <a:pt x="4814" y="3856"/>
                  </a:lnTo>
                  <a:lnTo>
                    <a:pt x="3996" y="3856"/>
                  </a:lnTo>
                  <a:lnTo>
                    <a:pt x="3996" y="3038"/>
                  </a:lnTo>
                  <a:close/>
                  <a:moveTo>
                    <a:pt x="958" y="4004"/>
                  </a:moveTo>
                  <a:lnTo>
                    <a:pt x="958" y="4822"/>
                  </a:lnTo>
                  <a:lnTo>
                    <a:pt x="419" y="4822"/>
                  </a:lnTo>
                  <a:cubicBezTo>
                    <a:pt x="270" y="4822"/>
                    <a:pt x="140" y="4692"/>
                    <a:pt x="140" y="4543"/>
                  </a:cubicBezTo>
                  <a:lnTo>
                    <a:pt x="140" y="4004"/>
                  </a:lnTo>
                  <a:close/>
                  <a:moveTo>
                    <a:pt x="1924" y="4004"/>
                  </a:moveTo>
                  <a:lnTo>
                    <a:pt x="1924" y="4822"/>
                  </a:lnTo>
                  <a:lnTo>
                    <a:pt x="1107" y="4822"/>
                  </a:lnTo>
                  <a:lnTo>
                    <a:pt x="1107" y="4004"/>
                  </a:lnTo>
                  <a:close/>
                  <a:moveTo>
                    <a:pt x="2890" y="4004"/>
                  </a:moveTo>
                  <a:lnTo>
                    <a:pt x="2890" y="4822"/>
                  </a:lnTo>
                  <a:lnTo>
                    <a:pt x="2073" y="4822"/>
                  </a:lnTo>
                  <a:lnTo>
                    <a:pt x="2073" y="4004"/>
                  </a:lnTo>
                  <a:close/>
                  <a:moveTo>
                    <a:pt x="3847" y="4004"/>
                  </a:moveTo>
                  <a:lnTo>
                    <a:pt x="3847" y="4822"/>
                  </a:lnTo>
                  <a:lnTo>
                    <a:pt x="3030" y="4822"/>
                  </a:lnTo>
                  <a:lnTo>
                    <a:pt x="3030" y="4004"/>
                  </a:lnTo>
                  <a:close/>
                  <a:moveTo>
                    <a:pt x="4814" y="4004"/>
                  </a:moveTo>
                  <a:lnTo>
                    <a:pt x="4814" y="4543"/>
                  </a:lnTo>
                  <a:cubicBezTo>
                    <a:pt x="4814" y="4692"/>
                    <a:pt x="4684" y="4822"/>
                    <a:pt x="4535" y="4822"/>
                  </a:cubicBezTo>
                  <a:lnTo>
                    <a:pt x="3996" y="4822"/>
                  </a:lnTo>
                  <a:lnTo>
                    <a:pt x="3996" y="4004"/>
                  </a:lnTo>
                  <a:close/>
                  <a:moveTo>
                    <a:pt x="419" y="0"/>
                  </a:moveTo>
                  <a:cubicBezTo>
                    <a:pt x="187" y="0"/>
                    <a:pt x="1" y="195"/>
                    <a:pt x="1" y="427"/>
                  </a:cubicBezTo>
                  <a:lnTo>
                    <a:pt x="1" y="4543"/>
                  </a:lnTo>
                  <a:cubicBezTo>
                    <a:pt x="1" y="4775"/>
                    <a:pt x="187" y="4961"/>
                    <a:pt x="419" y="4961"/>
                  </a:cubicBezTo>
                  <a:lnTo>
                    <a:pt x="4535" y="4961"/>
                  </a:lnTo>
                  <a:cubicBezTo>
                    <a:pt x="4767" y="4961"/>
                    <a:pt x="4962" y="4775"/>
                    <a:pt x="4962" y="4543"/>
                  </a:cubicBezTo>
                  <a:lnTo>
                    <a:pt x="4962" y="427"/>
                  </a:lnTo>
                  <a:cubicBezTo>
                    <a:pt x="4962" y="195"/>
                    <a:pt x="4767" y="0"/>
                    <a:pt x="4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2558589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6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6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2791337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7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7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2655750" y="2303685"/>
              <a:ext cx="55450" cy="25420"/>
            </a:xfrm>
            <a:custGeom>
              <a:rect b="b" l="l" r="r" t="t"/>
              <a:pathLst>
                <a:path extrusionOk="0" h="209" w="456">
                  <a:moveTo>
                    <a:pt x="81" y="0"/>
                  </a:moveTo>
                  <a:cubicBezTo>
                    <a:pt x="64" y="0"/>
                    <a:pt x="45" y="5"/>
                    <a:pt x="28" y="13"/>
                  </a:cubicBezTo>
                  <a:cubicBezTo>
                    <a:pt x="0" y="41"/>
                    <a:pt x="0" y="88"/>
                    <a:pt x="28" y="116"/>
                  </a:cubicBezTo>
                  <a:cubicBezTo>
                    <a:pt x="75" y="181"/>
                    <a:pt x="149" y="208"/>
                    <a:pt x="233" y="208"/>
                  </a:cubicBezTo>
                  <a:cubicBezTo>
                    <a:pt x="307" y="208"/>
                    <a:pt x="381" y="181"/>
                    <a:pt x="428" y="116"/>
                  </a:cubicBezTo>
                  <a:cubicBezTo>
                    <a:pt x="456" y="88"/>
                    <a:pt x="456" y="41"/>
                    <a:pt x="428" y="13"/>
                  </a:cubicBezTo>
                  <a:cubicBezTo>
                    <a:pt x="411" y="5"/>
                    <a:pt x="392" y="0"/>
                    <a:pt x="375" y="0"/>
                  </a:cubicBezTo>
                  <a:cubicBezTo>
                    <a:pt x="354" y="0"/>
                    <a:pt x="336" y="7"/>
                    <a:pt x="326" y="23"/>
                  </a:cubicBezTo>
                  <a:cubicBezTo>
                    <a:pt x="298" y="51"/>
                    <a:pt x="270" y="69"/>
                    <a:pt x="233" y="69"/>
                  </a:cubicBezTo>
                  <a:cubicBezTo>
                    <a:pt x="195" y="69"/>
                    <a:pt x="158" y="51"/>
                    <a:pt x="130" y="23"/>
                  </a:cubicBezTo>
                  <a:cubicBezTo>
                    <a:pt x="120" y="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53"/>
          <p:cNvGrpSpPr/>
          <p:nvPr/>
        </p:nvGrpSpPr>
        <p:grpSpPr>
          <a:xfrm>
            <a:off x="223198" y="3031085"/>
            <a:ext cx="317169" cy="1046230"/>
            <a:chOff x="223198" y="3031085"/>
            <a:chExt cx="317169" cy="1046230"/>
          </a:xfrm>
        </p:grpSpPr>
        <p:sp>
          <p:nvSpPr>
            <p:cNvPr id="2032" name="Google Shape;2032;p53"/>
            <p:cNvSpPr/>
            <p:nvPr/>
          </p:nvSpPr>
          <p:spPr>
            <a:xfrm>
              <a:off x="223198" y="303108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466160" y="303108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23198" y="327406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466160" y="327406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223198" y="351703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466160" y="351703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223198" y="376012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466160" y="376012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223198" y="400310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466160" y="400310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53"/>
          <p:cNvSpPr/>
          <p:nvPr/>
        </p:nvSpPr>
        <p:spPr>
          <a:xfrm flipH="1">
            <a:off x="554999" y="13318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5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044" name="Google Shape;2044;p5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5" name="Google Shape;2045;p5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6" name="Google Shape;2046;p5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0" name="Google Shape;2050;p5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5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52" name="Google Shape;2052;p5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53"/>
          <p:cNvSpPr/>
          <p:nvPr/>
        </p:nvSpPr>
        <p:spPr>
          <a:xfrm flipH="1">
            <a:off x="6882123" y="267625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6"/>
          <p:cNvGrpSpPr/>
          <p:nvPr/>
        </p:nvGrpSpPr>
        <p:grpSpPr>
          <a:xfrm>
            <a:off x="869475" y="1331825"/>
            <a:ext cx="7404850" cy="3111375"/>
            <a:chOff x="869475" y="1331825"/>
            <a:chExt cx="7404850" cy="3111375"/>
          </a:xfrm>
        </p:grpSpPr>
        <p:sp>
          <p:nvSpPr>
            <p:cNvPr id="968" name="Google Shape;968;p36"/>
            <p:cNvSpPr/>
            <p:nvPr/>
          </p:nvSpPr>
          <p:spPr>
            <a:xfrm>
              <a:off x="869475" y="1331825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645225" y="1331825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869475" y="3275600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645225" y="3275600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17255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676759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4" name="Google Shape;974;p36"/>
            <p:cNvCxnSpPr>
              <a:stCxn id="972" idx="0"/>
              <a:endCxn id="968" idx="2"/>
            </p:cNvCxnSpPr>
            <p:nvPr/>
          </p:nvCxnSpPr>
          <p:spPr>
            <a:xfrm rot="-5400000">
              <a:off x="2348955" y="2437335"/>
              <a:ext cx="273000" cy="3972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6"/>
            <p:cNvCxnSpPr>
              <a:stCxn id="976" idx="2"/>
              <a:endCxn id="970" idx="0"/>
            </p:cNvCxnSpPr>
            <p:nvPr/>
          </p:nvCxnSpPr>
          <p:spPr>
            <a:xfrm rot="5400000">
              <a:off x="3114285" y="2571285"/>
              <a:ext cx="273900" cy="1134600"/>
            </a:xfrm>
            <a:prstGeom prst="bentConnector3">
              <a:avLst>
                <a:gd fmla="val 5001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36"/>
            <p:cNvCxnSpPr>
              <a:stCxn id="978" idx="0"/>
              <a:endCxn id="969" idx="2"/>
            </p:cNvCxnSpPr>
            <p:nvPr/>
          </p:nvCxnSpPr>
          <p:spPr>
            <a:xfrm rot="-5400000">
              <a:off x="5768565" y="2081085"/>
              <a:ext cx="273000" cy="11097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6"/>
            <p:cNvCxnSpPr>
              <a:stCxn id="973" idx="2"/>
              <a:endCxn id="971" idx="0"/>
            </p:cNvCxnSpPr>
            <p:nvPr/>
          </p:nvCxnSpPr>
          <p:spPr>
            <a:xfrm rot="5400000">
              <a:off x="6533895" y="2927535"/>
              <a:ext cx="273900" cy="422100"/>
            </a:xfrm>
            <a:prstGeom prst="bentConnector3">
              <a:avLst>
                <a:gd fmla="val 5001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6"/>
            <p:cNvCxnSpPr>
              <a:stCxn id="972" idx="3"/>
              <a:endCxn id="973" idx="1"/>
            </p:cNvCxnSpPr>
            <p:nvPr/>
          </p:nvCxnSpPr>
          <p:spPr>
            <a:xfrm>
              <a:off x="2401155" y="2887035"/>
              <a:ext cx="436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8" name="Google Shape;978;p36"/>
            <p:cNvSpPr/>
            <p:nvPr/>
          </p:nvSpPr>
          <p:spPr>
            <a:xfrm>
              <a:off x="523591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70423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3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1094250" y="1520075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1094250" y="3461600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882700" y="3461600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882700" y="1520075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1262388" y="177739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01</a:t>
            </a:r>
          </a:p>
        </p:txBody>
      </p:sp>
      <p:sp>
        <p:nvSpPr>
          <p:cNvPr id="987" name="Google Shape;987;p36"/>
          <p:cNvSpPr txBox="1"/>
          <p:nvPr/>
        </p:nvSpPr>
        <p:spPr>
          <a:xfrm>
            <a:off x="2105400" y="1501675"/>
            <a:ext cx="2205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Introduction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88" name="Google Shape;988;p36"/>
          <p:cNvSpPr txBox="1"/>
          <p:nvPr/>
        </p:nvSpPr>
        <p:spPr>
          <a:xfrm>
            <a:off x="1948762" y="1862475"/>
            <a:ext cx="2706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Topic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 &amp; Preprocessing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9" name="Google Shape;989;p36"/>
          <p:cNvSpPr txBox="1"/>
          <p:nvPr/>
        </p:nvSpPr>
        <p:spPr>
          <a:xfrm>
            <a:off x="2105400" y="3445450"/>
            <a:ext cx="2583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Feature Engineering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0" name="Google Shape;990;p36"/>
          <p:cNvSpPr txBox="1"/>
          <p:nvPr/>
        </p:nvSpPr>
        <p:spPr>
          <a:xfrm>
            <a:off x="2111200" y="3908900"/>
            <a:ext cx="23997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1" name="Google Shape;991;p36"/>
          <p:cNvSpPr txBox="1"/>
          <p:nvPr/>
        </p:nvSpPr>
        <p:spPr>
          <a:xfrm>
            <a:off x="5893850" y="1501675"/>
            <a:ext cx="2021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EDA &amp;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Our Guess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2" name="Google Shape;992;p36"/>
          <p:cNvSpPr txBox="1"/>
          <p:nvPr/>
        </p:nvSpPr>
        <p:spPr>
          <a:xfrm>
            <a:off x="5905350" y="1974971"/>
            <a:ext cx="220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Basic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information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Performance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3" name="Google Shape;993;p36"/>
          <p:cNvSpPr/>
          <p:nvPr/>
        </p:nvSpPr>
        <p:spPr>
          <a:xfrm>
            <a:off x="5008338" y="3721168"/>
            <a:ext cx="544304" cy="3627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Merriweather;900"/>
              </a:rPr>
              <a:t>04</a:t>
            </a:r>
          </a:p>
        </p:txBody>
      </p:sp>
      <p:sp>
        <p:nvSpPr>
          <p:cNvPr id="994" name="Google Shape;994;p36"/>
          <p:cNvSpPr txBox="1"/>
          <p:nvPr/>
        </p:nvSpPr>
        <p:spPr>
          <a:xfrm>
            <a:off x="5893850" y="3445450"/>
            <a:ext cx="2205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Models &amp; Conclusion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5905350" y="3908902"/>
            <a:ext cx="220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Prediction Models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 &amp; Rec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96" name="Google Shape;996;p36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997" name="Google Shape;997;p36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8" name="Google Shape;998;p36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9" name="Google Shape;999;p36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3" name="Google Shape;1003;p36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6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5" name="Google Shape;1005;p3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36"/>
          <p:cNvSpPr/>
          <p:nvPr/>
        </p:nvSpPr>
        <p:spPr>
          <a:xfrm flipH="1">
            <a:off x="554999" y="3383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 flipH="1">
            <a:off x="6806935" y="7425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1244700" y="3732181"/>
            <a:ext cx="494704" cy="3407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Merriweather;900"/>
              </a:rPr>
              <a:t>03</a:t>
            </a:r>
          </a:p>
        </p:txBody>
      </p:sp>
      <p:sp>
        <p:nvSpPr>
          <p:cNvPr id="1009" name="Google Shape;1009;p36"/>
          <p:cNvSpPr/>
          <p:nvPr/>
        </p:nvSpPr>
        <p:spPr>
          <a:xfrm>
            <a:off x="5008350" y="1758956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4"/>
          <p:cNvSpPr txBox="1"/>
          <p:nvPr/>
        </p:nvSpPr>
        <p:spPr>
          <a:xfrm>
            <a:off x="1543650" y="683225"/>
            <a:ext cx="60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Previous Year Rating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9" name="Google Shape;2059;p54"/>
          <p:cNvSpPr txBox="1"/>
          <p:nvPr/>
        </p:nvSpPr>
        <p:spPr>
          <a:xfrm>
            <a:off x="817350" y="1490775"/>
            <a:ext cx="255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Employees proportion with Previous Year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Rating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rating -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promotion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0" name="Google Shape;20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75" y="1458638"/>
            <a:ext cx="5041850" cy="30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5"/>
          <p:cNvSpPr txBox="1"/>
          <p:nvPr>
            <p:ph idx="1" type="subTitle"/>
          </p:nvPr>
        </p:nvSpPr>
        <p:spPr>
          <a:xfrm>
            <a:off x="825075" y="850950"/>
            <a:ext cx="69555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Effect of KPIs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 txBox="1"/>
          <p:nvPr/>
        </p:nvSpPr>
        <p:spPr>
          <a:xfrm>
            <a:off x="1221250" y="1956150"/>
            <a:ext cx="340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64.4% employees KPI &lt; 80%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35.6% KPI &gt; 80%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7" name="Google Shape;20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475" y="1519650"/>
            <a:ext cx="3524976" cy="296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5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 of KPIs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3" name="Google Shape;20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00" y="1096125"/>
            <a:ext cx="6870824" cy="3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57"/>
          <p:cNvSpPr txBox="1"/>
          <p:nvPr>
            <p:ph idx="1" type="subTitle"/>
          </p:nvPr>
        </p:nvSpPr>
        <p:spPr>
          <a:xfrm>
            <a:off x="1094250" y="562525"/>
            <a:ext cx="69555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Awards Won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7"/>
          <p:cNvSpPr txBox="1"/>
          <p:nvPr/>
        </p:nvSpPr>
        <p:spPr>
          <a:xfrm>
            <a:off x="1057700" y="1452350"/>
            <a:ext cx="262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Employees proportion in terms of award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won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2.3% won awards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0" name="Google Shape;20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25" y="1394550"/>
            <a:ext cx="4497674" cy="3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58"/>
          <p:cNvSpPr txBox="1"/>
          <p:nvPr>
            <p:ph type="title"/>
          </p:nvPr>
        </p:nvSpPr>
        <p:spPr>
          <a:xfrm>
            <a:off x="713250" y="492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Awards Won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6" name="Google Shape;20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25" y="1010100"/>
            <a:ext cx="6899951" cy="3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59"/>
          <p:cNvSpPr txBox="1"/>
          <p:nvPr>
            <p:ph idx="1" type="subTitle"/>
          </p:nvPr>
        </p:nvSpPr>
        <p:spPr>
          <a:xfrm>
            <a:off x="1046175" y="591350"/>
            <a:ext cx="6955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Training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2" name="Google Shape;20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99" y="2056725"/>
            <a:ext cx="7521224" cy="248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p59"/>
          <p:cNvSpPr txBox="1"/>
          <p:nvPr/>
        </p:nvSpPr>
        <p:spPr>
          <a:xfrm>
            <a:off x="1019250" y="1173550"/>
            <a:ext cx="3605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Employee number has a slightly decreasing trend when scores getting higher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Score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9" name="Google Shape;20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25" y="1774625"/>
            <a:ext cx="3548800" cy="23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97" y="1774625"/>
            <a:ext cx="3625828" cy="23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60"/>
          <p:cNvSpPr txBox="1"/>
          <p:nvPr/>
        </p:nvSpPr>
        <p:spPr>
          <a:xfrm>
            <a:off x="1125000" y="1375425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Different medians of score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2" name="Google Shape;2102;p60"/>
          <p:cNvSpPr txBox="1"/>
          <p:nvPr/>
        </p:nvSpPr>
        <p:spPr>
          <a:xfrm>
            <a:off x="4782513" y="1375425"/>
            <a:ext cx="33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differs across departments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6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Service</a:t>
            </a:r>
            <a:endParaRPr/>
          </a:p>
        </p:txBody>
      </p:sp>
      <p:pic>
        <p:nvPicPr>
          <p:cNvPr id="2108" name="Google Shape;21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25" y="2083675"/>
            <a:ext cx="3677151" cy="2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075" y="2083675"/>
            <a:ext cx="3677150" cy="24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61"/>
          <p:cNvSpPr txBox="1"/>
          <p:nvPr/>
        </p:nvSpPr>
        <p:spPr>
          <a:xfrm>
            <a:off x="4461075" y="1538875"/>
            <a:ext cx="32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Promotion leans more weights of length 32 &amp; 34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1" name="Google Shape;2111;p61"/>
          <p:cNvSpPr txBox="1"/>
          <p:nvPr/>
        </p:nvSpPr>
        <p:spPr>
          <a:xfrm>
            <a:off x="713225" y="1538875"/>
            <a:ext cx="32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a few employees of length 32 &amp; 34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62"/>
          <p:cNvSpPr txBox="1"/>
          <p:nvPr>
            <p:ph type="title"/>
          </p:nvPr>
        </p:nvSpPr>
        <p:spPr>
          <a:xfrm>
            <a:off x="3206300" y="2238050"/>
            <a:ext cx="49710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17" name="Google Shape;2117;p62"/>
          <p:cNvSpPr txBox="1"/>
          <p:nvPr>
            <p:ph idx="1" type="subTitle"/>
          </p:nvPr>
        </p:nvSpPr>
        <p:spPr>
          <a:xfrm>
            <a:off x="3206301" y="3462288"/>
            <a:ext cx="40014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Random Forest</a:t>
            </a:r>
            <a:endParaRPr sz="2200"/>
          </a:p>
        </p:txBody>
      </p:sp>
      <p:sp>
        <p:nvSpPr>
          <p:cNvPr id="2118" name="Google Shape;2118;p62"/>
          <p:cNvSpPr txBox="1"/>
          <p:nvPr>
            <p:ph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9" name="Google Shape;2119;p62"/>
          <p:cNvSpPr/>
          <p:nvPr/>
        </p:nvSpPr>
        <p:spPr>
          <a:xfrm>
            <a:off x="1829596" y="2326200"/>
            <a:ext cx="1202700" cy="11298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2"/>
          <p:cNvSpPr/>
          <p:nvPr/>
        </p:nvSpPr>
        <p:spPr>
          <a:xfrm>
            <a:off x="1999496" y="2622952"/>
            <a:ext cx="929314" cy="640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Merriweather;900"/>
              </a:rPr>
              <a:t>03</a:t>
            </a:r>
          </a:p>
        </p:txBody>
      </p:sp>
      <p:grpSp>
        <p:nvGrpSpPr>
          <p:cNvPr id="2121" name="Google Shape;2121;p62"/>
          <p:cNvGrpSpPr/>
          <p:nvPr/>
        </p:nvGrpSpPr>
        <p:grpSpPr>
          <a:xfrm>
            <a:off x="7112039" y="3019474"/>
            <a:ext cx="1691488" cy="1456538"/>
            <a:chOff x="7238675" y="3075693"/>
            <a:chExt cx="1438340" cy="1344166"/>
          </a:xfrm>
        </p:grpSpPr>
        <p:sp>
          <p:nvSpPr>
            <p:cNvPr id="2122" name="Google Shape;2122;p62"/>
            <p:cNvSpPr/>
            <p:nvPr/>
          </p:nvSpPr>
          <p:spPr>
            <a:xfrm>
              <a:off x="8282684" y="3690879"/>
              <a:ext cx="394331" cy="456820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8310859" y="3712933"/>
              <a:ext cx="151821" cy="16495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8399159" y="3701191"/>
              <a:ext cx="13408" cy="12797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8408230" y="3717410"/>
              <a:ext cx="13408" cy="12469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8417302" y="3733300"/>
              <a:ext cx="13408" cy="12680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8426865" y="374926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8436405" y="3765010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8445946" y="378043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8455978" y="379604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8466011" y="381132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8293677" y="3758940"/>
              <a:ext cx="13384" cy="13289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8303217" y="3776471"/>
              <a:ext cx="13384" cy="13055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8312758" y="3793463"/>
              <a:ext cx="13876" cy="13125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8322790" y="3810502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8333291" y="3827681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8343793" y="3844369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8354294" y="3861079"/>
              <a:ext cx="13876" cy="13430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8365264" y="3877790"/>
              <a:ext cx="13876" cy="13406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8393439" y="3839916"/>
              <a:ext cx="157071" cy="16464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8476020" y="3826603"/>
              <a:ext cx="13408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8486521" y="3841861"/>
              <a:ext cx="13408" cy="12586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8497022" y="3856673"/>
              <a:ext cx="13876" cy="12563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8508016" y="387146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8518986" y="388625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8530448" y="3900571"/>
              <a:ext cx="13384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8541418" y="3914891"/>
              <a:ext cx="13408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8553373" y="3929164"/>
              <a:ext cx="13384" cy="12680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376258" y="3894360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387720" y="391060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399159" y="3926821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411113" y="3942852"/>
              <a:ext cx="13853" cy="13477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423044" y="3958813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8434976" y="397456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8447375" y="399031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8460268" y="4005593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8488912" y="3957617"/>
              <a:ext cx="161853" cy="16286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8564812" y="3943063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8576743" y="3956891"/>
              <a:ext cx="13876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8589166" y="3970344"/>
              <a:ext cx="13384" cy="13031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8601566" y="3984101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8613989" y="3997437"/>
              <a:ext cx="13384" cy="13008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8626389" y="4010445"/>
              <a:ext cx="13408" cy="12891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8639281" y="4023312"/>
              <a:ext cx="13408" cy="12914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8652666" y="4036132"/>
              <a:ext cx="13384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472691" y="4020851"/>
              <a:ext cx="14345" cy="13547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486052" y="403613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8499413" y="4050921"/>
              <a:ext cx="13876" cy="13477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512774" y="4065733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8526158" y="4080123"/>
              <a:ext cx="14345" cy="13688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8540480" y="4094608"/>
              <a:ext cx="13853" cy="13688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8554310" y="4108764"/>
              <a:ext cx="13876" cy="13383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8568632" y="4122592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8394869" y="3895579"/>
              <a:ext cx="155642" cy="108984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8553841" y="3978992"/>
              <a:ext cx="64460" cy="64945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8459330" y="3862509"/>
              <a:ext cx="58717" cy="69797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8490834" y="4020874"/>
              <a:ext cx="159931" cy="99609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8314680" y="3765339"/>
              <a:ext cx="148000" cy="112547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7714607" y="3361539"/>
              <a:ext cx="661664" cy="607523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7797188" y="3396344"/>
              <a:ext cx="543222" cy="538664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7824941" y="3431804"/>
              <a:ext cx="514578" cy="468117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8074440" y="3707472"/>
              <a:ext cx="56467" cy="50063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7960942" y="3640606"/>
              <a:ext cx="53490" cy="49805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999407" y="3573622"/>
              <a:ext cx="58928" cy="50039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8073549" y="3574068"/>
              <a:ext cx="61647" cy="50156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993969" y="3706816"/>
              <a:ext cx="66335" cy="50250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8118461" y="3640840"/>
              <a:ext cx="53467" cy="49734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663531" y="3298071"/>
              <a:ext cx="894611" cy="734719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737532" y="3647918"/>
              <a:ext cx="217218" cy="34383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904615" y="3755776"/>
              <a:ext cx="124138" cy="200344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912233" y="3371195"/>
              <a:ext cx="119380" cy="202289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8101771" y="3757698"/>
              <a:ext cx="118888" cy="202477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8104631" y="3375016"/>
              <a:ext cx="123669" cy="200367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8178140" y="3649348"/>
              <a:ext cx="217711" cy="33914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912233" y="3552459"/>
              <a:ext cx="289320" cy="226383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8030630" y="3629309"/>
              <a:ext cx="72101" cy="72563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748971" y="3380617"/>
              <a:ext cx="685057" cy="652523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600992" y="3293759"/>
              <a:ext cx="917535" cy="743672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8179054" y="3710308"/>
              <a:ext cx="189817" cy="16129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8182664" y="3459249"/>
              <a:ext cx="199568" cy="16127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968583" y="3333837"/>
              <a:ext cx="195747" cy="161016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7741306" y="3458804"/>
              <a:ext cx="208194" cy="161602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7758535" y="3709464"/>
              <a:ext cx="193591" cy="16221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7980514" y="3836306"/>
              <a:ext cx="181894" cy="16108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7948050" y="3547256"/>
              <a:ext cx="236791" cy="235992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8073643" y="3573997"/>
              <a:ext cx="61085" cy="50227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993875" y="3573833"/>
              <a:ext cx="66851" cy="49758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964270" y="3640418"/>
              <a:ext cx="52529" cy="50344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999595" y="3706628"/>
              <a:ext cx="60780" cy="50578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8073409" y="3707402"/>
              <a:ext cx="57498" cy="50133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8118461" y="3640653"/>
              <a:ext cx="50630" cy="49922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8025872" y="3624997"/>
              <a:ext cx="81173" cy="81164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7243926" y="3438366"/>
              <a:ext cx="829213" cy="940359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7243926" y="3609177"/>
              <a:ext cx="828721" cy="769547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801970" y="3494616"/>
              <a:ext cx="108855" cy="331617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319825" y="3693738"/>
              <a:ext cx="48240" cy="43453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399546" y="3957219"/>
              <a:ext cx="46810" cy="43453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475915" y="4220207"/>
              <a:ext cx="48732" cy="43453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7445841" y="3557990"/>
              <a:ext cx="260207" cy="142430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7468062" y="3702503"/>
              <a:ext cx="88556" cy="51703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7640302" y="3650824"/>
              <a:ext cx="96760" cy="51539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7238675" y="3433773"/>
              <a:ext cx="838754" cy="94924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7314575" y="3688957"/>
              <a:ext cx="58741" cy="52547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7394764" y="3952438"/>
              <a:ext cx="56842" cy="52523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7473055" y="4215918"/>
              <a:ext cx="54451" cy="52523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7471625" y="3636317"/>
              <a:ext cx="55647" cy="41508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7634160" y="3588692"/>
              <a:ext cx="49224" cy="42422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7540844" y="3638332"/>
              <a:ext cx="84993" cy="56859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7577200" y="3866095"/>
              <a:ext cx="163752" cy="54539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7523241" y="3802135"/>
              <a:ext cx="240635" cy="77461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7614916" y="3992609"/>
              <a:ext cx="163752" cy="54516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7560956" y="3928649"/>
              <a:ext cx="240612" cy="77438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7630668" y="4045108"/>
              <a:ext cx="163752" cy="55008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7645927" y="4097608"/>
              <a:ext cx="164244" cy="55008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7557065" y="3658652"/>
              <a:ext cx="66874" cy="36539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2"/>
            <p:cNvSpPr/>
            <p:nvPr/>
          </p:nvSpPr>
          <p:spPr>
            <a:xfrm rot="2468051">
              <a:off x="7982448" y="4306525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2"/>
            <p:cNvSpPr/>
            <p:nvPr/>
          </p:nvSpPr>
          <p:spPr>
            <a:xfrm rot="2468051">
              <a:off x="8387077" y="3222813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2"/>
            <p:cNvSpPr/>
            <p:nvPr/>
          </p:nvSpPr>
          <p:spPr>
            <a:xfrm rot="386161">
              <a:off x="8439715" y="4245445"/>
              <a:ext cx="126601" cy="118197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2"/>
            <p:cNvSpPr/>
            <p:nvPr/>
          </p:nvSpPr>
          <p:spPr>
            <a:xfrm rot="-380250">
              <a:off x="8217476" y="4104072"/>
              <a:ext cx="126603" cy="11819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2"/>
            <p:cNvSpPr/>
            <p:nvPr/>
          </p:nvSpPr>
          <p:spPr>
            <a:xfrm rot="-786411">
              <a:off x="8063512" y="3088505"/>
              <a:ext cx="126589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3" name="Google Shape;2243;p62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244" name="Google Shape;2244;p62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5" name="Google Shape;2245;p62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6" name="Google Shape;2246;p62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7" name="Google Shape;2247;p62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62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9" name="Google Shape;2249;p62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52" name="Google Shape;2252;p6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3" name="Google Shape;2253;p62"/>
          <p:cNvSpPr/>
          <p:nvPr/>
        </p:nvSpPr>
        <p:spPr>
          <a:xfrm flipH="1">
            <a:off x="554999" y="37233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2"/>
          <p:cNvSpPr/>
          <p:nvPr/>
        </p:nvSpPr>
        <p:spPr>
          <a:xfrm flipH="1">
            <a:off x="7391148" y="209713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for ML</a:t>
            </a:r>
            <a:endParaRPr/>
          </a:p>
        </p:txBody>
      </p:sp>
      <p:grpSp>
        <p:nvGrpSpPr>
          <p:cNvPr id="2260" name="Google Shape;2260;p63"/>
          <p:cNvGrpSpPr/>
          <p:nvPr/>
        </p:nvGrpSpPr>
        <p:grpSpPr>
          <a:xfrm>
            <a:off x="6980518" y="3361475"/>
            <a:ext cx="2071368" cy="1302763"/>
            <a:chOff x="6684018" y="3144800"/>
            <a:chExt cx="2071368" cy="1302763"/>
          </a:xfrm>
        </p:grpSpPr>
        <p:sp>
          <p:nvSpPr>
            <p:cNvPr id="2261" name="Google Shape;2261;p63"/>
            <p:cNvSpPr/>
            <p:nvPr/>
          </p:nvSpPr>
          <p:spPr>
            <a:xfrm>
              <a:off x="6920625" y="3157263"/>
              <a:ext cx="1541750" cy="1284500"/>
            </a:xfrm>
            <a:custGeom>
              <a:rect b="b" l="l" r="r" t="t"/>
              <a:pathLst>
                <a:path extrusionOk="0" h="51380" w="61670">
                  <a:moveTo>
                    <a:pt x="13419" y="0"/>
                  </a:moveTo>
                  <a:cubicBezTo>
                    <a:pt x="10313" y="0"/>
                    <a:pt x="7741" y="2457"/>
                    <a:pt x="7602" y="5516"/>
                  </a:cubicBezTo>
                  <a:lnTo>
                    <a:pt x="7556" y="5516"/>
                  </a:lnTo>
                  <a:cubicBezTo>
                    <a:pt x="4775" y="5516"/>
                    <a:pt x="2503" y="7764"/>
                    <a:pt x="2503" y="10545"/>
                  </a:cubicBezTo>
                  <a:lnTo>
                    <a:pt x="2503" y="15133"/>
                  </a:lnTo>
                  <a:cubicBezTo>
                    <a:pt x="1113" y="15157"/>
                    <a:pt x="0" y="16292"/>
                    <a:pt x="0" y="17683"/>
                  </a:cubicBezTo>
                  <a:lnTo>
                    <a:pt x="0" y="48853"/>
                  </a:lnTo>
                  <a:cubicBezTo>
                    <a:pt x="0" y="50244"/>
                    <a:pt x="1136" y="51379"/>
                    <a:pt x="2527" y="51379"/>
                  </a:cubicBezTo>
                  <a:lnTo>
                    <a:pt x="59120" y="51379"/>
                  </a:lnTo>
                  <a:cubicBezTo>
                    <a:pt x="60534" y="51379"/>
                    <a:pt x="61670" y="50244"/>
                    <a:pt x="61670" y="48853"/>
                  </a:cubicBezTo>
                  <a:lnTo>
                    <a:pt x="61670" y="17683"/>
                  </a:lnTo>
                  <a:cubicBezTo>
                    <a:pt x="61670" y="16292"/>
                    <a:pt x="60534" y="15157"/>
                    <a:pt x="59144" y="15133"/>
                  </a:cubicBezTo>
                  <a:lnTo>
                    <a:pt x="59144" y="10568"/>
                  </a:lnTo>
                  <a:cubicBezTo>
                    <a:pt x="59144" y="7787"/>
                    <a:pt x="56896" y="5516"/>
                    <a:pt x="54114" y="5516"/>
                  </a:cubicBezTo>
                  <a:lnTo>
                    <a:pt x="54068" y="5516"/>
                  </a:lnTo>
                  <a:cubicBezTo>
                    <a:pt x="53906" y="2457"/>
                    <a:pt x="51333" y="0"/>
                    <a:pt x="48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7015075" y="3189113"/>
              <a:ext cx="1352275" cy="352300"/>
            </a:xfrm>
            <a:custGeom>
              <a:rect b="b" l="l" r="r" t="t"/>
              <a:pathLst>
                <a:path extrusionOk="0" h="14092" w="54091">
                  <a:moveTo>
                    <a:pt x="9641" y="1"/>
                  </a:moveTo>
                  <a:cubicBezTo>
                    <a:pt x="7138" y="1"/>
                    <a:pt x="5099" y="2040"/>
                    <a:pt x="5099" y="4543"/>
                  </a:cubicBezTo>
                  <a:lnTo>
                    <a:pt x="5099" y="5215"/>
                  </a:lnTo>
                  <a:cubicBezTo>
                    <a:pt x="5099" y="5377"/>
                    <a:pt x="4959" y="5516"/>
                    <a:pt x="4797" y="5516"/>
                  </a:cubicBezTo>
                  <a:lnTo>
                    <a:pt x="3778" y="5516"/>
                  </a:lnTo>
                  <a:cubicBezTo>
                    <a:pt x="1692" y="5516"/>
                    <a:pt x="0" y="7208"/>
                    <a:pt x="0" y="9271"/>
                  </a:cubicBezTo>
                  <a:lnTo>
                    <a:pt x="0" y="14091"/>
                  </a:lnTo>
                  <a:lnTo>
                    <a:pt x="54091" y="14091"/>
                  </a:lnTo>
                  <a:lnTo>
                    <a:pt x="54091" y="9294"/>
                  </a:lnTo>
                  <a:cubicBezTo>
                    <a:pt x="54091" y="7208"/>
                    <a:pt x="52399" y="5516"/>
                    <a:pt x="50336" y="5516"/>
                  </a:cubicBezTo>
                  <a:lnTo>
                    <a:pt x="49317" y="5516"/>
                  </a:lnTo>
                  <a:cubicBezTo>
                    <a:pt x="49155" y="5516"/>
                    <a:pt x="49016" y="5377"/>
                    <a:pt x="49016" y="5215"/>
                  </a:cubicBezTo>
                  <a:lnTo>
                    <a:pt x="49016" y="4543"/>
                  </a:lnTo>
                  <a:cubicBezTo>
                    <a:pt x="49016" y="2040"/>
                    <a:pt x="46976" y="1"/>
                    <a:pt x="44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6952500" y="3568038"/>
              <a:ext cx="1478000" cy="841850"/>
            </a:xfrm>
            <a:custGeom>
              <a:rect b="b" l="l" r="r" t="t"/>
              <a:pathLst>
                <a:path extrusionOk="0" h="33674" w="59120">
                  <a:moveTo>
                    <a:pt x="1252" y="0"/>
                  </a:moveTo>
                  <a:cubicBezTo>
                    <a:pt x="556" y="0"/>
                    <a:pt x="0" y="556"/>
                    <a:pt x="0" y="1252"/>
                  </a:cubicBezTo>
                  <a:lnTo>
                    <a:pt x="0" y="32422"/>
                  </a:lnTo>
                  <a:cubicBezTo>
                    <a:pt x="0" y="33118"/>
                    <a:pt x="556" y="33674"/>
                    <a:pt x="1252" y="33674"/>
                  </a:cubicBezTo>
                  <a:lnTo>
                    <a:pt x="57845" y="33674"/>
                  </a:lnTo>
                  <a:cubicBezTo>
                    <a:pt x="58541" y="33674"/>
                    <a:pt x="59120" y="33118"/>
                    <a:pt x="59120" y="32422"/>
                  </a:cubicBezTo>
                  <a:lnTo>
                    <a:pt x="59120" y="1252"/>
                  </a:lnTo>
                  <a:cubicBezTo>
                    <a:pt x="59120" y="556"/>
                    <a:pt x="58541" y="0"/>
                    <a:pt x="57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8197225" y="3380213"/>
              <a:ext cx="124375" cy="127100"/>
            </a:xfrm>
            <a:custGeom>
              <a:rect b="b" l="l" r="r" t="t"/>
              <a:pathLst>
                <a:path extrusionOk="0" h="5084" w="4975">
                  <a:moveTo>
                    <a:pt x="3039" y="1"/>
                  </a:moveTo>
                  <a:cubicBezTo>
                    <a:pt x="2978" y="1"/>
                    <a:pt x="2916" y="24"/>
                    <a:pt x="2865" y="74"/>
                  </a:cubicBezTo>
                  <a:lnTo>
                    <a:pt x="1915" y="1047"/>
                  </a:lnTo>
                  <a:cubicBezTo>
                    <a:pt x="1845" y="1094"/>
                    <a:pt x="1776" y="1117"/>
                    <a:pt x="1706" y="1117"/>
                  </a:cubicBezTo>
                  <a:lnTo>
                    <a:pt x="362" y="862"/>
                  </a:lnTo>
                  <a:cubicBezTo>
                    <a:pt x="352" y="861"/>
                    <a:pt x="341" y="860"/>
                    <a:pt x="331" y="860"/>
                  </a:cubicBezTo>
                  <a:cubicBezTo>
                    <a:pt x="159" y="860"/>
                    <a:pt x="20" y="1035"/>
                    <a:pt x="107" y="1210"/>
                  </a:cubicBezTo>
                  <a:lnTo>
                    <a:pt x="733" y="2415"/>
                  </a:lnTo>
                  <a:cubicBezTo>
                    <a:pt x="779" y="2484"/>
                    <a:pt x="779" y="2577"/>
                    <a:pt x="733" y="2623"/>
                  </a:cubicBezTo>
                  <a:lnTo>
                    <a:pt x="84" y="3852"/>
                  </a:lnTo>
                  <a:cubicBezTo>
                    <a:pt x="0" y="3998"/>
                    <a:pt x="106" y="4183"/>
                    <a:pt x="264" y="4183"/>
                  </a:cubicBezTo>
                  <a:cubicBezTo>
                    <a:pt x="281" y="4183"/>
                    <a:pt x="298" y="4180"/>
                    <a:pt x="316" y="4176"/>
                  </a:cubicBezTo>
                  <a:lnTo>
                    <a:pt x="1683" y="3967"/>
                  </a:lnTo>
                  <a:cubicBezTo>
                    <a:pt x="1701" y="3962"/>
                    <a:pt x="1719" y="3959"/>
                    <a:pt x="1739" y="3959"/>
                  </a:cubicBezTo>
                  <a:cubicBezTo>
                    <a:pt x="1796" y="3959"/>
                    <a:pt x="1857" y="3985"/>
                    <a:pt x="1892" y="4037"/>
                  </a:cubicBezTo>
                  <a:lnTo>
                    <a:pt x="2842" y="5010"/>
                  </a:lnTo>
                  <a:cubicBezTo>
                    <a:pt x="2892" y="5061"/>
                    <a:pt x="2955" y="5084"/>
                    <a:pt x="3015" y="5084"/>
                  </a:cubicBezTo>
                  <a:cubicBezTo>
                    <a:pt x="3122" y="5084"/>
                    <a:pt x="3221" y="5013"/>
                    <a:pt x="3236" y="4894"/>
                  </a:cubicBezTo>
                  <a:lnTo>
                    <a:pt x="3444" y="3527"/>
                  </a:lnTo>
                  <a:cubicBezTo>
                    <a:pt x="3444" y="3458"/>
                    <a:pt x="3491" y="3388"/>
                    <a:pt x="3560" y="3365"/>
                  </a:cubicBezTo>
                  <a:lnTo>
                    <a:pt x="4812" y="2762"/>
                  </a:lnTo>
                  <a:cubicBezTo>
                    <a:pt x="4974" y="2693"/>
                    <a:pt x="4974" y="2438"/>
                    <a:pt x="4812" y="2368"/>
                  </a:cubicBezTo>
                  <a:lnTo>
                    <a:pt x="3584" y="1743"/>
                  </a:lnTo>
                  <a:cubicBezTo>
                    <a:pt x="3514" y="1696"/>
                    <a:pt x="3468" y="1627"/>
                    <a:pt x="3444" y="1557"/>
                  </a:cubicBezTo>
                  <a:lnTo>
                    <a:pt x="3259" y="190"/>
                  </a:lnTo>
                  <a:cubicBezTo>
                    <a:pt x="3244" y="72"/>
                    <a:pt x="3145" y="1"/>
                    <a:pt x="3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8097925" y="3284463"/>
              <a:ext cx="99100" cy="93925"/>
            </a:xfrm>
            <a:custGeom>
              <a:rect b="b" l="l" r="r" t="t"/>
              <a:pathLst>
                <a:path extrusionOk="0" h="3757" w="3964">
                  <a:moveTo>
                    <a:pt x="998" y="0"/>
                  </a:moveTo>
                  <a:cubicBezTo>
                    <a:pt x="904" y="0"/>
                    <a:pt x="817" y="92"/>
                    <a:pt x="835" y="196"/>
                  </a:cubicBezTo>
                  <a:lnTo>
                    <a:pt x="951" y="1239"/>
                  </a:lnTo>
                  <a:cubicBezTo>
                    <a:pt x="974" y="1308"/>
                    <a:pt x="951" y="1355"/>
                    <a:pt x="904" y="1378"/>
                  </a:cubicBezTo>
                  <a:lnTo>
                    <a:pt x="116" y="2073"/>
                  </a:lnTo>
                  <a:cubicBezTo>
                    <a:pt x="0" y="2166"/>
                    <a:pt x="47" y="2351"/>
                    <a:pt x="186" y="2374"/>
                  </a:cubicBezTo>
                  <a:lnTo>
                    <a:pt x="1229" y="2583"/>
                  </a:lnTo>
                  <a:cubicBezTo>
                    <a:pt x="1275" y="2606"/>
                    <a:pt x="1321" y="2629"/>
                    <a:pt x="1345" y="2676"/>
                  </a:cubicBezTo>
                  <a:lnTo>
                    <a:pt x="1762" y="3649"/>
                  </a:lnTo>
                  <a:cubicBezTo>
                    <a:pt x="1786" y="3722"/>
                    <a:pt x="1848" y="3756"/>
                    <a:pt x="1912" y="3756"/>
                  </a:cubicBezTo>
                  <a:cubicBezTo>
                    <a:pt x="1970" y="3756"/>
                    <a:pt x="2030" y="3728"/>
                    <a:pt x="2063" y="3672"/>
                  </a:cubicBezTo>
                  <a:lnTo>
                    <a:pt x="2573" y="2745"/>
                  </a:lnTo>
                  <a:cubicBezTo>
                    <a:pt x="2619" y="2699"/>
                    <a:pt x="2666" y="2676"/>
                    <a:pt x="2712" y="2676"/>
                  </a:cubicBezTo>
                  <a:lnTo>
                    <a:pt x="3755" y="2560"/>
                  </a:lnTo>
                  <a:cubicBezTo>
                    <a:pt x="3894" y="2560"/>
                    <a:pt x="3963" y="2374"/>
                    <a:pt x="3871" y="2282"/>
                  </a:cubicBezTo>
                  <a:lnTo>
                    <a:pt x="3152" y="1517"/>
                  </a:lnTo>
                  <a:cubicBezTo>
                    <a:pt x="3129" y="1471"/>
                    <a:pt x="3106" y="1401"/>
                    <a:pt x="3129" y="1355"/>
                  </a:cubicBezTo>
                  <a:lnTo>
                    <a:pt x="3361" y="335"/>
                  </a:lnTo>
                  <a:cubicBezTo>
                    <a:pt x="3380" y="217"/>
                    <a:pt x="3284" y="116"/>
                    <a:pt x="3169" y="116"/>
                  </a:cubicBezTo>
                  <a:cubicBezTo>
                    <a:pt x="3148" y="116"/>
                    <a:pt x="3127" y="119"/>
                    <a:pt x="3106" y="126"/>
                  </a:cubicBezTo>
                  <a:lnTo>
                    <a:pt x="2156" y="567"/>
                  </a:lnTo>
                  <a:cubicBezTo>
                    <a:pt x="2133" y="578"/>
                    <a:pt x="2104" y="584"/>
                    <a:pt x="2075" y="584"/>
                  </a:cubicBezTo>
                  <a:cubicBezTo>
                    <a:pt x="2046" y="584"/>
                    <a:pt x="2017" y="578"/>
                    <a:pt x="1993" y="567"/>
                  </a:cubicBezTo>
                  <a:lnTo>
                    <a:pt x="1090" y="34"/>
                  </a:lnTo>
                  <a:cubicBezTo>
                    <a:pt x="1061" y="11"/>
                    <a:pt x="1029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7060825" y="3380238"/>
              <a:ext cx="124375" cy="127500"/>
            </a:xfrm>
            <a:custGeom>
              <a:rect b="b" l="l" r="r" t="t"/>
              <a:pathLst>
                <a:path extrusionOk="0" h="5100" w="4975">
                  <a:moveTo>
                    <a:pt x="1940" y="1"/>
                  </a:moveTo>
                  <a:cubicBezTo>
                    <a:pt x="1833" y="1"/>
                    <a:pt x="1731" y="77"/>
                    <a:pt x="1716" y="212"/>
                  </a:cubicBezTo>
                  <a:lnTo>
                    <a:pt x="1530" y="1556"/>
                  </a:lnTo>
                  <a:cubicBezTo>
                    <a:pt x="1530" y="1649"/>
                    <a:pt x="1484" y="1695"/>
                    <a:pt x="1415" y="1742"/>
                  </a:cubicBezTo>
                  <a:lnTo>
                    <a:pt x="186" y="2367"/>
                  </a:lnTo>
                  <a:cubicBezTo>
                    <a:pt x="1" y="2437"/>
                    <a:pt x="1" y="2692"/>
                    <a:pt x="186" y="2761"/>
                  </a:cubicBezTo>
                  <a:lnTo>
                    <a:pt x="1415" y="3364"/>
                  </a:lnTo>
                  <a:cubicBezTo>
                    <a:pt x="1484" y="3410"/>
                    <a:pt x="1530" y="3457"/>
                    <a:pt x="1554" y="3549"/>
                  </a:cubicBezTo>
                  <a:lnTo>
                    <a:pt x="1762" y="4893"/>
                  </a:lnTo>
                  <a:cubicBezTo>
                    <a:pt x="1778" y="5017"/>
                    <a:pt x="1886" y="5099"/>
                    <a:pt x="1997" y="5099"/>
                  </a:cubicBezTo>
                  <a:cubicBezTo>
                    <a:pt x="2053" y="5099"/>
                    <a:pt x="2110" y="5079"/>
                    <a:pt x="2156" y="5032"/>
                  </a:cubicBezTo>
                  <a:lnTo>
                    <a:pt x="3106" y="4036"/>
                  </a:lnTo>
                  <a:cubicBezTo>
                    <a:pt x="3141" y="3984"/>
                    <a:pt x="3189" y="3958"/>
                    <a:pt x="3250" y="3958"/>
                  </a:cubicBezTo>
                  <a:cubicBezTo>
                    <a:pt x="3270" y="3958"/>
                    <a:pt x="3292" y="3961"/>
                    <a:pt x="3315" y="3966"/>
                  </a:cubicBezTo>
                  <a:lnTo>
                    <a:pt x="4659" y="4175"/>
                  </a:lnTo>
                  <a:cubicBezTo>
                    <a:pt x="4677" y="4179"/>
                    <a:pt x="4694" y="4182"/>
                    <a:pt x="4711" y="4182"/>
                  </a:cubicBezTo>
                  <a:cubicBezTo>
                    <a:pt x="4869" y="4182"/>
                    <a:pt x="4975" y="3997"/>
                    <a:pt x="4891" y="3851"/>
                  </a:cubicBezTo>
                  <a:lnTo>
                    <a:pt x="4242" y="2645"/>
                  </a:lnTo>
                  <a:cubicBezTo>
                    <a:pt x="4219" y="2576"/>
                    <a:pt x="4219" y="2483"/>
                    <a:pt x="4242" y="2414"/>
                  </a:cubicBezTo>
                  <a:lnTo>
                    <a:pt x="4868" y="1209"/>
                  </a:lnTo>
                  <a:cubicBezTo>
                    <a:pt x="4955" y="1034"/>
                    <a:pt x="4836" y="859"/>
                    <a:pt x="4667" y="859"/>
                  </a:cubicBezTo>
                  <a:cubicBezTo>
                    <a:pt x="4657" y="859"/>
                    <a:pt x="4646" y="860"/>
                    <a:pt x="4636" y="861"/>
                  </a:cubicBezTo>
                  <a:lnTo>
                    <a:pt x="3292" y="1116"/>
                  </a:lnTo>
                  <a:cubicBezTo>
                    <a:pt x="3275" y="1120"/>
                    <a:pt x="3258" y="1122"/>
                    <a:pt x="3243" y="1122"/>
                  </a:cubicBezTo>
                  <a:cubicBezTo>
                    <a:pt x="3174" y="1122"/>
                    <a:pt x="3121" y="1084"/>
                    <a:pt x="3083" y="1046"/>
                  </a:cubicBezTo>
                  <a:lnTo>
                    <a:pt x="2110" y="73"/>
                  </a:lnTo>
                  <a:cubicBezTo>
                    <a:pt x="2061" y="24"/>
                    <a:pt x="2000" y="1"/>
                    <a:pt x="1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7185400" y="3284713"/>
              <a:ext cx="99100" cy="93675"/>
            </a:xfrm>
            <a:custGeom>
              <a:rect b="b" l="l" r="r" t="t"/>
              <a:pathLst>
                <a:path extrusionOk="0" h="3747" w="3964">
                  <a:moveTo>
                    <a:pt x="2960" y="0"/>
                  </a:moveTo>
                  <a:cubicBezTo>
                    <a:pt x="2931" y="0"/>
                    <a:pt x="2901" y="8"/>
                    <a:pt x="2874" y="24"/>
                  </a:cubicBezTo>
                  <a:lnTo>
                    <a:pt x="1970" y="557"/>
                  </a:lnTo>
                  <a:cubicBezTo>
                    <a:pt x="1947" y="568"/>
                    <a:pt x="1924" y="574"/>
                    <a:pt x="1898" y="574"/>
                  </a:cubicBezTo>
                  <a:cubicBezTo>
                    <a:pt x="1872" y="574"/>
                    <a:pt x="1843" y="568"/>
                    <a:pt x="1808" y="557"/>
                  </a:cubicBezTo>
                  <a:lnTo>
                    <a:pt x="858" y="116"/>
                  </a:lnTo>
                  <a:cubicBezTo>
                    <a:pt x="840" y="109"/>
                    <a:pt x="821" y="106"/>
                    <a:pt x="803" y="106"/>
                  </a:cubicBezTo>
                  <a:cubicBezTo>
                    <a:pt x="697" y="106"/>
                    <a:pt x="587" y="207"/>
                    <a:pt x="626" y="325"/>
                  </a:cubicBezTo>
                  <a:lnTo>
                    <a:pt x="858" y="1345"/>
                  </a:lnTo>
                  <a:cubicBezTo>
                    <a:pt x="858" y="1391"/>
                    <a:pt x="858" y="1461"/>
                    <a:pt x="812" y="1507"/>
                  </a:cubicBezTo>
                  <a:lnTo>
                    <a:pt x="93" y="2272"/>
                  </a:lnTo>
                  <a:cubicBezTo>
                    <a:pt x="1" y="2364"/>
                    <a:pt x="70" y="2550"/>
                    <a:pt x="209" y="2550"/>
                  </a:cubicBezTo>
                  <a:lnTo>
                    <a:pt x="1252" y="2666"/>
                  </a:lnTo>
                  <a:cubicBezTo>
                    <a:pt x="1321" y="2666"/>
                    <a:pt x="1368" y="2689"/>
                    <a:pt x="1391" y="2735"/>
                  </a:cubicBezTo>
                  <a:lnTo>
                    <a:pt x="1901" y="3662"/>
                  </a:lnTo>
                  <a:cubicBezTo>
                    <a:pt x="1934" y="3718"/>
                    <a:pt x="1994" y="3746"/>
                    <a:pt x="2054" y="3746"/>
                  </a:cubicBezTo>
                  <a:cubicBezTo>
                    <a:pt x="2121" y="3746"/>
                    <a:pt x="2189" y="3712"/>
                    <a:pt x="2225" y="3639"/>
                  </a:cubicBezTo>
                  <a:lnTo>
                    <a:pt x="2642" y="2666"/>
                  </a:lnTo>
                  <a:cubicBezTo>
                    <a:pt x="2666" y="2619"/>
                    <a:pt x="2712" y="2596"/>
                    <a:pt x="2758" y="2573"/>
                  </a:cubicBezTo>
                  <a:lnTo>
                    <a:pt x="3778" y="2364"/>
                  </a:lnTo>
                  <a:cubicBezTo>
                    <a:pt x="3917" y="2341"/>
                    <a:pt x="3963" y="2156"/>
                    <a:pt x="3871" y="2063"/>
                  </a:cubicBezTo>
                  <a:lnTo>
                    <a:pt x="3083" y="1368"/>
                  </a:lnTo>
                  <a:cubicBezTo>
                    <a:pt x="3036" y="1345"/>
                    <a:pt x="3013" y="1275"/>
                    <a:pt x="3013" y="1229"/>
                  </a:cubicBezTo>
                  <a:lnTo>
                    <a:pt x="3129" y="186"/>
                  </a:lnTo>
                  <a:cubicBezTo>
                    <a:pt x="3147" y="79"/>
                    <a:pt x="3056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7311700" y="3300413"/>
              <a:ext cx="120550" cy="203325"/>
            </a:xfrm>
            <a:custGeom>
              <a:rect b="b" l="l" r="r" t="t"/>
              <a:pathLst>
                <a:path extrusionOk="0" h="8133" w="4822">
                  <a:moveTo>
                    <a:pt x="2114" y="0"/>
                  </a:moveTo>
                  <a:cubicBezTo>
                    <a:pt x="1040" y="0"/>
                    <a:pt x="47" y="663"/>
                    <a:pt x="24" y="2084"/>
                  </a:cubicBezTo>
                  <a:cubicBezTo>
                    <a:pt x="1" y="4448"/>
                    <a:pt x="1" y="5584"/>
                    <a:pt x="47" y="6626"/>
                  </a:cubicBezTo>
                  <a:cubicBezTo>
                    <a:pt x="105" y="7553"/>
                    <a:pt x="1136" y="8133"/>
                    <a:pt x="2223" y="8133"/>
                  </a:cubicBezTo>
                  <a:cubicBezTo>
                    <a:pt x="3309" y="8133"/>
                    <a:pt x="4450" y="7553"/>
                    <a:pt x="4728" y="6163"/>
                  </a:cubicBezTo>
                  <a:cubicBezTo>
                    <a:pt x="4775" y="5931"/>
                    <a:pt x="4798" y="5699"/>
                    <a:pt x="4775" y="5468"/>
                  </a:cubicBezTo>
                  <a:cubicBezTo>
                    <a:pt x="4775" y="5421"/>
                    <a:pt x="4705" y="4842"/>
                    <a:pt x="4659" y="4842"/>
                  </a:cubicBezTo>
                  <a:lnTo>
                    <a:pt x="3222" y="4842"/>
                  </a:lnTo>
                  <a:cubicBezTo>
                    <a:pt x="3199" y="4888"/>
                    <a:pt x="3245" y="5584"/>
                    <a:pt x="3060" y="5908"/>
                  </a:cubicBezTo>
                  <a:cubicBezTo>
                    <a:pt x="2947" y="6143"/>
                    <a:pt x="2690" y="6311"/>
                    <a:pt x="2426" y="6311"/>
                  </a:cubicBezTo>
                  <a:cubicBezTo>
                    <a:pt x="2092" y="6311"/>
                    <a:pt x="1747" y="6043"/>
                    <a:pt x="1669" y="5305"/>
                  </a:cubicBezTo>
                  <a:cubicBezTo>
                    <a:pt x="1600" y="4633"/>
                    <a:pt x="1623" y="3243"/>
                    <a:pt x="1646" y="2710"/>
                  </a:cubicBezTo>
                  <a:cubicBezTo>
                    <a:pt x="1669" y="2409"/>
                    <a:pt x="1646" y="2061"/>
                    <a:pt x="1994" y="1899"/>
                  </a:cubicBezTo>
                  <a:cubicBezTo>
                    <a:pt x="2089" y="1854"/>
                    <a:pt x="2196" y="1832"/>
                    <a:pt x="2302" y="1832"/>
                  </a:cubicBezTo>
                  <a:cubicBezTo>
                    <a:pt x="2583" y="1832"/>
                    <a:pt x="2866" y="1984"/>
                    <a:pt x="2967" y="2269"/>
                  </a:cubicBezTo>
                  <a:cubicBezTo>
                    <a:pt x="2990" y="2362"/>
                    <a:pt x="3060" y="3312"/>
                    <a:pt x="3083" y="3312"/>
                  </a:cubicBezTo>
                  <a:cubicBezTo>
                    <a:pt x="3409" y="3367"/>
                    <a:pt x="3782" y="3389"/>
                    <a:pt x="4106" y="3389"/>
                  </a:cubicBezTo>
                  <a:cubicBezTo>
                    <a:pt x="4334" y="3389"/>
                    <a:pt x="4538" y="3378"/>
                    <a:pt x="4682" y="3359"/>
                  </a:cubicBezTo>
                  <a:cubicBezTo>
                    <a:pt x="4798" y="2918"/>
                    <a:pt x="4821" y="2478"/>
                    <a:pt x="4728" y="2038"/>
                  </a:cubicBezTo>
                  <a:cubicBezTo>
                    <a:pt x="4433" y="715"/>
                    <a:pt x="3230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7453650" y="3305563"/>
              <a:ext cx="54500" cy="195275"/>
            </a:xfrm>
            <a:custGeom>
              <a:rect b="b" l="l" r="r" t="t"/>
              <a:pathLst>
                <a:path extrusionOk="0" h="7811" w="2180">
                  <a:moveTo>
                    <a:pt x="256" y="1"/>
                  </a:moveTo>
                  <a:lnTo>
                    <a:pt x="256" y="24"/>
                  </a:lnTo>
                  <a:cubicBezTo>
                    <a:pt x="1" y="2481"/>
                    <a:pt x="163" y="7811"/>
                    <a:pt x="163" y="7811"/>
                  </a:cubicBezTo>
                  <a:cubicBezTo>
                    <a:pt x="163" y="7811"/>
                    <a:pt x="2063" y="7765"/>
                    <a:pt x="2156" y="7718"/>
                  </a:cubicBezTo>
                  <a:cubicBezTo>
                    <a:pt x="2017" y="5215"/>
                    <a:pt x="2179" y="70"/>
                    <a:pt x="2179" y="70"/>
                  </a:cubicBezTo>
                  <a:cubicBezTo>
                    <a:pt x="2179" y="70"/>
                    <a:pt x="325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7531875" y="3305213"/>
              <a:ext cx="114725" cy="194475"/>
            </a:xfrm>
            <a:custGeom>
              <a:rect b="b" l="l" r="r" t="t"/>
              <a:pathLst>
                <a:path extrusionOk="0" h="7779" w="4589">
                  <a:moveTo>
                    <a:pt x="3880" y="0"/>
                  </a:moveTo>
                  <a:cubicBezTo>
                    <a:pt x="3595" y="0"/>
                    <a:pt x="3307" y="24"/>
                    <a:pt x="3059" y="61"/>
                  </a:cubicBezTo>
                  <a:cubicBezTo>
                    <a:pt x="3013" y="1846"/>
                    <a:pt x="3013" y="3236"/>
                    <a:pt x="3013" y="3236"/>
                  </a:cubicBezTo>
                  <a:cubicBezTo>
                    <a:pt x="2967" y="3236"/>
                    <a:pt x="1646" y="548"/>
                    <a:pt x="1460" y="61"/>
                  </a:cubicBezTo>
                  <a:lnTo>
                    <a:pt x="116" y="108"/>
                  </a:lnTo>
                  <a:cubicBezTo>
                    <a:pt x="116" y="108"/>
                    <a:pt x="0" y="3561"/>
                    <a:pt x="47" y="7755"/>
                  </a:cubicBezTo>
                  <a:cubicBezTo>
                    <a:pt x="556" y="7755"/>
                    <a:pt x="1576" y="7779"/>
                    <a:pt x="1576" y="7779"/>
                  </a:cubicBezTo>
                  <a:cubicBezTo>
                    <a:pt x="1553" y="7106"/>
                    <a:pt x="1576" y="4094"/>
                    <a:pt x="1646" y="4094"/>
                  </a:cubicBezTo>
                  <a:cubicBezTo>
                    <a:pt x="1692" y="4094"/>
                    <a:pt x="3222" y="7779"/>
                    <a:pt x="3222" y="7779"/>
                  </a:cubicBezTo>
                  <a:lnTo>
                    <a:pt x="4589" y="7779"/>
                  </a:lnTo>
                  <a:cubicBezTo>
                    <a:pt x="4589" y="7756"/>
                    <a:pt x="4589" y="5138"/>
                    <a:pt x="4589" y="61"/>
                  </a:cubicBezTo>
                  <a:cubicBezTo>
                    <a:pt x="4374" y="18"/>
                    <a:pt x="4128" y="0"/>
                    <a:pt x="3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7669750" y="3308213"/>
              <a:ext cx="118775" cy="190475"/>
            </a:xfrm>
            <a:custGeom>
              <a:rect b="b" l="l" r="r" t="t"/>
              <a:pathLst>
                <a:path extrusionOk="0" h="7619" w="4751">
                  <a:moveTo>
                    <a:pt x="3881" y="0"/>
                  </a:moveTo>
                  <a:cubicBezTo>
                    <a:pt x="2911" y="0"/>
                    <a:pt x="1268" y="42"/>
                    <a:pt x="140" y="103"/>
                  </a:cubicBezTo>
                  <a:cubicBezTo>
                    <a:pt x="1" y="2606"/>
                    <a:pt x="117" y="5063"/>
                    <a:pt x="117" y="7589"/>
                  </a:cubicBezTo>
                  <a:cubicBezTo>
                    <a:pt x="696" y="7612"/>
                    <a:pt x="1449" y="7618"/>
                    <a:pt x="2243" y="7618"/>
                  </a:cubicBezTo>
                  <a:cubicBezTo>
                    <a:pt x="3037" y="7618"/>
                    <a:pt x="3871" y="7612"/>
                    <a:pt x="4613" y="7612"/>
                  </a:cubicBezTo>
                  <a:cubicBezTo>
                    <a:pt x="4750" y="7200"/>
                    <a:pt x="4707" y="6198"/>
                    <a:pt x="4706" y="6198"/>
                  </a:cubicBezTo>
                  <a:lnTo>
                    <a:pt x="4706" y="6198"/>
                  </a:lnTo>
                  <a:cubicBezTo>
                    <a:pt x="4706" y="6198"/>
                    <a:pt x="4706" y="6198"/>
                    <a:pt x="4706" y="6199"/>
                  </a:cubicBezTo>
                  <a:lnTo>
                    <a:pt x="4706" y="6175"/>
                  </a:lnTo>
                  <a:cubicBezTo>
                    <a:pt x="4706" y="6178"/>
                    <a:pt x="4682" y="6179"/>
                    <a:pt x="4639" y="6179"/>
                  </a:cubicBezTo>
                  <a:cubicBezTo>
                    <a:pt x="4295" y="6179"/>
                    <a:pt x="2697" y="6106"/>
                    <a:pt x="1832" y="6106"/>
                  </a:cubicBezTo>
                  <a:cubicBezTo>
                    <a:pt x="1832" y="6106"/>
                    <a:pt x="1832" y="4739"/>
                    <a:pt x="1832" y="4739"/>
                  </a:cubicBezTo>
                  <a:lnTo>
                    <a:pt x="3199" y="4669"/>
                  </a:lnTo>
                  <a:cubicBezTo>
                    <a:pt x="3199" y="4669"/>
                    <a:pt x="3176" y="3418"/>
                    <a:pt x="3130" y="3093"/>
                  </a:cubicBezTo>
                  <a:lnTo>
                    <a:pt x="3130" y="3070"/>
                  </a:lnTo>
                  <a:cubicBezTo>
                    <a:pt x="2689" y="3070"/>
                    <a:pt x="2226" y="3070"/>
                    <a:pt x="1785" y="3047"/>
                  </a:cubicBezTo>
                  <a:lnTo>
                    <a:pt x="1762" y="3024"/>
                  </a:lnTo>
                  <a:cubicBezTo>
                    <a:pt x="1762" y="3024"/>
                    <a:pt x="1762" y="2166"/>
                    <a:pt x="1762" y="1749"/>
                  </a:cubicBezTo>
                  <a:lnTo>
                    <a:pt x="1809" y="1749"/>
                  </a:lnTo>
                  <a:cubicBezTo>
                    <a:pt x="2759" y="1656"/>
                    <a:pt x="3802" y="1656"/>
                    <a:pt x="4682" y="1610"/>
                  </a:cubicBezTo>
                  <a:lnTo>
                    <a:pt x="4682" y="1587"/>
                  </a:lnTo>
                  <a:lnTo>
                    <a:pt x="4682" y="34"/>
                  </a:lnTo>
                  <a:cubicBezTo>
                    <a:pt x="4682" y="11"/>
                    <a:pt x="4366" y="0"/>
                    <a:pt x="3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7811725" y="3309038"/>
              <a:ext cx="116475" cy="190650"/>
            </a:xfrm>
            <a:custGeom>
              <a:rect b="b" l="l" r="r" t="t"/>
              <a:pathLst>
                <a:path extrusionOk="0" h="7626" w="4659">
                  <a:moveTo>
                    <a:pt x="69" y="7578"/>
                  </a:moveTo>
                  <a:cubicBezTo>
                    <a:pt x="69" y="7578"/>
                    <a:pt x="69" y="7579"/>
                    <a:pt x="69" y="7579"/>
                  </a:cubicBezTo>
                  <a:cubicBezTo>
                    <a:pt x="69" y="7579"/>
                    <a:pt x="69" y="7579"/>
                    <a:pt x="69" y="7578"/>
                  </a:cubicBezTo>
                  <a:close/>
                  <a:moveTo>
                    <a:pt x="4612" y="1"/>
                  </a:moveTo>
                  <a:cubicBezTo>
                    <a:pt x="4148" y="1"/>
                    <a:pt x="2989" y="24"/>
                    <a:pt x="2989" y="24"/>
                  </a:cubicBezTo>
                  <a:cubicBezTo>
                    <a:pt x="2943" y="24"/>
                    <a:pt x="2341" y="1739"/>
                    <a:pt x="2341" y="1739"/>
                  </a:cubicBezTo>
                  <a:cubicBezTo>
                    <a:pt x="2317" y="1739"/>
                    <a:pt x="1831" y="372"/>
                    <a:pt x="1553" y="47"/>
                  </a:cubicBezTo>
                  <a:lnTo>
                    <a:pt x="1529" y="47"/>
                  </a:lnTo>
                  <a:cubicBezTo>
                    <a:pt x="1553" y="47"/>
                    <a:pt x="46" y="117"/>
                    <a:pt x="46" y="117"/>
                  </a:cubicBezTo>
                  <a:cubicBezTo>
                    <a:pt x="1" y="5957"/>
                    <a:pt x="67" y="7530"/>
                    <a:pt x="69" y="7578"/>
                  </a:cubicBezTo>
                  <a:lnTo>
                    <a:pt x="69" y="7578"/>
                  </a:lnTo>
                  <a:cubicBezTo>
                    <a:pt x="72" y="7575"/>
                    <a:pt x="97" y="7574"/>
                    <a:pt x="138" y="7574"/>
                  </a:cubicBezTo>
                  <a:cubicBezTo>
                    <a:pt x="321" y="7574"/>
                    <a:pt x="829" y="7596"/>
                    <a:pt x="1217" y="7596"/>
                  </a:cubicBezTo>
                  <a:cubicBezTo>
                    <a:pt x="1389" y="7596"/>
                    <a:pt x="1537" y="7591"/>
                    <a:pt x="1622" y="7579"/>
                  </a:cubicBezTo>
                  <a:cubicBezTo>
                    <a:pt x="1529" y="6235"/>
                    <a:pt x="1483" y="4798"/>
                    <a:pt x="1599" y="3431"/>
                  </a:cubicBezTo>
                  <a:cubicBezTo>
                    <a:pt x="1599" y="3431"/>
                    <a:pt x="1599" y="3431"/>
                    <a:pt x="1599" y="3431"/>
                  </a:cubicBezTo>
                  <a:cubicBezTo>
                    <a:pt x="1606" y="3431"/>
                    <a:pt x="2064" y="4960"/>
                    <a:pt x="2271" y="4960"/>
                  </a:cubicBezTo>
                  <a:cubicBezTo>
                    <a:pt x="2387" y="4960"/>
                    <a:pt x="2781" y="3663"/>
                    <a:pt x="2966" y="3361"/>
                  </a:cubicBezTo>
                  <a:cubicBezTo>
                    <a:pt x="3105" y="4590"/>
                    <a:pt x="3059" y="6374"/>
                    <a:pt x="3105" y="7626"/>
                  </a:cubicBezTo>
                  <a:lnTo>
                    <a:pt x="4565" y="7626"/>
                  </a:lnTo>
                  <a:lnTo>
                    <a:pt x="4589" y="4149"/>
                  </a:lnTo>
                  <a:cubicBezTo>
                    <a:pt x="4658" y="2736"/>
                    <a:pt x="4542" y="1391"/>
                    <a:pt x="4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7952500" y="3306738"/>
              <a:ext cx="120525" cy="196425"/>
            </a:xfrm>
            <a:custGeom>
              <a:rect b="b" l="l" r="r" t="t"/>
              <a:pathLst>
                <a:path extrusionOk="0" h="7857" w="4821">
                  <a:moveTo>
                    <a:pt x="2382" y="2294"/>
                  </a:moveTo>
                  <a:cubicBezTo>
                    <a:pt x="2482" y="2294"/>
                    <a:pt x="2598" y="2929"/>
                    <a:pt x="2781" y="4589"/>
                  </a:cubicBezTo>
                  <a:lnTo>
                    <a:pt x="1970" y="4589"/>
                  </a:lnTo>
                  <a:cubicBezTo>
                    <a:pt x="2152" y="3329"/>
                    <a:pt x="2254" y="2294"/>
                    <a:pt x="2382" y="2294"/>
                  </a:cubicBezTo>
                  <a:close/>
                  <a:moveTo>
                    <a:pt x="3013" y="0"/>
                  </a:moveTo>
                  <a:lnTo>
                    <a:pt x="1669" y="47"/>
                  </a:lnTo>
                  <a:cubicBezTo>
                    <a:pt x="765" y="3430"/>
                    <a:pt x="0" y="7694"/>
                    <a:pt x="0" y="7694"/>
                  </a:cubicBezTo>
                  <a:lnTo>
                    <a:pt x="1576" y="7694"/>
                  </a:lnTo>
                  <a:cubicBezTo>
                    <a:pt x="1576" y="7694"/>
                    <a:pt x="1878" y="6420"/>
                    <a:pt x="2063" y="5887"/>
                  </a:cubicBezTo>
                  <a:lnTo>
                    <a:pt x="2735" y="5887"/>
                  </a:lnTo>
                  <a:lnTo>
                    <a:pt x="3245" y="7671"/>
                  </a:lnTo>
                  <a:lnTo>
                    <a:pt x="4728" y="7694"/>
                  </a:lnTo>
                  <a:cubicBezTo>
                    <a:pt x="3940" y="4172"/>
                    <a:pt x="4821" y="7857"/>
                    <a:pt x="3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7046350" y="3661888"/>
              <a:ext cx="1290300" cy="654150"/>
            </a:xfrm>
            <a:custGeom>
              <a:rect b="b" l="l" r="r" t="t"/>
              <a:pathLst>
                <a:path extrusionOk="0" h="26166" w="51612">
                  <a:moveTo>
                    <a:pt x="533" y="1"/>
                  </a:moveTo>
                  <a:cubicBezTo>
                    <a:pt x="232" y="1"/>
                    <a:pt x="0" y="232"/>
                    <a:pt x="0" y="534"/>
                  </a:cubicBezTo>
                  <a:lnTo>
                    <a:pt x="0" y="25632"/>
                  </a:lnTo>
                  <a:cubicBezTo>
                    <a:pt x="0" y="25841"/>
                    <a:pt x="140" y="26026"/>
                    <a:pt x="325" y="26119"/>
                  </a:cubicBezTo>
                  <a:cubicBezTo>
                    <a:pt x="394" y="26142"/>
                    <a:pt x="464" y="26165"/>
                    <a:pt x="533" y="26165"/>
                  </a:cubicBezTo>
                  <a:lnTo>
                    <a:pt x="51055" y="26165"/>
                  </a:lnTo>
                  <a:cubicBezTo>
                    <a:pt x="51357" y="26165"/>
                    <a:pt x="51612" y="25910"/>
                    <a:pt x="51612" y="25609"/>
                  </a:cubicBezTo>
                  <a:lnTo>
                    <a:pt x="51612" y="534"/>
                  </a:lnTo>
                  <a:cubicBezTo>
                    <a:pt x="51588" y="232"/>
                    <a:pt x="51357" y="1"/>
                    <a:pt x="51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8278100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81964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3"/>
            <p:cNvSpPr/>
            <p:nvPr/>
          </p:nvSpPr>
          <p:spPr>
            <a:xfrm>
              <a:off x="81153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3"/>
            <p:cNvSpPr/>
            <p:nvPr/>
          </p:nvSpPr>
          <p:spPr>
            <a:xfrm>
              <a:off x="80342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3"/>
            <p:cNvSpPr/>
            <p:nvPr/>
          </p:nvSpPr>
          <p:spPr>
            <a:xfrm>
              <a:off x="79525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0" y="1878"/>
                    <a:pt x="1878" y="1460"/>
                    <a:pt x="1878" y="927"/>
                  </a:cubicBezTo>
                  <a:cubicBezTo>
                    <a:pt x="1878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3"/>
            <p:cNvSpPr/>
            <p:nvPr/>
          </p:nvSpPr>
          <p:spPr>
            <a:xfrm>
              <a:off x="7871375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3"/>
            <p:cNvSpPr/>
            <p:nvPr/>
          </p:nvSpPr>
          <p:spPr>
            <a:xfrm>
              <a:off x="7789700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3"/>
            <p:cNvSpPr/>
            <p:nvPr/>
          </p:nvSpPr>
          <p:spPr>
            <a:xfrm>
              <a:off x="77085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3"/>
            <p:cNvSpPr/>
            <p:nvPr/>
          </p:nvSpPr>
          <p:spPr>
            <a:xfrm>
              <a:off x="76268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3"/>
            <p:cNvSpPr/>
            <p:nvPr/>
          </p:nvSpPr>
          <p:spPr>
            <a:xfrm>
              <a:off x="75457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3"/>
            <p:cNvSpPr/>
            <p:nvPr/>
          </p:nvSpPr>
          <p:spPr>
            <a:xfrm>
              <a:off x="74640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8"/>
                    <a:pt x="1" y="927"/>
                  </a:cubicBezTo>
                  <a:cubicBezTo>
                    <a:pt x="1" y="1460"/>
                    <a:pt x="441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3"/>
            <p:cNvSpPr/>
            <p:nvPr/>
          </p:nvSpPr>
          <p:spPr>
            <a:xfrm>
              <a:off x="73829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3"/>
            <p:cNvSpPr/>
            <p:nvPr/>
          </p:nvSpPr>
          <p:spPr>
            <a:xfrm>
              <a:off x="73018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3"/>
            <p:cNvSpPr/>
            <p:nvPr/>
          </p:nvSpPr>
          <p:spPr>
            <a:xfrm>
              <a:off x="72201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3"/>
            <p:cNvSpPr/>
            <p:nvPr/>
          </p:nvSpPr>
          <p:spPr>
            <a:xfrm>
              <a:off x="71390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3"/>
            <p:cNvSpPr/>
            <p:nvPr/>
          </p:nvSpPr>
          <p:spPr>
            <a:xfrm>
              <a:off x="70573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3"/>
            <p:cNvSpPr/>
            <p:nvPr/>
          </p:nvSpPr>
          <p:spPr>
            <a:xfrm>
              <a:off x="6976250" y="425576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0"/>
                  </a:moveTo>
                  <a:cubicBezTo>
                    <a:pt x="417" y="0"/>
                    <a:pt x="0" y="440"/>
                    <a:pt x="0" y="950"/>
                  </a:cubicBezTo>
                  <a:cubicBezTo>
                    <a:pt x="0" y="1460"/>
                    <a:pt x="417" y="1901"/>
                    <a:pt x="927" y="1901"/>
                  </a:cubicBezTo>
                  <a:cubicBezTo>
                    <a:pt x="1460" y="1901"/>
                    <a:pt x="1877" y="1460"/>
                    <a:pt x="1877" y="950"/>
                  </a:cubicBezTo>
                  <a:cubicBezTo>
                    <a:pt x="1877" y="440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3"/>
            <p:cNvSpPr/>
            <p:nvPr/>
          </p:nvSpPr>
          <p:spPr>
            <a:xfrm>
              <a:off x="6976250" y="4172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50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50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3"/>
            <p:cNvSpPr/>
            <p:nvPr/>
          </p:nvSpPr>
          <p:spPr>
            <a:xfrm>
              <a:off x="6976250" y="40900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3"/>
            <p:cNvSpPr/>
            <p:nvPr/>
          </p:nvSpPr>
          <p:spPr>
            <a:xfrm>
              <a:off x="6976250" y="4006613"/>
              <a:ext cx="46950" cy="47550"/>
            </a:xfrm>
            <a:custGeom>
              <a:rect b="b" l="l" r="r" t="t"/>
              <a:pathLst>
                <a:path extrusionOk="0" h="1902" w="1878">
                  <a:moveTo>
                    <a:pt x="927" y="1"/>
                  </a:moveTo>
                  <a:cubicBezTo>
                    <a:pt x="417" y="1"/>
                    <a:pt x="0" y="441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84"/>
                    <a:pt x="1877" y="951"/>
                  </a:cubicBezTo>
                  <a:cubicBezTo>
                    <a:pt x="1877" y="441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3"/>
            <p:cNvSpPr/>
            <p:nvPr/>
          </p:nvSpPr>
          <p:spPr>
            <a:xfrm>
              <a:off x="6976250" y="39237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3"/>
            <p:cNvSpPr/>
            <p:nvPr/>
          </p:nvSpPr>
          <p:spPr>
            <a:xfrm>
              <a:off x="6976250" y="3840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3"/>
            <p:cNvSpPr/>
            <p:nvPr/>
          </p:nvSpPr>
          <p:spPr>
            <a:xfrm>
              <a:off x="6976250" y="3757488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1"/>
                  </a:moveTo>
                  <a:cubicBezTo>
                    <a:pt x="417" y="1"/>
                    <a:pt x="0" y="418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61"/>
                    <a:pt x="1877" y="951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3"/>
            <p:cNvSpPr/>
            <p:nvPr/>
          </p:nvSpPr>
          <p:spPr>
            <a:xfrm>
              <a:off x="6976250" y="36746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3"/>
            <p:cNvSpPr/>
            <p:nvPr/>
          </p:nvSpPr>
          <p:spPr>
            <a:xfrm>
              <a:off x="70573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3"/>
            <p:cNvSpPr/>
            <p:nvPr/>
          </p:nvSpPr>
          <p:spPr>
            <a:xfrm>
              <a:off x="71390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3"/>
            <p:cNvSpPr/>
            <p:nvPr/>
          </p:nvSpPr>
          <p:spPr>
            <a:xfrm>
              <a:off x="72201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3"/>
            <p:cNvSpPr/>
            <p:nvPr/>
          </p:nvSpPr>
          <p:spPr>
            <a:xfrm>
              <a:off x="730185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28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3"/>
            <p:cNvSpPr/>
            <p:nvPr/>
          </p:nvSpPr>
          <p:spPr>
            <a:xfrm>
              <a:off x="73829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74640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41" y="0"/>
                    <a:pt x="1" y="441"/>
                    <a:pt x="1" y="950"/>
                  </a:cubicBezTo>
                  <a:cubicBezTo>
                    <a:pt x="1" y="1483"/>
                    <a:pt x="441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3"/>
            <p:cNvSpPr/>
            <p:nvPr/>
          </p:nvSpPr>
          <p:spPr>
            <a:xfrm>
              <a:off x="75457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3"/>
            <p:cNvSpPr/>
            <p:nvPr/>
          </p:nvSpPr>
          <p:spPr>
            <a:xfrm>
              <a:off x="76268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77085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3"/>
            <p:cNvSpPr/>
            <p:nvPr/>
          </p:nvSpPr>
          <p:spPr>
            <a:xfrm>
              <a:off x="7789700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3"/>
            <p:cNvSpPr/>
            <p:nvPr/>
          </p:nvSpPr>
          <p:spPr>
            <a:xfrm>
              <a:off x="7871375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79525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0" y="441"/>
                    <a:pt x="0" y="950"/>
                  </a:cubicBezTo>
                  <a:cubicBezTo>
                    <a:pt x="0" y="1483"/>
                    <a:pt x="418" y="1901"/>
                    <a:pt x="951" y="1901"/>
                  </a:cubicBezTo>
                  <a:cubicBezTo>
                    <a:pt x="1460" y="1901"/>
                    <a:pt x="1878" y="1483"/>
                    <a:pt x="1878" y="950"/>
                  </a:cubicBezTo>
                  <a:cubicBezTo>
                    <a:pt x="1878" y="441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803420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81153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8196425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8278100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730185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73829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74640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41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84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75457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76268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18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77085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7789700" y="32140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7871375" y="321403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79525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0" y="1877"/>
                    <a:pt x="1878" y="1460"/>
                    <a:pt x="1878" y="927"/>
                  </a:cubicBezTo>
                  <a:cubicBezTo>
                    <a:pt x="1878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80342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8359225" y="36746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8359225" y="3757488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8359225" y="3840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28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28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8359225" y="39237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8359225" y="4006613"/>
              <a:ext cx="47525" cy="47550"/>
            </a:xfrm>
            <a:custGeom>
              <a:rect b="b" l="l" r="r" t="t"/>
              <a:pathLst>
                <a:path extrusionOk="0" h="1902" w="1901">
                  <a:moveTo>
                    <a:pt x="951" y="1"/>
                  </a:moveTo>
                  <a:cubicBezTo>
                    <a:pt x="441" y="1"/>
                    <a:pt x="0" y="441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84"/>
                    <a:pt x="1901" y="951"/>
                  </a:cubicBezTo>
                  <a:cubicBezTo>
                    <a:pt x="1901" y="441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8359225" y="40900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8359225" y="4172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50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8359225" y="4255763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901"/>
                    <a:pt x="951" y="1901"/>
                  </a:cubicBezTo>
                  <a:cubicBezTo>
                    <a:pt x="1460" y="1901"/>
                    <a:pt x="1901" y="1483"/>
                    <a:pt x="1901" y="950"/>
                  </a:cubicBezTo>
                  <a:cubicBezTo>
                    <a:pt x="1901" y="440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69762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811" y="0"/>
                    <a:pt x="672" y="24"/>
                    <a:pt x="580" y="70"/>
                  </a:cubicBezTo>
                  <a:cubicBezTo>
                    <a:pt x="232" y="209"/>
                    <a:pt x="0" y="557"/>
                    <a:pt x="0" y="927"/>
                  </a:cubicBezTo>
                  <a:cubicBezTo>
                    <a:pt x="0" y="1321"/>
                    <a:pt x="232" y="1669"/>
                    <a:pt x="580" y="1808"/>
                  </a:cubicBezTo>
                  <a:cubicBezTo>
                    <a:pt x="696" y="1854"/>
                    <a:pt x="811" y="1878"/>
                    <a:pt x="927" y="1878"/>
                  </a:cubicBezTo>
                  <a:cubicBezTo>
                    <a:pt x="1066" y="1878"/>
                    <a:pt x="1182" y="1854"/>
                    <a:pt x="1298" y="1808"/>
                  </a:cubicBezTo>
                  <a:cubicBezTo>
                    <a:pt x="1646" y="1669"/>
                    <a:pt x="1877" y="1321"/>
                    <a:pt x="1877" y="927"/>
                  </a:cubicBezTo>
                  <a:cubicBezTo>
                    <a:pt x="1877" y="557"/>
                    <a:pt x="1646" y="209"/>
                    <a:pt x="1298" y="70"/>
                  </a:cubicBezTo>
                  <a:cubicBezTo>
                    <a:pt x="1182" y="24"/>
                    <a:pt x="1066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69762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533" y="0"/>
                    <a:pt x="209" y="232"/>
                    <a:pt x="70" y="557"/>
                  </a:cubicBezTo>
                  <a:cubicBezTo>
                    <a:pt x="23" y="673"/>
                    <a:pt x="0" y="812"/>
                    <a:pt x="0" y="927"/>
                  </a:cubicBezTo>
                  <a:cubicBezTo>
                    <a:pt x="0" y="1066"/>
                    <a:pt x="23" y="1182"/>
                    <a:pt x="70" y="1298"/>
                  </a:cubicBezTo>
                  <a:cubicBezTo>
                    <a:pt x="209" y="1623"/>
                    <a:pt x="556" y="1878"/>
                    <a:pt x="927" y="1878"/>
                  </a:cubicBezTo>
                  <a:cubicBezTo>
                    <a:pt x="1321" y="1878"/>
                    <a:pt x="1669" y="1623"/>
                    <a:pt x="1808" y="1298"/>
                  </a:cubicBezTo>
                  <a:cubicBezTo>
                    <a:pt x="1854" y="1182"/>
                    <a:pt x="1877" y="1066"/>
                    <a:pt x="1877" y="927"/>
                  </a:cubicBezTo>
                  <a:cubicBezTo>
                    <a:pt x="1877" y="788"/>
                    <a:pt x="1854" y="673"/>
                    <a:pt x="1808" y="557"/>
                  </a:cubicBezTo>
                  <a:cubicBezTo>
                    <a:pt x="1669" y="232"/>
                    <a:pt x="132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83598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789" y="0"/>
                    <a:pt x="673" y="47"/>
                    <a:pt x="557" y="93"/>
                  </a:cubicBezTo>
                  <a:cubicBezTo>
                    <a:pt x="232" y="232"/>
                    <a:pt x="1" y="556"/>
                    <a:pt x="1" y="950"/>
                  </a:cubicBezTo>
                  <a:cubicBezTo>
                    <a:pt x="1" y="1344"/>
                    <a:pt x="232" y="1669"/>
                    <a:pt x="557" y="1808"/>
                  </a:cubicBezTo>
                  <a:cubicBezTo>
                    <a:pt x="673" y="1854"/>
                    <a:pt x="812" y="1901"/>
                    <a:pt x="928" y="1901"/>
                  </a:cubicBezTo>
                  <a:cubicBezTo>
                    <a:pt x="1067" y="1901"/>
                    <a:pt x="1183" y="1877"/>
                    <a:pt x="1298" y="1808"/>
                  </a:cubicBezTo>
                  <a:cubicBezTo>
                    <a:pt x="1623" y="1669"/>
                    <a:pt x="1878" y="1344"/>
                    <a:pt x="1878" y="950"/>
                  </a:cubicBezTo>
                  <a:cubicBezTo>
                    <a:pt x="1878" y="556"/>
                    <a:pt x="1623" y="232"/>
                    <a:pt x="1298" y="93"/>
                  </a:cubicBezTo>
                  <a:cubicBezTo>
                    <a:pt x="1183" y="47"/>
                    <a:pt x="1043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83592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557" y="0"/>
                    <a:pt x="232" y="232"/>
                    <a:pt x="93" y="557"/>
                  </a:cubicBezTo>
                  <a:cubicBezTo>
                    <a:pt x="47" y="672"/>
                    <a:pt x="0" y="811"/>
                    <a:pt x="0" y="927"/>
                  </a:cubicBezTo>
                  <a:cubicBezTo>
                    <a:pt x="0" y="1066"/>
                    <a:pt x="47" y="1182"/>
                    <a:pt x="93" y="1298"/>
                  </a:cubicBezTo>
                  <a:cubicBezTo>
                    <a:pt x="232" y="1646"/>
                    <a:pt x="557" y="1878"/>
                    <a:pt x="951" y="1878"/>
                  </a:cubicBezTo>
                  <a:cubicBezTo>
                    <a:pt x="1345" y="1878"/>
                    <a:pt x="1669" y="1623"/>
                    <a:pt x="1808" y="1298"/>
                  </a:cubicBezTo>
                  <a:cubicBezTo>
                    <a:pt x="1854" y="1182"/>
                    <a:pt x="1901" y="1066"/>
                    <a:pt x="1901" y="927"/>
                  </a:cubicBezTo>
                  <a:cubicBezTo>
                    <a:pt x="1901" y="811"/>
                    <a:pt x="1878" y="672"/>
                    <a:pt x="1808" y="557"/>
                  </a:cubicBezTo>
                  <a:cubicBezTo>
                    <a:pt x="1669" y="232"/>
                    <a:pt x="1345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7496175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762" y="0"/>
                  </a:moveTo>
                  <a:cubicBezTo>
                    <a:pt x="2035" y="0"/>
                    <a:pt x="1301" y="231"/>
                    <a:pt x="849" y="736"/>
                  </a:cubicBezTo>
                  <a:cubicBezTo>
                    <a:pt x="1" y="1661"/>
                    <a:pt x="1141" y="2731"/>
                    <a:pt x="2696" y="2731"/>
                  </a:cubicBezTo>
                  <a:cubicBezTo>
                    <a:pt x="3010" y="2731"/>
                    <a:pt x="3341" y="2687"/>
                    <a:pt x="3676" y="2590"/>
                  </a:cubicBezTo>
                  <a:cubicBezTo>
                    <a:pt x="5159" y="2173"/>
                    <a:pt x="5206" y="921"/>
                    <a:pt x="4256" y="365"/>
                  </a:cubicBezTo>
                  <a:cubicBezTo>
                    <a:pt x="3840" y="128"/>
                    <a:pt x="3303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7756100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458" y="0"/>
                  </a:moveTo>
                  <a:cubicBezTo>
                    <a:pt x="1922" y="0"/>
                    <a:pt x="1389" y="128"/>
                    <a:pt x="973" y="365"/>
                  </a:cubicBezTo>
                  <a:cubicBezTo>
                    <a:pt x="0" y="921"/>
                    <a:pt x="70" y="2173"/>
                    <a:pt x="1530" y="2590"/>
                  </a:cubicBezTo>
                  <a:cubicBezTo>
                    <a:pt x="1869" y="2687"/>
                    <a:pt x="2202" y="2731"/>
                    <a:pt x="2518" y="2731"/>
                  </a:cubicBezTo>
                  <a:cubicBezTo>
                    <a:pt x="4081" y="2731"/>
                    <a:pt x="5205" y="1661"/>
                    <a:pt x="4357" y="736"/>
                  </a:cubicBezTo>
                  <a:cubicBezTo>
                    <a:pt x="3905" y="231"/>
                    <a:pt x="3179" y="0"/>
                    <a:pt x="2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7054450" y="3675213"/>
              <a:ext cx="1281625" cy="640825"/>
            </a:xfrm>
            <a:custGeom>
              <a:rect b="b" l="l" r="r" t="t"/>
              <a:pathLst>
                <a:path extrusionOk="0" h="25633" w="51265">
                  <a:moveTo>
                    <a:pt x="51264" y="1"/>
                  </a:moveTo>
                  <a:cubicBezTo>
                    <a:pt x="49109" y="1739"/>
                    <a:pt x="47580" y="5122"/>
                    <a:pt x="47580" y="10661"/>
                  </a:cubicBezTo>
                  <a:cubicBezTo>
                    <a:pt x="47580" y="14184"/>
                    <a:pt x="48043" y="19236"/>
                    <a:pt x="44590" y="21345"/>
                  </a:cubicBezTo>
                  <a:cubicBezTo>
                    <a:pt x="43205" y="22188"/>
                    <a:pt x="41506" y="22301"/>
                    <a:pt x="39856" y="22301"/>
                  </a:cubicBezTo>
                  <a:cubicBezTo>
                    <a:pt x="39602" y="22301"/>
                    <a:pt x="39348" y="22298"/>
                    <a:pt x="39097" y="22295"/>
                  </a:cubicBezTo>
                  <a:cubicBezTo>
                    <a:pt x="21062" y="21968"/>
                    <a:pt x="12835" y="21744"/>
                    <a:pt x="8693" y="21744"/>
                  </a:cubicBezTo>
                  <a:cubicBezTo>
                    <a:pt x="5203" y="21744"/>
                    <a:pt x="4613" y="21903"/>
                    <a:pt x="3500" y="22295"/>
                  </a:cubicBezTo>
                  <a:cubicBezTo>
                    <a:pt x="1924" y="22851"/>
                    <a:pt x="464" y="24033"/>
                    <a:pt x="1" y="25586"/>
                  </a:cubicBezTo>
                  <a:cubicBezTo>
                    <a:pt x="70" y="25609"/>
                    <a:pt x="140" y="25632"/>
                    <a:pt x="209" y="25632"/>
                  </a:cubicBezTo>
                  <a:lnTo>
                    <a:pt x="50731" y="25632"/>
                  </a:lnTo>
                  <a:cubicBezTo>
                    <a:pt x="51033" y="25632"/>
                    <a:pt x="51264" y="25377"/>
                    <a:pt x="51264" y="25099"/>
                  </a:cubicBezTo>
                  <a:lnTo>
                    <a:pt x="5126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7074750" y="3719138"/>
              <a:ext cx="264200" cy="31425"/>
            </a:xfrm>
            <a:custGeom>
              <a:rect b="b" l="l" r="r" t="t"/>
              <a:pathLst>
                <a:path extrusionOk="0" h="1257" w="10568">
                  <a:moveTo>
                    <a:pt x="5270" y="0"/>
                  </a:moveTo>
                  <a:cubicBezTo>
                    <a:pt x="3893" y="0"/>
                    <a:pt x="2020" y="38"/>
                    <a:pt x="324" y="329"/>
                  </a:cubicBezTo>
                  <a:cubicBezTo>
                    <a:pt x="0" y="376"/>
                    <a:pt x="0" y="862"/>
                    <a:pt x="324" y="932"/>
                  </a:cubicBezTo>
                  <a:cubicBezTo>
                    <a:pt x="1680" y="1152"/>
                    <a:pt x="3517" y="1256"/>
                    <a:pt x="5330" y="1256"/>
                  </a:cubicBezTo>
                  <a:cubicBezTo>
                    <a:pt x="7144" y="1256"/>
                    <a:pt x="8934" y="1152"/>
                    <a:pt x="10197" y="955"/>
                  </a:cubicBezTo>
                  <a:cubicBezTo>
                    <a:pt x="10568" y="886"/>
                    <a:pt x="10568" y="353"/>
                    <a:pt x="10197" y="306"/>
                  </a:cubicBezTo>
                  <a:cubicBezTo>
                    <a:pt x="8807" y="74"/>
                    <a:pt x="7532" y="51"/>
                    <a:pt x="6512" y="5"/>
                  </a:cubicBezTo>
                  <a:cubicBezTo>
                    <a:pt x="6180" y="5"/>
                    <a:pt x="5756" y="0"/>
                    <a:pt x="527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7305900" y="3294738"/>
              <a:ext cx="132125" cy="214800"/>
            </a:xfrm>
            <a:custGeom>
              <a:rect b="b" l="l" r="r" t="t"/>
              <a:pathLst>
                <a:path extrusionOk="0" h="8592" w="5285">
                  <a:moveTo>
                    <a:pt x="2365" y="457"/>
                  </a:moveTo>
                  <a:cubicBezTo>
                    <a:pt x="3361" y="457"/>
                    <a:pt x="4474" y="1083"/>
                    <a:pt x="4729" y="2311"/>
                  </a:cubicBezTo>
                  <a:cubicBezTo>
                    <a:pt x="4798" y="2659"/>
                    <a:pt x="4798" y="3006"/>
                    <a:pt x="4729" y="3377"/>
                  </a:cubicBezTo>
                  <a:cubicBezTo>
                    <a:pt x="4618" y="3386"/>
                    <a:pt x="4483" y="3391"/>
                    <a:pt x="4336" y="3391"/>
                  </a:cubicBezTo>
                  <a:cubicBezTo>
                    <a:pt x="4080" y="3391"/>
                    <a:pt x="3788" y="3375"/>
                    <a:pt x="3524" y="3331"/>
                  </a:cubicBezTo>
                  <a:cubicBezTo>
                    <a:pt x="3524" y="3261"/>
                    <a:pt x="3500" y="3145"/>
                    <a:pt x="3500" y="3053"/>
                  </a:cubicBezTo>
                  <a:cubicBezTo>
                    <a:pt x="3454" y="2612"/>
                    <a:pt x="3454" y="2473"/>
                    <a:pt x="3408" y="2404"/>
                  </a:cubicBezTo>
                  <a:cubicBezTo>
                    <a:pt x="3338" y="2172"/>
                    <a:pt x="3153" y="2010"/>
                    <a:pt x="2921" y="1917"/>
                  </a:cubicBezTo>
                  <a:cubicBezTo>
                    <a:pt x="2794" y="1859"/>
                    <a:pt x="2655" y="1830"/>
                    <a:pt x="2518" y="1830"/>
                  </a:cubicBezTo>
                  <a:cubicBezTo>
                    <a:pt x="2382" y="1830"/>
                    <a:pt x="2249" y="1859"/>
                    <a:pt x="2133" y="1917"/>
                  </a:cubicBezTo>
                  <a:cubicBezTo>
                    <a:pt x="1693" y="2126"/>
                    <a:pt x="1693" y="2543"/>
                    <a:pt x="1670" y="2844"/>
                  </a:cubicBezTo>
                  <a:lnTo>
                    <a:pt x="1670" y="2937"/>
                  </a:lnTo>
                  <a:cubicBezTo>
                    <a:pt x="1623" y="3447"/>
                    <a:pt x="1623" y="4860"/>
                    <a:pt x="1670" y="5532"/>
                  </a:cubicBezTo>
                  <a:lnTo>
                    <a:pt x="1670" y="5556"/>
                  </a:lnTo>
                  <a:cubicBezTo>
                    <a:pt x="1785" y="6529"/>
                    <a:pt x="2295" y="6714"/>
                    <a:pt x="2527" y="6761"/>
                  </a:cubicBezTo>
                  <a:cubicBezTo>
                    <a:pt x="2578" y="6770"/>
                    <a:pt x="2629" y="6774"/>
                    <a:pt x="2679" y="6774"/>
                  </a:cubicBezTo>
                  <a:cubicBezTo>
                    <a:pt x="3024" y="6774"/>
                    <a:pt x="3359" y="6574"/>
                    <a:pt x="3500" y="6251"/>
                  </a:cubicBezTo>
                  <a:cubicBezTo>
                    <a:pt x="3639" y="5996"/>
                    <a:pt x="3663" y="5625"/>
                    <a:pt x="3663" y="5301"/>
                  </a:cubicBezTo>
                  <a:lnTo>
                    <a:pt x="4729" y="5301"/>
                  </a:lnTo>
                  <a:cubicBezTo>
                    <a:pt x="4752" y="5440"/>
                    <a:pt x="4775" y="5648"/>
                    <a:pt x="4775" y="5718"/>
                  </a:cubicBezTo>
                  <a:cubicBezTo>
                    <a:pt x="4798" y="5926"/>
                    <a:pt x="4775" y="6135"/>
                    <a:pt x="4729" y="6344"/>
                  </a:cubicBezTo>
                  <a:cubicBezTo>
                    <a:pt x="4469" y="7664"/>
                    <a:pt x="3381" y="8135"/>
                    <a:pt x="2445" y="8135"/>
                  </a:cubicBezTo>
                  <a:cubicBezTo>
                    <a:pt x="2379" y="8135"/>
                    <a:pt x="2313" y="8133"/>
                    <a:pt x="2249" y="8128"/>
                  </a:cubicBezTo>
                  <a:cubicBezTo>
                    <a:pt x="1438" y="8059"/>
                    <a:pt x="557" y="7641"/>
                    <a:pt x="534" y="6853"/>
                  </a:cubicBezTo>
                  <a:cubicBezTo>
                    <a:pt x="464" y="5764"/>
                    <a:pt x="464" y="4629"/>
                    <a:pt x="488" y="2311"/>
                  </a:cubicBezTo>
                  <a:cubicBezTo>
                    <a:pt x="511" y="1268"/>
                    <a:pt x="1113" y="573"/>
                    <a:pt x="2133" y="457"/>
                  </a:cubicBezTo>
                  <a:close/>
                  <a:moveTo>
                    <a:pt x="2365" y="0"/>
                  </a:moveTo>
                  <a:cubicBezTo>
                    <a:pt x="2263" y="0"/>
                    <a:pt x="2162" y="6"/>
                    <a:pt x="2064" y="17"/>
                  </a:cubicBezTo>
                  <a:cubicBezTo>
                    <a:pt x="1090" y="109"/>
                    <a:pt x="47" y="758"/>
                    <a:pt x="24" y="2311"/>
                  </a:cubicBezTo>
                  <a:cubicBezTo>
                    <a:pt x="1" y="4629"/>
                    <a:pt x="1" y="5787"/>
                    <a:pt x="70" y="6877"/>
                  </a:cubicBezTo>
                  <a:cubicBezTo>
                    <a:pt x="117" y="7780"/>
                    <a:pt x="997" y="8476"/>
                    <a:pt x="2203" y="8568"/>
                  </a:cubicBezTo>
                  <a:cubicBezTo>
                    <a:pt x="2272" y="8592"/>
                    <a:pt x="2365" y="8592"/>
                    <a:pt x="2434" y="8592"/>
                  </a:cubicBezTo>
                  <a:cubicBezTo>
                    <a:pt x="3616" y="8592"/>
                    <a:pt x="4891" y="7943"/>
                    <a:pt x="5192" y="6436"/>
                  </a:cubicBezTo>
                  <a:cubicBezTo>
                    <a:pt x="5239" y="6181"/>
                    <a:pt x="5262" y="5926"/>
                    <a:pt x="5239" y="5695"/>
                  </a:cubicBezTo>
                  <a:cubicBezTo>
                    <a:pt x="5192" y="4837"/>
                    <a:pt x="5007" y="4837"/>
                    <a:pt x="4891" y="4837"/>
                  </a:cubicBezTo>
                  <a:lnTo>
                    <a:pt x="3454" y="4837"/>
                  </a:lnTo>
                  <a:cubicBezTo>
                    <a:pt x="3338" y="4837"/>
                    <a:pt x="3245" y="4907"/>
                    <a:pt x="3222" y="5023"/>
                  </a:cubicBezTo>
                  <a:cubicBezTo>
                    <a:pt x="3222" y="5046"/>
                    <a:pt x="3222" y="5092"/>
                    <a:pt x="3222" y="5162"/>
                  </a:cubicBezTo>
                  <a:cubicBezTo>
                    <a:pt x="3222" y="5347"/>
                    <a:pt x="3199" y="5811"/>
                    <a:pt x="3106" y="6042"/>
                  </a:cubicBezTo>
                  <a:cubicBezTo>
                    <a:pt x="3028" y="6200"/>
                    <a:pt x="2865" y="6307"/>
                    <a:pt x="2690" y="6307"/>
                  </a:cubicBezTo>
                  <a:cubicBezTo>
                    <a:pt x="2659" y="6307"/>
                    <a:pt x="2628" y="6304"/>
                    <a:pt x="2597" y="6297"/>
                  </a:cubicBezTo>
                  <a:cubicBezTo>
                    <a:pt x="2342" y="6251"/>
                    <a:pt x="2179" y="5973"/>
                    <a:pt x="2133" y="5509"/>
                  </a:cubicBezTo>
                  <a:cubicBezTo>
                    <a:pt x="2064" y="4837"/>
                    <a:pt x="2087" y="3447"/>
                    <a:pt x="2133" y="2960"/>
                  </a:cubicBezTo>
                  <a:lnTo>
                    <a:pt x="2133" y="2867"/>
                  </a:lnTo>
                  <a:cubicBezTo>
                    <a:pt x="2133" y="2543"/>
                    <a:pt x="2156" y="2404"/>
                    <a:pt x="2318" y="2334"/>
                  </a:cubicBezTo>
                  <a:cubicBezTo>
                    <a:pt x="2395" y="2309"/>
                    <a:pt x="2478" y="2290"/>
                    <a:pt x="2561" y="2290"/>
                  </a:cubicBezTo>
                  <a:cubicBezTo>
                    <a:pt x="2629" y="2290"/>
                    <a:pt x="2696" y="2303"/>
                    <a:pt x="2759" y="2334"/>
                  </a:cubicBezTo>
                  <a:cubicBezTo>
                    <a:pt x="2875" y="2381"/>
                    <a:pt x="2944" y="2473"/>
                    <a:pt x="2967" y="2543"/>
                  </a:cubicBezTo>
                  <a:cubicBezTo>
                    <a:pt x="2991" y="2612"/>
                    <a:pt x="3014" y="2890"/>
                    <a:pt x="3037" y="3099"/>
                  </a:cubicBezTo>
                  <a:cubicBezTo>
                    <a:pt x="3083" y="3678"/>
                    <a:pt x="3106" y="3725"/>
                    <a:pt x="3292" y="3771"/>
                  </a:cubicBezTo>
                  <a:cubicBezTo>
                    <a:pt x="3631" y="3825"/>
                    <a:pt x="4018" y="3848"/>
                    <a:pt x="4355" y="3848"/>
                  </a:cubicBezTo>
                  <a:cubicBezTo>
                    <a:pt x="4594" y="3848"/>
                    <a:pt x="4807" y="3837"/>
                    <a:pt x="4960" y="3817"/>
                  </a:cubicBezTo>
                  <a:cubicBezTo>
                    <a:pt x="5053" y="3794"/>
                    <a:pt x="5123" y="3725"/>
                    <a:pt x="5146" y="3632"/>
                  </a:cubicBezTo>
                  <a:cubicBezTo>
                    <a:pt x="5262" y="3169"/>
                    <a:pt x="5285" y="2682"/>
                    <a:pt x="5192" y="2218"/>
                  </a:cubicBezTo>
                  <a:cubicBezTo>
                    <a:pt x="4872" y="746"/>
                    <a:pt x="3549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7447850" y="3300013"/>
              <a:ext cx="66075" cy="206625"/>
            </a:xfrm>
            <a:custGeom>
              <a:rect b="b" l="l" r="r" t="t"/>
              <a:pathLst>
                <a:path extrusionOk="0" h="8265" w="2643">
                  <a:moveTo>
                    <a:pt x="696" y="455"/>
                  </a:moveTo>
                  <a:cubicBezTo>
                    <a:pt x="1021" y="478"/>
                    <a:pt x="1646" y="501"/>
                    <a:pt x="2156" y="501"/>
                  </a:cubicBezTo>
                  <a:cubicBezTo>
                    <a:pt x="2133" y="1498"/>
                    <a:pt x="2040" y="5507"/>
                    <a:pt x="2156" y="7732"/>
                  </a:cubicBezTo>
                  <a:cubicBezTo>
                    <a:pt x="1855" y="7755"/>
                    <a:pt x="1229" y="7778"/>
                    <a:pt x="627" y="7801"/>
                  </a:cubicBezTo>
                  <a:cubicBezTo>
                    <a:pt x="603" y="6781"/>
                    <a:pt x="488" y="2633"/>
                    <a:pt x="696" y="455"/>
                  </a:cubicBezTo>
                  <a:close/>
                  <a:moveTo>
                    <a:pt x="594" y="0"/>
                  </a:moveTo>
                  <a:cubicBezTo>
                    <a:pt x="488" y="0"/>
                    <a:pt x="473" y="6"/>
                    <a:pt x="464" y="14"/>
                  </a:cubicBezTo>
                  <a:cubicBezTo>
                    <a:pt x="348" y="14"/>
                    <a:pt x="256" y="107"/>
                    <a:pt x="256" y="223"/>
                  </a:cubicBezTo>
                  <a:cubicBezTo>
                    <a:pt x="1" y="2679"/>
                    <a:pt x="163" y="7987"/>
                    <a:pt x="163" y="8033"/>
                  </a:cubicBezTo>
                  <a:cubicBezTo>
                    <a:pt x="163" y="8149"/>
                    <a:pt x="279" y="8265"/>
                    <a:pt x="395" y="8265"/>
                  </a:cubicBezTo>
                  <a:cubicBezTo>
                    <a:pt x="2365" y="8195"/>
                    <a:pt x="2457" y="8172"/>
                    <a:pt x="2504" y="8126"/>
                  </a:cubicBezTo>
                  <a:cubicBezTo>
                    <a:pt x="2573" y="8079"/>
                    <a:pt x="2620" y="8010"/>
                    <a:pt x="2620" y="7917"/>
                  </a:cubicBezTo>
                  <a:cubicBezTo>
                    <a:pt x="2481" y="5460"/>
                    <a:pt x="2620" y="339"/>
                    <a:pt x="2643" y="292"/>
                  </a:cubicBezTo>
                  <a:cubicBezTo>
                    <a:pt x="2643" y="177"/>
                    <a:pt x="2527" y="61"/>
                    <a:pt x="2411" y="61"/>
                  </a:cubicBezTo>
                  <a:cubicBezTo>
                    <a:pt x="1236" y="17"/>
                    <a:pt x="778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7526075" y="3299263"/>
              <a:ext cx="126325" cy="206225"/>
            </a:xfrm>
            <a:custGeom>
              <a:rect b="b" l="l" r="r" t="t"/>
              <a:pathLst>
                <a:path extrusionOk="0" h="8249" w="5053">
                  <a:moveTo>
                    <a:pt x="4074" y="473"/>
                  </a:moveTo>
                  <a:cubicBezTo>
                    <a:pt x="4253" y="473"/>
                    <a:pt x="4427" y="485"/>
                    <a:pt x="4589" y="508"/>
                  </a:cubicBezTo>
                  <a:cubicBezTo>
                    <a:pt x="4589" y="2941"/>
                    <a:pt x="4589" y="4818"/>
                    <a:pt x="4589" y="6070"/>
                  </a:cubicBezTo>
                  <a:lnTo>
                    <a:pt x="4589" y="7530"/>
                  </a:lnTo>
                  <a:cubicBezTo>
                    <a:pt x="4589" y="7623"/>
                    <a:pt x="4589" y="7715"/>
                    <a:pt x="4589" y="7785"/>
                  </a:cubicBezTo>
                  <a:lnTo>
                    <a:pt x="3616" y="7785"/>
                  </a:lnTo>
                  <a:cubicBezTo>
                    <a:pt x="2063" y="4100"/>
                    <a:pt x="2063" y="4100"/>
                    <a:pt x="1878" y="4100"/>
                  </a:cubicBezTo>
                  <a:cubicBezTo>
                    <a:pt x="1808" y="4100"/>
                    <a:pt x="1762" y="4123"/>
                    <a:pt x="1715" y="4169"/>
                  </a:cubicBezTo>
                  <a:cubicBezTo>
                    <a:pt x="1553" y="4332"/>
                    <a:pt x="1576" y="6951"/>
                    <a:pt x="1576" y="7785"/>
                  </a:cubicBezTo>
                  <a:cubicBezTo>
                    <a:pt x="1298" y="7785"/>
                    <a:pt x="858" y="7785"/>
                    <a:pt x="510" y="7762"/>
                  </a:cubicBezTo>
                  <a:cubicBezTo>
                    <a:pt x="487" y="4309"/>
                    <a:pt x="557" y="1365"/>
                    <a:pt x="580" y="577"/>
                  </a:cubicBezTo>
                  <a:lnTo>
                    <a:pt x="1530" y="531"/>
                  </a:lnTo>
                  <a:cubicBezTo>
                    <a:pt x="1692" y="902"/>
                    <a:pt x="2040" y="1597"/>
                    <a:pt x="2318" y="2153"/>
                  </a:cubicBezTo>
                  <a:cubicBezTo>
                    <a:pt x="3060" y="3706"/>
                    <a:pt x="3060" y="3706"/>
                    <a:pt x="3245" y="3706"/>
                  </a:cubicBezTo>
                  <a:cubicBezTo>
                    <a:pt x="3361" y="3706"/>
                    <a:pt x="3454" y="3590"/>
                    <a:pt x="3454" y="3474"/>
                  </a:cubicBezTo>
                  <a:cubicBezTo>
                    <a:pt x="3477" y="3451"/>
                    <a:pt x="3477" y="2176"/>
                    <a:pt x="3523" y="508"/>
                  </a:cubicBezTo>
                  <a:cubicBezTo>
                    <a:pt x="3709" y="485"/>
                    <a:pt x="3894" y="473"/>
                    <a:pt x="4074" y="473"/>
                  </a:cubicBezTo>
                  <a:close/>
                  <a:moveTo>
                    <a:pt x="4048" y="1"/>
                  </a:moveTo>
                  <a:cubicBezTo>
                    <a:pt x="3787" y="1"/>
                    <a:pt x="3520" y="24"/>
                    <a:pt x="3268" y="67"/>
                  </a:cubicBezTo>
                  <a:cubicBezTo>
                    <a:pt x="3152" y="91"/>
                    <a:pt x="3083" y="183"/>
                    <a:pt x="3083" y="299"/>
                  </a:cubicBezTo>
                  <a:cubicBezTo>
                    <a:pt x="3036" y="1203"/>
                    <a:pt x="3036" y="1991"/>
                    <a:pt x="3013" y="2570"/>
                  </a:cubicBezTo>
                  <a:cubicBezTo>
                    <a:pt x="2619" y="1736"/>
                    <a:pt x="2017" y="508"/>
                    <a:pt x="1901" y="207"/>
                  </a:cubicBezTo>
                  <a:cubicBezTo>
                    <a:pt x="1878" y="114"/>
                    <a:pt x="1785" y="67"/>
                    <a:pt x="1692" y="67"/>
                  </a:cubicBezTo>
                  <a:lnTo>
                    <a:pt x="348" y="114"/>
                  </a:lnTo>
                  <a:cubicBezTo>
                    <a:pt x="209" y="114"/>
                    <a:pt x="116" y="230"/>
                    <a:pt x="116" y="346"/>
                  </a:cubicBezTo>
                  <a:cubicBezTo>
                    <a:pt x="116" y="369"/>
                    <a:pt x="1" y="3845"/>
                    <a:pt x="47" y="7993"/>
                  </a:cubicBezTo>
                  <a:cubicBezTo>
                    <a:pt x="47" y="8132"/>
                    <a:pt x="163" y="8225"/>
                    <a:pt x="279" y="8225"/>
                  </a:cubicBezTo>
                  <a:cubicBezTo>
                    <a:pt x="788" y="8225"/>
                    <a:pt x="1808" y="8248"/>
                    <a:pt x="1808" y="8248"/>
                  </a:cubicBezTo>
                  <a:cubicBezTo>
                    <a:pt x="1878" y="8248"/>
                    <a:pt x="1947" y="8225"/>
                    <a:pt x="1970" y="8179"/>
                  </a:cubicBezTo>
                  <a:cubicBezTo>
                    <a:pt x="2017" y="8132"/>
                    <a:pt x="2040" y="8063"/>
                    <a:pt x="2040" y="7993"/>
                  </a:cubicBezTo>
                  <a:cubicBezTo>
                    <a:pt x="2017" y="7553"/>
                    <a:pt x="2040" y="6209"/>
                    <a:pt x="2063" y="5282"/>
                  </a:cubicBezTo>
                  <a:cubicBezTo>
                    <a:pt x="2388" y="6070"/>
                    <a:pt x="2897" y="7252"/>
                    <a:pt x="3245" y="8109"/>
                  </a:cubicBezTo>
                  <a:cubicBezTo>
                    <a:pt x="3291" y="8179"/>
                    <a:pt x="3361" y="8248"/>
                    <a:pt x="3454" y="8248"/>
                  </a:cubicBezTo>
                  <a:lnTo>
                    <a:pt x="4821" y="8248"/>
                  </a:lnTo>
                  <a:lnTo>
                    <a:pt x="4821" y="8017"/>
                  </a:lnTo>
                  <a:lnTo>
                    <a:pt x="5053" y="8017"/>
                  </a:lnTo>
                  <a:cubicBezTo>
                    <a:pt x="5053" y="7993"/>
                    <a:pt x="5053" y="5398"/>
                    <a:pt x="5053" y="299"/>
                  </a:cubicBezTo>
                  <a:cubicBezTo>
                    <a:pt x="5053" y="207"/>
                    <a:pt x="4960" y="91"/>
                    <a:pt x="4867" y="91"/>
                  </a:cubicBezTo>
                  <a:cubicBezTo>
                    <a:pt x="4623" y="30"/>
                    <a:pt x="4339" y="1"/>
                    <a:pt x="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7665125" y="3302688"/>
              <a:ext cx="129225" cy="201625"/>
            </a:xfrm>
            <a:custGeom>
              <a:rect b="b" l="l" r="r" t="t"/>
              <a:pathLst>
                <a:path extrusionOk="0" h="8065" w="5169">
                  <a:moveTo>
                    <a:pt x="4192" y="457"/>
                  </a:moveTo>
                  <a:cubicBezTo>
                    <a:pt x="4377" y="457"/>
                    <a:pt x="4529" y="459"/>
                    <a:pt x="4636" y="464"/>
                  </a:cubicBezTo>
                  <a:lnTo>
                    <a:pt x="4636" y="1599"/>
                  </a:lnTo>
                  <a:cubicBezTo>
                    <a:pt x="4357" y="1622"/>
                    <a:pt x="4079" y="1622"/>
                    <a:pt x="3801" y="1645"/>
                  </a:cubicBezTo>
                  <a:cubicBezTo>
                    <a:pt x="3199" y="1669"/>
                    <a:pt x="2573" y="1669"/>
                    <a:pt x="1994" y="1738"/>
                  </a:cubicBezTo>
                  <a:lnTo>
                    <a:pt x="1970" y="1738"/>
                  </a:lnTo>
                  <a:cubicBezTo>
                    <a:pt x="1901" y="1738"/>
                    <a:pt x="1831" y="1761"/>
                    <a:pt x="1785" y="1808"/>
                  </a:cubicBezTo>
                  <a:cubicBezTo>
                    <a:pt x="1739" y="1854"/>
                    <a:pt x="1716" y="1924"/>
                    <a:pt x="1716" y="1970"/>
                  </a:cubicBezTo>
                  <a:cubicBezTo>
                    <a:pt x="1739" y="2410"/>
                    <a:pt x="1739" y="3245"/>
                    <a:pt x="1739" y="3245"/>
                  </a:cubicBezTo>
                  <a:cubicBezTo>
                    <a:pt x="1739" y="3314"/>
                    <a:pt x="1762" y="3384"/>
                    <a:pt x="1808" y="3430"/>
                  </a:cubicBezTo>
                  <a:cubicBezTo>
                    <a:pt x="1855" y="3453"/>
                    <a:pt x="1901" y="3499"/>
                    <a:pt x="1947" y="3499"/>
                  </a:cubicBezTo>
                  <a:cubicBezTo>
                    <a:pt x="2249" y="3523"/>
                    <a:pt x="2573" y="3523"/>
                    <a:pt x="2874" y="3523"/>
                  </a:cubicBezTo>
                  <a:lnTo>
                    <a:pt x="3106" y="3523"/>
                  </a:lnTo>
                  <a:cubicBezTo>
                    <a:pt x="3129" y="3847"/>
                    <a:pt x="3152" y="4357"/>
                    <a:pt x="3152" y="4658"/>
                  </a:cubicBezTo>
                  <a:lnTo>
                    <a:pt x="1994" y="4728"/>
                  </a:lnTo>
                  <a:cubicBezTo>
                    <a:pt x="1878" y="4728"/>
                    <a:pt x="1785" y="4820"/>
                    <a:pt x="1785" y="4960"/>
                  </a:cubicBezTo>
                  <a:cubicBezTo>
                    <a:pt x="1785" y="5423"/>
                    <a:pt x="1785" y="6211"/>
                    <a:pt x="1785" y="6304"/>
                  </a:cubicBezTo>
                  <a:cubicBezTo>
                    <a:pt x="1785" y="6373"/>
                    <a:pt x="1808" y="6443"/>
                    <a:pt x="1855" y="6489"/>
                  </a:cubicBezTo>
                  <a:cubicBezTo>
                    <a:pt x="1901" y="6535"/>
                    <a:pt x="1970" y="6559"/>
                    <a:pt x="2017" y="6559"/>
                  </a:cubicBezTo>
                  <a:cubicBezTo>
                    <a:pt x="2527" y="6559"/>
                    <a:pt x="3291" y="6582"/>
                    <a:pt x="3894" y="6605"/>
                  </a:cubicBezTo>
                  <a:lnTo>
                    <a:pt x="4659" y="6605"/>
                  </a:lnTo>
                  <a:cubicBezTo>
                    <a:pt x="4682" y="6883"/>
                    <a:pt x="4659" y="7323"/>
                    <a:pt x="4612" y="7601"/>
                  </a:cubicBezTo>
                  <a:lnTo>
                    <a:pt x="557" y="7601"/>
                  </a:lnTo>
                  <a:cubicBezTo>
                    <a:pt x="557" y="6837"/>
                    <a:pt x="534" y="6095"/>
                    <a:pt x="510" y="5353"/>
                  </a:cubicBezTo>
                  <a:cubicBezTo>
                    <a:pt x="487" y="3708"/>
                    <a:pt x="464" y="2155"/>
                    <a:pt x="557" y="556"/>
                  </a:cubicBezTo>
                  <a:cubicBezTo>
                    <a:pt x="1739" y="499"/>
                    <a:pt x="3329" y="457"/>
                    <a:pt x="4192" y="457"/>
                  </a:cubicBezTo>
                  <a:close/>
                  <a:moveTo>
                    <a:pt x="3717" y="0"/>
                  </a:moveTo>
                  <a:cubicBezTo>
                    <a:pt x="2334" y="0"/>
                    <a:pt x="356" y="93"/>
                    <a:pt x="325" y="93"/>
                  </a:cubicBezTo>
                  <a:cubicBezTo>
                    <a:pt x="209" y="116"/>
                    <a:pt x="116" y="209"/>
                    <a:pt x="93" y="324"/>
                  </a:cubicBezTo>
                  <a:cubicBezTo>
                    <a:pt x="1" y="2016"/>
                    <a:pt x="24" y="3708"/>
                    <a:pt x="70" y="5353"/>
                  </a:cubicBezTo>
                  <a:cubicBezTo>
                    <a:pt x="70" y="6165"/>
                    <a:pt x="93" y="6999"/>
                    <a:pt x="93" y="7810"/>
                  </a:cubicBezTo>
                  <a:cubicBezTo>
                    <a:pt x="93" y="7949"/>
                    <a:pt x="186" y="8042"/>
                    <a:pt x="302" y="8042"/>
                  </a:cubicBezTo>
                  <a:cubicBezTo>
                    <a:pt x="1020" y="8065"/>
                    <a:pt x="2017" y="8065"/>
                    <a:pt x="3060" y="8065"/>
                  </a:cubicBezTo>
                  <a:lnTo>
                    <a:pt x="4798" y="8065"/>
                  </a:lnTo>
                  <a:cubicBezTo>
                    <a:pt x="4914" y="8065"/>
                    <a:pt x="5006" y="7995"/>
                    <a:pt x="5030" y="7903"/>
                  </a:cubicBezTo>
                  <a:cubicBezTo>
                    <a:pt x="5053" y="7810"/>
                    <a:pt x="5169" y="6790"/>
                    <a:pt x="5099" y="6396"/>
                  </a:cubicBezTo>
                  <a:lnTo>
                    <a:pt x="5122" y="6396"/>
                  </a:lnTo>
                  <a:cubicBezTo>
                    <a:pt x="5122" y="6251"/>
                    <a:pt x="5010" y="6161"/>
                    <a:pt x="4887" y="6161"/>
                  </a:cubicBezTo>
                  <a:cubicBezTo>
                    <a:pt x="4873" y="6161"/>
                    <a:pt x="4858" y="6162"/>
                    <a:pt x="4844" y="6165"/>
                  </a:cubicBezTo>
                  <a:cubicBezTo>
                    <a:pt x="4751" y="6165"/>
                    <a:pt x="4334" y="6141"/>
                    <a:pt x="3917" y="6141"/>
                  </a:cubicBezTo>
                  <a:cubicBezTo>
                    <a:pt x="3384" y="6118"/>
                    <a:pt x="2735" y="6118"/>
                    <a:pt x="2249" y="6095"/>
                  </a:cubicBezTo>
                  <a:cubicBezTo>
                    <a:pt x="2249" y="5910"/>
                    <a:pt x="2249" y="5608"/>
                    <a:pt x="2249" y="5168"/>
                  </a:cubicBezTo>
                  <a:lnTo>
                    <a:pt x="3407" y="5122"/>
                  </a:lnTo>
                  <a:cubicBezTo>
                    <a:pt x="3523" y="5099"/>
                    <a:pt x="3616" y="5006"/>
                    <a:pt x="3616" y="4867"/>
                  </a:cubicBezTo>
                  <a:cubicBezTo>
                    <a:pt x="3616" y="4820"/>
                    <a:pt x="3593" y="3615"/>
                    <a:pt x="3546" y="3291"/>
                  </a:cubicBezTo>
                  <a:cubicBezTo>
                    <a:pt x="3546" y="3175"/>
                    <a:pt x="3454" y="3082"/>
                    <a:pt x="3315" y="3059"/>
                  </a:cubicBezTo>
                  <a:lnTo>
                    <a:pt x="2179" y="3059"/>
                  </a:lnTo>
                  <a:cubicBezTo>
                    <a:pt x="2179" y="2827"/>
                    <a:pt x="2179" y="2457"/>
                    <a:pt x="2179" y="2178"/>
                  </a:cubicBezTo>
                  <a:cubicBezTo>
                    <a:pt x="2712" y="2132"/>
                    <a:pt x="3291" y="2109"/>
                    <a:pt x="3824" y="2109"/>
                  </a:cubicBezTo>
                  <a:cubicBezTo>
                    <a:pt x="4195" y="2086"/>
                    <a:pt x="4543" y="2086"/>
                    <a:pt x="4867" y="2063"/>
                  </a:cubicBezTo>
                  <a:cubicBezTo>
                    <a:pt x="5006" y="2063"/>
                    <a:pt x="5099" y="1947"/>
                    <a:pt x="5099" y="1808"/>
                  </a:cubicBezTo>
                  <a:lnTo>
                    <a:pt x="5099" y="255"/>
                  </a:lnTo>
                  <a:cubicBezTo>
                    <a:pt x="5099" y="209"/>
                    <a:pt x="5076" y="139"/>
                    <a:pt x="5030" y="93"/>
                  </a:cubicBezTo>
                  <a:cubicBezTo>
                    <a:pt x="4952" y="23"/>
                    <a:pt x="4409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7807075" y="3303263"/>
              <a:ext cx="126325" cy="202225"/>
            </a:xfrm>
            <a:custGeom>
              <a:rect b="b" l="l" r="r" t="t"/>
              <a:pathLst>
                <a:path extrusionOk="0" h="8089" w="5053">
                  <a:moveTo>
                    <a:pt x="4543" y="441"/>
                  </a:moveTo>
                  <a:cubicBezTo>
                    <a:pt x="4543" y="1043"/>
                    <a:pt x="4543" y="1622"/>
                    <a:pt x="4566" y="2179"/>
                  </a:cubicBezTo>
                  <a:cubicBezTo>
                    <a:pt x="4566" y="2897"/>
                    <a:pt x="4589" y="3616"/>
                    <a:pt x="4543" y="4357"/>
                  </a:cubicBezTo>
                  <a:lnTo>
                    <a:pt x="4520" y="7625"/>
                  </a:lnTo>
                  <a:lnTo>
                    <a:pt x="3523" y="7625"/>
                  </a:lnTo>
                  <a:cubicBezTo>
                    <a:pt x="3500" y="7231"/>
                    <a:pt x="3500" y="6814"/>
                    <a:pt x="3500" y="6373"/>
                  </a:cubicBezTo>
                  <a:cubicBezTo>
                    <a:pt x="3477" y="5377"/>
                    <a:pt x="3477" y="4357"/>
                    <a:pt x="3384" y="3569"/>
                  </a:cubicBezTo>
                  <a:cubicBezTo>
                    <a:pt x="3361" y="3476"/>
                    <a:pt x="3291" y="3384"/>
                    <a:pt x="3199" y="3361"/>
                  </a:cubicBezTo>
                  <a:cubicBezTo>
                    <a:pt x="3183" y="3357"/>
                    <a:pt x="3167" y="3355"/>
                    <a:pt x="3151" y="3355"/>
                  </a:cubicBezTo>
                  <a:cubicBezTo>
                    <a:pt x="3075" y="3355"/>
                    <a:pt x="3001" y="3400"/>
                    <a:pt x="2944" y="3476"/>
                  </a:cubicBezTo>
                  <a:cubicBezTo>
                    <a:pt x="2851" y="3616"/>
                    <a:pt x="2735" y="3940"/>
                    <a:pt x="2596" y="4311"/>
                  </a:cubicBezTo>
                  <a:cubicBezTo>
                    <a:pt x="2550" y="4450"/>
                    <a:pt x="2480" y="4612"/>
                    <a:pt x="2434" y="4774"/>
                  </a:cubicBezTo>
                  <a:cubicBezTo>
                    <a:pt x="2341" y="4589"/>
                    <a:pt x="2225" y="4288"/>
                    <a:pt x="2063" y="3778"/>
                  </a:cubicBezTo>
                  <a:cubicBezTo>
                    <a:pt x="1994" y="3546"/>
                    <a:pt x="1947" y="3453"/>
                    <a:pt x="1785" y="3430"/>
                  </a:cubicBezTo>
                  <a:cubicBezTo>
                    <a:pt x="1669" y="3430"/>
                    <a:pt x="1553" y="3523"/>
                    <a:pt x="1553" y="3639"/>
                  </a:cubicBezTo>
                  <a:cubicBezTo>
                    <a:pt x="1437" y="5006"/>
                    <a:pt x="1484" y="6373"/>
                    <a:pt x="1576" y="7602"/>
                  </a:cubicBezTo>
                  <a:cubicBezTo>
                    <a:pt x="1368" y="7602"/>
                    <a:pt x="1090" y="7602"/>
                    <a:pt x="858" y="7578"/>
                  </a:cubicBezTo>
                  <a:lnTo>
                    <a:pt x="464" y="7578"/>
                  </a:lnTo>
                  <a:cubicBezTo>
                    <a:pt x="464" y="6976"/>
                    <a:pt x="441" y="5076"/>
                    <a:pt x="464" y="556"/>
                  </a:cubicBezTo>
                  <a:lnTo>
                    <a:pt x="997" y="533"/>
                  </a:lnTo>
                  <a:cubicBezTo>
                    <a:pt x="1275" y="533"/>
                    <a:pt x="1484" y="533"/>
                    <a:pt x="1623" y="510"/>
                  </a:cubicBezTo>
                  <a:cubicBezTo>
                    <a:pt x="1808" y="788"/>
                    <a:pt x="2063" y="1483"/>
                    <a:pt x="2202" y="1785"/>
                  </a:cubicBezTo>
                  <a:cubicBezTo>
                    <a:pt x="2341" y="2132"/>
                    <a:pt x="2364" y="2202"/>
                    <a:pt x="2527" y="2202"/>
                  </a:cubicBezTo>
                  <a:cubicBezTo>
                    <a:pt x="2619" y="2202"/>
                    <a:pt x="2712" y="2132"/>
                    <a:pt x="2735" y="2040"/>
                  </a:cubicBezTo>
                  <a:cubicBezTo>
                    <a:pt x="2921" y="1507"/>
                    <a:pt x="3199" y="765"/>
                    <a:pt x="3315" y="487"/>
                  </a:cubicBezTo>
                  <a:cubicBezTo>
                    <a:pt x="3569" y="487"/>
                    <a:pt x="4149" y="464"/>
                    <a:pt x="4543" y="441"/>
                  </a:cubicBezTo>
                  <a:close/>
                  <a:moveTo>
                    <a:pt x="4798" y="0"/>
                  </a:moveTo>
                  <a:cubicBezTo>
                    <a:pt x="4334" y="0"/>
                    <a:pt x="3199" y="23"/>
                    <a:pt x="3175" y="23"/>
                  </a:cubicBezTo>
                  <a:cubicBezTo>
                    <a:pt x="2990" y="23"/>
                    <a:pt x="2990" y="23"/>
                    <a:pt x="2503" y="1344"/>
                  </a:cubicBezTo>
                  <a:cubicBezTo>
                    <a:pt x="2295" y="811"/>
                    <a:pt x="2086" y="325"/>
                    <a:pt x="1901" y="139"/>
                  </a:cubicBezTo>
                  <a:cubicBezTo>
                    <a:pt x="1854" y="93"/>
                    <a:pt x="1785" y="47"/>
                    <a:pt x="1715" y="47"/>
                  </a:cubicBezTo>
                  <a:cubicBezTo>
                    <a:pt x="1646" y="47"/>
                    <a:pt x="232" y="116"/>
                    <a:pt x="232" y="116"/>
                  </a:cubicBezTo>
                  <a:cubicBezTo>
                    <a:pt x="116" y="116"/>
                    <a:pt x="0" y="209"/>
                    <a:pt x="0" y="348"/>
                  </a:cubicBezTo>
                  <a:cubicBezTo>
                    <a:pt x="0" y="2063"/>
                    <a:pt x="0" y="3407"/>
                    <a:pt x="0" y="4450"/>
                  </a:cubicBezTo>
                  <a:cubicBezTo>
                    <a:pt x="0" y="7022"/>
                    <a:pt x="24" y="7810"/>
                    <a:pt x="24" y="7833"/>
                  </a:cubicBezTo>
                  <a:cubicBezTo>
                    <a:pt x="24" y="7833"/>
                    <a:pt x="24" y="7857"/>
                    <a:pt x="24" y="7857"/>
                  </a:cubicBezTo>
                  <a:cubicBezTo>
                    <a:pt x="44" y="7960"/>
                    <a:pt x="140" y="8046"/>
                    <a:pt x="242" y="8046"/>
                  </a:cubicBezTo>
                  <a:cubicBezTo>
                    <a:pt x="254" y="8046"/>
                    <a:pt x="266" y="8044"/>
                    <a:pt x="279" y="8042"/>
                  </a:cubicBezTo>
                  <a:lnTo>
                    <a:pt x="835" y="8042"/>
                  </a:lnTo>
                  <a:cubicBezTo>
                    <a:pt x="1032" y="8054"/>
                    <a:pt x="1235" y="8059"/>
                    <a:pt x="1411" y="8059"/>
                  </a:cubicBezTo>
                  <a:cubicBezTo>
                    <a:pt x="1588" y="8059"/>
                    <a:pt x="1739" y="8054"/>
                    <a:pt x="1831" y="8042"/>
                  </a:cubicBezTo>
                  <a:cubicBezTo>
                    <a:pt x="1970" y="8042"/>
                    <a:pt x="2040" y="7926"/>
                    <a:pt x="2040" y="7810"/>
                  </a:cubicBezTo>
                  <a:cubicBezTo>
                    <a:pt x="1994" y="6883"/>
                    <a:pt x="1924" y="5840"/>
                    <a:pt x="1947" y="4821"/>
                  </a:cubicBezTo>
                  <a:lnTo>
                    <a:pt x="1947" y="4821"/>
                  </a:lnTo>
                  <a:cubicBezTo>
                    <a:pt x="2156" y="5307"/>
                    <a:pt x="2295" y="5400"/>
                    <a:pt x="2457" y="5423"/>
                  </a:cubicBezTo>
                  <a:cubicBezTo>
                    <a:pt x="2666" y="5423"/>
                    <a:pt x="2758" y="5215"/>
                    <a:pt x="2990" y="4589"/>
                  </a:cubicBezTo>
                  <a:cubicBezTo>
                    <a:pt x="3013" y="5145"/>
                    <a:pt x="3036" y="5771"/>
                    <a:pt x="3036" y="6373"/>
                  </a:cubicBezTo>
                  <a:cubicBezTo>
                    <a:pt x="3036" y="6906"/>
                    <a:pt x="3060" y="7416"/>
                    <a:pt x="3083" y="7857"/>
                  </a:cubicBezTo>
                  <a:cubicBezTo>
                    <a:pt x="3083" y="7972"/>
                    <a:pt x="3175" y="8088"/>
                    <a:pt x="3291" y="8088"/>
                  </a:cubicBezTo>
                  <a:lnTo>
                    <a:pt x="4751" y="8088"/>
                  </a:lnTo>
                  <a:cubicBezTo>
                    <a:pt x="4798" y="8088"/>
                    <a:pt x="4867" y="8065"/>
                    <a:pt x="4914" y="8019"/>
                  </a:cubicBezTo>
                  <a:cubicBezTo>
                    <a:pt x="4960" y="7972"/>
                    <a:pt x="4983" y="7926"/>
                    <a:pt x="4983" y="7857"/>
                  </a:cubicBezTo>
                  <a:lnTo>
                    <a:pt x="5006" y="4380"/>
                  </a:lnTo>
                  <a:cubicBezTo>
                    <a:pt x="5053" y="3639"/>
                    <a:pt x="5029" y="2897"/>
                    <a:pt x="5029" y="2179"/>
                  </a:cubicBezTo>
                  <a:cubicBezTo>
                    <a:pt x="5006" y="1530"/>
                    <a:pt x="5006" y="881"/>
                    <a:pt x="5029" y="232"/>
                  </a:cubicBezTo>
                  <a:cubicBezTo>
                    <a:pt x="5029" y="162"/>
                    <a:pt x="5006" y="116"/>
                    <a:pt x="4960" y="70"/>
                  </a:cubicBezTo>
                  <a:cubicBezTo>
                    <a:pt x="4914" y="23"/>
                    <a:pt x="4844" y="0"/>
                    <a:pt x="4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7946125" y="3300938"/>
              <a:ext cx="130375" cy="203975"/>
            </a:xfrm>
            <a:custGeom>
              <a:rect b="b" l="l" r="r" t="t"/>
              <a:pathLst>
                <a:path extrusionOk="0" h="8159" w="5215">
                  <a:moveTo>
                    <a:pt x="3083" y="464"/>
                  </a:moveTo>
                  <a:cubicBezTo>
                    <a:pt x="4195" y="5261"/>
                    <a:pt x="4265" y="5609"/>
                    <a:pt x="4357" y="6072"/>
                  </a:cubicBezTo>
                  <a:cubicBezTo>
                    <a:pt x="4404" y="6350"/>
                    <a:pt x="4450" y="6629"/>
                    <a:pt x="4705" y="7695"/>
                  </a:cubicBezTo>
                  <a:lnTo>
                    <a:pt x="3685" y="7671"/>
                  </a:lnTo>
                  <a:lnTo>
                    <a:pt x="3222" y="6049"/>
                  </a:lnTo>
                  <a:cubicBezTo>
                    <a:pt x="3176" y="5957"/>
                    <a:pt x="3106" y="5887"/>
                    <a:pt x="2990" y="5887"/>
                  </a:cubicBezTo>
                  <a:lnTo>
                    <a:pt x="2318" y="5887"/>
                  </a:lnTo>
                  <a:cubicBezTo>
                    <a:pt x="2202" y="5887"/>
                    <a:pt x="2133" y="5933"/>
                    <a:pt x="2086" y="6026"/>
                  </a:cubicBezTo>
                  <a:cubicBezTo>
                    <a:pt x="1947" y="6466"/>
                    <a:pt x="1739" y="7324"/>
                    <a:pt x="1646" y="7695"/>
                  </a:cubicBezTo>
                  <a:lnTo>
                    <a:pt x="534" y="7695"/>
                  </a:lnTo>
                  <a:cubicBezTo>
                    <a:pt x="557" y="7602"/>
                    <a:pt x="580" y="7463"/>
                    <a:pt x="603" y="7277"/>
                  </a:cubicBezTo>
                  <a:cubicBezTo>
                    <a:pt x="858" y="6003"/>
                    <a:pt x="1437" y="3013"/>
                    <a:pt x="2109" y="510"/>
                  </a:cubicBezTo>
                  <a:lnTo>
                    <a:pt x="3083" y="464"/>
                  </a:lnTo>
                  <a:close/>
                  <a:moveTo>
                    <a:pt x="3268" y="0"/>
                  </a:moveTo>
                  <a:lnTo>
                    <a:pt x="1901" y="47"/>
                  </a:lnTo>
                  <a:cubicBezTo>
                    <a:pt x="1808" y="47"/>
                    <a:pt x="1715" y="116"/>
                    <a:pt x="1692" y="232"/>
                  </a:cubicBezTo>
                  <a:cubicBezTo>
                    <a:pt x="1020" y="2782"/>
                    <a:pt x="418" y="5864"/>
                    <a:pt x="163" y="7185"/>
                  </a:cubicBezTo>
                  <a:cubicBezTo>
                    <a:pt x="93" y="7509"/>
                    <a:pt x="47" y="7787"/>
                    <a:pt x="24" y="7834"/>
                  </a:cubicBezTo>
                  <a:cubicBezTo>
                    <a:pt x="24" y="7857"/>
                    <a:pt x="24" y="7880"/>
                    <a:pt x="24" y="7880"/>
                  </a:cubicBezTo>
                  <a:cubicBezTo>
                    <a:pt x="1" y="7950"/>
                    <a:pt x="24" y="8042"/>
                    <a:pt x="93" y="8089"/>
                  </a:cubicBezTo>
                  <a:cubicBezTo>
                    <a:pt x="163" y="8158"/>
                    <a:pt x="163" y="8158"/>
                    <a:pt x="1831" y="8158"/>
                  </a:cubicBezTo>
                  <a:cubicBezTo>
                    <a:pt x="1947" y="8158"/>
                    <a:pt x="2040" y="8089"/>
                    <a:pt x="2063" y="7996"/>
                  </a:cubicBezTo>
                  <a:cubicBezTo>
                    <a:pt x="2063" y="7973"/>
                    <a:pt x="2318" y="6930"/>
                    <a:pt x="2480" y="6327"/>
                  </a:cubicBezTo>
                  <a:cubicBezTo>
                    <a:pt x="2619" y="6327"/>
                    <a:pt x="2735" y="6350"/>
                    <a:pt x="2828" y="6350"/>
                  </a:cubicBezTo>
                  <a:lnTo>
                    <a:pt x="3291" y="7973"/>
                  </a:lnTo>
                  <a:cubicBezTo>
                    <a:pt x="3315" y="8065"/>
                    <a:pt x="3407" y="8135"/>
                    <a:pt x="3500" y="8135"/>
                  </a:cubicBezTo>
                  <a:lnTo>
                    <a:pt x="4983" y="8158"/>
                  </a:lnTo>
                  <a:cubicBezTo>
                    <a:pt x="5053" y="8158"/>
                    <a:pt x="5122" y="8135"/>
                    <a:pt x="5169" y="8089"/>
                  </a:cubicBezTo>
                  <a:cubicBezTo>
                    <a:pt x="5215" y="8019"/>
                    <a:pt x="5215" y="7950"/>
                    <a:pt x="5215" y="7880"/>
                  </a:cubicBezTo>
                  <a:cubicBezTo>
                    <a:pt x="4914" y="6582"/>
                    <a:pt x="4867" y="6281"/>
                    <a:pt x="4798" y="5980"/>
                  </a:cubicBezTo>
                  <a:cubicBezTo>
                    <a:pt x="4705" y="5516"/>
                    <a:pt x="4636" y="5145"/>
                    <a:pt x="3500" y="186"/>
                  </a:cubicBezTo>
                  <a:cubicBezTo>
                    <a:pt x="3477" y="70"/>
                    <a:pt x="3384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7995950" y="3358288"/>
              <a:ext cx="32475" cy="68975"/>
            </a:xfrm>
            <a:custGeom>
              <a:rect b="b" l="l" r="r" t="t"/>
              <a:pathLst>
                <a:path extrusionOk="0" h="2759" w="1299">
                  <a:moveTo>
                    <a:pt x="649" y="1183"/>
                  </a:moveTo>
                  <a:cubicBezTo>
                    <a:pt x="696" y="1461"/>
                    <a:pt x="742" y="1808"/>
                    <a:pt x="789" y="2295"/>
                  </a:cubicBezTo>
                  <a:lnTo>
                    <a:pt x="510" y="2295"/>
                  </a:lnTo>
                  <a:cubicBezTo>
                    <a:pt x="534" y="2110"/>
                    <a:pt x="557" y="1924"/>
                    <a:pt x="580" y="1762"/>
                  </a:cubicBezTo>
                  <a:cubicBezTo>
                    <a:pt x="603" y="1577"/>
                    <a:pt x="626" y="1368"/>
                    <a:pt x="649" y="1183"/>
                  </a:cubicBezTo>
                  <a:close/>
                  <a:moveTo>
                    <a:pt x="649" y="1"/>
                  </a:moveTo>
                  <a:cubicBezTo>
                    <a:pt x="348" y="1"/>
                    <a:pt x="302" y="302"/>
                    <a:pt x="116" y="1693"/>
                  </a:cubicBezTo>
                  <a:cubicBezTo>
                    <a:pt x="93" y="1948"/>
                    <a:pt x="47" y="2202"/>
                    <a:pt x="24" y="2481"/>
                  </a:cubicBezTo>
                  <a:cubicBezTo>
                    <a:pt x="1" y="2550"/>
                    <a:pt x="24" y="2620"/>
                    <a:pt x="70" y="2666"/>
                  </a:cubicBezTo>
                  <a:cubicBezTo>
                    <a:pt x="116" y="2712"/>
                    <a:pt x="186" y="2759"/>
                    <a:pt x="256" y="2759"/>
                  </a:cubicBezTo>
                  <a:lnTo>
                    <a:pt x="1043" y="2759"/>
                  </a:lnTo>
                  <a:cubicBezTo>
                    <a:pt x="1113" y="2759"/>
                    <a:pt x="1183" y="2712"/>
                    <a:pt x="1229" y="2666"/>
                  </a:cubicBezTo>
                  <a:cubicBezTo>
                    <a:pt x="1275" y="2620"/>
                    <a:pt x="1298" y="2550"/>
                    <a:pt x="1275" y="2504"/>
                  </a:cubicBezTo>
                  <a:cubicBezTo>
                    <a:pt x="997" y="94"/>
                    <a:pt x="904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8192350" y="3374663"/>
              <a:ext cx="133875" cy="138925"/>
            </a:xfrm>
            <a:custGeom>
              <a:rect b="b" l="l" r="r" t="t"/>
              <a:pathLst>
                <a:path extrusionOk="0" h="5557" w="5355">
                  <a:moveTo>
                    <a:pt x="3222" y="458"/>
                  </a:moveTo>
                  <a:lnTo>
                    <a:pt x="3431" y="1826"/>
                  </a:lnTo>
                  <a:cubicBezTo>
                    <a:pt x="3431" y="1965"/>
                    <a:pt x="3524" y="2104"/>
                    <a:pt x="3663" y="2173"/>
                  </a:cubicBezTo>
                  <a:lnTo>
                    <a:pt x="4891" y="2776"/>
                  </a:lnTo>
                  <a:lnTo>
                    <a:pt x="3663" y="3378"/>
                  </a:lnTo>
                  <a:cubicBezTo>
                    <a:pt x="3524" y="3448"/>
                    <a:pt x="3431" y="3587"/>
                    <a:pt x="3408" y="3726"/>
                  </a:cubicBezTo>
                  <a:lnTo>
                    <a:pt x="3199" y="5093"/>
                  </a:lnTo>
                  <a:lnTo>
                    <a:pt x="2249" y="4097"/>
                  </a:lnTo>
                  <a:cubicBezTo>
                    <a:pt x="2156" y="4004"/>
                    <a:pt x="2040" y="3958"/>
                    <a:pt x="1925" y="3958"/>
                  </a:cubicBezTo>
                  <a:lnTo>
                    <a:pt x="1832" y="3958"/>
                  </a:lnTo>
                  <a:lnTo>
                    <a:pt x="488" y="4189"/>
                  </a:lnTo>
                  <a:lnTo>
                    <a:pt x="1137" y="2961"/>
                  </a:lnTo>
                  <a:cubicBezTo>
                    <a:pt x="1206" y="2845"/>
                    <a:pt x="1206" y="2683"/>
                    <a:pt x="1137" y="2544"/>
                  </a:cubicBezTo>
                  <a:lnTo>
                    <a:pt x="511" y="1316"/>
                  </a:lnTo>
                  <a:lnTo>
                    <a:pt x="1855" y="1571"/>
                  </a:lnTo>
                  <a:cubicBezTo>
                    <a:pt x="1882" y="1575"/>
                    <a:pt x="1908" y="1576"/>
                    <a:pt x="1934" y="1576"/>
                  </a:cubicBezTo>
                  <a:cubicBezTo>
                    <a:pt x="2063" y="1576"/>
                    <a:pt x="2176" y="1528"/>
                    <a:pt x="2272" y="1432"/>
                  </a:cubicBezTo>
                  <a:lnTo>
                    <a:pt x="3222" y="458"/>
                  </a:lnTo>
                  <a:close/>
                  <a:moveTo>
                    <a:pt x="3255" y="0"/>
                  </a:moveTo>
                  <a:cubicBezTo>
                    <a:pt x="3130" y="0"/>
                    <a:pt x="3001" y="48"/>
                    <a:pt x="2898" y="134"/>
                  </a:cubicBezTo>
                  <a:lnTo>
                    <a:pt x="1948" y="1107"/>
                  </a:lnTo>
                  <a:lnTo>
                    <a:pt x="580" y="875"/>
                  </a:lnTo>
                  <a:cubicBezTo>
                    <a:pt x="546" y="866"/>
                    <a:pt x="512" y="861"/>
                    <a:pt x="477" y="861"/>
                  </a:cubicBezTo>
                  <a:cubicBezTo>
                    <a:pt x="345" y="861"/>
                    <a:pt x="213" y="928"/>
                    <a:pt x="140" y="1038"/>
                  </a:cubicBezTo>
                  <a:cubicBezTo>
                    <a:pt x="24" y="1177"/>
                    <a:pt x="24" y="1362"/>
                    <a:pt x="94" y="1524"/>
                  </a:cubicBezTo>
                  <a:lnTo>
                    <a:pt x="719" y="2753"/>
                  </a:lnTo>
                  <a:lnTo>
                    <a:pt x="70" y="3958"/>
                  </a:lnTo>
                  <a:cubicBezTo>
                    <a:pt x="1" y="4120"/>
                    <a:pt x="1" y="4305"/>
                    <a:pt x="117" y="4444"/>
                  </a:cubicBezTo>
                  <a:cubicBezTo>
                    <a:pt x="198" y="4566"/>
                    <a:pt x="332" y="4634"/>
                    <a:pt x="488" y="4634"/>
                  </a:cubicBezTo>
                  <a:cubicBezTo>
                    <a:pt x="510" y="4634"/>
                    <a:pt x="534" y="4633"/>
                    <a:pt x="557" y="4630"/>
                  </a:cubicBezTo>
                  <a:lnTo>
                    <a:pt x="1925" y="4421"/>
                  </a:lnTo>
                  <a:lnTo>
                    <a:pt x="2875" y="5395"/>
                  </a:lnTo>
                  <a:cubicBezTo>
                    <a:pt x="2944" y="5487"/>
                    <a:pt x="3083" y="5557"/>
                    <a:pt x="3199" y="5557"/>
                  </a:cubicBezTo>
                  <a:cubicBezTo>
                    <a:pt x="3245" y="5557"/>
                    <a:pt x="3292" y="5534"/>
                    <a:pt x="3338" y="5534"/>
                  </a:cubicBezTo>
                  <a:cubicBezTo>
                    <a:pt x="3500" y="5464"/>
                    <a:pt x="3616" y="5325"/>
                    <a:pt x="3663" y="5163"/>
                  </a:cubicBezTo>
                  <a:lnTo>
                    <a:pt x="3848" y="3795"/>
                  </a:lnTo>
                  <a:lnTo>
                    <a:pt x="5100" y="3193"/>
                  </a:lnTo>
                  <a:cubicBezTo>
                    <a:pt x="5262" y="3123"/>
                    <a:pt x="5354" y="2961"/>
                    <a:pt x="5354" y="2799"/>
                  </a:cubicBezTo>
                  <a:cubicBezTo>
                    <a:pt x="5354" y="2614"/>
                    <a:pt x="5262" y="2451"/>
                    <a:pt x="5100" y="2382"/>
                  </a:cubicBezTo>
                  <a:lnTo>
                    <a:pt x="3871" y="1756"/>
                  </a:lnTo>
                  <a:lnTo>
                    <a:pt x="3686" y="389"/>
                  </a:lnTo>
                  <a:cubicBezTo>
                    <a:pt x="3663" y="226"/>
                    <a:pt x="3547" y="87"/>
                    <a:pt x="3385" y="18"/>
                  </a:cubicBezTo>
                  <a:cubicBezTo>
                    <a:pt x="3343" y="6"/>
                    <a:pt x="3299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8092700" y="3278838"/>
              <a:ext cx="109525" cy="104975"/>
            </a:xfrm>
            <a:custGeom>
              <a:rect b="b" l="l" r="r" t="t"/>
              <a:pathLst>
                <a:path extrusionOk="0" h="4199" w="4381">
                  <a:moveTo>
                    <a:pt x="1275" y="514"/>
                  </a:moveTo>
                  <a:lnTo>
                    <a:pt x="2087" y="977"/>
                  </a:lnTo>
                  <a:cubicBezTo>
                    <a:pt x="2154" y="1018"/>
                    <a:pt x="2229" y="1042"/>
                    <a:pt x="2303" y="1042"/>
                  </a:cubicBezTo>
                  <a:cubicBezTo>
                    <a:pt x="2356" y="1042"/>
                    <a:pt x="2409" y="1029"/>
                    <a:pt x="2457" y="1000"/>
                  </a:cubicBezTo>
                  <a:lnTo>
                    <a:pt x="3315" y="606"/>
                  </a:lnTo>
                  <a:lnTo>
                    <a:pt x="3106" y="1533"/>
                  </a:lnTo>
                  <a:cubicBezTo>
                    <a:pt x="3083" y="1649"/>
                    <a:pt x="3106" y="1788"/>
                    <a:pt x="3199" y="1881"/>
                  </a:cubicBezTo>
                  <a:lnTo>
                    <a:pt x="3825" y="2576"/>
                  </a:lnTo>
                  <a:lnTo>
                    <a:pt x="2898" y="2669"/>
                  </a:lnTo>
                  <a:cubicBezTo>
                    <a:pt x="2782" y="2669"/>
                    <a:pt x="2666" y="2739"/>
                    <a:pt x="2596" y="2854"/>
                  </a:cubicBezTo>
                  <a:lnTo>
                    <a:pt x="2133" y="3689"/>
                  </a:lnTo>
                  <a:lnTo>
                    <a:pt x="1762" y="2831"/>
                  </a:lnTo>
                  <a:cubicBezTo>
                    <a:pt x="1716" y="2692"/>
                    <a:pt x="1600" y="2599"/>
                    <a:pt x="1484" y="2576"/>
                  </a:cubicBezTo>
                  <a:lnTo>
                    <a:pt x="557" y="2391"/>
                  </a:lnTo>
                  <a:lnTo>
                    <a:pt x="1252" y="1788"/>
                  </a:lnTo>
                  <a:cubicBezTo>
                    <a:pt x="1368" y="1696"/>
                    <a:pt x="1415" y="1557"/>
                    <a:pt x="1391" y="1441"/>
                  </a:cubicBezTo>
                  <a:lnTo>
                    <a:pt x="1275" y="514"/>
                  </a:lnTo>
                  <a:close/>
                  <a:moveTo>
                    <a:pt x="1230" y="1"/>
                  </a:moveTo>
                  <a:cubicBezTo>
                    <a:pt x="1153" y="1"/>
                    <a:pt x="1072" y="24"/>
                    <a:pt x="997" y="73"/>
                  </a:cubicBezTo>
                  <a:cubicBezTo>
                    <a:pt x="858" y="143"/>
                    <a:pt x="789" y="305"/>
                    <a:pt x="812" y="444"/>
                  </a:cubicBezTo>
                  <a:lnTo>
                    <a:pt x="928" y="1464"/>
                  </a:lnTo>
                  <a:lnTo>
                    <a:pt x="163" y="2136"/>
                  </a:lnTo>
                  <a:cubicBezTo>
                    <a:pt x="47" y="2229"/>
                    <a:pt x="1" y="2391"/>
                    <a:pt x="47" y="2530"/>
                  </a:cubicBezTo>
                  <a:cubicBezTo>
                    <a:pt x="94" y="2692"/>
                    <a:pt x="209" y="2808"/>
                    <a:pt x="348" y="2831"/>
                  </a:cubicBezTo>
                  <a:lnTo>
                    <a:pt x="1345" y="3017"/>
                  </a:lnTo>
                  <a:lnTo>
                    <a:pt x="1762" y="3967"/>
                  </a:lnTo>
                  <a:cubicBezTo>
                    <a:pt x="1809" y="4106"/>
                    <a:pt x="1948" y="4199"/>
                    <a:pt x="2110" y="4199"/>
                  </a:cubicBezTo>
                  <a:lnTo>
                    <a:pt x="2133" y="4199"/>
                  </a:lnTo>
                  <a:cubicBezTo>
                    <a:pt x="2272" y="4199"/>
                    <a:pt x="2411" y="4129"/>
                    <a:pt x="2481" y="4013"/>
                  </a:cubicBezTo>
                  <a:lnTo>
                    <a:pt x="2967" y="3109"/>
                  </a:lnTo>
                  <a:lnTo>
                    <a:pt x="3987" y="3017"/>
                  </a:lnTo>
                  <a:cubicBezTo>
                    <a:pt x="4149" y="3017"/>
                    <a:pt x="4265" y="2901"/>
                    <a:pt x="4335" y="2762"/>
                  </a:cubicBezTo>
                  <a:cubicBezTo>
                    <a:pt x="4381" y="2623"/>
                    <a:pt x="4358" y="2460"/>
                    <a:pt x="4242" y="2345"/>
                  </a:cubicBezTo>
                  <a:lnTo>
                    <a:pt x="3570" y="1603"/>
                  </a:lnTo>
                  <a:lnTo>
                    <a:pt x="3778" y="606"/>
                  </a:lnTo>
                  <a:cubicBezTo>
                    <a:pt x="3825" y="444"/>
                    <a:pt x="3755" y="305"/>
                    <a:pt x="3639" y="212"/>
                  </a:cubicBezTo>
                  <a:cubicBezTo>
                    <a:pt x="3568" y="141"/>
                    <a:pt x="3480" y="114"/>
                    <a:pt x="3390" y="114"/>
                  </a:cubicBezTo>
                  <a:cubicBezTo>
                    <a:pt x="3333" y="114"/>
                    <a:pt x="3276" y="125"/>
                    <a:pt x="3222" y="143"/>
                  </a:cubicBezTo>
                  <a:lnTo>
                    <a:pt x="2295" y="583"/>
                  </a:lnTo>
                  <a:lnTo>
                    <a:pt x="1415" y="50"/>
                  </a:lnTo>
                  <a:cubicBezTo>
                    <a:pt x="1361" y="18"/>
                    <a:pt x="1297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7056200" y="3374663"/>
              <a:ext cx="134450" cy="138925"/>
            </a:xfrm>
            <a:custGeom>
              <a:rect b="b" l="l" r="r" t="t"/>
              <a:pathLst>
                <a:path extrusionOk="0" h="5557" w="5378">
                  <a:moveTo>
                    <a:pt x="2133" y="458"/>
                  </a:moveTo>
                  <a:lnTo>
                    <a:pt x="3106" y="1432"/>
                  </a:lnTo>
                  <a:cubicBezTo>
                    <a:pt x="3183" y="1528"/>
                    <a:pt x="3309" y="1576"/>
                    <a:pt x="3429" y="1576"/>
                  </a:cubicBezTo>
                  <a:cubicBezTo>
                    <a:pt x="3453" y="1576"/>
                    <a:pt x="3477" y="1575"/>
                    <a:pt x="3500" y="1571"/>
                  </a:cubicBezTo>
                  <a:lnTo>
                    <a:pt x="4867" y="1316"/>
                  </a:lnTo>
                  <a:lnTo>
                    <a:pt x="4218" y="2544"/>
                  </a:lnTo>
                  <a:cubicBezTo>
                    <a:pt x="4149" y="2683"/>
                    <a:pt x="4172" y="2845"/>
                    <a:pt x="4241" y="2961"/>
                  </a:cubicBezTo>
                  <a:lnTo>
                    <a:pt x="4890" y="4189"/>
                  </a:lnTo>
                  <a:lnTo>
                    <a:pt x="3523" y="3958"/>
                  </a:lnTo>
                  <a:cubicBezTo>
                    <a:pt x="3500" y="3954"/>
                    <a:pt x="3476" y="3952"/>
                    <a:pt x="3452" y="3952"/>
                  </a:cubicBezTo>
                  <a:cubicBezTo>
                    <a:pt x="3332" y="3952"/>
                    <a:pt x="3206" y="4000"/>
                    <a:pt x="3129" y="4097"/>
                  </a:cubicBezTo>
                  <a:lnTo>
                    <a:pt x="2179" y="5093"/>
                  </a:lnTo>
                  <a:lnTo>
                    <a:pt x="1970" y="3726"/>
                  </a:lnTo>
                  <a:cubicBezTo>
                    <a:pt x="1947" y="3587"/>
                    <a:pt x="1854" y="3448"/>
                    <a:pt x="1715" y="3378"/>
                  </a:cubicBezTo>
                  <a:lnTo>
                    <a:pt x="464" y="2776"/>
                  </a:lnTo>
                  <a:lnTo>
                    <a:pt x="1692" y="2173"/>
                  </a:lnTo>
                  <a:cubicBezTo>
                    <a:pt x="1831" y="2104"/>
                    <a:pt x="1924" y="1965"/>
                    <a:pt x="1947" y="1826"/>
                  </a:cubicBezTo>
                  <a:lnTo>
                    <a:pt x="2133" y="458"/>
                  </a:lnTo>
                  <a:close/>
                  <a:moveTo>
                    <a:pt x="2122" y="0"/>
                  </a:moveTo>
                  <a:cubicBezTo>
                    <a:pt x="2079" y="0"/>
                    <a:pt x="2035" y="6"/>
                    <a:pt x="1994" y="18"/>
                  </a:cubicBezTo>
                  <a:cubicBezTo>
                    <a:pt x="1831" y="87"/>
                    <a:pt x="1692" y="226"/>
                    <a:pt x="1669" y="389"/>
                  </a:cubicBezTo>
                  <a:lnTo>
                    <a:pt x="1484" y="1756"/>
                  </a:lnTo>
                  <a:lnTo>
                    <a:pt x="255" y="2382"/>
                  </a:lnTo>
                  <a:cubicBezTo>
                    <a:pt x="93" y="2451"/>
                    <a:pt x="0" y="2614"/>
                    <a:pt x="0" y="2799"/>
                  </a:cubicBezTo>
                  <a:cubicBezTo>
                    <a:pt x="0" y="2961"/>
                    <a:pt x="116" y="3123"/>
                    <a:pt x="279" y="3193"/>
                  </a:cubicBezTo>
                  <a:lnTo>
                    <a:pt x="1507" y="3795"/>
                  </a:lnTo>
                  <a:lnTo>
                    <a:pt x="1715" y="5163"/>
                  </a:lnTo>
                  <a:cubicBezTo>
                    <a:pt x="1739" y="5325"/>
                    <a:pt x="1854" y="5464"/>
                    <a:pt x="2040" y="5534"/>
                  </a:cubicBezTo>
                  <a:cubicBezTo>
                    <a:pt x="2086" y="5534"/>
                    <a:pt x="2133" y="5557"/>
                    <a:pt x="2179" y="5557"/>
                  </a:cubicBezTo>
                  <a:cubicBezTo>
                    <a:pt x="2295" y="5557"/>
                    <a:pt x="2411" y="5487"/>
                    <a:pt x="2503" y="5395"/>
                  </a:cubicBezTo>
                  <a:lnTo>
                    <a:pt x="3454" y="4421"/>
                  </a:lnTo>
                  <a:lnTo>
                    <a:pt x="4798" y="4630"/>
                  </a:lnTo>
                  <a:cubicBezTo>
                    <a:pt x="4821" y="4633"/>
                    <a:pt x="4844" y="4634"/>
                    <a:pt x="4867" y="4634"/>
                  </a:cubicBezTo>
                  <a:cubicBezTo>
                    <a:pt x="5024" y="4634"/>
                    <a:pt x="5160" y="4566"/>
                    <a:pt x="5261" y="4444"/>
                  </a:cubicBezTo>
                  <a:cubicBezTo>
                    <a:pt x="5354" y="4305"/>
                    <a:pt x="5377" y="4120"/>
                    <a:pt x="5284" y="3958"/>
                  </a:cubicBezTo>
                  <a:lnTo>
                    <a:pt x="4635" y="2753"/>
                  </a:lnTo>
                  <a:lnTo>
                    <a:pt x="5261" y="1524"/>
                  </a:lnTo>
                  <a:cubicBezTo>
                    <a:pt x="5354" y="1362"/>
                    <a:pt x="5331" y="1177"/>
                    <a:pt x="5238" y="1038"/>
                  </a:cubicBezTo>
                  <a:cubicBezTo>
                    <a:pt x="5146" y="928"/>
                    <a:pt x="5026" y="861"/>
                    <a:pt x="4887" y="861"/>
                  </a:cubicBezTo>
                  <a:cubicBezTo>
                    <a:pt x="4851" y="861"/>
                    <a:pt x="4813" y="866"/>
                    <a:pt x="4775" y="875"/>
                  </a:cubicBezTo>
                  <a:lnTo>
                    <a:pt x="3430" y="1107"/>
                  </a:lnTo>
                  <a:lnTo>
                    <a:pt x="2457" y="134"/>
                  </a:lnTo>
                  <a:cubicBezTo>
                    <a:pt x="2371" y="48"/>
                    <a:pt x="2247" y="0"/>
                    <a:pt x="2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7180175" y="3278838"/>
              <a:ext cx="109550" cy="104975"/>
            </a:xfrm>
            <a:custGeom>
              <a:rect b="b" l="l" r="r" t="t"/>
              <a:pathLst>
                <a:path extrusionOk="0" h="4199" w="4382">
                  <a:moveTo>
                    <a:pt x="3106" y="514"/>
                  </a:moveTo>
                  <a:lnTo>
                    <a:pt x="2991" y="1441"/>
                  </a:lnTo>
                  <a:cubicBezTo>
                    <a:pt x="2991" y="1557"/>
                    <a:pt x="3037" y="1696"/>
                    <a:pt x="3130" y="1788"/>
                  </a:cubicBezTo>
                  <a:lnTo>
                    <a:pt x="3825" y="2391"/>
                  </a:lnTo>
                  <a:lnTo>
                    <a:pt x="2921" y="2576"/>
                  </a:lnTo>
                  <a:cubicBezTo>
                    <a:pt x="2782" y="2599"/>
                    <a:pt x="2689" y="2692"/>
                    <a:pt x="2620" y="2808"/>
                  </a:cubicBezTo>
                  <a:lnTo>
                    <a:pt x="2272" y="3689"/>
                  </a:lnTo>
                  <a:lnTo>
                    <a:pt x="1809" y="2854"/>
                  </a:lnTo>
                  <a:cubicBezTo>
                    <a:pt x="1739" y="2739"/>
                    <a:pt x="1623" y="2669"/>
                    <a:pt x="1484" y="2669"/>
                  </a:cubicBezTo>
                  <a:lnTo>
                    <a:pt x="557" y="2576"/>
                  </a:lnTo>
                  <a:lnTo>
                    <a:pt x="1183" y="1881"/>
                  </a:lnTo>
                  <a:cubicBezTo>
                    <a:pt x="1276" y="1788"/>
                    <a:pt x="1322" y="1649"/>
                    <a:pt x="1276" y="1533"/>
                  </a:cubicBezTo>
                  <a:lnTo>
                    <a:pt x="1067" y="606"/>
                  </a:lnTo>
                  <a:lnTo>
                    <a:pt x="1924" y="1000"/>
                  </a:lnTo>
                  <a:cubicBezTo>
                    <a:pt x="1977" y="1021"/>
                    <a:pt x="2033" y="1033"/>
                    <a:pt x="2091" y="1033"/>
                  </a:cubicBezTo>
                  <a:cubicBezTo>
                    <a:pt x="2161" y="1033"/>
                    <a:pt x="2231" y="1015"/>
                    <a:pt x="2295" y="977"/>
                  </a:cubicBezTo>
                  <a:lnTo>
                    <a:pt x="3106" y="514"/>
                  </a:lnTo>
                  <a:close/>
                  <a:moveTo>
                    <a:pt x="3169" y="1"/>
                  </a:moveTo>
                  <a:cubicBezTo>
                    <a:pt x="3101" y="1"/>
                    <a:pt x="3032" y="18"/>
                    <a:pt x="2967" y="50"/>
                  </a:cubicBezTo>
                  <a:lnTo>
                    <a:pt x="2087" y="583"/>
                  </a:lnTo>
                  <a:lnTo>
                    <a:pt x="1160" y="143"/>
                  </a:lnTo>
                  <a:cubicBezTo>
                    <a:pt x="1106" y="125"/>
                    <a:pt x="1048" y="114"/>
                    <a:pt x="992" y="114"/>
                  </a:cubicBezTo>
                  <a:cubicBezTo>
                    <a:pt x="902" y="114"/>
                    <a:pt x="814" y="141"/>
                    <a:pt x="743" y="212"/>
                  </a:cubicBezTo>
                  <a:cubicBezTo>
                    <a:pt x="627" y="305"/>
                    <a:pt x="580" y="444"/>
                    <a:pt x="603" y="606"/>
                  </a:cubicBezTo>
                  <a:lnTo>
                    <a:pt x="835" y="1603"/>
                  </a:lnTo>
                  <a:lnTo>
                    <a:pt x="140" y="2345"/>
                  </a:lnTo>
                  <a:cubicBezTo>
                    <a:pt x="24" y="2460"/>
                    <a:pt x="1" y="2623"/>
                    <a:pt x="70" y="2762"/>
                  </a:cubicBezTo>
                  <a:cubicBezTo>
                    <a:pt x="117" y="2901"/>
                    <a:pt x="256" y="3017"/>
                    <a:pt x="395" y="3017"/>
                  </a:cubicBezTo>
                  <a:lnTo>
                    <a:pt x="1415" y="3109"/>
                  </a:lnTo>
                  <a:lnTo>
                    <a:pt x="1901" y="3990"/>
                  </a:lnTo>
                  <a:cubicBezTo>
                    <a:pt x="1994" y="4129"/>
                    <a:pt x="2110" y="4199"/>
                    <a:pt x="2272" y="4199"/>
                  </a:cubicBezTo>
                  <a:lnTo>
                    <a:pt x="2295" y="4199"/>
                  </a:lnTo>
                  <a:cubicBezTo>
                    <a:pt x="2434" y="4199"/>
                    <a:pt x="2573" y="4106"/>
                    <a:pt x="2643" y="3967"/>
                  </a:cubicBezTo>
                  <a:lnTo>
                    <a:pt x="3037" y="3017"/>
                  </a:lnTo>
                  <a:lnTo>
                    <a:pt x="4033" y="2831"/>
                  </a:lnTo>
                  <a:cubicBezTo>
                    <a:pt x="4196" y="2785"/>
                    <a:pt x="4312" y="2692"/>
                    <a:pt x="4358" y="2530"/>
                  </a:cubicBezTo>
                  <a:cubicBezTo>
                    <a:pt x="4381" y="2391"/>
                    <a:pt x="4335" y="2229"/>
                    <a:pt x="4219" y="2136"/>
                  </a:cubicBezTo>
                  <a:lnTo>
                    <a:pt x="3454" y="1464"/>
                  </a:lnTo>
                  <a:lnTo>
                    <a:pt x="3570" y="444"/>
                  </a:lnTo>
                  <a:cubicBezTo>
                    <a:pt x="3593" y="305"/>
                    <a:pt x="3524" y="143"/>
                    <a:pt x="3385" y="73"/>
                  </a:cubicBezTo>
                  <a:cubicBezTo>
                    <a:pt x="3322" y="24"/>
                    <a:pt x="3247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6914825" y="3151463"/>
              <a:ext cx="1553350" cy="1296100"/>
            </a:xfrm>
            <a:custGeom>
              <a:rect b="b" l="l" r="r" t="t"/>
              <a:pathLst>
                <a:path extrusionOk="0" h="51844" w="62134">
                  <a:moveTo>
                    <a:pt x="48483" y="1738"/>
                  </a:moveTo>
                  <a:cubicBezTo>
                    <a:pt x="50870" y="1738"/>
                    <a:pt x="52794" y="3662"/>
                    <a:pt x="52794" y="6049"/>
                  </a:cubicBezTo>
                  <a:lnTo>
                    <a:pt x="52794" y="6721"/>
                  </a:lnTo>
                  <a:cubicBezTo>
                    <a:pt x="52794" y="7022"/>
                    <a:pt x="53026" y="7254"/>
                    <a:pt x="53327" y="7254"/>
                  </a:cubicBezTo>
                  <a:lnTo>
                    <a:pt x="54346" y="7254"/>
                  </a:lnTo>
                  <a:cubicBezTo>
                    <a:pt x="56293" y="7254"/>
                    <a:pt x="57869" y="8830"/>
                    <a:pt x="57869" y="10777"/>
                  </a:cubicBezTo>
                  <a:lnTo>
                    <a:pt x="57869" y="15134"/>
                  </a:lnTo>
                  <a:lnTo>
                    <a:pt x="4242" y="15134"/>
                  </a:lnTo>
                  <a:lnTo>
                    <a:pt x="4242" y="10777"/>
                  </a:lnTo>
                  <a:cubicBezTo>
                    <a:pt x="4242" y="8830"/>
                    <a:pt x="5841" y="7254"/>
                    <a:pt x="7788" y="7254"/>
                  </a:cubicBezTo>
                  <a:lnTo>
                    <a:pt x="8807" y="7254"/>
                  </a:lnTo>
                  <a:cubicBezTo>
                    <a:pt x="9085" y="7254"/>
                    <a:pt x="9340" y="7022"/>
                    <a:pt x="9340" y="6721"/>
                  </a:cubicBezTo>
                  <a:lnTo>
                    <a:pt x="9340" y="6049"/>
                  </a:lnTo>
                  <a:cubicBezTo>
                    <a:pt x="9340" y="3662"/>
                    <a:pt x="11264" y="1738"/>
                    <a:pt x="13651" y="1738"/>
                  </a:cubicBezTo>
                  <a:close/>
                  <a:moveTo>
                    <a:pt x="48483" y="441"/>
                  </a:moveTo>
                  <a:cubicBezTo>
                    <a:pt x="51542" y="441"/>
                    <a:pt x="54045" y="2920"/>
                    <a:pt x="54068" y="5979"/>
                  </a:cubicBezTo>
                  <a:lnTo>
                    <a:pt x="54346" y="5979"/>
                  </a:lnTo>
                  <a:cubicBezTo>
                    <a:pt x="56988" y="5979"/>
                    <a:pt x="59144" y="8135"/>
                    <a:pt x="59144" y="10800"/>
                  </a:cubicBezTo>
                  <a:lnTo>
                    <a:pt x="59144" y="15134"/>
                  </a:lnTo>
                  <a:lnTo>
                    <a:pt x="58333" y="15134"/>
                  </a:lnTo>
                  <a:lnTo>
                    <a:pt x="58333" y="10800"/>
                  </a:lnTo>
                  <a:cubicBezTo>
                    <a:pt x="58333" y="8575"/>
                    <a:pt x="56548" y="6791"/>
                    <a:pt x="54346" y="6791"/>
                  </a:cubicBezTo>
                  <a:lnTo>
                    <a:pt x="53327" y="6791"/>
                  </a:lnTo>
                  <a:cubicBezTo>
                    <a:pt x="53280" y="6791"/>
                    <a:pt x="53257" y="6767"/>
                    <a:pt x="53257" y="6721"/>
                  </a:cubicBezTo>
                  <a:lnTo>
                    <a:pt x="53257" y="6049"/>
                  </a:lnTo>
                  <a:cubicBezTo>
                    <a:pt x="53257" y="3407"/>
                    <a:pt x="51102" y="1275"/>
                    <a:pt x="48483" y="1275"/>
                  </a:cubicBezTo>
                  <a:lnTo>
                    <a:pt x="13651" y="1275"/>
                  </a:lnTo>
                  <a:cubicBezTo>
                    <a:pt x="11009" y="1275"/>
                    <a:pt x="8877" y="3407"/>
                    <a:pt x="8877" y="6049"/>
                  </a:cubicBezTo>
                  <a:lnTo>
                    <a:pt x="8877" y="6721"/>
                  </a:lnTo>
                  <a:cubicBezTo>
                    <a:pt x="8877" y="6767"/>
                    <a:pt x="8830" y="6791"/>
                    <a:pt x="8807" y="6791"/>
                  </a:cubicBezTo>
                  <a:lnTo>
                    <a:pt x="7788" y="6791"/>
                  </a:lnTo>
                  <a:cubicBezTo>
                    <a:pt x="5586" y="6791"/>
                    <a:pt x="3778" y="8575"/>
                    <a:pt x="3778" y="10777"/>
                  </a:cubicBezTo>
                  <a:lnTo>
                    <a:pt x="3778" y="15134"/>
                  </a:lnTo>
                  <a:lnTo>
                    <a:pt x="2967" y="15134"/>
                  </a:lnTo>
                  <a:lnTo>
                    <a:pt x="2967" y="10777"/>
                  </a:lnTo>
                  <a:cubicBezTo>
                    <a:pt x="2967" y="8135"/>
                    <a:pt x="5122" y="5979"/>
                    <a:pt x="7788" y="5979"/>
                  </a:cubicBezTo>
                  <a:lnTo>
                    <a:pt x="8042" y="5979"/>
                  </a:lnTo>
                  <a:cubicBezTo>
                    <a:pt x="8089" y="2920"/>
                    <a:pt x="10592" y="441"/>
                    <a:pt x="13651" y="441"/>
                  </a:cubicBezTo>
                  <a:close/>
                  <a:moveTo>
                    <a:pt x="59352" y="15597"/>
                  </a:moveTo>
                  <a:cubicBezTo>
                    <a:pt x="59445" y="15597"/>
                    <a:pt x="59538" y="15620"/>
                    <a:pt x="59607" y="15620"/>
                  </a:cubicBezTo>
                  <a:cubicBezTo>
                    <a:pt x="60766" y="15736"/>
                    <a:pt x="61670" y="16710"/>
                    <a:pt x="61670" y="17915"/>
                  </a:cubicBezTo>
                  <a:lnTo>
                    <a:pt x="61670" y="49085"/>
                  </a:lnTo>
                  <a:cubicBezTo>
                    <a:pt x="61670" y="50360"/>
                    <a:pt x="60627" y="51380"/>
                    <a:pt x="59352" y="51380"/>
                  </a:cubicBezTo>
                  <a:lnTo>
                    <a:pt x="2759" y="51380"/>
                  </a:lnTo>
                  <a:cubicBezTo>
                    <a:pt x="1484" y="51380"/>
                    <a:pt x="464" y="50360"/>
                    <a:pt x="464" y="49085"/>
                  </a:cubicBezTo>
                  <a:lnTo>
                    <a:pt x="464" y="17915"/>
                  </a:lnTo>
                  <a:cubicBezTo>
                    <a:pt x="464" y="16710"/>
                    <a:pt x="1345" y="15736"/>
                    <a:pt x="2504" y="15620"/>
                  </a:cubicBezTo>
                  <a:cubicBezTo>
                    <a:pt x="2596" y="15620"/>
                    <a:pt x="2666" y="15597"/>
                    <a:pt x="2759" y="15597"/>
                  </a:cubicBezTo>
                  <a:close/>
                  <a:moveTo>
                    <a:pt x="13651" y="0"/>
                  </a:moveTo>
                  <a:cubicBezTo>
                    <a:pt x="10499" y="0"/>
                    <a:pt x="7880" y="2434"/>
                    <a:pt x="7625" y="5516"/>
                  </a:cubicBezTo>
                  <a:cubicBezTo>
                    <a:pt x="4775" y="5609"/>
                    <a:pt x="2504" y="7926"/>
                    <a:pt x="2504" y="10777"/>
                  </a:cubicBezTo>
                  <a:lnTo>
                    <a:pt x="2504" y="15157"/>
                  </a:lnTo>
                  <a:cubicBezTo>
                    <a:pt x="1113" y="15273"/>
                    <a:pt x="1" y="16478"/>
                    <a:pt x="1" y="17915"/>
                  </a:cubicBezTo>
                  <a:lnTo>
                    <a:pt x="1" y="49085"/>
                  </a:lnTo>
                  <a:cubicBezTo>
                    <a:pt x="1" y="50615"/>
                    <a:pt x="1229" y="51843"/>
                    <a:pt x="2759" y="51843"/>
                  </a:cubicBezTo>
                  <a:lnTo>
                    <a:pt x="59352" y="51843"/>
                  </a:lnTo>
                  <a:cubicBezTo>
                    <a:pt x="60882" y="51843"/>
                    <a:pt x="62133" y="50615"/>
                    <a:pt x="62133" y="49085"/>
                  </a:cubicBezTo>
                  <a:lnTo>
                    <a:pt x="62133" y="17915"/>
                  </a:lnTo>
                  <a:cubicBezTo>
                    <a:pt x="62133" y="16478"/>
                    <a:pt x="61021" y="15273"/>
                    <a:pt x="59607" y="15157"/>
                  </a:cubicBezTo>
                  <a:lnTo>
                    <a:pt x="59607" y="10800"/>
                  </a:lnTo>
                  <a:cubicBezTo>
                    <a:pt x="59607" y="7926"/>
                    <a:pt x="57336" y="5609"/>
                    <a:pt x="54509" y="5516"/>
                  </a:cubicBezTo>
                  <a:cubicBezTo>
                    <a:pt x="54231" y="2434"/>
                    <a:pt x="51635" y="0"/>
                    <a:pt x="48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6946700" y="3562238"/>
              <a:ext cx="1489600" cy="853450"/>
            </a:xfrm>
            <a:custGeom>
              <a:rect b="b" l="l" r="r" t="t"/>
              <a:pathLst>
                <a:path extrusionOk="0" h="34138" w="59584">
                  <a:moveTo>
                    <a:pt x="58077" y="441"/>
                  </a:moveTo>
                  <a:cubicBezTo>
                    <a:pt x="58657" y="441"/>
                    <a:pt x="59120" y="904"/>
                    <a:pt x="59120" y="1484"/>
                  </a:cubicBezTo>
                  <a:lnTo>
                    <a:pt x="59120" y="32654"/>
                  </a:lnTo>
                  <a:cubicBezTo>
                    <a:pt x="59120" y="33210"/>
                    <a:pt x="58657" y="33674"/>
                    <a:pt x="58077" y="33674"/>
                  </a:cubicBezTo>
                  <a:lnTo>
                    <a:pt x="1484" y="33674"/>
                  </a:lnTo>
                  <a:cubicBezTo>
                    <a:pt x="927" y="33674"/>
                    <a:pt x="464" y="33210"/>
                    <a:pt x="464" y="32654"/>
                  </a:cubicBezTo>
                  <a:lnTo>
                    <a:pt x="464" y="1484"/>
                  </a:lnTo>
                  <a:cubicBezTo>
                    <a:pt x="464" y="904"/>
                    <a:pt x="927" y="441"/>
                    <a:pt x="1484" y="441"/>
                  </a:cubicBezTo>
                  <a:close/>
                  <a:moveTo>
                    <a:pt x="1484" y="0"/>
                  </a:moveTo>
                  <a:cubicBezTo>
                    <a:pt x="672" y="0"/>
                    <a:pt x="0" y="649"/>
                    <a:pt x="0" y="1484"/>
                  </a:cubicBezTo>
                  <a:lnTo>
                    <a:pt x="0" y="32654"/>
                  </a:lnTo>
                  <a:cubicBezTo>
                    <a:pt x="0" y="33465"/>
                    <a:pt x="672" y="34137"/>
                    <a:pt x="1484" y="34137"/>
                  </a:cubicBezTo>
                  <a:lnTo>
                    <a:pt x="58077" y="34137"/>
                  </a:lnTo>
                  <a:cubicBezTo>
                    <a:pt x="58912" y="34137"/>
                    <a:pt x="59584" y="33465"/>
                    <a:pt x="59584" y="32654"/>
                  </a:cubicBezTo>
                  <a:lnTo>
                    <a:pt x="59584" y="1484"/>
                  </a:lnTo>
                  <a:cubicBezTo>
                    <a:pt x="59584" y="649"/>
                    <a:pt x="58912" y="0"/>
                    <a:pt x="58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82734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8" y="696"/>
                    <a:pt x="1878" y="1113"/>
                  </a:cubicBezTo>
                  <a:cubicBezTo>
                    <a:pt x="1878" y="1554"/>
                    <a:pt x="1553" y="1878"/>
                    <a:pt x="1136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9" y="2249"/>
                    <a:pt x="2248" y="1739"/>
                    <a:pt x="2248" y="1113"/>
                  </a:cubicBezTo>
                  <a:cubicBezTo>
                    <a:pt x="2248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819235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81106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80295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79478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0" y="696"/>
                    <a:pt x="1900" y="1113"/>
                  </a:cubicBezTo>
                  <a:cubicBezTo>
                    <a:pt x="1900" y="1554"/>
                    <a:pt x="1553" y="1878"/>
                    <a:pt x="1136" y="1878"/>
                  </a:cubicBezTo>
                  <a:cubicBezTo>
                    <a:pt x="718" y="1878"/>
                    <a:pt x="371" y="1554"/>
                    <a:pt x="371" y="1113"/>
                  </a:cubicBezTo>
                  <a:cubicBezTo>
                    <a:pt x="371" y="696"/>
                    <a:pt x="718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78667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77856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77039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13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76228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75411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36" y="1878"/>
                  </a:cubicBezTo>
                  <a:cubicBezTo>
                    <a:pt x="695" y="1878"/>
                    <a:pt x="371" y="1554"/>
                    <a:pt x="371" y="1113"/>
                  </a:cubicBezTo>
                  <a:cubicBezTo>
                    <a:pt x="371" y="696"/>
                    <a:pt x="695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74600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73783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4" y="372"/>
                    <a:pt x="1901" y="696"/>
                    <a:pt x="1901" y="1113"/>
                  </a:cubicBezTo>
                  <a:cubicBezTo>
                    <a:pt x="1901" y="1554"/>
                    <a:pt x="1554" y="1878"/>
                    <a:pt x="1136" y="1878"/>
                  </a:cubicBezTo>
                  <a:cubicBezTo>
                    <a:pt x="719" y="1878"/>
                    <a:pt x="372" y="1554"/>
                    <a:pt x="372" y="1113"/>
                  </a:cubicBezTo>
                  <a:cubicBezTo>
                    <a:pt x="372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72972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72155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71344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2" y="372"/>
                  </a:moveTo>
                  <a:cubicBezTo>
                    <a:pt x="1530" y="372"/>
                    <a:pt x="1877" y="696"/>
                    <a:pt x="1877" y="1113"/>
                  </a:cubicBezTo>
                  <a:cubicBezTo>
                    <a:pt x="1877" y="1554"/>
                    <a:pt x="1530" y="1878"/>
                    <a:pt x="1112" y="1878"/>
                  </a:cubicBezTo>
                  <a:cubicBezTo>
                    <a:pt x="695" y="1878"/>
                    <a:pt x="348" y="1554"/>
                    <a:pt x="348" y="1113"/>
                  </a:cubicBezTo>
                  <a:cubicBezTo>
                    <a:pt x="348" y="696"/>
                    <a:pt x="695" y="372"/>
                    <a:pt x="1112" y="372"/>
                  </a:cubicBezTo>
                  <a:close/>
                  <a:moveTo>
                    <a:pt x="1112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2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705330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6971600" y="4251688"/>
              <a:ext cx="56225" cy="55650"/>
            </a:xfrm>
            <a:custGeom>
              <a:rect b="b" l="l" r="r" t="t"/>
              <a:pathLst>
                <a:path extrusionOk="0" h="2226" w="2249">
                  <a:moveTo>
                    <a:pt x="1113" y="349"/>
                  </a:moveTo>
                  <a:cubicBezTo>
                    <a:pt x="1554" y="349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511" y="1"/>
                    <a:pt x="1" y="488"/>
                    <a:pt x="1" y="1113"/>
                  </a:cubicBezTo>
                  <a:cubicBezTo>
                    <a:pt x="1" y="1739"/>
                    <a:pt x="511" y="2226"/>
                    <a:pt x="1113" y="2226"/>
                  </a:cubicBezTo>
                  <a:cubicBezTo>
                    <a:pt x="1739" y="2226"/>
                    <a:pt x="2249" y="1739"/>
                    <a:pt x="2249" y="1113"/>
                  </a:cubicBezTo>
                  <a:cubicBezTo>
                    <a:pt x="2249" y="488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6971600" y="41682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4" y="372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36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36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6971600" y="40854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6971600" y="40019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62"/>
                    <a:pt x="511" y="2248"/>
                    <a:pt x="1113" y="2248"/>
                  </a:cubicBezTo>
                  <a:cubicBezTo>
                    <a:pt x="1739" y="2248"/>
                    <a:pt x="2249" y="1762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6971600" y="39191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6"/>
                    <a:pt x="1878" y="1136"/>
                  </a:cubicBezTo>
                  <a:cubicBezTo>
                    <a:pt x="1878" y="1553"/>
                    <a:pt x="1554" y="1878"/>
                    <a:pt x="1113" y="1878"/>
                  </a:cubicBezTo>
                  <a:cubicBezTo>
                    <a:pt x="696" y="1878"/>
                    <a:pt x="372" y="1553"/>
                    <a:pt x="372" y="1136"/>
                  </a:cubicBezTo>
                  <a:cubicBezTo>
                    <a:pt x="372" y="696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9"/>
                    <a:pt x="511" y="2248"/>
                    <a:pt x="1113" y="2248"/>
                  </a:cubicBezTo>
                  <a:cubicBezTo>
                    <a:pt x="1739" y="2248"/>
                    <a:pt x="2249" y="1739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6971600" y="38362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3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3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6971600" y="37528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0"/>
                    <a:pt x="1113" y="1900"/>
                  </a:cubicBezTo>
                  <a:cubicBezTo>
                    <a:pt x="696" y="1900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6971600" y="36700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5"/>
                    <a:pt x="1878" y="1112"/>
                  </a:cubicBezTo>
                  <a:cubicBezTo>
                    <a:pt x="1878" y="1553"/>
                    <a:pt x="1554" y="1877"/>
                    <a:pt x="1113" y="1877"/>
                  </a:cubicBezTo>
                  <a:cubicBezTo>
                    <a:pt x="696" y="1877"/>
                    <a:pt x="372" y="1553"/>
                    <a:pt x="372" y="1112"/>
                  </a:cubicBezTo>
                  <a:cubicBezTo>
                    <a:pt x="372" y="695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2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2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705330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71344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2" y="348"/>
                  </a:moveTo>
                  <a:cubicBezTo>
                    <a:pt x="1530" y="348"/>
                    <a:pt x="1877" y="695"/>
                    <a:pt x="1877" y="1112"/>
                  </a:cubicBezTo>
                  <a:cubicBezTo>
                    <a:pt x="1877" y="1530"/>
                    <a:pt x="1530" y="1877"/>
                    <a:pt x="1112" y="1877"/>
                  </a:cubicBezTo>
                  <a:cubicBezTo>
                    <a:pt x="695" y="1877"/>
                    <a:pt x="348" y="1530"/>
                    <a:pt x="348" y="1112"/>
                  </a:cubicBezTo>
                  <a:cubicBezTo>
                    <a:pt x="348" y="695"/>
                    <a:pt x="695" y="348"/>
                    <a:pt x="1112" y="348"/>
                  </a:cubicBezTo>
                  <a:close/>
                  <a:moveTo>
                    <a:pt x="1112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2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72155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72972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73783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4" y="348"/>
                    <a:pt x="1901" y="695"/>
                    <a:pt x="1901" y="1112"/>
                  </a:cubicBezTo>
                  <a:cubicBezTo>
                    <a:pt x="1901" y="1530"/>
                    <a:pt x="1554" y="1877"/>
                    <a:pt x="1136" y="1877"/>
                  </a:cubicBezTo>
                  <a:cubicBezTo>
                    <a:pt x="719" y="1877"/>
                    <a:pt x="372" y="1530"/>
                    <a:pt x="372" y="1112"/>
                  </a:cubicBezTo>
                  <a:cubicBezTo>
                    <a:pt x="372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74600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75411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36" y="1877"/>
                  </a:cubicBezTo>
                  <a:cubicBezTo>
                    <a:pt x="695" y="1877"/>
                    <a:pt x="371" y="1530"/>
                    <a:pt x="371" y="1112"/>
                  </a:cubicBezTo>
                  <a:cubicBezTo>
                    <a:pt x="371" y="695"/>
                    <a:pt x="695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76228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77039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13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77856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78667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79478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0" y="695"/>
                    <a:pt x="1900" y="1112"/>
                  </a:cubicBezTo>
                  <a:cubicBezTo>
                    <a:pt x="1900" y="1530"/>
                    <a:pt x="1553" y="1877"/>
                    <a:pt x="1136" y="1877"/>
                  </a:cubicBezTo>
                  <a:cubicBezTo>
                    <a:pt x="718" y="1877"/>
                    <a:pt x="371" y="1530"/>
                    <a:pt x="371" y="1112"/>
                  </a:cubicBezTo>
                  <a:cubicBezTo>
                    <a:pt x="371" y="695"/>
                    <a:pt x="718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80295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81106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819235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82734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8" y="695"/>
                    <a:pt x="1878" y="1112"/>
                  </a:cubicBezTo>
                  <a:cubicBezTo>
                    <a:pt x="1878" y="1530"/>
                    <a:pt x="1553" y="1877"/>
                    <a:pt x="1136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9" y="2225"/>
                    <a:pt x="2248" y="1738"/>
                    <a:pt x="2248" y="1112"/>
                  </a:cubicBezTo>
                  <a:cubicBezTo>
                    <a:pt x="2248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72972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73783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4" y="348"/>
                    <a:pt x="1901" y="696"/>
                    <a:pt x="1901" y="1113"/>
                  </a:cubicBezTo>
                  <a:cubicBezTo>
                    <a:pt x="1901" y="1530"/>
                    <a:pt x="1554" y="1878"/>
                    <a:pt x="1136" y="1878"/>
                  </a:cubicBezTo>
                  <a:cubicBezTo>
                    <a:pt x="719" y="1878"/>
                    <a:pt x="372" y="1530"/>
                    <a:pt x="372" y="1113"/>
                  </a:cubicBezTo>
                  <a:cubicBezTo>
                    <a:pt x="372" y="696"/>
                    <a:pt x="719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74600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75411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36" y="1878"/>
                  </a:cubicBezTo>
                  <a:cubicBezTo>
                    <a:pt x="695" y="1878"/>
                    <a:pt x="371" y="1530"/>
                    <a:pt x="371" y="1113"/>
                  </a:cubicBezTo>
                  <a:cubicBezTo>
                    <a:pt x="371" y="696"/>
                    <a:pt x="695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76228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77039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13" y="1878"/>
                  </a:cubicBezTo>
                  <a:cubicBezTo>
                    <a:pt x="696" y="1878"/>
                    <a:pt x="371" y="1530"/>
                    <a:pt x="371" y="1113"/>
                  </a:cubicBezTo>
                  <a:cubicBezTo>
                    <a:pt x="371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77856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1" y="348"/>
                    <a:pt x="1878" y="696"/>
                    <a:pt x="1878" y="1113"/>
                  </a:cubicBezTo>
                  <a:cubicBezTo>
                    <a:pt x="1878" y="1530"/>
                    <a:pt x="1531" y="1878"/>
                    <a:pt x="1113" y="1878"/>
                  </a:cubicBezTo>
                  <a:cubicBezTo>
                    <a:pt x="696" y="1878"/>
                    <a:pt x="349" y="1530"/>
                    <a:pt x="349" y="1113"/>
                  </a:cubicBezTo>
                  <a:cubicBezTo>
                    <a:pt x="349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78667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794787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900" y="696"/>
                    <a:pt x="1900" y="1113"/>
                  </a:cubicBezTo>
                  <a:cubicBezTo>
                    <a:pt x="1900" y="1530"/>
                    <a:pt x="1553" y="1878"/>
                    <a:pt x="1136" y="1878"/>
                  </a:cubicBezTo>
                  <a:cubicBezTo>
                    <a:pt x="718" y="1878"/>
                    <a:pt x="371" y="1530"/>
                    <a:pt x="371" y="1113"/>
                  </a:cubicBezTo>
                  <a:cubicBezTo>
                    <a:pt x="371" y="696"/>
                    <a:pt x="718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80295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8355175" y="36700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5"/>
                    <a:pt x="1877" y="1112"/>
                  </a:cubicBezTo>
                  <a:cubicBezTo>
                    <a:pt x="1877" y="1553"/>
                    <a:pt x="1530" y="1877"/>
                    <a:pt x="1113" y="1877"/>
                  </a:cubicBezTo>
                  <a:cubicBezTo>
                    <a:pt x="695" y="1877"/>
                    <a:pt x="348" y="1553"/>
                    <a:pt x="348" y="1112"/>
                  </a:cubicBezTo>
                  <a:cubicBezTo>
                    <a:pt x="348" y="695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2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2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8355175" y="37528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0"/>
                    <a:pt x="1113" y="1900"/>
                  </a:cubicBezTo>
                  <a:cubicBezTo>
                    <a:pt x="695" y="1900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8355175" y="38362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3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3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8355175" y="39191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6"/>
                    <a:pt x="1877" y="1136"/>
                  </a:cubicBezTo>
                  <a:cubicBezTo>
                    <a:pt x="1877" y="1553"/>
                    <a:pt x="1530" y="1878"/>
                    <a:pt x="1113" y="1878"/>
                  </a:cubicBezTo>
                  <a:cubicBezTo>
                    <a:pt x="695" y="1878"/>
                    <a:pt x="348" y="1553"/>
                    <a:pt x="348" y="1136"/>
                  </a:cubicBezTo>
                  <a:cubicBezTo>
                    <a:pt x="348" y="696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9"/>
                    <a:pt x="487" y="2248"/>
                    <a:pt x="1113" y="2248"/>
                  </a:cubicBezTo>
                  <a:cubicBezTo>
                    <a:pt x="1738" y="2248"/>
                    <a:pt x="2225" y="1739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8355175" y="40019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62"/>
                    <a:pt x="487" y="2248"/>
                    <a:pt x="1113" y="2248"/>
                  </a:cubicBezTo>
                  <a:cubicBezTo>
                    <a:pt x="1738" y="2248"/>
                    <a:pt x="2225" y="1762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8355175" y="40854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13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13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8355175" y="41682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2"/>
                  </a:moveTo>
                  <a:cubicBezTo>
                    <a:pt x="1530" y="372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36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36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8355175" y="4251688"/>
              <a:ext cx="55625" cy="55650"/>
            </a:xfrm>
            <a:custGeom>
              <a:rect b="b" l="l" r="r" t="t"/>
              <a:pathLst>
                <a:path extrusionOk="0" h="2226" w="2225">
                  <a:moveTo>
                    <a:pt x="1113" y="349"/>
                  </a:moveTo>
                  <a:cubicBezTo>
                    <a:pt x="1530" y="349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487" y="1"/>
                    <a:pt x="0" y="488"/>
                    <a:pt x="0" y="1113"/>
                  </a:cubicBezTo>
                  <a:cubicBezTo>
                    <a:pt x="0" y="1739"/>
                    <a:pt x="487" y="2226"/>
                    <a:pt x="1113" y="2226"/>
                  </a:cubicBezTo>
                  <a:cubicBezTo>
                    <a:pt x="1738" y="2226"/>
                    <a:pt x="2225" y="1739"/>
                    <a:pt x="2225" y="1113"/>
                  </a:cubicBezTo>
                  <a:cubicBezTo>
                    <a:pt x="2225" y="488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6971600" y="4334688"/>
              <a:ext cx="56225" cy="56075"/>
            </a:xfrm>
            <a:custGeom>
              <a:rect b="b" l="l" r="r" t="t"/>
              <a:pathLst>
                <a:path extrusionOk="0" h="2243" w="2249">
                  <a:moveTo>
                    <a:pt x="1113" y="366"/>
                  </a:moveTo>
                  <a:cubicBezTo>
                    <a:pt x="1229" y="366"/>
                    <a:pt x="1322" y="366"/>
                    <a:pt x="1415" y="412"/>
                  </a:cubicBezTo>
                  <a:cubicBezTo>
                    <a:pt x="1693" y="528"/>
                    <a:pt x="1878" y="806"/>
                    <a:pt x="1878" y="1107"/>
                  </a:cubicBezTo>
                  <a:cubicBezTo>
                    <a:pt x="1878" y="1432"/>
                    <a:pt x="1693" y="1710"/>
                    <a:pt x="1415" y="1826"/>
                  </a:cubicBezTo>
                  <a:cubicBezTo>
                    <a:pt x="1322" y="1861"/>
                    <a:pt x="1223" y="1878"/>
                    <a:pt x="1125" y="1878"/>
                  </a:cubicBezTo>
                  <a:cubicBezTo>
                    <a:pt x="1026" y="1878"/>
                    <a:pt x="928" y="1861"/>
                    <a:pt x="835" y="1826"/>
                  </a:cubicBezTo>
                  <a:cubicBezTo>
                    <a:pt x="534" y="1710"/>
                    <a:pt x="372" y="1432"/>
                    <a:pt x="372" y="1107"/>
                  </a:cubicBezTo>
                  <a:cubicBezTo>
                    <a:pt x="372" y="806"/>
                    <a:pt x="534" y="528"/>
                    <a:pt x="835" y="412"/>
                  </a:cubicBezTo>
                  <a:cubicBezTo>
                    <a:pt x="928" y="366"/>
                    <a:pt x="1021" y="366"/>
                    <a:pt x="1113" y="366"/>
                  </a:cubicBezTo>
                  <a:close/>
                  <a:moveTo>
                    <a:pt x="1125" y="1"/>
                  </a:moveTo>
                  <a:cubicBezTo>
                    <a:pt x="980" y="1"/>
                    <a:pt x="835" y="30"/>
                    <a:pt x="696" y="88"/>
                  </a:cubicBezTo>
                  <a:cubicBezTo>
                    <a:pt x="279" y="250"/>
                    <a:pt x="1" y="667"/>
                    <a:pt x="1" y="1107"/>
                  </a:cubicBezTo>
                  <a:cubicBezTo>
                    <a:pt x="1" y="1571"/>
                    <a:pt x="279" y="1965"/>
                    <a:pt x="696" y="2150"/>
                  </a:cubicBezTo>
                  <a:cubicBezTo>
                    <a:pt x="835" y="2197"/>
                    <a:pt x="974" y="2243"/>
                    <a:pt x="1113" y="2243"/>
                  </a:cubicBezTo>
                  <a:cubicBezTo>
                    <a:pt x="1275" y="2243"/>
                    <a:pt x="1415" y="2197"/>
                    <a:pt x="1554" y="2150"/>
                  </a:cubicBezTo>
                  <a:cubicBezTo>
                    <a:pt x="1971" y="1965"/>
                    <a:pt x="2249" y="1571"/>
                    <a:pt x="2249" y="1107"/>
                  </a:cubicBezTo>
                  <a:cubicBezTo>
                    <a:pt x="2249" y="899"/>
                    <a:pt x="2179" y="667"/>
                    <a:pt x="2063" y="505"/>
                  </a:cubicBezTo>
                  <a:cubicBezTo>
                    <a:pt x="1948" y="319"/>
                    <a:pt x="1762" y="180"/>
                    <a:pt x="1554" y="88"/>
                  </a:cubicBezTo>
                  <a:cubicBezTo>
                    <a:pt x="1415" y="30"/>
                    <a:pt x="1270" y="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7160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438" y="348"/>
                    <a:pt x="1716" y="533"/>
                    <a:pt x="1832" y="811"/>
                  </a:cubicBezTo>
                  <a:cubicBezTo>
                    <a:pt x="1855" y="904"/>
                    <a:pt x="1878" y="1020"/>
                    <a:pt x="1878" y="1112"/>
                  </a:cubicBezTo>
                  <a:cubicBezTo>
                    <a:pt x="1878" y="1228"/>
                    <a:pt x="1855" y="1321"/>
                    <a:pt x="1832" y="1414"/>
                  </a:cubicBezTo>
                  <a:cubicBezTo>
                    <a:pt x="1716" y="1692"/>
                    <a:pt x="1438" y="1877"/>
                    <a:pt x="1113" y="1877"/>
                  </a:cubicBezTo>
                  <a:cubicBezTo>
                    <a:pt x="812" y="1877"/>
                    <a:pt x="534" y="1692"/>
                    <a:pt x="418" y="1414"/>
                  </a:cubicBezTo>
                  <a:cubicBezTo>
                    <a:pt x="372" y="1321"/>
                    <a:pt x="372" y="1228"/>
                    <a:pt x="372" y="1112"/>
                  </a:cubicBezTo>
                  <a:cubicBezTo>
                    <a:pt x="372" y="1020"/>
                    <a:pt x="372" y="904"/>
                    <a:pt x="418" y="811"/>
                  </a:cubicBezTo>
                  <a:cubicBezTo>
                    <a:pt x="534" y="533"/>
                    <a:pt x="812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673" y="0"/>
                    <a:pt x="256" y="255"/>
                    <a:pt x="94" y="672"/>
                  </a:cubicBezTo>
                  <a:cubicBezTo>
                    <a:pt x="24" y="811"/>
                    <a:pt x="1" y="973"/>
                    <a:pt x="1" y="1112"/>
                  </a:cubicBezTo>
                  <a:cubicBezTo>
                    <a:pt x="1" y="1275"/>
                    <a:pt x="24" y="1414"/>
                    <a:pt x="94" y="1553"/>
                  </a:cubicBezTo>
                  <a:cubicBezTo>
                    <a:pt x="279" y="1970"/>
                    <a:pt x="673" y="2225"/>
                    <a:pt x="1113" y="2225"/>
                  </a:cubicBezTo>
                  <a:cubicBezTo>
                    <a:pt x="1577" y="2225"/>
                    <a:pt x="1971" y="1970"/>
                    <a:pt x="2156" y="1553"/>
                  </a:cubicBezTo>
                  <a:cubicBezTo>
                    <a:pt x="2226" y="1414"/>
                    <a:pt x="2249" y="1275"/>
                    <a:pt x="2249" y="1112"/>
                  </a:cubicBezTo>
                  <a:cubicBezTo>
                    <a:pt x="2249" y="973"/>
                    <a:pt x="2203" y="811"/>
                    <a:pt x="2156" y="672"/>
                  </a:cubicBezTo>
                  <a:cubicBezTo>
                    <a:pt x="1971" y="255"/>
                    <a:pt x="1577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8355175" y="3586863"/>
              <a:ext cx="55625" cy="55925"/>
            </a:xfrm>
            <a:custGeom>
              <a:rect b="b" l="l" r="r" t="t"/>
              <a:pathLst>
                <a:path extrusionOk="0" h="2237" w="2225">
                  <a:moveTo>
                    <a:pt x="1113" y="360"/>
                  </a:moveTo>
                  <a:cubicBezTo>
                    <a:pt x="1205" y="360"/>
                    <a:pt x="1321" y="383"/>
                    <a:pt x="1414" y="429"/>
                  </a:cubicBezTo>
                  <a:cubicBezTo>
                    <a:pt x="1692" y="545"/>
                    <a:pt x="1877" y="823"/>
                    <a:pt x="1877" y="1124"/>
                  </a:cubicBezTo>
                  <a:cubicBezTo>
                    <a:pt x="1877" y="1426"/>
                    <a:pt x="1692" y="1704"/>
                    <a:pt x="1414" y="1820"/>
                  </a:cubicBezTo>
                  <a:cubicBezTo>
                    <a:pt x="1321" y="1866"/>
                    <a:pt x="1217" y="1889"/>
                    <a:pt x="1113" y="1889"/>
                  </a:cubicBezTo>
                  <a:cubicBezTo>
                    <a:pt x="1008" y="1889"/>
                    <a:pt x="904" y="1866"/>
                    <a:pt x="811" y="1820"/>
                  </a:cubicBezTo>
                  <a:cubicBezTo>
                    <a:pt x="533" y="1704"/>
                    <a:pt x="348" y="1426"/>
                    <a:pt x="348" y="1124"/>
                  </a:cubicBezTo>
                  <a:cubicBezTo>
                    <a:pt x="348" y="823"/>
                    <a:pt x="533" y="545"/>
                    <a:pt x="811" y="429"/>
                  </a:cubicBezTo>
                  <a:cubicBezTo>
                    <a:pt x="904" y="383"/>
                    <a:pt x="1020" y="360"/>
                    <a:pt x="1113" y="360"/>
                  </a:cubicBezTo>
                  <a:close/>
                  <a:moveTo>
                    <a:pt x="1113" y="0"/>
                  </a:moveTo>
                  <a:cubicBezTo>
                    <a:pt x="962" y="0"/>
                    <a:pt x="811" y="35"/>
                    <a:pt x="672" y="105"/>
                  </a:cubicBezTo>
                  <a:cubicBezTo>
                    <a:pt x="255" y="267"/>
                    <a:pt x="0" y="684"/>
                    <a:pt x="0" y="1124"/>
                  </a:cubicBezTo>
                  <a:cubicBezTo>
                    <a:pt x="0" y="1588"/>
                    <a:pt x="255" y="1982"/>
                    <a:pt x="672" y="2167"/>
                  </a:cubicBezTo>
                  <a:cubicBezTo>
                    <a:pt x="811" y="2214"/>
                    <a:pt x="974" y="2237"/>
                    <a:pt x="1113" y="2237"/>
                  </a:cubicBezTo>
                  <a:cubicBezTo>
                    <a:pt x="1275" y="2237"/>
                    <a:pt x="1414" y="2214"/>
                    <a:pt x="1553" y="2167"/>
                  </a:cubicBezTo>
                  <a:cubicBezTo>
                    <a:pt x="1970" y="1982"/>
                    <a:pt x="2225" y="1588"/>
                    <a:pt x="2225" y="1124"/>
                  </a:cubicBezTo>
                  <a:cubicBezTo>
                    <a:pt x="2225" y="684"/>
                    <a:pt x="1970" y="267"/>
                    <a:pt x="1553" y="105"/>
                  </a:cubicBezTo>
                  <a:cubicBezTo>
                    <a:pt x="1414" y="35"/>
                    <a:pt x="1263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8355175" y="43345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9"/>
                  </a:moveTo>
                  <a:cubicBezTo>
                    <a:pt x="1414" y="349"/>
                    <a:pt x="1692" y="534"/>
                    <a:pt x="1808" y="835"/>
                  </a:cubicBezTo>
                  <a:cubicBezTo>
                    <a:pt x="1854" y="928"/>
                    <a:pt x="1877" y="1021"/>
                    <a:pt x="1877" y="1113"/>
                  </a:cubicBezTo>
                  <a:cubicBezTo>
                    <a:pt x="1877" y="1229"/>
                    <a:pt x="1854" y="1322"/>
                    <a:pt x="1808" y="1415"/>
                  </a:cubicBezTo>
                  <a:cubicBezTo>
                    <a:pt x="1692" y="1693"/>
                    <a:pt x="1414" y="1878"/>
                    <a:pt x="1113" y="1878"/>
                  </a:cubicBezTo>
                  <a:cubicBezTo>
                    <a:pt x="811" y="1878"/>
                    <a:pt x="533" y="1693"/>
                    <a:pt x="417" y="1415"/>
                  </a:cubicBezTo>
                  <a:cubicBezTo>
                    <a:pt x="371" y="1322"/>
                    <a:pt x="348" y="1229"/>
                    <a:pt x="348" y="1113"/>
                  </a:cubicBezTo>
                  <a:cubicBezTo>
                    <a:pt x="348" y="1021"/>
                    <a:pt x="371" y="928"/>
                    <a:pt x="417" y="835"/>
                  </a:cubicBezTo>
                  <a:cubicBezTo>
                    <a:pt x="533" y="534"/>
                    <a:pt x="811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672" y="1"/>
                    <a:pt x="255" y="279"/>
                    <a:pt x="70" y="696"/>
                  </a:cubicBezTo>
                  <a:cubicBezTo>
                    <a:pt x="23" y="835"/>
                    <a:pt x="0" y="974"/>
                    <a:pt x="0" y="1113"/>
                  </a:cubicBezTo>
                  <a:cubicBezTo>
                    <a:pt x="0" y="1276"/>
                    <a:pt x="23" y="1415"/>
                    <a:pt x="70" y="1554"/>
                  </a:cubicBezTo>
                  <a:cubicBezTo>
                    <a:pt x="255" y="1971"/>
                    <a:pt x="649" y="2249"/>
                    <a:pt x="1113" y="2249"/>
                  </a:cubicBezTo>
                  <a:cubicBezTo>
                    <a:pt x="1553" y="2249"/>
                    <a:pt x="1970" y="1971"/>
                    <a:pt x="2132" y="1554"/>
                  </a:cubicBezTo>
                  <a:cubicBezTo>
                    <a:pt x="2202" y="1415"/>
                    <a:pt x="2225" y="1276"/>
                    <a:pt x="2225" y="1113"/>
                  </a:cubicBezTo>
                  <a:cubicBezTo>
                    <a:pt x="2225" y="974"/>
                    <a:pt x="2202" y="835"/>
                    <a:pt x="2132" y="696"/>
                  </a:cubicBezTo>
                  <a:cubicBezTo>
                    <a:pt x="1970" y="279"/>
                    <a:pt x="1553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7040550" y="3656088"/>
              <a:ext cx="1301325" cy="665150"/>
            </a:xfrm>
            <a:custGeom>
              <a:rect b="b" l="l" r="r" t="t"/>
              <a:pathLst>
                <a:path extrusionOk="0" h="26606" w="52053">
                  <a:moveTo>
                    <a:pt x="13744" y="441"/>
                  </a:moveTo>
                  <a:lnTo>
                    <a:pt x="13744" y="8761"/>
                  </a:lnTo>
                  <a:lnTo>
                    <a:pt x="464" y="8761"/>
                  </a:lnTo>
                  <a:lnTo>
                    <a:pt x="464" y="766"/>
                  </a:lnTo>
                  <a:cubicBezTo>
                    <a:pt x="464" y="603"/>
                    <a:pt x="603" y="441"/>
                    <a:pt x="765" y="441"/>
                  </a:cubicBezTo>
                  <a:close/>
                  <a:moveTo>
                    <a:pt x="37869" y="464"/>
                  </a:moveTo>
                  <a:lnTo>
                    <a:pt x="37869" y="8761"/>
                  </a:lnTo>
                  <a:lnTo>
                    <a:pt x="14207" y="8761"/>
                  </a:lnTo>
                  <a:lnTo>
                    <a:pt x="14207" y="464"/>
                  </a:lnTo>
                  <a:close/>
                  <a:moveTo>
                    <a:pt x="51287" y="441"/>
                  </a:moveTo>
                  <a:cubicBezTo>
                    <a:pt x="51473" y="441"/>
                    <a:pt x="51612" y="603"/>
                    <a:pt x="51612" y="766"/>
                  </a:cubicBezTo>
                  <a:lnTo>
                    <a:pt x="51612" y="8761"/>
                  </a:lnTo>
                  <a:lnTo>
                    <a:pt x="38309" y="8761"/>
                  </a:lnTo>
                  <a:lnTo>
                    <a:pt x="38309" y="441"/>
                  </a:lnTo>
                  <a:close/>
                  <a:moveTo>
                    <a:pt x="13744" y="9225"/>
                  </a:moveTo>
                  <a:lnTo>
                    <a:pt x="13744" y="17382"/>
                  </a:lnTo>
                  <a:lnTo>
                    <a:pt x="464" y="17382"/>
                  </a:lnTo>
                  <a:lnTo>
                    <a:pt x="464" y="9225"/>
                  </a:lnTo>
                  <a:close/>
                  <a:moveTo>
                    <a:pt x="37869" y="9225"/>
                  </a:moveTo>
                  <a:lnTo>
                    <a:pt x="37869" y="17382"/>
                  </a:lnTo>
                  <a:lnTo>
                    <a:pt x="14207" y="17382"/>
                  </a:lnTo>
                  <a:lnTo>
                    <a:pt x="14207" y="9225"/>
                  </a:lnTo>
                  <a:close/>
                  <a:moveTo>
                    <a:pt x="51612" y="9225"/>
                  </a:moveTo>
                  <a:lnTo>
                    <a:pt x="51612" y="17382"/>
                  </a:lnTo>
                  <a:lnTo>
                    <a:pt x="38309" y="17382"/>
                  </a:lnTo>
                  <a:lnTo>
                    <a:pt x="38309" y="9225"/>
                  </a:lnTo>
                  <a:close/>
                  <a:moveTo>
                    <a:pt x="13744" y="17846"/>
                  </a:moveTo>
                  <a:lnTo>
                    <a:pt x="13744" y="26166"/>
                  </a:lnTo>
                  <a:lnTo>
                    <a:pt x="765" y="26166"/>
                  </a:lnTo>
                  <a:cubicBezTo>
                    <a:pt x="719" y="26166"/>
                    <a:pt x="696" y="26166"/>
                    <a:pt x="650" y="26142"/>
                  </a:cubicBezTo>
                  <a:cubicBezTo>
                    <a:pt x="534" y="26096"/>
                    <a:pt x="464" y="25980"/>
                    <a:pt x="464" y="25864"/>
                  </a:cubicBezTo>
                  <a:lnTo>
                    <a:pt x="464" y="17846"/>
                  </a:lnTo>
                  <a:close/>
                  <a:moveTo>
                    <a:pt x="37869" y="17846"/>
                  </a:moveTo>
                  <a:lnTo>
                    <a:pt x="37869" y="26166"/>
                  </a:lnTo>
                  <a:lnTo>
                    <a:pt x="14207" y="26166"/>
                  </a:lnTo>
                  <a:lnTo>
                    <a:pt x="14207" y="17846"/>
                  </a:lnTo>
                  <a:close/>
                  <a:moveTo>
                    <a:pt x="51612" y="17846"/>
                  </a:moveTo>
                  <a:lnTo>
                    <a:pt x="51612" y="25864"/>
                  </a:lnTo>
                  <a:cubicBezTo>
                    <a:pt x="51612" y="26027"/>
                    <a:pt x="51473" y="26166"/>
                    <a:pt x="51287" y="26166"/>
                  </a:cubicBezTo>
                  <a:lnTo>
                    <a:pt x="38309" y="26166"/>
                  </a:lnTo>
                  <a:lnTo>
                    <a:pt x="38309" y="17846"/>
                  </a:lnTo>
                  <a:close/>
                  <a:moveTo>
                    <a:pt x="765" y="1"/>
                  </a:moveTo>
                  <a:cubicBezTo>
                    <a:pt x="348" y="1"/>
                    <a:pt x="1" y="348"/>
                    <a:pt x="1" y="766"/>
                  </a:cubicBezTo>
                  <a:lnTo>
                    <a:pt x="1" y="8993"/>
                  </a:lnTo>
                  <a:lnTo>
                    <a:pt x="1" y="17614"/>
                  </a:lnTo>
                  <a:lnTo>
                    <a:pt x="1" y="25841"/>
                  </a:lnTo>
                  <a:cubicBezTo>
                    <a:pt x="1" y="26142"/>
                    <a:pt x="186" y="26421"/>
                    <a:pt x="464" y="26536"/>
                  </a:cubicBezTo>
                  <a:cubicBezTo>
                    <a:pt x="557" y="26583"/>
                    <a:pt x="673" y="26606"/>
                    <a:pt x="765" y="26606"/>
                  </a:cubicBezTo>
                  <a:lnTo>
                    <a:pt x="51287" y="26606"/>
                  </a:lnTo>
                  <a:cubicBezTo>
                    <a:pt x="51705" y="26606"/>
                    <a:pt x="52052" y="26258"/>
                    <a:pt x="52052" y="25841"/>
                  </a:cubicBezTo>
                  <a:lnTo>
                    <a:pt x="52052" y="17614"/>
                  </a:lnTo>
                  <a:lnTo>
                    <a:pt x="52052" y="8993"/>
                  </a:lnTo>
                  <a:lnTo>
                    <a:pt x="52052" y="766"/>
                  </a:lnTo>
                  <a:cubicBezTo>
                    <a:pt x="52052" y="348"/>
                    <a:pt x="51728" y="1"/>
                    <a:pt x="5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7624575" y="3946025"/>
              <a:ext cx="128050" cy="78175"/>
            </a:xfrm>
            <a:custGeom>
              <a:rect b="b" l="l" r="r" t="t"/>
              <a:pathLst>
                <a:path extrusionOk="0" h="3127" w="5122">
                  <a:moveTo>
                    <a:pt x="2707" y="1"/>
                  </a:moveTo>
                  <a:cubicBezTo>
                    <a:pt x="1792" y="1"/>
                    <a:pt x="1008" y="135"/>
                    <a:pt x="719" y="250"/>
                  </a:cubicBezTo>
                  <a:cubicBezTo>
                    <a:pt x="0" y="551"/>
                    <a:pt x="186" y="1409"/>
                    <a:pt x="510" y="2011"/>
                  </a:cubicBezTo>
                  <a:cubicBezTo>
                    <a:pt x="580" y="2150"/>
                    <a:pt x="672" y="2266"/>
                    <a:pt x="765" y="2382"/>
                  </a:cubicBezTo>
                  <a:cubicBezTo>
                    <a:pt x="1222" y="2890"/>
                    <a:pt x="1910" y="3126"/>
                    <a:pt x="2606" y="3126"/>
                  </a:cubicBezTo>
                  <a:cubicBezTo>
                    <a:pt x="3498" y="3126"/>
                    <a:pt x="4401" y="2738"/>
                    <a:pt x="4844" y="2035"/>
                  </a:cubicBezTo>
                  <a:cubicBezTo>
                    <a:pt x="5029" y="1733"/>
                    <a:pt x="5122" y="1386"/>
                    <a:pt x="5122" y="992"/>
                  </a:cubicBezTo>
                  <a:cubicBezTo>
                    <a:pt x="5099" y="621"/>
                    <a:pt x="4890" y="296"/>
                    <a:pt x="4427" y="181"/>
                  </a:cubicBezTo>
                  <a:cubicBezTo>
                    <a:pt x="3859" y="50"/>
                    <a:pt x="3259" y="1"/>
                    <a:pt x="2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7538825" y="3918375"/>
              <a:ext cx="73225" cy="58375"/>
            </a:xfrm>
            <a:custGeom>
              <a:rect b="b" l="l" r="r" t="t"/>
              <a:pathLst>
                <a:path extrusionOk="0" h="2335" w="2929">
                  <a:moveTo>
                    <a:pt x="1425" y="0"/>
                  </a:moveTo>
                  <a:cubicBezTo>
                    <a:pt x="1327" y="0"/>
                    <a:pt x="1230" y="12"/>
                    <a:pt x="1136" y="35"/>
                  </a:cubicBezTo>
                  <a:cubicBezTo>
                    <a:pt x="186" y="244"/>
                    <a:pt x="0" y="1541"/>
                    <a:pt x="765" y="2098"/>
                  </a:cubicBezTo>
                  <a:cubicBezTo>
                    <a:pt x="992" y="2262"/>
                    <a:pt x="1244" y="2335"/>
                    <a:pt x="1488" y="2335"/>
                  </a:cubicBezTo>
                  <a:cubicBezTo>
                    <a:pt x="2243" y="2335"/>
                    <a:pt x="2929" y="1640"/>
                    <a:pt x="2596" y="800"/>
                  </a:cubicBezTo>
                  <a:cubicBezTo>
                    <a:pt x="2403" y="280"/>
                    <a:pt x="1907" y="0"/>
                    <a:pt x="1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7770375" y="3918375"/>
              <a:ext cx="73225" cy="58400"/>
            </a:xfrm>
            <a:custGeom>
              <a:rect b="b" l="l" r="r" t="t"/>
              <a:pathLst>
                <a:path extrusionOk="0" h="2336" w="2929">
                  <a:moveTo>
                    <a:pt x="1507" y="0"/>
                  </a:moveTo>
                  <a:cubicBezTo>
                    <a:pt x="1030" y="0"/>
                    <a:pt x="545" y="283"/>
                    <a:pt x="333" y="823"/>
                  </a:cubicBezTo>
                  <a:cubicBezTo>
                    <a:pt x="1" y="1645"/>
                    <a:pt x="685" y="2335"/>
                    <a:pt x="1439" y="2335"/>
                  </a:cubicBezTo>
                  <a:cubicBezTo>
                    <a:pt x="1684" y="2335"/>
                    <a:pt x="1936" y="2262"/>
                    <a:pt x="2164" y="2098"/>
                  </a:cubicBezTo>
                  <a:cubicBezTo>
                    <a:pt x="2929" y="1541"/>
                    <a:pt x="2743" y="244"/>
                    <a:pt x="1793" y="35"/>
                  </a:cubicBezTo>
                  <a:cubicBezTo>
                    <a:pt x="1699" y="12"/>
                    <a:pt x="1603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7637325" y="3970800"/>
              <a:ext cx="108350" cy="53575"/>
            </a:xfrm>
            <a:custGeom>
              <a:rect b="b" l="l" r="r" t="t"/>
              <a:pathLst>
                <a:path extrusionOk="0" h="2143" w="4334">
                  <a:moveTo>
                    <a:pt x="2155" y="1"/>
                  </a:moveTo>
                  <a:cubicBezTo>
                    <a:pt x="1298" y="1"/>
                    <a:pt x="510" y="395"/>
                    <a:pt x="0" y="1020"/>
                  </a:cubicBezTo>
                  <a:cubicBezTo>
                    <a:pt x="93" y="1159"/>
                    <a:pt x="162" y="1298"/>
                    <a:pt x="255" y="1391"/>
                  </a:cubicBezTo>
                  <a:cubicBezTo>
                    <a:pt x="715" y="1902"/>
                    <a:pt x="1409" y="2143"/>
                    <a:pt x="2109" y="2143"/>
                  </a:cubicBezTo>
                  <a:cubicBezTo>
                    <a:pt x="2997" y="2143"/>
                    <a:pt x="3893" y="1756"/>
                    <a:pt x="4334" y="1044"/>
                  </a:cubicBezTo>
                  <a:cubicBezTo>
                    <a:pt x="3824" y="395"/>
                    <a:pt x="3036" y="1"/>
                    <a:pt x="2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8524350" y="42289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8533025" y="3754575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 rot="3164706">
              <a:off x="8634249" y="4024589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 rot="3164706">
              <a:off x="6703749" y="3356476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6693300" y="36351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6860600" y="31448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7" name="Google Shape;2427;p63"/>
          <p:cNvSpPr txBox="1"/>
          <p:nvPr>
            <p:ph idx="1" type="body"/>
          </p:nvPr>
        </p:nvSpPr>
        <p:spPr>
          <a:xfrm>
            <a:off x="1530100" y="1797950"/>
            <a:ext cx="5654700" cy="20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begin with machine learning part, we first applied data pre-processing listed as follows.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Convert categorical columns into numerical (department, region, education, gender and recruitment channel)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/>
              <a:t>Add new column - level of training for each department (low, medium, high)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63"/>
          <p:cNvSpPr/>
          <p:nvPr/>
        </p:nvSpPr>
        <p:spPr>
          <a:xfrm flipH="1">
            <a:off x="1114261" y="17979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63"/>
          <p:cNvSpPr/>
          <p:nvPr/>
        </p:nvSpPr>
        <p:spPr>
          <a:xfrm flipH="1">
            <a:off x="6438698" y="424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0" name="Google Shape;2430;p6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431" name="Google Shape;2431;p6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2" name="Google Shape;2432;p6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3" name="Google Shape;2433;p6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7" name="Google Shape;2437;p6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8" name="Google Shape;2438;p6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 txBox="1"/>
          <p:nvPr>
            <p:ph type="title"/>
          </p:nvPr>
        </p:nvSpPr>
        <p:spPr>
          <a:xfrm>
            <a:off x="3206296" y="2238050"/>
            <a:ext cx="4388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5" name="Google Shape;1015;p37"/>
          <p:cNvSpPr txBox="1"/>
          <p:nvPr>
            <p:ph idx="1" type="subTitle"/>
          </p:nvPr>
        </p:nvSpPr>
        <p:spPr>
          <a:xfrm>
            <a:off x="3206301" y="2887500"/>
            <a:ext cx="40014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Dataset &amp; Preprocessing</a:t>
            </a:r>
            <a:endParaRPr sz="2200"/>
          </a:p>
        </p:txBody>
      </p:sp>
      <p:sp>
        <p:nvSpPr>
          <p:cNvPr id="1016" name="Google Shape;1016;p37"/>
          <p:cNvSpPr txBox="1"/>
          <p:nvPr>
            <p:ph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1829596" y="2326200"/>
            <a:ext cx="1202700" cy="11298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1999496" y="2622952"/>
            <a:ext cx="862876" cy="5193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01</a:t>
            </a:r>
          </a:p>
        </p:txBody>
      </p:sp>
      <p:grpSp>
        <p:nvGrpSpPr>
          <p:cNvPr id="1019" name="Google Shape;1019;p37"/>
          <p:cNvGrpSpPr/>
          <p:nvPr/>
        </p:nvGrpSpPr>
        <p:grpSpPr>
          <a:xfrm>
            <a:off x="7112039" y="3019474"/>
            <a:ext cx="1691488" cy="1456538"/>
            <a:chOff x="7238675" y="3075693"/>
            <a:chExt cx="1438340" cy="1344166"/>
          </a:xfrm>
        </p:grpSpPr>
        <p:sp>
          <p:nvSpPr>
            <p:cNvPr id="1020" name="Google Shape;1020;p37"/>
            <p:cNvSpPr/>
            <p:nvPr/>
          </p:nvSpPr>
          <p:spPr>
            <a:xfrm>
              <a:off x="8282684" y="3690879"/>
              <a:ext cx="394331" cy="456820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8310859" y="3712933"/>
              <a:ext cx="151821" cy="16495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8399159" y="3701191"/>
              <a:ext cx="13408" cy="12797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8408230" y="3717410"/>
              <a:ext cx="13408" cy="12469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8417302" y="3733300"/>
              <a:ext cx="13408" cy="12680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8426865" y="374926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8436405" y="3765010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8445946" y="378043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8455978" y="379604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466011" y="381132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8293677" y="3758940"/>
              <a:ext cx="13384" cy="13289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8303217" y="3776471"/>
              <a:ext cx="13384" cy="13055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8312758" y="3793463"/>
              <a:ext cx="13876" cy="13125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322790" y="3810502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333291" y="3827681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343793" y="3844369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8354294" y="3861079"/>
              <a:ext cx="13876" cy="13430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365264" y="3877790"/>
              <a:ext cx="13876" cy="13406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8393439" y="3839916"/>
              <a:ext cx="157071" cy="16464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8476020" y="3826603"/>
              <a:ext cx="13408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8486521" y="3841861"/>
              <a:ext cx="13408" cy="12586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8497022" y="3856673"/>
              <a:ext cx="13876" cy="12563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8508016" y="387146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8518986" y="388625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8530448" y="3900571"/>
              <a:ext cx="13384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8541418" y="3914891"/>
              <a:ext cx="13408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8553373" y="3929164"/>
              <a:ext cx="13384" cy="12680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8376258" y="3894360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8387720" y="391060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8399159" y="3926821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8411113" y="3942852"/>
              <a:ext cx="13853" cy="13477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8423044" y="3958813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8434976" y="397456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8447375" y="399031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8460268" y="4005593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8488912" y="3957617"/>
              <a:ext cx="161853" cy="16286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8564812" y="3943063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8576743" y="3956891"/>
              <a:ext cx="13876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8589166" y="3970344"/>
              <a:ext cx="13384" cy="13031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8601566" y="3984101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8613989" y="3997437"/>
              <a:ext cx="13384" cy="13008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8626389" y="4010445"/>
              <a:ext cx="13408" cy="12891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8639281" y="4023312"/>
              <a:ext cx="13408" cy="12914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8652666" y="4036132"/>
              <a:ext cx="13384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8472691" y="4020851"/>
              <a:ext cx="14345" cy="13547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8486052" y="403613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8499413" y="4050921"/>
              <a:ext cx="13876" cy="13477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8512774" y="4065733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8526158" y="4080123"/>
              <a:ext cx="14345" cy="13688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8540480" y="4094608"/>
              <a:ext cx="13853" cy="13688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8554310" y="4108764"/>
              <a:ext cx="13876" cy="13383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8568632" y="4122592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394869" y="3895579"/>
              <a:ext cx="155642" cy="108984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8553841" y="3978992"/>
              <a:ext cx="64460" cy="64945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8459330" y="3862509"/>
              <a:ext cx="58717" cy="69797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8490834" y="4020874"/>
              <a:ext cx="159931" cy="99609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8314680" y="3765339"/>
              <a:ext cx="148000" cy="112547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714607" y="3361539"/>
              <a:ext cx="661664" cy="607523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7797188" y="3396344"/>
              <a:ext cx="543222" cy="538664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824941" y="3431804"/>
              <a:ext cx="514578" cy="468117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8074440" y="3707472"/>
              <a:ext cx="56467" cy="50063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960942" y="3640606"/>
              <a:ext cx="53490" cy="49805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999407" y="3573622"/>
              <a:ext cx="58928" cy="50039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8073549" y="3574068"/>
              <a:ext cx="61647" cy="50156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7993969" y="3706816"/>
              <a:ext cx="66335" cy="50250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8118461" y="3640840"/>
              <a:ext cx="53467" cy="49734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663531" y="3298071"/>
              <a:ext cx="894611" cy="734719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737532" y="3647918"/>
              <a:ext cx="217218" cy="34383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904615" y="3755776"/>
              <a:ext cx="124138" cy="200344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912233" y="3371195"/>
              <a:ext cx="119380" cy="202289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8101771" y="3757698"/>
              <a:ext cx="118888" cy="202477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8104631" y="3375016"/>
              <a:ext cx="123669" cy="200367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8178140" y="3649348"/>
              <a:ext cx="217711" cy="33914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912233" y="3552459"/>
              <a:ext cx="289320" cy="226383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8030630" y="3629309"/>
              <a:ext cx="72101" cy="72563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748971" y="3380617"/>
              <a:ext cx="685057" cy="652523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600992" y="3293759"/>
              <a:ext cx="917535" cy="743672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8179054" y="3710308"/>
              <a:ext cx="189817" cy="16129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8182664" y="3459249"/>
              <a:ext cx="199568" cy="16127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968583" y="3333837"/>
              <a:ext cx="195747" cy="161016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741306" y="3458804"/>
              <a:ext cx="208194" cy="161602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758535" y="3709464"/>
              <a:ext cx="193591" cy="16221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980514" y="3836306"/>
              <a:ext cx="181894" cy="16108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948050" y="3547256"/>
              <a:ext cx="236791" cy="235992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8073643" y="3573997"/>
              <a:ext cx="61085" cy="50227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993875" y="3573833"/>
              <a:ext cx="66851" cy="49758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964270" y="3640418"/>
              <a:ext cx="52529" cy="50344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999595" y="3706628"/>
              <a:ext cx="60780" cy="50578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8073409" y="3707402"/>
              <a:ext cx="57498" cy="50133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8118461" y="3640653"/>
              <a:ext cx="50630" cy="49922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8025872" y="3624997"/>
              <a:ext cx="81173" cy="81164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243926" y="3438366"/>
              <a:ext cx="829213" cy="940359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7243926" y="3609177"/>
              <a:ext cx="828721" cy="769547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7801970" y="3494616"/>
              <a:ext cx="108855" cy="331617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7319825" y="3693738"/>
              <a:ext cx="48240" cy="43453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399546" y="3957219"/>
              <a:ext cx="46810" cy="43453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7475915" y="4220207"/>
              <a:ext cx="48732" cy="43453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445841" y="3557990"/>
              <a:ext cx="260207" cy="142430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468062" y="3702503"/>
              <a:ext cx="88556" cy="51703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640302" y="3650824"/>
              <a:ext cx="96760" cy="51539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238675" y="3433773"/>
              <a:ext cx="838754" cy="94924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314575" y="3688957"/>
              <a:ext cx="58741" cy="52547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394764" y="3952438"/>
              <a:ext cx="56842" cy="52523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473055" y="4215918"/>
              <a:ext cx="54451" cy="52523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471625" y="3636317"/>
              <a:ext cx="55647" cy="41508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634160" y="3588692"/>
              <a:ext cx="49224" cy="42422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540844" y="3638332"/>
              <a:ext cx="84993" cy="56859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7577200" y="3866095"/>
              <a:ext cx="163752" cy="54539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7523241" y="3802135"/>
              <a:ext cx="240635" cy="77461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614916" y="3992609"/>
              <a:ext cx="163752" cy="54516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560956" y="3928649"/>
              <a:ext cx="240612" cy="77438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7630668" y="4045108"/>
              <a:ext cx="163752" cy="55008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645927" y="4097608"/>
              <a:ext cx="164244" cy="55008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557065" y="3658652"/>
              <a:ext cx="66874" cy="36539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 rot="2468051">
              <a:off x="7982448" y="4306525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 rot="2468051">
              <a:off x="8387077" y="3222813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 rot="386161">
              <a:off x="8439715" y="4245445"/>
              <a:ext cx="126601" cy="118197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 rot="-380250">
              <a:off x="8217476" y="4104072"/>
              <a:ext cx="126603" cy="11819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 rot="-786411">
              <a:off x="8063512" y="3088505"/>
              <a:ext cx="126589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3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142" name="Google Shape;1142;p3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3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4" name="Google Shape;1144;p3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3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7" name="Google Shape;1147;p3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0" name="Google Shape;1150;p3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37"/>
          <p:cNvSpPr/>
          <p:nvPr/>
        </p:nvSpPr>
        <p:spPr>
          <a:xfrm flipH="1">
            <a:off x="554999" y="37233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/>
          <p:nvPr/>
        </p:nvSpPr>
        <p:spPr>
          <a:xfrm flipH="1">
            <a:off x="7391148" y="209713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grpSp>
        <p:nvGrpSpPr>
          <p:cNvPr id="2444" name="Google Shape;2444;p64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445" name="Google Shape;2445;p64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6" name="Google Shape;2446;p64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7" name="Google Shape;2447;p64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1" name="Google Shape;2451;p64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64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53" name="Google Shape;2453;p6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4" name="Google Shape;2454;p64"/>
          <p:cNvSpPr/>
          <p:nvPr/>
        </p:nvSpPr>
        <p:spPr>
          <a:xfrm flipH="1">
            <a:off x="554986" y="22638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5" name="Google Shape;24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88050" y="-552050"/>
            <a:ext cx="2967825" cy="642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6" name="Google Shape;2456;p64"/>
          <p:cNvSpPr txBox="1"/>
          <p:nvPr/>
        </p:nvSpPr>
        <p:spPr>
          <a:xfrm>
            <a:off x="1254500" y="4142275"/>
            <a:ext cx="6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Top 5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avg training score, age, region, length of service, department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65"/>
          <p:cNvSpPr txBox="1"/>
          <p:nvPr>
            <p:ph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2" name="Google Shape;2462;p65"/>
          <p:cNvSpPr txBox="1"/>
          <p:nvPr>
            <p:ph type="title"/>
          </p:nvPr>
        </p:nvSpPr>
        <p:spPr>
          <a:xfrm>
            <a:off x="1106250" y="2996200"/>
            <a:ext cx="73248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Conclusions</a:t>
            </a:r>
            <a:endParaRPr/>
          </a:p>
        </p:txBody>
      </p:sp>
      <p:sp>
        <p:nvSpPr>
          <p:cNvPr id="2463" name="Google Shape;2463;p65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Prediction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Conclusions &amp; Recommendations</a:t>
            </a:r>
            <a:endParaRPr sz="2200"/>
          </a:p>
        </p:txBody>
      </p:sp>
      <p:sp>
        <p:nvSpPr>
          <p:cNvPr id="2464" name="Google Shape;2464;p65"/>
          <p:cNvSpPr/>
          <p:nvPr/>
        </p:nvSpPr>
        <p:spPr>
          <a:xfrm>
            <a:off x="3970650" y="1749575"/>
            <a:ext cx="1202700" cy="1100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65"/>
          <p:cNvSpPr/>
          <p:nvPr/>
        </p:nvSpPr>
        <p:spPr>
          <a:xfrm>
            <a:off x="4123264" y="2059194"/>
            <a:ext cx="949393" cy="6326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Merriweather;900"/>
              </a:rPr>
              <a:t>04</a:t>
            </a:r>
          </a:p>
        </p:txBody>
      </p:sp>
      <p:sp>
        <p:nvSpPr>
          <p:cNvPr id="2466" name="Google Shape;2466;p65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7" name="Google Shape;2467;p65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468" name="Google Shape;2468;p65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Google Shape;2469;p65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0" name="Google Shape;2470;p65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1" name="Google Shape;2471;p65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65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3" name="Google Shape;2473;p65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76" name="Google Shape;2476;p6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7" name="Google Shape;2477;p65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2478" name="Google Shape;2478;p65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3" name="Google Shape;2523;p65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8" name="Google Shape;2528;p66"/>
          <p:cNvGrpSpPr/>
          <p:nvPr/>
        </p:nvGrpSpPr>
        <p:grpSpPr>
          <a:xfrm>
            <a:off x="7964825" y="4201629"/>
            <a:ext cx="1524146" cy="1618466"/>
            <a:chOff x="7177900" y="3232254"/>
            <a:chExt cx="1524146" cy="1618466"/>
          </a:xfrm>
        </p:grpSpPr>
        <p:sp>
          <p:nvSpPr>
            <p:cNvPr id="2529" name="Google Shape;2529;p66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1" name="Google Shape;2561;p66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2" name="Google Shape;2562;p66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563" name="Google Shape;2563;p66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4" name="Google Shape;2564;p66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5" name="Google Shape;2565;p66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6" name="Google Shape;2566;p66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66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8" name="Google Shape;2568;p66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1" name="Google Shape;2571;p6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2" name="Google Shape;2572;p66"/>
          <p:cNvSpPr txBox="1"/>
          <p:nvPr>
            <p:ph type="title"/>
          </p:nvPr>
        </p:nvSpPr>
        <p:spPr>
          <a:xfrm>
            <a:off x="1055350" y="6180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Conclusion - </a:t>
            </a:r>
            <a:r>
              <a:rPr lang="en"/>
              <a:t>Random Forest</a:t>
            </a:r>
            <a:endParaRPr/>
          </a:p>
        </p:txBody>
      </p:sp>
      <p:graphicFrame>
        <p:nvGraphicFramePr>
          <p:cNvPr id="2573" name="Google Shape;2573;p66"/>
          <p:cNvGraphicFramePr/>
          <p:nvPr/>
        </p:nvGraphicFramePr>
        <p:xfrm>
          <a:off x="1144063" y="15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{9106AA63-0B2C-479A-8D55-01B140EDCC21}</a:tableStyleId>
              </a:tblPr>
              <a:tblGrid>
                <a:gridCol w="1403875"/>
                <a:gridCol w="1393000"/>
                <a:gridCol w="1349450"/>
                <a:gridCol w="1338575"/>
                <a:gridCol w="13712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13318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8" name="Google Shape;2578;p67"/>
          <p:cNvGrpSpPr/>
          <p:nvPr/>
        </p:nvGrpSpPr>
        <p:grpSpPr>
          <a:xfrm>
            <a:off x="7964825" y="4201629"/>
            <a:ext cx="1524146" cy="1618466"/>
            <a:chOff x="7177900" y="3232254"/>
            <a:chExt cx="1524146" cy="1618466"/>
          </a:xfrm>
        </p:grpSpPr>
        <p:sp>
          <p:nvSpPr>
            <p:cNvPr id="2579" name="Google Shape;2579;p67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7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7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7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7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7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7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7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7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7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7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7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7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7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7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7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7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7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7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7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7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7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7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7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7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7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7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7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7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7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7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7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67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2" name="Google Shape;2612;p6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613" name="Google Shape;2613;p6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Google Shape;2614;p6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5" name="Google Shape;2615;p6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6" name="Google Shape;2616;p6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6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8" name="Google Shape;2618;p6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1" name="Google Shape;2621;p6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2" name="Google Shape;2622;p67"/>
          <p:cNvSpPr txBox="1"/>
          <p:nvPr>
            <p:ph type="title"/>
          </p:nvPr>
        </p:nvSpPr>
        <p:spPr>
          <a:xfrm>
            <a:off x="1055350" y="6180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Conclusion - Random Forest</a:t>
            </a:r>
            <a:endParaRPr/>
          </a:p>
        </p:txBody>
      </p:sp>
      <p:pic>
        <p:nvPicPr>
          <p:cNvPr id="2623" name="Google Shape;26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0" y="1328400"/>
            <a:ext cx="3169352" cy="31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4" name="Google Shape;2624;p67"/>
          <p:cNvSpPr txBox="1"/>
          <p:nvPr/>
        </p:nvSpPr>
        <p:spPr>
          <a:xfrm>
            <a:off x="4795625" y="1584500"/>
            <a:ext cx="31692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area under the curve (AUC) is the measure of the ability of a classifier to distinguish between classes. The higher the AUC, the better the performance of the model.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AUC = 0.8764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Accuracy = 0.93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8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68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68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68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68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6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Continued</a:t>
            </a:r>
            <a:endParaRPr/>
          </a:p>
        </p:txBody>
      </p:sp>
      <p:sp>
        <p:nvSpPr>
          <p:cNvPr id="2635" name="Google Shape;2635;p68"/>
          <p:cNvSpPr txBox="1"/>
          <p:nvPr>
            <p:ph idx="1" type="subTitle"/>
          </p:nvPr>
        </p:nvSpPr>
        <p:spPr>
          <a:xfrm>
            <a:off x="754413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0.91 / AUC = 0.79</a:t>
            </a:r>
            <a:endParaRPr b="1"/>
          </a:p>
        </p:txBody>
      </p:sp>
      <p:sp>
        <p:nvSpPr>
          <p:cNvPr id="2636" name="Google Shape;2636;p68"/>
          <p:cNvSpPr txBox="1"/>
          <p:nvPr>
            <p:ph idx="2" type="title"/>
          </p:nvPr>
        </p:nvSpPr>
        <p:spPr>
          <a:xfrm>
            <a:off x="1220313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Gaussian Naive Bayes</a:t>
            </a:r>
            <a:endParaRPr sz="1800"/>
          </a:p>
        </p:txBody>
      </p:sp>
      <p:sp>
        <p:nvSpPr>
          <p:cNvPr id="2637" name="Google Shape;2637;p68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8" name="Google Shape;2638;p68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39" name="Google Shape;2639;p68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0" name="Google Shape;2640;p68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1" name="Google Shape;2641;p68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8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8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8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5" name="Google Shape;2645;p68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68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47" name="Google Shape;2647;p68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8" name="Google Shape;2648;p68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68"/>
          <p:cNvSpPr txBox="1"/>
          <p:nvPr>
            <p:ph idx="2" type="title"/>
          </p:nvPr>
        </p:nvSpPr>
        <p:spPr>
          <a:xfrm>
            <a:off x="4913725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XGBoost</a:t>
            </a:r>
            <a:endParaRPr sz="1800"/>
          </a:p>
        </p:txBody>
      </p:sp>
      <p:pic>
        <p:nvPicPr>
          <p:cNvPr id="2650" name="Google Shape;26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75" y="1710875"/>
            <a:ext cx="3504176" cy="24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899" y="1706613"/>
            <a:ext cx="3504175" cy="24719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Google Shape;2652;p68"/>
          <p:cNvSpPr txBox="1"/>
          <p:nvPr>
            <p:ph idx="1" type="subTitle"/>
          </p:nvPr>
        </p:nvSpPr>
        <p:spPr>
          <a:xfrm>
            <a:off x="4618888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0.94 / AUC = 0.64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9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69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69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69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69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69"/>
          <p:cNvSpPr txBox="1"/>
          <p:nvPr>
            <p:ph type="title"/>
          </p:nvPr>
        </p:nvSpPr>
        <p:spPr>
          <a:xfrm>
            <a:off x="1158000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Continued (Deep Learning)</a:t>
            </a:r>
            <a:endParaRPr/>
          </a:p>
        </p:txBody>
      </p:sp>
      <p:sp>
        <p:nvSpPr>
          <p:cNvPr id="2663" name="Google Shape;2663;p69"/>
          <p:cNvSpPr txBox="1"/>
          <p:nvPr>
            <p:ph idx="1" type="subTitle"/>
          </p:nvPr>
        </p:nvSpPr>
        <p:spPr>
          <a:xfrm>
            <a:off x="754413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0.93 / AUC = 0.89</a:t>
            </a:r>
            <a:endParaRPr b="1"/>
          </a:p>
        </p:txBody>
      </p:sp>
      <p:sp>
        <p:nvSpPr>
          <p:cNvPr id="2664" name="Google Shape;2664;p69"/>
          <p:cNvSpPr txBox="1"/>
          <p:nvPr>
            <p:ph idx="2" type="title"/>
          </p:nvPr>
        </p:nvSpPr>
        <p:spPr>
          <a:xfrm>
            <a:off x="1220313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MLP Classifier</a:t>
            </a:r>
            <a:endParaRPr sz="1800"/>
          </a:p>
        </p:txBody>
      </p:sp>
      <p:sp>
        <p:nvSpPr>
          <p:cNvPr id="2665" name="Google Shape;2665;p69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6" name="Google Shape;2666;p69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67" name="Google Shape;2667;p69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8" name="Google Shape;2668;p69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9" name="Google Shape;2669;p69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9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9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9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3" name="Google Shape;2673;p69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69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75" name="Google Shape;2675;p69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6" name="Google Shape;2676;p69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69"/>
          <p:cNvSpPr txBox="1"/>
          <p:nvPr>
            <p:ph idx="2" type="title"/>
          </p:nvPr>
        </p:nvSpPr>
        <p:spPr>
          <a:xfrm>
            <a:off x="4913725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Neural Networks</a:t>
            </a:r>
            <a:endParaRPr sz="1800"/>
          </a:p>
        </p:txBody>
      </p:sp>
      <p:sp>
        <p:nvSpPr>
          <p:cNvPr id="2678" name="Google Shape;2678;p69"/>
          <p:cNvSpPr txBox="1"/>
          <p:nvPr>
            <p:ph idx="1" type="subTitle"/>
          </p:nvPr>
        </p:nvSpPr>
        <p:spPr>
          <a:xfrm>
            <a:off x="4618888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0.91</a:t>
            </a:r>
            <a:endParaRPr b="1"/>
          </a:p>
        </p:txBody>
      </p:sp>
      <p:pic>
        <p:nvPicPr>
          <p:cNvPr id="2679" name="Google Shape;26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00" y="1706625"/>
            <a:ext cx="3438987" cy="240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50" y="1820075"/>
            <a:ext cx="3343374" cy="2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70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7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‘Is_promoted’ proportion</a:t>
            </a:r>
            <a:endParaRPr/>
          </a:p>
        </p:txBody>
      </p:sp>
      <p:sp>
        <p:nvSpPr>
          <p:cNvPr id="2687" name="Google Shape;2687;p70"/>
          <p:cNvSpPr/>
          <p:nvPr/>
        </p:nvSpPr>
        <p:spPr>
          <a:xfrm>
            <a:off x="5123325" y="3100450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70"/>
          <p:cNvSpPr txBox="1"/>
          <p:nvPr/>
        </p:nvSpPr>
        <p:spPr>
          <a:xfrm>
            <a:off x="5974425" y="1777350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689" name="Google Shape;2689;p70"/>
          <p:cNvSpPr/>
          <p:nvPr/>
        </p:nvSpPr>
        <p:spPr>
          <a:xfrm>
            <a:off x="5123325" y="1697125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70"/>
          <p:cNvSpPr txBox="1"/>
          <p:nvPr/>
        </p:nvSpPr>
        <p:spPr>
          <a:xfrm>
            <a:off x="5974425" y="2138176"/>
            <a:ext cx="2140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91.3% of the employees have not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1" name="Google Shape;2691;p70"/>
          <p:cNvSpPr txBox="1"/>
          <p:nvPr/>
        </p:nvSpPr>
        <p:spPr>
          <a:xfrm>
            <a:off x="5974425" y="3182061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Yes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692" name="Google Shape;2692;p70"/>
          <p:cNvSpPr txBox="1"/>
          <p:nvPr/>
        </p:nvSpPr>
        <p:spPr>
          <a:xfrm>
            <a:off x="5974425" y="3542875"/>
            <a:ext cx="205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8.7% of the employees have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3" name="Google Shape;2693;p70"/>
          <p:cNvSpPr/>
          <p:nvPr/>
        </p:nvSpPr>
        <p:spPr>
          <a:xfrm>
            <a:off x="5274500" y="204714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0000"/>
                </a:solidFill>
                <a:latin typeface="Merriweather;900"/>
              </a:rPr>
              <a:t>01</a:t>
            </a:r>
          </a:p>
        </p:txBody>
      </p:sp>
      <p:sp>
        <p:nvSpPr>
          <p:cNvPr id="2694" name="Google Shape;2694;p70"/>
          <p:cNvSpPr/>
          <p:nvPr/>
        </p:nvSpPr>
        <p:spPr>
          <a:xfrm>
            <a:off x="5246888" y="3450468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Merriweather;900"/>
              </a:rPr>
              <a:t>02</a:t>
            </a:r>
          </a:p>
        </p:txBody>
      </p:sp>
      <p:sp>
        <p:nvSpPr>
          <p:cNvPr id="2695" name="Google Shape;2695;p70"/>
          <p:cNvSpPr/>
          <p:nvPr/>
        </p:nvSpPr>
        <p:spPr>
          <a:xfrm>
            <a:off x="1430825" y="1697125"/>
            <a:ext cx="3141300" cy="23799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70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97" name="Google Shape;2697;p70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8" name="Google Shape;2698;p70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9" name="Google Shape;2699;p70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3" name="Google Shape;2703;p70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70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05" name="Google Shape;2705;p7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6" name="Google Shape;2706;p70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70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8" name="Google Shape;27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38" y="1657575"/>
            <a:ext cx="3363213" cy="24688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7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Models’ Summary</a:t>
            </a:r>
            <a:endParaRPr/>
          </a:p>
        </p:txBody>
      </p:sp>
      <p:grpSp>
        <p:nvGrpSpPr>
          <p:cNvPr id="2714" name="Google Shape;2714;p71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715" name="Google Shape;2715;p71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6" name="Google Shape;2716;p71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7" name="Google Shape;2717;p71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1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1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1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1" name="Google Shape;2721;p71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71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23" name="Google Shape;2723;p7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4" name="Google Shape;2724;p71"/>
          <p:cNvGrpSpPr/>
          <p:nvPr/>
        </p:nvGrpSpPr>
        <p:grpSpPr>
          <a:xfrm>
            <a:off x="7689962" y="3567941"/>
            <a:ext cx="1023630" cy="1152147"/>
            <a:chOff x="7689962" y="3567941"/>
            <a:chExt cx="1023630" cy="1152147"/>
          </a:xfrm>
        </p:grpSpPr>
        <p:sp>
          <p:nvSpPr>
            <p:cNvPr id="2725" name="Google Shape;2725;p71"/>
            <p:cNvSpPr/>
            <p:nvPr/>
          </p:nvSpPr>
          <p:spPr>
            <a:xfrm>
              <a:off x="7696353" y="3673829"/>
              <a:ext cx="417198" cy="877660"/>
            </a:xfrm>
            <a:custGeom>
              <a:rect b="b" l="l" r="r" t="t"/>
              <a:pathLst>
                <a:path extrusionOk="0" h="23356" w="11161">
                  <a:moveTo>
                    <a:pt x="1466" y="52"/>
                  </a:moveTo>
                  <a:cubicBezTo>
                    <a:pt x="1354" y="52"/>
                    <a:pt x="1320" y="401"/>
                    <a:pt x="1193" y="980"/>
                  </a:cubicBezTo>
                  <a:cubicBezTo>
                    <a:pt x="554" y="4047"/>
                    <a:pt x="533" y="4153"/>
                    <a:pt x="149" y="6113"/>
                  </a:cubicBezTo>
                  <a:cubicBezTo>
                    <a:pt x="64" y="6475"/>
                    <a:pt x="0" y="6666"/>
                    <a:pt x="21" y="6901"/>
                  </a:cubicBezTo>
                  <a:cubicBezTo>
                    <a:pt x="21" y="6986"/>
                    <a:pt x="43" y="7092"/>
                    <a:pt x="64" y="7199"/>
                  </a:cubicBezTo>
                  <a:cubicBezTo>
                    <a:pt x="852" y="9904"/>
                    <a:pt x="1640" y="12587"/>
                    <a:pt x="2407" y="15292"/>
                  </a:cubicBezTo>
                  <a:cubicBezTo>
                    <a:pt x="3663" y="19573"/>
                    <a:pt x="4196" y="21489"/>
                    <a:pt x="4451" y="22341"/>
                  </a:cubicBezTo>
                  <a:cubicBezTo>
                    <a:pt x="4686" y="23129"/>
                    <a:pt x="4664" y="23023"/>
                    <a:pt x="4707" y="23044"/>
                  </a:cubicBezTo>
                  <a:cubicBezTo>
                    <a:pt x="5069" y="23259"/>
                    <a:pt x="5579" y="23355"/>
                    <a:pt x="6156" y="23355"/>
                  </a:cubicBezTo>
                  <a:cubicBezTo>
                    <a:pt x="7922" y="23355"/>
                    <a:pt x="10310" y="22454"/>
                    <a:pt x="10968" y="21298"/>
                  </a:cubicBezTo>
                  <a:cubicBezTo>
                    <a:pt x="11139" y="20978"/>
                    <a:pt x="11160" y="21809"/>
                    <a:pt x="6517" y="5708"/>
                  </a:cubicBezTo>
                  <a:cubicBezTo>
                    <a:pt x="6475" y="5538"/>
                    <a:pt x="6432" y="5388"/>
                    <a:pt x="6389" y="5218"/>
                  </a:cubicBezTo>
                  <a:cubicBezTo>
                    <a:pt x="6368" y="5154"/>
                    <a:pt x="6368" y="5112"/>
                    <a:pt x="6326" y="5069"/>
                  </a:cubicBezTo>
                  <a:cubicBezTo>
                    <a:pt x="6240" y="4899"/>
                    <a:pt x="5900" y="4579"/>
                    <a:pt x="4089" y="2705"/>
                  </a:cubicBezTo>
                  <a:cubicBezTo>
                    <a:pt x="1491" y="0"/>
                    <a:pt x="1661" y="171"/>
                    <a:pt x="1534" y="85"/>
                  </a:cubicBezTo>
                  <a:cubicBezTo>
                    <a:pt x="1508" y="63"/>
                    <a:pt x="1486" y="52"/>
                    <a:pt x="146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1"/>
            <p:cNvSpPr/>
            <p:nvPr/>
          </p:nvSpPr>
          <p:spPr>
            <a:xfrm>
              <a:off x="7980533" y="4252189"/>
              <a:ext cx="74087" cy="231553"/>
            </a:xfrm>
            <a:custGeom>
              <a:rect b="b" l="l" r="r" t="t"/>
              <a:pathLst>
                <a:path extrusionOk="0" h="6162" w="1982">
                  <a:moveTo>
                    <a:pt x="163" y="1"/>
                  </a:moveTo>
                  <a:cubicBezTo>
                    <a:pt x="152" y="1"/>
                    <a:pt x="140" y="2"/>
                    <a:pt x="128" y="6"/>
                  </a:cubicBezTo>
                  <a:cubicBezTo>
                    <a:pt x="43" y="28"/>
                    <a:pt x="0" y="92"/>
                    <a:pt x="0" y="134"/>
                  </a:cubicBezTo>
                  <a:cubicBezTo>
                    <a:pt x="107" y="645"/>
                    <a:pt x="235" y="1156"/>
                    <a:pt x="362" y="1646"/>
                  </a:cubicBezTo>
                  <a:cubicBezTo>
                    <a:pt x="469" y="2157"/>
                    <a:pt x="618" y="2647"/>
                    <a:pt x="767" y="3137"/>
                  </a:cubicBezTo>
                  <a:cubicBezTo>
                    <a:pt x="916" y="3648"/>
                    <a:pt x="1044" y="4138"/>
                    <a:pt x="1214" y="4628"/>
                  </a:cubicBezTo>
                  <a:cubicBezTo>
                    <a:pt x="1363" y="5118"/>
                    <a:pt x="1534" y="5608"/>
                    <a:pt x="1704" y="6097"/>
                  </a:cubicBezTo>
                  <a:cubicBezTo>
                    <a:pt x="1725" y="6140"/>
                    <a:pt x="1789" y="6161"/>
                    <a:pt x="1853" y="6161"/>
                  </a:cubicBezTo>
                  <a:cubicBezTo>
                    <a:pt x="1938" y="6140"/>
                    <a:pt x="1981" y="6076"/>
                    <a:pt x="1981" y="6012"/>
                  </a:cubicBezTo>
                  <a:cubicBezTo>
                    <a:pt x="1896" y="5501"/>
                    <a:pt x="1768" y="4990"/>
                    <a:pt x="1662" y="4500"/>
                  </a:cubicBezTo>
                  <a:cubicBezTo>
                    <a:pt x="1534" y="3989"/>
                    <a:pt x="1385" y="3499"/>
                    <a:pt x="1257" y="3009"/>
                  </a:cubicBezTo>
                  <a:cubicBezTo>
                    <a:pt x="1108" y="2519"/>
                    <a:pt x="959" y="2008"/>
                    <a:pt x="788" y="1518"/>
                  </a:cubicBezTo>
                  <a:cubicBezTo>
                    <a:pt x="618" y="1029"/>
                    <a:pt x="469" y="560"/>
                    <a:pt x="277" y="70"/>
                  </a:cubicBezTo>
                  <a:cubicBezTo>
                    <a:pt x="260" y="35"/>
                    <a:pt x="214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1"/>
            <p:cNvSpPr/>
            <p:nvPr/>
          </p:nvSpPr>
          <p:spPr>
            <a:xfrm>
              <a:off x="7856328" y="4288412"/>
              <a:ext cx="74872" cy="231327"/>
            </a:xfrm>
            <a:custGeom>
              <a:rect b="b" l="l" r="r" t="t"/>
              <a:pathLst>
                <a:path extrusionOk="0" h="6156" w="2003">
                  <a:moveTo>
                    <a:pt x="129" y="1"/>
                  </a:moveTo>
                  <a:cubicBezTo>
                    <a:pt x="44" y="22"/>
                    <a:pt x="1" y="86"/>
                    <a:pt x="1" y="150"/>
                  </a:cubicBezTo>
                  <a:cubicBezTo>
                    <a:pt x="107" y="661"/>
                    <a:pt x="214" y="1151"/>
                    <a:pt x="342" y="1662"/>
                  </a:cubicBezTo>
                  <a:cubicBezTo>
                    <a:pt x="469" y="2152"/>
                    <a:pt x="619" y="2642"/>
                    <a:pt x="746" y="3153"/>
                  </a:cubicBezTo>
                  <a:cubicBezTo>
                    <a:pt x="895" y="3643"/>
                    <a:pt x="1045" y="4132"/>
                    <a:pt x="1215" y="4622"/>
                  </a:cubicBezTo>
                  <a:cubicBezTo>
                    <a:pt x="1364" y="5112"/>
                    <a:pt x="1534" y="5602"/>
                    <a:pt x="1726" y="6092"/>
                  </a:cubicBezTo>
                  <a:cubicBezTo>
                    <a:pt x="1747" y="6134"/>
                    <a:pt x="1811" y="6156"/>
                    <a:pt x="1875" y="6156"/>
                  </a:cubicBezTo>
                  <a:cubicBezTo>
                    <a:pt x="1960" y="6134"/>
                    <a:pt x="2003" y="6071"/>
                    <a:pt x="2003" y="6007"/>
                  </a:cubicBezTo>
                  <a:cubicBezTo>
                    <a:pt x="1896" y="5496"/>
                    <a:pt x="1769" y="5006"/>
                    <a:pt x="1641" y="4495"/>
                  </a:cubicBezTo>
                  <a:cubicBezTo>
                    <a:pt x="1513" y="4005"/>
                    <a:pt x="1385" y="3494"/>
                    <a:pt x="1236" y="3004"/>
                  </a:cubicBezTo>
                  <a:cubicBezTo>
                    <a:pt x="1087" y="2514"/>
                    <a:pt x="938" y="2024"/>
                    <a:pt x="789" y="1534"/>
                  </a:cubicBezTo>
                  <a:cubicBezTo>
                    <a:pt x="619" y="1044"/>
                    <a:pt x="448" y="554"/>
                    <a:pt x="257" y="65"/>
                  </a:cubicBezTo>
                  <a:cubicBezTo>
                    <a:pt x="257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1"/>
            <p:cNvSpPr/>
            <p:nvPr/>
          </p:nvSpPr>
          <p:spPr>
            <a:xfrm>
              <a:off x="7765613" y="3969698"/>
              <a:ext cx="60518" cy="180522"/>
            </a:xfrm>
            <a:custGeom>
              <a:rect b="b" l="l" r="r" t="t"/>
              <a:pathLst>
                <a:path extrusionOk="0" h="4804" w="1619">
                  <a:moveTo>
                    <a:pt x="161" y="1"/>
                  </a:moveTo>
                  <a:cubicBezTo>
                    <a:pt x="151" y="1"/>
                    <a:pt x="140" y="2"/>
                    <a:pt x="128" y="6"/>
                  </a:cubicBezTo>
                  <a:cubicBezTo>
                    <a:pt x="43" y="28"/>
                    <a:pt x="0" y="70"/>
                    <a:pt x="0" y="134"/>
                  </a:cubicBezTo>
                  <a:cubicBezTo>
                    <a:pt x="64" y="539"/>
                    <a:pt x="149" y="922"/>
                    <a:pt x="256" y="1305"/>
                  </a:cubicBezTo>
                  <a:cubicBezTo>
                    <a:pt x="341" y="1710"/>
                    <a:pt x="447" y="2093"/>
                    <a:pt x="554" y="2477"/>
                  </a:cubicBezTo>
                  <a:cubicBezTo>
                    <a:pt x="682" y="2860"/>
                    <a:pt x="788" y="3244"/>
                    <a:pt x="916" y="3606"/>
                  </a:cubicBezTo>
                  <a:cubicBezTo>
                    <a:pt x="1044" y="3989"/>
                    <a:pt x="1193" y="4372"/>
                    <a:pt x="1342" y="4734"/>
                  </a:cubicBezTo>
                  <a:cubicBezTo>
                    <a:pt x="1359" y="4769"/>
                    <a:pt x="1405" y="4804"/>
                    <a:pt x="1456" y="4804"/>
                  </a:cubicBezTo>
                  <a:cubicBezTo>
                    <a:pt x="1467" y="4804"/>
                    <a:pt x="1479" y="4802"/>
                    <a:pt x="1491" y="4798"/>
                  </a:cubicBezTo>
                  <a:cubicBezTo>
                    <a:pt x="1576" y="4777"/>
                    <a:pt x="1619" y="4713"/>
                    <a:pt x="1619" y="4649"/>
                  </a:cubicBezTo>
                  <a:cubicBezTo>
                    <a:pt x="1533" y="4266"/>
                    <a:pt x="1448" y="3861"/>
                    <a:pt x="1363" y="3478"/>
                  </a:cubicBezTo>
                  <a:cubicBezTo>
                    <a:pt x="1257" y="3094"/>
                    <a:pt x="1150" y="2711"/>
                    <a:pt x="1044" y="2328"/>
                  </a:cubicBezTo>
                  <a:cubicBezTo>
                    <a:pt x="937" y="1944"/>
                    <a:pt x="809" y="1561"/>
                    <a:pt x="682" y="1199"/>
                  </a:cubicBezTo>
                  <a:cubicBezTo>
                    <a:pt x="554" y="816"/>
                    <a:pt x="426" y="432"/>
                    <a:pt x="256" y="70"/>
                  </a:cubicBezTo>
                  <a:cubicBezTo>
                    <a:pt x="238" y="35"/>
                    <a:pt x="207" y="1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1"/>
            <p:cNvSpPr/>
            <p:nvPr/>
          </p:nvSpPr>
          <p:spPr>
            <a:xfrm>
              <a:off x="7888173" y="3933888"/>
              <a:ext cx="59771" cy="179320"/>
            </a:xfrm>
            <a:custGeom>
              <a:rect b="b" l="l" r="r" t="t"/>
              <a:pathLst>
                <a:path extrusionOk="0" h="4772" w="1599">
                  <a:moveTo>
                    <a:pt x="129" y="1"/>
                  </a:moveTo>
                  <a:cubicBezTo>
                    <a:pt x="65" y="22"/>
                    <a:pt x="1" y="86"/>
                    <a:pt x="22" y="129"/>
                  </a:cubicBezTo>
                  <a:cubicBezTo>
                    <a:pt x="65" y="533"/>
                    <a:pt x="150" y="917"/>
                    <a:pt x="256" y="1300"/>
                  </a:cubicBezTo>
                  <a:cubicBezTo>
                    <a:pt x="342" y="1683"/>
                    <a:pt x="448" y="2067"/>
                    <a:pt x="555" y="2450"/>
                  </a:cubicBezTo>
                  <a:cubicBezTo>
                    <a:pt x="661" y="2833"/>
                    <a:pt x="768" y="3217"/>
                    <a:pt x="917" y="3579"/>
                  </a:cubicBezTo>
                  <a:cubicBezTo>
                    <a:pt x="1023" y="3962"/>
                    <a:pt x="1172" y="4346"/>
                    <a:pt x="1321" y="4708"/>
                  </a:cubicBezTo>
                  <a:cubicBezTo>
                    <a:pt x="1343" y="4750"/>
                    <a:pt x="1406" y="4772"/>
                    <a:pt x="1470" y="4772"/>
                  </a:cubicBezTo>
                  <a:cubicBezTo>
                    <a:pt x="1534" y="4750"/>
                    <a:pt x="1598" y="4686"/>
                    <a:pt x="1577" y="4622"/>
                  </a:cubicBezTo>
                  <a:cubicBezTo>
                    <a:pt x="1513" y="4239"/>
                    <a:pt x="1428" y="3856"/>
                    <a:pt x="1343" y="3472"/>
                  </a:cubicBezTo>
                  <a:cubicBezTo>
                    <a:pt x="1257" y="3068"/>
                    <a:pt x="1151" y="2706"/>
                    <a:pt x="1044" y="2322"/>
                  </a:cubicBezTo>
                  <a:cubicBezTo>
                    <a:pt x="938" y="1939"/>
                    <a:pt x="810" y="1556"/>
                    <a:pt x="682" y="1172"/>
                  </a:cubicBezTo>
                  <a:cubicBezTo>
                    <a:pt x="555" y="810"/>
                    <a:pt x="427" y="427"/>
                    <a:pt x="278" y="65"/>
                  </a:cubicBezTo>
                  <a:cubicBezTo>
                    <a:pt x="256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1"/>
            <p:cNvSpPr/>
            <p:nvPr/>
          </p:nvSpPr>
          <p:spPr>
            <a:xfrm>
              <a:off x="7862720" y="3888272"/>
              <a:ext cx="250820" cy="663205"/>
            </a:xfrm>
            <a:custGeom>
              <a:rect b="b" l="l" r="r" t="t"/>
              <a:pathLst>
                <a:path extrusionOk="0" h="17649" w="6710">
                  <a:moveTo>
                    <a:pt x="2066" y="1"/>
                  </a:moveTo>
                  <a:cubicBezTo>
                    <a:pt x="2045" y="22"/>
                    <a:pt x="2045" y="65"/>
                    <a:pt x="2024" y="86"/>
                  </a:cubicBezTo>
                  <a:cubicBezTo>
                    <a:pt x="597" y="2834"/>
                    <a:pt x="3940" y="7306"/>
                    <a:pt x="3621" y="11182"/>
                  </a:cubicBezTo>
                  <a:cubicBezTo>
                    <a:pt x="3429" y="13269"/>
                    <a:pt x="1768" y="13631"/>
                    <a:pt x="575" y="15293"/>
                  </a:cubicBezTo>
                  <a:cubicBezTo>
                    <a:pt x="235" y="15740"/>
                    <a:pt x="86" y="16166"/>
                    <a:pt x="0" y="16634"/>
                  </a:cubicBezTo>
                  <a:cubicBezTo>
                    <a:pt x="235" y="17422"/>
                    <a:pt x="213" y="17316"/>
                    <a:pt x="256" y="17337"/>
                  </a:cubicBezTo>
                  <a:cubicBezTo>
                    <a:pt x="618" y="17552"/>
                    <a:pt x="1128" y="17648"/>
                    <a:pt x="1705" y="17648"/>
                  </a:cubicBezTo>
                  <a:cubicBezTo>
                    <a:pt x="3471" y="17648"/>
                    <a:pt x="5859" y="16747"/>
                    <a:pt x="6517" y="15591"/>
                  </a:cubicBezTo>
                  <a:cubicBezTo>
                    <a:pt x="6688" y="15271"/>
                    <a:pt x="6709" y="16102"/>
                    <a:pt x="206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1"/>
            <p:cNvSpPr/>
            <p:nvPr/>
          </p:nvSpPr>
          <p:spPr>
            <a:xfrm>
              <a:off x="7697138" y="3673829"/>
              <a:ext cx="235681" cy="265861"/>
            </a:xfrm>
            <a:custGeom>
              <a:rect b="b" l="l" r="r" t="t"/>
              <a:pathLst>
                <a:path extrusionOk="0" h="7075" w="6305">
                  <a:moveTo>
                    <a:pt x="1458" y="52"/>
                  </a:moveTo>
                  <a:cubicBezTo>
                    <a:pt x="1333" y="52"/>
                    <a:pt x="1299" y="401"/>
                    <a:pt x="1172" y="980"/>
                  </a:cubicBezTo>
                  <a:cubicBezTo>
                    <a:pt x="895" y="2364"/>
                    <a:pt x="725" y="3152"/>
                    <a:pt x="597" y="3770"/>
                  </a:cubicBezTo>
                  <a:cubicBezTo>
                    <a:pt x="575" y="3876"/>
                    <a:pt x="554" y="3983"/>
                    <a:pt x="533" y="4089"/>
                  </a:cubicBezTo>
                  <a:cubicBezTo>
                    <a:pt x="405" y="4686"/>
                    <a:pt x="320" y="5197"/>
                    <a:pt x="128" y="6113"/>
                  </a:cubicBezTo>
                  <a:cubicBezTo>
                    <a:pt x="64" y="6475"/>
                    <a:pt x="0" y="6666"/>
                    <a:pt x="0" y="6901"/>
                  </a:cubicBezTo>
                  <a:lnTo>
                    <a:pt x="43" y="6901"/>
                  </a:lnTo>
                  <a:cubicBezTo>
                    <a:pt x="107" y="6943"/>
                    <a:pt x="171" y="6943"/>
                    <a:pt x="235" y="6964"/>
                  </a:cubicBezTo>
                  <a:cubicBezTo>
                    <a:pt x="708" y="7034"/>
                    <a:pt x="1168" y="7074"/>
                    <a:pt x="1619" y="7074"/>
                  </a:cubicBezTo>
                  <a:cubicBezTo>
                    <a:pt x="2547" y="7074"/>
                    <a:pt x="3435" y="6905"/>
                    <a:pt x="4324" y="6475"/>
                  </a:cubicBezTo>
                  <a:cubicBezTo>
                    <a:pt x="5027" y="6134"/>
                    <a:pt x="5666" y="5708"/>
                    <a:pt x="6241" y="5154"/>
                  </a:cubicBezTo>
                  <a:cubicBezTo>
                    <a:pt x="6262" y="5112"/>
                    <a:pt x="6305" y="5090"/>
                    <a:pt x="6305" y="5069"/>
                  </a:cubicBezTo>
                  <a:cubicBezTo>
                    <a:pt x="6219" y="4899"/>
                    <a:pt x="5921" y="4622"/>
                    <a:pt x="4409" y="3046"/>
                  </a:cubicBezTo>
                  <a:cubicBezTo>
                    <a:pt x="4388" y="3024"/>
                    <a:pt x="4366" y="3003"/>
                    <a:pt x="4366" y="2982"/>
                  </a:cubicBezTo>
                  <a:cubicBezTo>
                    <a:pt x="4281" y="2918"/>
                    <a:pt x="4196" y="2833"/>
                    <a:pt x="4132" y="2748"/>
                  </a:cubicBezTo>
                  <a:lnTo>
                    <a:pt x="4068" y="2705"/>
                  </a:lnTo>
                  <a:cubicBezTo>
                    <a:pt x="1470" y="0"/>
                    <a:pt x="1662" y="171"/>
                    <a:pt x="1534" y="85"/>
                  </a:cubicBezTo>
                  <a:cubicBezTo>
                    <a:pt x="1505" y="63"/>
                    <a:pt x="1480" y="52"/>
                    <a:pt x="1458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1"/>
            <p:cNvSpPr/>
            <p:nvPr/>
          </p:nvSpPr>
          <p:spPr>
            <a:xfrm>
              <a:off x="7697923" y="3788246"/>
              <a:ext cx="234896" cy="151437"/>
            </a:xfrm>
            <a:custGeom>
              <a:rect b="b" l="l" r="r" t="t"/>
              <a:pathLst>
                <a:path extrusionOk="0" h="4030" w="6284">
                  <a:moveTo>
                    <a:pt x="4388" y="1"/>
                  </a:moveTo>
                  <a:cubicBezTo>
                    <a:pt x="4367" y="65"/>
                    <a:pt x="4345" y="129"/>
                    <a:pt x="4324" y="214"/>
                  </a:cubicBezTo>
                  <a:cubicBezTo>
                    <a:pt x="4175" y="746"/>
                    <a:pt x="4345" y="1342"/>
                    <a:pt x="4132" y="1854"/>
                  </a:cubicBezTo>
                  <a:cubicBezTo>
                    <a:pt x="3621" y="3238"/>
                    <a:pt x="2003" y="2727"/>
                    <a:pt x="938" y="3153"/>
                  </a:cubicBezTo>
                  <a:cubicBezTo>
                    <a:pt x="618" y="3259"/>
                    <a:pt x="256" y="3536"/>
                    <a:pt x="1" y="3856"/>
                  </a:cubicBezTo>
                  <a:lnTo>
                    <a:pt x="22" y="3856"/>
                  </a:lnTo>
                  <a:cubicBezTo>
                    <a:pt x="86" y="3898"/>
                    <a:pt x="150" y="3898"/>
                    <a:pt x="214" y="3919"/>
                  </a:cubicBezTo>
                  <a:cubicBezTo>
                    <a:pt x="687" y="3989"/>
                    <a:pt x="1147" y="4029"/>
                    <a:pt x="1598" y="4029"/>
                  </a:cubicBezTo>
                  <a:cubicBezTo>
                    <a:pt x="2526" y="4029"/>
                    <a:pt x="3414" y="3860"/>
                    <a:pt x="4303" y="3430"/>
                  </a:cubicBezTo>
                  <a:cubicBezTo>
                    <a:pt x="5006" y="3089"/>
                    <a:pt x="5645" y="2663"/>
                    <a:pt x="6220" y="2109"/>
                  </a:cubicBezTo>
                  <a:cubicBezTo>
                    <a:pt x="6241" y="2067"/>
                    <a:pt x="6284" y="2045"/>
                    <a:pt x="6284" y="2024"/>
                  </a:cubicBezTo>
                  <a:cubicBezTo>
                    <a:pt x="6198" y="1854"/>
                    <a:pt x="5900" y="1577"/>
                    <a:pt x="43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1"/>
            <p:cNvSpPr/>
            <p:nvPr/>
          </p:nvSpPr>
          <p:spPr>
            <a:xfrm>
              <a:off x="7719415" y="3673829"/>
              <a:ext cx="131391" cy="142156"/>
            </a:xfrm>
            <a:custGeom>
              <a:rect b="b" l="l" r="r" t="t"/>
              <a:pathLst>
                <a:path extrusionOk="0" h="3783" w="3515">
                  <a:moveTo>
                    <a:pt x="849" y="52"/>
                  </a:moveTo>
                  <a:cubicBezTo>
                    <a:pt x="737" y="52"/>
                    <a:pt x="703" y="401"/>
                    <a:pt x="576" y="980"/>
                  </a:cubicBezTo>
                  <a:cubicBezTo>
                    <a:pt x="299" y="2364"/>
                    <a:pt x="129" y="3152"/>
                    <a:pt x="1" y="3770"/>
                  </a:cubicBezTo>
                  <a:cubicBezTo>
                    <a:pt x="112" y="3778"/>
                    <a:pt x="224" y="3782"/>
                    <a:pt x="335" y="3782"/>
                  </a:cubicBezTo>
                  <a:cubicBezTo>
                    <a:pt x="1634" y="3782"/>
                    <a:pt x="2927" y="3238"/>
                    <a:pt x="3515" y="2748"/>
                  </a:cubicBezTo>
                  <a:cubicBezTo>
                    <a:pt x="3515" y="2748"/>
                    <a:pt x="3494" y="2726"/>
                    <a:pt x="3472" y="2705"/>
                  </a:cubicBezTo>
                  <a:cubicBezTo>
                    <a:pt x="874" y="0"/>
                    <a:pt x="1044" y="171"/>
                    <a:pt x="917" y="85"/>
                  </a:cubicBezTo>
                  <a:cubicBezTo>
                    <a:pt x="891" y="63"/>
                    <a:pt x="869" y="52"/>
                    <a:pt x="849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1"/>
            <p:cNvSpPr/>
            <p:nvPr/>
          </p:nvSpPr>
          <p:spPr>
            <a:xfrm>
              <a:off x="7765800" y="3567941"/>
              <a:ext cx="527656" cy="358114"/>
            </a:xfrm>
            <a:custGeom>
              <a:rect b="b" l="l" r="r" t="t"/>
              <a:pathLst>
                <a:path extrusionOk="0" h="9530" w="14116">
                  <a:moveTo>
                    <a:pt x="9340" y="2480"/>
                  </a:moveTo>
                  <a:cubicBezTo>
                    <a:pt x="9428" y="2480"/>
                    <a:pt x="9522" y="2493"/>
                    <a:pt x="9622" y="2520"/>
                  </a:cubicBezTo>
                  <a:cubicBezTo>
                    <a:pt x="9984" y="2648"/>
                    <a:pt x="10154" y="3031"/>
                    <a:pt x="10175" y="3393"/>
                  </a:cubicBezTo>
                  <a:cubicBezTo>
                    <a:pt x="10239" y="4352"/>
                    <a:pt x="9302" y="5225"/>
                    <a:pt x="8258" y="5353"/>
                  </a:cubicBezTo>
                  <a:cubicBezTo>
                    <a:pt x="8102" y="4196"/>
                    <a:pt x="8324" y="2480"/>
                    <a:pt x="9340" y="2480"/>
                  </a:cubicBezTo>
                  <a:close/>
                  <a:moveTo>
                    <a:pt x="2601" y="0"/>
                  </a:moveTo>
                  <a:cubicBezTo>
                    <a:pt x="2219" y="0"/>
                    <a:pt x="1821" y="83"/>
                    <a:pt x="1443" y="262"/>
                  </a:cubicBezTo>
                  <a:cubicBezTo>
                    <a:pt x="1" y="938"/>
                    <a:pt x="124" y="2302"/>
                    <a:pt x="282" y="2302"/>
                  </a:cubicBezTo>
                  <a:cubicBezTo>
                    <a:pt x="308" y="2302"/>
                    <a:pt x="336" y="2264"/>
                    <a:pt x="357" y="2179"/>
                  </a:cubicBezTo>
                  <a:cubicBezTo>
                    <a:pt x="357" y="2158"/>
                    <a:pt x="442" y="1817"/>
                    <a:pt x="442" y="1796"/>
                  </a:cubicBezTo>
                  <a:cubicBezTo>
                    <a:pt x="627" y="958"/>
                    <a:pt x="1536" y="357"/>
                    <a:pt x="2507" y="357"/>
                  </a:cubicBezTo>
                  <a:cubicBezTo>
                    <a:pt x="2770" y="357"/>
                    <a:pt x="3037" y="401"/>
                    <a:pt x="3296" y="497"/>
                  </a:cubicBezTo>
                  <a:cubicBezTo>
                    <a:pt x="5043" y="1242"/>
                    <a:pt x="4297" y="3798"/>
                    <a:pt x="6044" y="5204"/>
                  </a:cubicBezTo>
                  <a:cubicBezTo>
                    <a:pt x="6555" y="5608"/>
                    <a:pt x="7194" y="5885"/>
                    <a:pt x="7854" y="5928"/>
                  </a:cubicBezTo>
                  <a:cubicBezTo>
                    <a:pt x="8399" y="8467"/>
                    <a:pt x="10011" y="9530"/>
                    <a:pt x="11431" y="9530"/>
                  </a:cubicBezTo>
                  <a:cubicBezTo>
                    <a:pt x="12453" y="9530"/>
                    <a:pt x="13376" y="8980"/>
                    <a:pt x="13732" y="8036"/>
                  </a:cubicBezTo>
                  <a:cubicBezTo>
                    <a:pt x="13902" y="7631"/>
                    <a:pt x="13881" y="6822"/>
                    <a:pt x="13732" y="6588"/>
                  </a:cubicBezTo>
                  <a:cubicBezTo>
                    <a:pt x="13679" y="6499"/>
                    <a:pt x="13640" y="6455"/>
                    <a:pt x="13617" y="6455"/>
                  </a:cubicBezTo>
                  <a:cubicBezTo>
                    <a:pt x="13612" y="6455"/>
                    <a:pt x="13608" y="6457"/>
                    <a:pt x="13604" y="6460"/>
                  </a:cubicBezTo>
                  <a:cubicBezTo>
                    <a:pt x="13455" y="6524"/>
                    <a:pt x="14115" y="7695"/>
                    <a:pt x="12795" y="8782"/>
                  </a:cubicBezTo>
                  <a:cubicBezTo>
                    <a:pt x="12344" y="9046"/>
                    <a:pt x="11893" y="9168"/>
                    <a:pt x="11460" y="9168"/>
                  </a:cubicBezTo>
                  <a:cubicBezTo>
                    <a:pt x="10010" y="9168"/>
                    <a:pt x="8759" y="7808"/>
                    <a:pt x="8365" y="5906"/>
                  </a:cubicBezTo>
                  <a:cubicBezTo>
                    <a:pt x="9749" y="5736"/>
                    <a:pt x="10836" y="4543"/>
                    <a:pt x="10750" y="3351"/>
                  </a:cubicBezTo>
                  <a:cubicBezTo>
                    <a:pt x="10671" y="2372"/>
                    <a:pt x="10017" y="1911"/>
                    <a:pt x="9344" y="1911"/>
                  </a:cubicBezTo>
                  <a:cubicBezTo>
                    <a:pt x="8933" y="1911"/>
                    <a:pt x="8515" y="2083"/>
                    <a:pt x="8216" y="2414"/>
                  </a:cubicBezTo>
                  <a:cubicBezTo>
                    <a:pt x="7556" y="3138"/>
                    <a:pt x="7598" y="4394"/>
                    <a:pt x="7747" y="5353"/>
                  </a:cubicBezTo>
                  <a:cubicBezTo>
                    <a:pt x="6917" y="5267"/>
                    <a:pt x="6171" y="4778"/>
                    <a:pt x="5788" y="4181"/>
                  </a:cubicBezTo>
                  <a:cubicBezTo>
                    <a:pt x="5064" y="3052"/>
                    <a:pt x="5106" y="1221"/>
                    <a:pt x="3892" y="369"/>
                  </a:cubicBezTo>
                  <a:cubicBezTo>
                    <a:pt x="3537" y="132"/>
                    <a:pt x="3081" y="0"/>
                    <a:pt x="26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1"/>
            <p:cNvSpPr/>
            <p:nvPr/>
          </p:nvSpPr>
          <p:spPr>
            <a:xfrm>
              <a:off x="7748083" y="3716740"/>
              <a:ext cx="19924" cy="75869"/>
            </a:xfrm>
            <a:custGeom>
              <a:rect b="b" l="l" r="r" t="t"/>
              <a:pathLst>
                <a:path extrusionOk="0" h="2019" w="533">
                  <a:moveTo>
                    <a:pt x="400" y="0"/>
                  </a:moveTo>
                  <a:cubicBezTo>
                    <a:pt x="355" y="0"/>
                    <a:pt x="315" y="24"/>
                    <a:pt x="299" y="72"/>
                  </a:cubicBezTo>
                  <a:cubicBezTo>
                    <a:pt x="235" y="221"/>
                    <a:pt x="192" y="370"/>
                    <a:pt x="171" y="519"/>
                  </a:cubicBezTo>
                  <a:cubicBezTo>
                    <a:pt x="128" y="668"/>
                    <a:pt x="107" y="818"/>
                    <a:pt x="64" y="967"/>
                  </a:cubicBezTo>
                  <a:cubicBezTo>
                    <a:pt x="43" y="1137"/>
                    <a:pt x="22" y="1286"/>
                    <a:pt x="22" y="1435"/>
                  </a:cubicBezTo>
                  <a:cubicBezTo>
                    <a:pt x="22" y="1584"/>
                    <a:pt x="0" y="1755"/>
                    <a:pt x="22" y="1904"/>
                  </a:cubicBezTo>
                  <a:cubicBezTo>
                    <a:pt x="22" y="1946"/>
                    <a:pt x="43" y="1989"/>
                    <a:pt x="86" y="2010"/>
                  </a:cubicBezTo>
                  <a:cubicBezTo>
                    <a:pt x="102" y="2016"/>
                    <a:pt x="118" y="2018"/>
                    <a:pt x="133" y="2018"/>
                  </a:cubicBezTo>
                  <a:cubicBezTo>
                    <a:pt x="179" y="2018"/>
                    <a:pt x="219" y="1994"/>
                    <a:pt x="235" y="1946"/>
                  </a:cubicBezTo>
                  <a:cubicBezTo>
                    <a:pt x="299" y="1797"/>
                    <a:pt x="341" y="1648"/>
                    <a:pt x="384" y="1499"/>
                  </a:cubicBezTo>
                  <a:cubicBezTo>
                    <a:pt x="405" y="1350"/>
                    <a:pt x="448" y="1180"/>
                    <a:pt x="469" y="1031"/>
                  </a:cubicBezTo>
                  <a:cubicBezTo>
                    <a:pt x="490" y="881"/>
                    <a:pt x="512" y="732"/>
                    <a:pt x="512" y="562"/>
                  </a:cubicBezTo>
                  <a:cubicBezTo>
                    <a:pt x="533" y="413"/>
                    <a:pt x="533" y="264"/>
                    <a:pt x="512" y="93"/>
                  </a:cubicBezTo>
                  <a:cubicBezTo>
                    <a:pt x="512" y="72"/>
                    <a:pt x="490" y="30"/>
                    <a:pt x="448" y="8"/>
                  </a:cubicBezTo>
                  <a:cubicBezTo>
                    <a:pt x="432" y="3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1"/>
            <p:cNvSpPr/>
            <p:nvPr/>
          </p:nvSpPr>
          <p:spPr>
            <a:xfrm>
              <a:off x="7821305" y="4216230"/>
              <a:ext cx="52182" cy="38517"/>
            </a:xfrm>
            <a:custGeom>
              <a:rect b="b" l="l" r="r" t="t"/>
              <a:pathLst>
                <a:path extrusionOk="0" h="1025" w="1396">
                  <a:moveTo>
                    <a:pt x="859" y="1"/>
                  </a:moveTo>
                  <a:cubicBezTo>
                    <a:pt x="537" y="1"/>
                    <a:pt x="166" y="178"/>
                    <a:pt x="65" y="516"/>
                  </a:cubicBezTo>
                  <a:cubicBezTo>
                    <a:pt x="1" y="729"/>
                    <a:pt x="129" y="963"/>
                    <a:pt x="427" y="1006"/>
                  </a:cubicBezTo>
                  <a:cubicBezTo>
                    <a:pt x="486" y="1019"/>
                    <a:pt x="546" y="1025"/>
                    <a:pt x="604" y="1025"/>
                  </a:cubicBezTo>
                  <a:cubicBezTo>
                    <a:pt x="1024" y="1025"/>
                    <a:pt x="1385" y="711"/>
                    <a:pt x="1385" y="431"/>
                  </a:cubicBezTo>
                  <a:cubicBezTo>
                    <a:pt x="1395" y="140"/>
                    <a:pt x="1146" y="1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1"/>
            <p:cNvSpPr/>
            <p:nvPr/>
          </p:nvSpPr>
          <p:spPr>
            <a:xfrm>
              <a:off x="7933736" y="4181886"/>
              <a:ext cx="59584" cy="38254"/>
            </a:xfrm>
            <a:custGeom>
              <a:rect b="b" l="l" r="r" t="t"/>
              <a:pathLst>
                <a:path extrusionOk="0" h="1018" w="1594">
                  <a:moveTo>
                    <a:pt x="978" y="1"/>
                  </a:moveTo>
                  <a:cubicBezTo>
                    <a:pt x="498" y="1"/>
                    <a:pt x="1" y="413"/>
                    <a:pt x="273" y="812"/>
                  </a:cubicBezTo>
                  <a:cubicBezTo>
                    <a:pt x="359" y="943"/>
                    <a:pt x="557" y="1018"/>
                    <a:pt x="774" y="1018"/>
                  </a:cubicBezTo>
                  <a:cubicBezTo>
                    <a:pt x="984" y="1018"/>
                    <a:pt x="1213" y="948"/>
                    <a:pt x="1380" y="791"/>
                  </a:cubicBezTo>
                  <a:cubicBezTo>
                    <a:pt x="1593" y="578"/>
                    <a:pt x="1593" y="301"/>
                    <a:pt x="1423" y="152"/>
                  </a:cubicBezTo>
                  <a:cubicBezTo>
                    <a:pt x="1295" y="46"/>
                    <a:pt x="1138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1"/>
            <p:cNvSpPr/>
            <p:nvPr/>
          </p:nvSpPr>
          <p:spPr>
            <a:xfrm>
              <a:off x="7867653" y="4170726"/>
              <a:ext cx="61976" cy="46859"/>
            </a:xfrm>
            <a:custGeom>
              <a:rect b="b" l="l" r="r" t="t"/>
              <a:pathLst>
                <a:path extrusionOk="0" h="1247" w="1658">
                  <a:moveTo>
                    <a:pt x="1409" y="0"/>
                  </a:moveTo>
                  <a:cubicBezTo>
                    <a:pt x="1318" y="0"/>
                    <a:pt x="1227" y="77"/>
                    <a:pt x="1253" y="194"/>
                  </a:cubicBezTo>
                  <a:cubicBezTo>
                    <a:pt x="1376" y="598"/>
                    <a:pt x="1135" y="945"/>
                    <a:pt x="844" y="945"/>
                  </a:cubicBezTo>
                  <a:cubicBezTo>
                    <a:pt x="783" y="945"/>
                    <a:pt x="719" y="930"/>
                    <a:pt x="656" y="896"/>
                  </a:cubicBezTo>
                  <a:cubicBezTo>
                    <a:pt x="486" y="811"/>
                    <a:pt x="358" y="641"/>
                    <a:pt x="316" y="471"/>
                  </a:cubicBezTo>
                  <a:cubicBezTo>
                    <a:pt x="298" y="393"/>
                    <a:pt x="240" y="361"/>
                    <a:pt x="180" y="361"/>
                  </a:cubicBezTo>
                  <a:cubicBezTo>
                    <a:pt x="92" y="361"/>
                    <a:pt x="1" y="433"/>
                    <a:pt x="39" y="534"/>
                  </a:cubicBezTo>
                  <a:cubicBezTo>
                    <a:pt x="125" y="933"/>
                    <a:pt x="466" y="1247"/>
                    <a:pt x="842" y="1247"/>
                  </a:cubicBezTo>
                  <a:cubicBezTo>
                    <a:pt x="928" y="1247"/>
                    <a:pt x="1016" y="1230"/>
                    <a:pt x="1104" y="1195"/>
                  </a:cubicBezTo>
                  <a:cubicBezTo>
                    <a:pt x="1551" y="1024"/>
                    <a:pt x="1657" y="492"/>
                    <a:pt x="1551" y="108"/>
                  </a:cubicBezTo>
                  <a:cubicBezTo>
                    <a:pt x="1526" y="33"/>
                    <a:pt x="146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1"/>
            <p:cNvSpPr/>
            <p:nvPr/>
          </p:nvSpPr>
          <p:spPr>
            <a:xfrm>
              <a:off x="7820521" y="4179706"/>
              <a:ext cx="41342" cy="31753"/>
            </a:xfrm>
            <a:custGeom>
              <a:rect b="b" l="l" r="r" t="t"/>
              <a:pathLst>
                <a:path extrusionOk="0" h="845" w="1106">
                  <a:moveTo>
                    <a:pt x="496" y="1"/>
                  </a:moveTo>
                  <a:cubicBezTo>
                    <a:pt x="454" y="1"/>
                    <a:pt x="410" y="6"/>
                    <a:pt x="363" y="19"/>
                  </a:cubicBezTo>
                  <a:cubicBezTo>
                    <a:pt x="150" y="61"/>
                    <a:pt x="1" y="338"/>
                    <a:pt x="86" y="530"/>
                  </a:cubicBezTo>
                  <a:cubicBezTo>
                    <a:pt x="121" y="723"/>
                    <a:pt x="302" y="844"/>
                    <a:pt x="484" y="844"/>
                  </a:cubicBezTo>
                  <a:cubicBezTo>
                    <a:pt x="522" y="844"/>
                    <a:pt x="560" y="839"/>
                    <a:pt x="597" y="828"/>
                  </a:cubicBezTo>
                  <a:cubicBezTo>
                    <a:pt x="1105" y="711"/>
                    <a:pt x="967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1"/>
            <p:cNvSpPr/>
            <p:nvPr/>
          </p:nvSpPr>
          <p:spPr>
            <a:xfrm>
              <a:off x="7935157" y="4146152"/>
              <a:ext cx="35847" cy="32429"/>
            </a:xfrm>
            <a:custGeom>
              <a:rect b="b" l="l" r="r" t="t"/>
              <a:pathLst>
                <a:path extrusionOk="0" h="863" w="959">
                  <a:moveTo>
                    <a:pt x="475" y="1"/>
                  </a:moveTo>
                  <a:cubicBezTo>
                    <a:pt x="438" y="1"/>
                    <a:pt x="400" y="6"/>
                    <a:pt x="362" y="17"/>
                  </a:cubicBezTo>
                  <a:cubicBezTo>
                    <a:pt x="128" y="81"/>
                    <a:pt x="0" y="315"/>
                    <a:pt x="64" y="571"/>
                  </a:cubicBezTo>
                  <a:cubicBezTo>
                    <a:pt x="118" y="732"/>
                    <a:pt x="307" y="863"/>
                    <a:pt x="492" y="863"/>
                  </a:cubicBezTo>
                  <a:cubicBezTo>
                    <a:pt x="527" y="863"/>
                    <a:pt x="563" y="858"/>
                    <a:pt x="597" y="848"/>
                  </a:cubicBezTo>
                  <a:cubicBezTo>
                    <a:pt x="788" y="805"/>
                    <a:pt x="959" y="528"/>
                    <a:pt x="895" y="294"/>
                  </a:cubicBezTo>
                  <a:cubicBezTo>
                    <a:pt x="825" y="118"/>
                    <a:pt x="653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1"/>
            <p:cNvSpPr/>
            <p:nvPr/>
          </p:nvSpPr>
          <p:spPr>
            <a:xfrm>
              <a:off x="7689962" y="3670146"/>
              <a:ext cx="426767" cy="887280"/>
            </a:xfrm>
            <a:custGeom>
              <a:rect b="b" l="l" r="r" t="t"/>
              <a:pathLst>
                <a:path extrusionOk="0" h="23612" w="11417">
                  <a:moveTo>
                    <a:pt x="1683" y="354"/>
                  </a:moveTo>
                  <a:cubicBezTo>
                    <a:pt x="1768" y="439"/>
                    <a:pt x="6049" y="4826"/>
                    <a:pt x="6305" y="5167"/>
                  </a:cubicBezTo>
                  <a:cubicBezTo>
                    <a:pt x="6262" y="5210"/>
                    <a:pt x="6156" y="5295"/>
                    <a:pt x="6049" y="5401"/>
                  </a:cubicBezTo>
                  <a:cubicBezTo>
                    <a:pt x="4643" y="6559"/>
                    <a:pt x="3302" y="7023"/>
                    <a:pt x="1795" y="7023"/>
                  </a:cubicBezTo>
                  <a:cubicBezTo>
                    <a:pt x="1361" y="7023"/>
                    <a:pt x="914" y="6985"/>
                    <a:pt x="448" y="6913"/>
                  </a:cubicBezTo>
                  <a:cubicBezTo>
                    <a:pt x="427" y="6913"/>
                    <a:pt x="384" y="6892"/>
                    <a:pt x="363" y="6892"/>
                  </a:cubicBezTo>
                  <a:cubicBezTo>
                    <a:pt x="491" y="6019"/>
                    <a:pt x="1641" y="418"/>
                    <a:pt x="1683" y="354"/>
                  </a:cubicBezTo>
                  <a:close/>
                  <a:moveTo>
                    <a:pt x="6433" y="5465"/>
                  </a:moveTo>
                  <a:cubicBezTo>
                    <a:pt x="10820" y="20799"/>
                    <a:pt x="11139" y="21076"/>
                    <a:pt x="11012" y="21311"/>
                  </a:cubicBezTo>
                  <a:cubicBezTo>
                    <a:pt x="10268" y="22623"/>
                    <a:pt x="7848" y="23306"/>
                    <a:pt x="6293" y="23306"/>
                  </a:cubicBezTo>
                  <a:cubicBezTo>
                    <a:pt x="5576" y="23306"/>
                    <a:pt x="5043" y="23161"/>
                    <a:pt x="4942" y="22865"/>
                  </a:cubicBezTo>
                  <a:cubicBezTo>
                    <a:pt x="4622" y="21950"/>
                    <a:pt x="2429" y="14282"/>
                    <a:pt x="2152" y="13388"/>
                  </a:cubicBezTo>
                  <a:lnTo>
                    <a:pt x="2131" y="13303"/>
                  </a:lnTo>
                  <a:cubicBezTo>
                    <a:pt x="1215" y="10108"/>
                    <a:pt x="597" y="7893"/>
                    <a:pt x="405" y="7212"/>
                  </a:cubicBezTo>
                  <a:lnTo>
                    <a:pt x="405" y="7212"/>
                  </a:lnTo>
                  <a:cubicBezTo>
                    <a:pt x="688" y="7227"/>
                    <a:pt x="1205" y="7319"/>
                    <a:pt x="1872" y="7319"/>
                  </a:cubicBezTo>
                  <a:cubicBezTo>
                    <a:pt x="3069" y="7319"/>
                    <a:pt x="4751" y="7024"/>
                    <a:pt x="6433" y="5465"/>
                  </a:cubicBezTo>
                  <a:close/>
                  <a:moveTo>
                    <a:pt x="1640" y="0"/>
                  </a:moveTo>
                  <a:cubicBezTo>
                    <a:pt x="1614" y="0"/>
                    <a:pt x="1592" y="5"/>
                    <a:pt x="1577" y="13"/>
                  </a:cubicBezTo>
                  <a:cubicBezTo>
                    <a:pt x="1406" y="77"/>
                    <a:pt x="1364" y="269"/>
                    <a:pt x="1279" y="716"/>
                  </a:cubicBezTo>
                  <a:cubicBezTo>
                    <a:pt x="1236" y="971"/>
                    <a:pt x="1" y="6913"/>
                    <a:pt x="43" y="7020"/>
                  </a:cubicBezTo>
                  <a:cubicBezTo>
                    <a:pt x="43" y="7041"/>
                    <a:pt x="65" y="7169"/>
                    <a:pt x="1854" y="13388"/>
                  </a:cubicBezTo>
                  <a:lnTo>
                    <a:pt x="1875" y="13452"/>
                  </a:lnTo>
                  <a:cubicBezTo>
                    <a:pt x="2131" y="14389"/>
                    <a:pt x="4324" y="22035"/>
                    <a:pt x="4665" y="22972"/>
                  </a:cubicBezTo>
                  <a:cubicBezTo>
                    <a:pt x="4813" y="23410"/>
                    <a:pt x="5464" y="23612"/>
                    <a:pt x="6310" y="23612"/>
                  </a:cubicBezTo>
                  <a:cubicBezTo>
                    <a:pt x="8011" y="23612"/>
                    <a:pt x="10499" y="22797"/>
                    <a:pt x="11267" y="21460"/>
                  </a:cubicBezTo>
                  <a:cubicBezTo>
                    <a:pt x="11395" y="21247"/>
                    <a:pt x="11416" y="21332"/>
                    <a:pt x="10713" y="18989"/>
                  </a:cubicBezTo>
                  <a:cubicBezTo>
                    <a:pt x="7838" y="9384"/>
                    <a:pt x="6731" y="5273"/>
                    <a:pt x="6646" y="5103"/>
                  </a:cubicBezTo>
                  <a:cubicBezTo>
                    <a:pt x="5943" y="4230"/>
                    <a:pt x="1811" y="77"/>
                    <a:pt x="1811" y="56"/>
                  </a:cubicBezTo>
                  <a:cubicBezTo>
                    <a:pt x="1744" y="15"/>
                    <a:pt x="1685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1"/>
            <p:cNvSpPr/>
            <p:nvPr/>
          </p:nvSpPr>
          <p:spPr>
            <a:xfrm>
              <a:off x="8232867" y="3733761"/>
              <a:ext cx="419590" cy="781199"/>
            </a:xfrm>
            <a:custGeom>
              <a:rect b="b" l="l" r="r" t="t"/>
              <a:pathLst>
                <a:path extrusionOk="0" h="20789" w="11225">
                  <a:moveTo>
                    <a:pt x="6153" y="0"/>
                  </a:moveTo>
                  <a:cubicBezTo>
                    <a:pt x="5740" y="0"/>
                    <a:pt x="5368" y="61"/>
                    <a:pt x="5070" y="194"/>
                  </a:cubicBezTo>
                  <a:cubicBezTo>
                    <a:pt x="4942" y="258"/>
                    <a:pt x="4814" y="556"/>
                    <a:pt x="4771" y="663"/>
                  </a:cubicBezTo>
                  <a:cubicBezTo>
                    <a:pt x="4686" y="897"/>
                    <a:pt x="4558" y="1238"/>
                    <a:pt x="4409" y="1685"/>
                  </a:cubicBezTo>
                  <a:cubicBezTo>
                    <a:pt x="4388" y="1728"/>
                    <a:pt x="4388" y="1770"/>
                    <a:pt x="4367" y="1792"/>
                  </a:cubicBezTo>
                  <a:cubicBezTo>
                    <a:pt x="4196" y="2281"/>
                    <a:pt x="3983" y="2899"/>
                    <a:pt x="3707" y="3666"/>
                  </a:cubicBezTo>
                  <a:cubicBezTo>
                    <a:pt x="3685" y="3730"/>
                    <a:pt x="3643" y="3815"/>
                    <a:pt x="3621" y="3900"/>
                  </a:cubicBezTo>
                  <a:cubicBezTo>
                    <a:pt x="2918" y="5859"/>
                    <a:pt x="1854" y="8798"/>
                    <a:pt x="256" y="13207"/>
                  </a:cubicBezTo>
                  <a:cubicBezTo>
                    <a:pt x="192" y="13356"/>
                    <a:pt x="150" y="13505"/>
                    <a:pt x="86" y="13676"/>
                  </a:cubicBezTo>
                  <a:cubicBezTo>
                    <a:pt x="65" y="13718"/>
                    <a:pt x="43" y="13761"/>
                    <a:pt x="43" y="13825"/>
                  </a:cubicBezTo>
                  <a:cubicBezTo>
                    <a:pt x="1" y="14016"/>
                    <a:pt x="86" y="14464"/>
                    <a:pt x="448" y="17062"/>
                  </a:cubicBezTo>
                  <a:cubicBezTo>
                    <a:pt x="959" y="20789"/>
                    <a:pt x="917" y="20533"/>
                    <a:pt x="959" y="20682"/>
                  </a:cubicBezTo>
                  <a:cubicBezTo>
                    <a:pt x="974" y="20732"/>
                    <a:pt x="998" y="20755"/>
                    <a:pt x="1033" y="20755"/>
                  </a:cubicBezTo>
                  <a:cubicBezTo>
                    <a:pt x="1148" y="20755"/>
                    <a:pt x="1377" y="20509"/>
                    <a:pt x="1768" y="20150"/>
                  </a:cubicBezTo>
                  <a:cubicBezTo>
                    <a:pt x="6454" y="15912"/>
                    <a:pt x="6134" y="16189"/>
                    <a:pt x="6198" y="16061"/>
                  </a:cubicBezTo>
                  <a:cubicBezTo>
                    <a:pt x="6326" y="15890"/>
                    <a:pt x="6113" y="16444"/>
                    <a:pt x="9223" y="7883"/>
                  </a:cubicBezTo>
                  <a:cubicBezTo>
                    <a:pt x="10756" y="3708"/>
                    <a:pt x="10628" y="4028"/>
                    <a:pt x="10926" y="3197"/>
                  </a:cubicBezTo>
                  <a:cubicBezTo>
                    <a:pt x="11225" y="2409"/>
                    <a:pt x="11161" y="2516"/>
                    <a:pt x="11161" y="2473"/>
                  </a:cubicBezTo>
                  <a:cubicBezTo>
                    <a:pt x="10622" y="1187"/>
                    <a:pt x="7985" y="0"/>
                    <a:pt x="6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1"/>
            <p:cNvSpPr/>
            <p:nvPr/>
          </p:nvSpPr>
          <p:spPr>
            <a:xfrm>
              <a:off x="8405849" y="3766152"/>
              <a:ext cx="71807" cy="170715"/>
            </a:xfrm>
            <a:custGeom>
              <a:rect b="b" l="l" r="r" t="t"/>
              <a:pathLst>
                <a:path extrusionOk="0" h="4543" w="1921">
                  <a:moveTo>
                    <a:pt x="1711" y="0"/>
                  </a:moveTo>
                  <a:cubicBezTo>
                    <a:pt x="1676" y="0"/>
                    <a:pt x="1646" y="11"/>
                    <a:pt x="1634" y="35"/>
                  </a:cubicBezTo>
                  <a:cubicBezTo>
                    <a:pt x="1017" y="1185"/>
                    <a:pt x="314" y="3187"/>
                    <a:pt x="16" y="4422"/>
                  </a:cubicBezTo>
                  <a:cubicBezTo>
                    <a:pt x="1" y="4483"/>
                    <a:pt x="113" y="4543"/>
                    <a:pt x="196" y="4543"/>
                  </a:cubicBezTo>
                  <a:cubicBezTo>
                    <a:pt x="230" y="4543"/>
                    <a:pt x="259" y="4532"/>
                    <a:pt x="271" y="4507"/>
                  </a:cubicBezTo>
                  <a:cubicBezTo>
                    <a:pt x="846" y="3400"/>
                    <a:pt x="1592" y="1270"/>
                    <a:pt x="1890" y="141"/>
                  </a:cubicBezTo>
                  <a:cubicBezTo>
                    <a:pt x="1920" y="65"/>
                    <a:pt x="1799" y="0"/>
                    <a:pt x="17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1"/>
            <p:cNvSpPr/>
            <p:nvPr/>
          </p:nvSpPr>
          <p:spPr>
            <a:xfrm>
              <a:off x="8527662" y="3810152"/>
              <a:ext cx="70424" cy="171541"/>
            </a:xfrm>
            <a:custGeom>
              <a:rect b="b" l="l" r="r" t="t"/>
              <a:pathLst>
                <a:path extrusionOk="0" h="4565" w="1884">
                  <a:moveTo>
                    <a:pt x="1685" y="1"/>
                  </a:moveTo>
                  <a:cubicBezTo>
                    <a:pt x="1652" y="1"/>
                    <a:pt x="1625" y="11"/>
                    <a:pt x="1612" y="35"/>
                  </a:cubicBezTo>
                  <a:cubicBezTo>
                    <a:pt x="1059" y="1143"/>
                    <a:pt x="292" y="3187"/>
                    <a:pt x="15" y="4444"/>
                  </a:cubicBezTo>
                  <a:cubicBezTo>
                    <a:pt x="0" y="4504"/>
                    <a:pt x="113" y="4564"/>
                    <a:pt x="195" y="4564"/>
                  </a:cubicBezTo>
                  <a:cubicBezTo>
                    <a:pt x="229" y="4564"/>
                    <a:pt x="258" y="4554"/>
                    <a:pt x="271" y="4529"/>
                  </a:cubicBezTo>
                  <a:cubicBezTo>
                    <a:pt x="846" y="3400"/>
                    <a:pt x="1591" y="1335"/>
                    <a:pt x="1868" y="142"/>
                  </a:cubicBezTo>
                  <a:cubicBezTo>
                    <a:pt x="1883" y="66"/>
                    <a:pt x="1768" y="1"/>
                    <a:pt x="168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1"/>
            <p:cNvSpPr/>
            <p:nvPr/>
          </p:nvSpPr>
          <p:spPr>
            <a:xfrm>
              <a:off x="8424201" y="4104142"/>
              <a:ext cx="66125" cy="161358"/>
            </a:xfrm>
            <a:custGeom>
              <a:rect b="b" l="l" r="r" t="t"/>
              <a:pathLst>
                <a:path extrusionOk="0" h="4294" w="1769">
                  <a:moveTo>
                    <a:pt x="1582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88"/>
                    <a:pt x="14" y="4159"/>
                  </a:cubicBezTo>
                  <a:cubicBezTo>
                    <a:pt x="0" y="4231"/>
                    <a:pt x="93" y="4293"/>
                    <a:pt x="174" y="4293"/>
                  </a:cubicBezTo>
                  <a:cubicBezTo>
                    <a:pt x="213" y="4293"/>
                    <a:pt x="249" y="4279"/>
                    <a:pt x="270" y="4245"/>
                  </a:cubicBezTo>
                  <a:cubicBezTo>
                    <a:pt x="802" y="3201"/>
                    <a:pt x="1484" y="1284"/>
                    <a:pt x="1740" y="155"/>
                  </a:cubicBezTo>
                  <a:cubicBezTo>
                    <a:pt x="1769" y="68"/>
                    <a:pt x="1669" y="1"/>
                    <a:pt x="15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1"/>
            <p:cNvSpPr/>
            <p:nvPr/>
          </p:nvSpPr>
          <p:spPr>
            <a:xfrm>
              <a:off x="8303996" y="4061720"/>
              <a:ext cx="66387" cy="159780"/>
            </a:xfrm>
            <a:custGeom>
              <a:rect b="b" l="l" r="r" t="t"/>
              <a:pathLst>
                <a:path extrusionOk="0" h="4252" w="1776">
                  <a:moveTo>
                    <a:pt x="1583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67"/>
                    <a:pt x="15" y="4117"/>
                  </a:cubicBezTo>
                  <a:cubicBezTo>
                    <a:pt x="0" y="4189"/>
                    <a:pt x="93" y="4251"/>
                    <a:pt x="174" y="4251"/>
                  </a:cubicBezTo>
                  <a:cubicBezTo>
                    <a:pt x="213" y="4251"/>
                    <a:pt x="249" y="4237"/>
                    <a:pt x="270" y="4202"/>
                  </a:cubicBezTo>
                  <a:cubicBezTo>
                    <a:pt x="803" y="3180"/>
                    <a:pt x="1505" y="1284"/>
                    <a:pt x="1761" y="156"/>
                  </a:cubicBezTo>
                  <a:cubicBezTo>
                    <a:pt x="1775" y="68"/>
                    <a:pt x="1671" y="1"/>
                    <a:pt x="158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1"/>
            <p:cNvSpPr/>
            <p:nvPr/>
          </p:nvSpPr>
          <p:spPr>
            <a:xfrm>
              <a:off x="8232867" y="4250123"/>
              <a:ext cx="231719" cy="264809"/>
            </a:xfrm>
            <a:custGeom>
              <a:rect b="b" l="l" r="r" t="t"/>
              <a:pathLst>
                <a:path extrusionOk="0" h="7047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384" y="2873"/>
                    <a:pt x="384" y="2894"/>
                    <a:pt x="384" y="2915"/>
                  </a:cubicBezTo>
                  <a:cubicBezTo>
                    <a:pt x="405" y="3022"/>
                    <a:pt x="427" y="3128"/>
                    <a:pt x="427" y="3256"/>
                  </a:cubicBezTo>
                  <a:cubicBezTo>
                    <a:pt x="427" y="3277"/>
                    <a:pt x="448" y="3299"/>
                    <a:pt x="448" y="3320"/>
                  </a:cubicBezTo>
                  <a:cubicBezTo>
                    <a:pt x="938" y="7047"/>
                    <a:pt x="895" y="6791"/>
                    <a:pt x="959" y="6940"/>
                  </a:cubicBezTo>
                  <a:cubicBezTo>
                    <a:pt x="975" y="6992"/>
                    <a:pt x="999" y="7016"/>
                    <a:pt x="1034" y="7016"/>
                  </a:cubicBezTo>
                  <a:cubicBezTo>
                    <a:pt x="1145" y="7016"/>
                    <a:pt x="1365" y="6779"/>
                    <a:pt x="1768" y="6408"/>
                  </a:cubicBezTo>
                  <a:cubicBezTo>
                    <a:pt x="2812" y="5471"/>
                    <a:pt x="3408" y="4938"/>
                    <a:pt x="3877" y="4513"/>
                  </a:cubicBezTo>
                  <a:cubicBezTo>
                    <a:pt x="3962" y="4427"/>
                    <a:pt x="4047" y="4342"/>
                    <a:pt x="4132" y="4278"/>
                  </a:cubicBezTo>
                  <a:cubicBezTo>
                    <a:pt x="4580" y="3874"/>
                    <a:pt x="4963" y="3512"/>
                    <a:pt x="5645" y="2894"/>
                  </a:cubicBezTo>
                  <a:cubicBezTo>
                    <a:pt x="5900" y="2660"/>
                    <a:pt x="6071" y="2532"/>
                    <a:pt x="6198" y="2340"/>
                  </a:cubicBezTo>
                  <a:cubicBezTo>
                    <a:pt x="6198" y="2319"/>
                    <a:pt x="6198" y="2319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1"/>
            <p:cNvSpPr/>
            <p:nvPr/>
          </p:nvSpPr>
          <p:spPr>
            <a:xfrm>
              <a:off x="8358641" y="4003215"/>
              <a:ext cx="60331" cy="38367"/>
            </a:xfrm>
            <a:custGeom>
              <a:rect b="b" l="l" r="r" t="t"/>
              <a:pathLst>
                <a:path extrusionOk="0" h="1021" w="1614">
                  <a:moveTo>
                    <a:pt x="621" y="0"/>
                  </a:moveTo>
                  <a:cubicBezTo>
                    <a:pt x="474" y="0"/>
                    <a:pt x="329" y="41"/>
                    <a:pt x="214" y="137"/>
                  </a:cubicBezTo>
                  <a:cubicBezTo>
                    <a:pt x="22" y="286"/>
                    <a:pt x="1" y="541"/>
                    <a:pt x="214" y="776"/>
                  </a:cubicBezTo>
                  <a:cubicBezTo>
                    <a:pt x="384" y="946"/>
                    <a:pt x="618" y="1020"/>
                    <a:pt x="831" y="1020"/>
                  </a:cubicBezTo>
                  <a:cubicBezTo>
                    <a:pt x="1044" y="1020"/>
                    <a:pt x="1236" y="946"/>
                    <a:pt x="1321" y="818"/>
                  </a:cubicBezTo>
                  <a:cubicBezTo>
                    <a:pt x="1614" y="428"/>
                    <a:pt x="1099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1"/>
            <p:cNvSpPr/>
            <p:nvPr/>
          </p:nvSpPr>
          <p:spPr>
            <a:xfrm>
              <a:off x="8478062" y="4041016"/>
              <a:ext cx="50986" cy="39043"/>
            </a:xfrm>
            <a:custGeom>
              <a:rect b="b" l="l" r="r" t="t"/>
              <a:pathLst>
                <a:path extrusionOk="0" h="1039" w="1364">
                  <a:moveTo>
                    <a:pt x="521" y="0"/>
                  </a:moveTo>
                  <a:cubicBezTo>
                    <a:pt x="242" y="0"/>
                    <a:pt x="0" y="137"/>
                    <a:pt x="0" y="430"/>
                  </a:cubicBezTo>
                  <a:cubicBezTo>
                    <a:pt x="0" y="699"/>
                    <a:pt x="383" y="1038"/>
                    <a:pt x="802" y="1038"/>
                  </a:cubicBezTo>
                  <a:cubicBezTo>
                    <a:pt x="847" y="1038"/>
                    <a:pt x="892" y="1034"/>
                    <a:pt x="937" y="1026"/>
                  </a:cubicBezTo>
                  <a:cubicBezTo>
                    <a:pt x="1236" y="983"/>
                    <a:pt x="1363" y="749"/>
                    <a:pt x="1321" y="536"/>
                  </a:cubicBezTo>
                  <a:cubicBezTo>
                    <a:pt x="1229" y="190"/>
                    <a:pt x="849" y="0"/>
                    <a:pt x="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1"/>
            <p:cNvSpPr/>
            <p:nvPr/>
          </p:nvSpPr>
          <p:spPr>
            <a:xfrm>
              <a:off x="8242435" y="3733761"/>
              <a:ext cx="410021" cy="496286"/>
            </a:xfrm>
            <a:custGeom>
              <a:rect b="b" l="l" r="r" t="t"/>
              <a:pathLst>
                <a:path extrusionOk="0" h="13207" w="10969">
                  <a:moveTo>
                    <a:pt x="5897" y="0"/>
                  </a:moveTo>
                  <a:cubicBezTo>
                    <a:pt x="5484" y="0"/>
                    <a:pt x="5112" y="61"/>
                    <a:pt x="4814" y="194"/>
                  </a:cubicBezTo>
                  <a:cubicBezTo>
                    <a:pt x="4686" y="258"/>
                    <a:pt x="4558" y="556"/>
                    <a:pt x="4515" y="663"/>
                  </a:cubicBezTo>
                  <a:cubicBezTo>
                    <a:pt x="4430" y="897"/>
                    <a:pt x="4302" y="1238"/>
                    <a:pt x="4153" y="1685"/>
                  </a:cubicBezTo>
                  <a:cubicBezTo>
                    <a:pt x="4132" y="1728"/>
                    <a:pt x="4132" y="1770"/>
                    <a:pt x="4111" y="1792"/>
                  </a:cubicBezTo>
                  <a:cubicBezTo>
                    <a:pt x="3067" y="4752"/>
                    <a:pt x="1150" y="10034"/>
                    <a:pt x="0" y="13207"/>
                  </a:cubicBezTo>
                  <a:cubicBezTo>
                    <a:pt x="22" y="13186"/>
                    <a:pt x="64" y="13164"/>
                    <a:pt x="85" y="13164"/>
                  </a:cubicBezTo>
                  <a:cubicBezTo>
                    <a:pt x="3614" y="11400"/>
                    <a:pt x="1923" y="3607"/>
                    <a:pt x="6804" y="3607"/>
                  </a:cubicBezTo>
                  <a:cubicBezTo>
                    <a:pt x="6931" y="3607"/>
                    <a:pt x="7063" y="3612"/>
                    <a:pt x="7199" y="3623"/>
                  </a:cubicBezTo>
                  <a:cubicBezTo>
                    <a:pt x="7543" y="3655"/>
                    <a:pt x="8339" y="3786"/>
                    <a:pt x="9086" y="3786"/>
                  </a:cubicBezTo>
                  <a:cubicBezTo>
                    <a:pt x="9817" y="3786"/>
                    <a:pt x="10502" y="3661"/>
                    <a:pt x="10670" y="3197"/>
                  </a:cubicBezTo>
                  <a:cubicBezTo>
                    <a:pt x="10969" y="2409"/>
                    <a:pt x="10905" y="2516"/>
                    <a:pt x="10905" y="2473"/>
                  </a:cubicBezTo>
                  <a:cubicBezTo>
                    <a:pt x="10366" y="1187"/>
                    <a:pt x="7729" y="0"/>
                    <a:pt x="58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1"/>
            <p:cNvSpPr/>
            <p:nvPr/>
          </p:nvSpPr>
          <p:spPr>
            <a:xfrm>
              <a:off x="8232867" y="4250123"/>
              <a:ext cx="231719" cy="106382"/>
            </a:xfrm>
            <a:custGeom>
              <a:rect b="b" l="l" r="r" t="t"/>
              <a:pathLst>
                <a:path extrusionOk="0" h="2831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448" y="2809"/>
                    <a:pt x="491" y="2766"/>
                    <a:pt x="554" y="2724"/>
                  </a:cubicBezTo>
                  <a:cubicBezTo>
                    <a:pt x="980" y="2383"/>
                    <a:pt x="1215" y="1808"/>
                    <a:pt x="1662" y="1488"/>
                  </a:cubicBezTo>
                  <a:cubicBezTo>
                    <a:pt x="1935" y="1309"/>
                    <a:pt x="2198" y="1237"/>
                    <a:pt x="2454" y="1237"/>
                  </a:cubicBezTo>
                  <a:cubicBezTo>
                    <a:pt x="3354" y="1237"/>
                    <a:pt x="4165" y="2125"/>
                    <a:pt x="5027" y="2340"/>
                  </a:cubicBezTo>
                  <a:cubicBezTo>
                    <a:pt x="5178" y="2380"/>
                    <a:pt x="5357" y="2402"/>
                    <a:pt x="5547" y="2402"/>
                  </a:cubicBezTo>
                  <a:cubicBezTo>
                    <a:pt x="5759" y="2402"/>
                    <a:pt x="5985" y="2375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1"/>
            <p:cNvSpPr/>
            <p:nvPr/>
          </p:nvSpPr>
          <p:spPr>
            <a:xfrm>
              <a:off x="8248790" y="4372318"/>
              <a:ext cx="128998" cy="142607"/>
            </a:xfrm>
            <a:custGeom>
              <a:rect b="b" l="l" r="r" t="t"/>
              <a:pathLst>
                <a:path extrusionOk="0" h="3795" w="3451">
                  <a:moveTo>
                    <a:pt x="130" y="1"/>
                  </a:moveTo>
                  <a:cubicBezTo>
                    <a:pt x="85" y="1"/>
                    <a:pt x="42" y="2"/>
                    <a:pt x="1" y="4"/>
                  </a:cubicBezTo>
                  <a:cubicBezTo>
                    <a:pt x="22" y="25"/>
                    <a:pt x="22" y="47"/>
                    <a:pt x="22" y="68"/>
                  </a:cubicBezTo>
                  <a:cubicBezTo>
                    <a:pt x="512" y="3795"/>
                    <a:pt x="491" y="3539"/>
                    <a:pt x="533" y="3688"/>
                  </a:cubicBezTo>
                  <a:cubicBezTo>
                    <a:pt x="549" y="3740"/>
                    <a:pt x="573" y="3764"/>
                    <a:pt x="608" y="3764"/>
                  </a:cubicBezTo>
                  <a:cubicBezTo>
                    <a:pt x="719" y="3764"/>
                    <a:pt x="939" y="3527"/>
                    <a:pt x="1342" y="3156"/>
                  </a:cubicBezTo>
                  <a:cubicBezTo>
                    <a:pt x="2386" y="2219"/>
                    <a:pt x="2982" y="1686"/>
                    <a:pt x="3451" y="1261"/>
                  </a:cubicBezTo>
                  <a:cubicBezTo>
                    <a:pt x="2419" y="390"/>
                    <a:pt x="983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1"/>
            <p:cNvSpPr/>
            <p:nvPr/>
          </p:nvSpPr>
          <p:spPr>
            <a:xfrm>
              <a:off x="7759222" y="4554108"/>
              <a:ext cx="517451" cy="165980"/>
            </a:xfrm>
            <a:custGeom>
              <a:rect b="b" l="l" r="r" t="t"/>
              <a:pathLst>
                <a:path extrusionOk="0" h="4417" w="13843">
                  <a:moveTo>
                    <a:pt x="13507" y="0"/>
                  </a:moveTo>
                  <a:cubicBezTo>
                    <a:pt x="13505" y="0"/>
                    <a:pt x="13504" y="0"/>
                    <a:pt x="13503" y="1"/>
                  </a:cubicBezTo>
                  <a:cubicBezTo>
                    <a:pt x="13461" y="1"/>
                    <a:pt x="13418" y="128"/>
                    <a:pt x="13376" y="384"/>
                  </a:cubicBezTo>
                  <a:cubicBezTo>
                    <a:pt x="13157" y="2209"/>
                    <a:pt x="11937" y="3063"/>
                    <a:pt x="10869" y="3063"/>
                  </a:cubicBezTo>
                  <a:cubicBezTo>
                    <a:pt x="10379" y="3063"/>
                    <a:pt x="9921" y="2883"/>
                    <a:pt x="9606" y="2535"/>
                  </a:cubicBezTo>
                  <a:cubicBezTo>
                    <a:pt x="9180" y="2088"/>
                    <a:pt x="9031" y="1023"/>
                    <a:pt x="7987" y="895"/>
                  </a:cubicBezTo>
                  <a:cubicBezTo>
                    <a:pt x="7929" y="889"/>
                    <a:pt x="7872" y="886"/>
                    <a:pt x="7817" y="886"/>
                  </a:cubicBezTo>
                  <a:cubicBezTo>
                    <a:pt x="6130" y="886"/>
                    <a:pt x="6037" y="3650"/>
                    <a:pt x="4345" y="3877"/>
                  </a:cubicBezTo>
                  <a:cubicBezTo>
                    <a:pt x="4270" y="3889"/>
                    <a:pt x="4202" y="3894"/>
                    <a:pt x="4140" y="3894"/>
                  </a:cubicBezTo>
                  <a:cubicBezTo>
                    <a:pt x="3869" y="3894"/>
                    <a:pt x="3709" y="3793"/>
                    <a:pt x="3536" y="3706"/>
                  </a:cubicBezTo>
                  <a:cubicBezTo>
                    <a:pt x="3174" y="3387"/>
                    <a:pt x="3195" y="3153"/>
                    <a:pt x="3004" y="2663"/>
                  </a:cubicBezTo>
                  <a:cubicBezTo>
                    <a:pt x="2801" y="2113"/>
                    <a:pt x="2362" y="1858"/>
                    <a:pt x="1915" y="1858"/>
                  </a:cubicBezTo>
                  <a:cubicBezTo>
                    <a:pt x="1704" y="1858"/>
                    <a:pt x="1491" y="1915"/>
                    <a:pt x="1300" y="2024"/>
                  </a:cubicBezTo>
                  <a:cubicBezTo>
                    <a:pt x="533" y="2450"/>
                    <a:pt x="1" y="3791"/>
                    <a:pt x="192" y="3877"/>
                  </a:cubicBezTo>
                  <a:cubicBezTo>
                    <a:pt x="199" y="3879"/>
                    <a:pt x="206" y="3881"/>
                    <a:pt x="213" y="3881"/>
                  </a:cubicBezTo>
                  <a:cubicBezTo>
                    <a:pt x="374" y="3881"/>
                    <a:pt x="513" y="3193"/>
                    <a:pt x="1023" y="2663"/>
                  </a:cubicBezTo>
                  <a:cubicBezTo>
                    <a:pt x="1310" y="2363"/>
                    <a:pt x="1619" y="2239"/>
                    <a:pt x="1885" y="2239"/>
                  </a:cubicBezTo>
                  <a:cubicBezTo>
                    <a:pt x="2074" y="2239"/>
                    <a:pt x="2241" y="2301"/>
                    <a:pt x="2365" y="2407"/>
                  </a:cubicBezTo>
                  <a:cubicBezTo>
                    <a:pt x="2599" y="2620"/>
                    <a:pt x="2620" y="3003"/>
                    <a:pt x="2769" y="3387"/>
                  </a:cubicBezTo>
                  <a:cubicBezTo>
                    <a:pt x="2981" y="4048"/>
                    <a:pt x="3551" y="4416"/>
                    <a:pt x="4200" y="4416"/>
                  </a:cubicBezTo>
                  <a:cubicBezTo>
                    <a:pt x="4660" y="4416"/>
                    <a:pt x="5160" y="4231"/>
                    <a:pt x="5602" y="3834"/>
                  </a:cubicBezTo>
                  <a:cubicBezTo>
                    <a:pt x="6262" y="3259"/>
                    <a:pt x="6624" y="2407"/>
                    <a:pt x="7029" y="1917"/>
                  </a:cubicBezTo>
                  <a:cubicBezTo>
                    <a:pt x="7360" y="1495"/>
                    <a:pt x="7649" y="1447"/>
                    <a:pt x="7797" y="1447"/>
                  </a:cubicBezTo>
                  <a:cubicBezTo>
                    <a:pt x="7842" y="1447"/>
                    <a:pt x="7874" y="1451"/>
                    <a:pt x="7890" y="1451"/>
                  </a:cubicBezTo>
                  <a:cubicBezTo>
                    <a:pt x="7896" y="1451"/>
                    <a:pt x="7900" y="1450"/>
                    <a:pt x="7902" y="1449"/>
                  </a:cubicBezTo>
                  <a:cubicBezTo>
                    <a:pt x="8882" y="1534"/>
                    <a:pt x="8647" y="3216"/>
                    <a:pt x="10415" y="3493"/>
                  </a:cubicBezTo>
                  <a:cubicBezTo>
                    <a:pt x="10540" y="3518"/>
                    <a:pt x="10665" y="3529"/>
                    <a:pt x="10789" y="3529"/>
                  </a:cubicBezTo>
                  <a:cubicBezTo>
                    <a:pt x="10878" y="3529"/>
                    <a:pt x="10966" y="3523"/>
                    <a:pt x="11054" y="3515"/>
                  </a:cubicBezTo>
                  <a:cubicBezTo>
                    <a:pt x="13538" y="3302"/>
                    <a:pt x="13842" y="0"/>
                    <a:pt x="1350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1"/>
            <p:cNvSpPr/>
            <p:nvPr/>
          </p:nvSpPr>
          <p:spPr>
            <a:xfrm>
              <a:off x="8283027" y="4417221"/>
              <a:ext cx="55771" cy="56930"/>
            </a:xfrm>
            <a:custGeom>
              <a:rect b="b" l="l" r="r" t="t"/>
              <a:pathLst>
                <a:path extrusionOk="0" h="1515" w="1492">
                  <a:moveTo>
                    <a:pt x="1377" y="1"/>
                  </a:moveTo>
                  <a:cubicBezTo>
                    <a:pt x="1356" y="1"/>
                    <a:pt x="1336" y="8"/>
                    <a:pt x="1321" y="23"/>
                  </a:cubicBezTo>
                  <a:cubicBezTo>
                    <a:pt x="1172" y="108"/>
                    <a:pt x="1065" y="193"/>
                    <a:pt x="938" y="300"/>
                  </a:cubicBezTo>
                  <a:cubicBezTo>
                    <a:pt x="831" y="406"/>
                    <a:pt x="703" y="513"/>
                    <a:pt x="597" y="619"/>
                  </a:cubicBezTo>
                  <a:cubicBezTo>
                    <a:pt x="490" y="726"/>
                    <a:pt x="384" y="854"/>
                    <a:pt x="299" y="960"/>
                  </a:cubicBezTo>
                  <a:cubicBezTo>
                    <a:pt x="192" y="1088"/>
                    <a:pt x="86" y="1216"/>
                    <a:pt x="22" y="1343"/>
                  </a:cubicBezTo>
                  <a:cubicBezTo>
                    <a:pt x="0" y="1386"/>
                    <a:pt x="0" y="1429"/>
                    <a:pt x="22" y="1450"/>
                  </a:cubicBezTo>
                  <a:cubicBezTo>
                    <a:pt x="36" y="1491"/>
                    <a:pt x="67" y="1515"/>
                    <a:pt x="105" y="1515"/>
                  </a:cubicBezTo>
                  <a:cubicBezTo>
                    <a:pt x="126" y="1515"/>
                    <a:pt x="148" y="1508"/>
                    <a:pt x="171" y="1492"/>
                  </a:cubicBezTo>
                  <a:cubicBezTo>
                    <a:pt x="299" y="1407"/>
                    <a:pt x="426" y="1322"/>
                    <a:pt x="533" y="1216"/>
                  </a:cubicBezTo>
                  <a:cubicBezTo>
                    <a:pt x="661" y="1109"/>
                    <a:pt x="767" y="1003"/>
                    <a:pt x="895" y="896"/>
                  </a:cubicBezTo>
                  <a:cubicBezTo>
                    <a:pt x="1001" y="790"/>
                    <a:pt x="1108" y="683"/>
                    <a:pt x="1193" y="555"/>
                  </a:cubicBezTo>
                  <a:cubicBezTo>
                    <a:pt x="1300" y="428"/>
                    <a:pt x="1385" y="321"/>
                    <a:pt x="1470" y="172"/>
                  </a:cubicBezTo>
                  <a:cubicBezTo>
                    <a:pt x="1491" y="151"/>
                    <a:pt x="1491" y="87"/>
                    <a:pt x="1470" y="66"/>
                  </a:cubicBezTo>
                  <a:cubicBezTo>
                    <a:pt x="1456" y="24"/>
                    <a:pt x="141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1"/>
            <p:cNvSpPr/>
            <p:nvPr/>
          </p:nvSpPr>
          <p:spPr>
            <a:xfrm>
              <a:off x="8421547" y="3997015"/>
              <a:ext cx="62911" cy="43101"/>
            </a:xfrm>
            <a:custGeom>
              <a:rect b="b" l="l" r="r" t="t"/>
              <a:pathLst>
                <a:path extrusionOk="0" h="1147" w="1683">
                  <a:moveTo>
                    <a:pt x="370" y="1"/>
                  </a:moveTo>
                  <a:cubicBezTo>
                    <a:pt x="351" y="1"/>
                    <a:pt x="334" y="2"/>
                    <a:pt x="320" y="3"/>
                  </a:cubicBezTo>
                  <a:cubicBezTo>
                    <a:pt x="0" y="25"/>
                    <a:pt x="43" y="472"/>
                    <a:pt x="128" y="664"/>
                  </a:cubicBezTo>
                  <a:cubicBezTo>
                    <a:pt x="261" y="974"/>
                    <a:pt x="614" y="1146"/>
                    <a:pt x="949" y="1146"/>
                  </a:cubicBezTo>
                  <a:cubicBezTo>
                    <a:pt x="1256" y="1146"/>
                    <a:pt x="1548" y="1001"/>
                    <a:pt x="1640" y="685"/>
                  </a:cubicBezTo>
                  <a:cubicBezTo>
                    <a:pt x="1683" y="557"/>
                    <a:pt x="1640" y="429"/>
                    <a:pt x="1512" y="344"/>
                  </a:cubicBezTo>
                  <a:cubicBezTo>
                    <a:pt x="1102" y="110"/>
                    <a:pt x="58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1"/>
            <p:cNvSpPr/>
            <p:nvPr/>
          </p:nvSpPr>
          <p:spPr>
            <a:xfrm>
              <a:off x="8382526" y="3968194"/>
              <a:ext cx="41679" cy="32467"/>
            </a:xfrm>
            <a:custGeom>
              <a:rect b="b" l="l" r="r" t="t"/>
              <a:pathLst>
                <a:path extrusionOk="0" h="864" w="1115">
                  <a:moveTo>
                    <a:pt x="488" y="1"/>
                  </a:moveTo>
                  <a:cubicBezTo>
                    <a:pt x="306" y="1"/>
                    <a:pt x="120" y="131"/>
                    <a:pt x="86" y="302"/>
                  </a:cubicBezTo>
                  <a:cubicBezTo>
                    <a:pt x="1" y="515"/>
                    <a:pt x="128" y="749"/>
                    <a:pt x="341" y="834"/>
                  </a:cubicBezTo>
                  <a:cubicBezTo>
                    <a:pt x="397" y="854"/>
                    <a:pt x="450" y="863"/>
                    <a:pt x="500" y="863"/>
                  </a:cubicBezTo>
                  <a:cubicBezTo>
                    <a:pt x="927" y="863"/>
                    <a:pt x="1114" y="197"/>
                    <a:pt x="618" y="25"/>
                  </a:cubicBezTo>
                  <a:cubicBezTo>
                    <a:pt x="577" y="8"/>
                    <a:pt x="53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1"/>
            <p:cNvSpPr/>
            <p:nvPr/>
          </p:nvSpPr>
          <p:spPr>
            <a:xfrm>
              <a:off x="8495554" y="4004492"/>
              <a:ext cx="35885" cy="32505"/>
            </a:xfrm>
            <a:custGeom>
              <a:rect b="b" l="l" r="r" t="t"/>
              <a:pathLst>
                <a:path extrusionOk="0" h="865" w="960">
                  <a:moveTo>
                    <a:pt x="498" y="1"/>
                  </a:moveTo>
                  <a:cubicBezTo>
                    <a:pt x="308" y="1"/>
                    <a:pt x="135" y="122"/>
                    <a:pt x="65" y="316"/>
                  </a:cubicBezTo>
                  <a:cubicBezTo>
                    <a:pt x="1" y="507"/>
                    <a:pt x="129" y="784"/>
                    <a:pt x="363" y="848"/>
                  </a:cubicBezTo>
                  <a:cubicBezTo>
                    <a:pt x="393" y="859"/>
                    <a:pt x="426" y="864"/>
                    <a:pt x="461" y="864"/>
                  </a:cubicBezTo>
                  <a:cubicBezTo>
                    <a:pt x="630" y="864"/>
                    <a:pt x="843" y="743"/>
                    <a:pt x="895" y="550"/>
                  </a:cubicBezTo>
                  <a:cubicBezTo>
                    <a:pt x="959" y="337"/>
                    <a:pt x="832" y="103"/>
                    <a:pt x="619" y="17"/>
                  </a:cubicBezTo>
                  <a:cubicBezTo>
                    <a:pt x="578" y="6"/>
                    <a:pt x="537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1"/>
            <p:cNvSpPr/>
            <p:nvPr/>
          </p:nvSpPr>
          <p:spPr>
            <a:xfrm>
              <a:off x="8227298" y="3727486"/>
              <a:ext cx="432337" cy="791946"/>
            </a:xfrm>
            <a:custGeom>
              <a:rect b="b" l="l" r="r" t="t"/>
              <a:pathLst>
                <a:path extrusionOk="0" h="21075" w="11566">
                  <a:moveTo>
                    <a:pt x="6362" y="306"/>
                  </a:moveTo>
                  <a:cubicBezTo>
                    <a:pt x="8459" y="306"/>
                    <a:pt x="11330" y="2044"/>
                    <a:pt x="11097" y="2832"/>
                  </a:cubicBezTo>
                  <a:cubicBezTo>
                    <a:pt x="10713" y="4067"/>
                    <a:pt x="7029" y="14056"/>
                    <a:pt x="6305" y="15951"/>
                  </a:cubicBezTo>
                  <a:cubicBezTo>
                    <a:pt x="4892" y="14557"/>
                    <a:pt x="3286" y="13747"/>
                    <a:pt x="1300" y="13747"/>
                  </a:cubicBezTo>
                  <a:cubicBezTo>
                    <a:pt x="1010" y="13747"/>
                    <a:pt x="712" y="13765"/>
                    <a:pt x="405" y="13800"/>
                  </a:cubicBezTo>
                  <a:cubicBezTo>
                    <a:pt x="469" y="13630"/>
                    <a:pt x="5133" y="574"/>
                    <a:pt x="5282" y="510"/>
                  </a:cubicBezTo>
                  <a:cubicBezTo>
                    <a:pt x="5597" y="368"/>
                    <a:pt x="5966" y="306"/>
                    <a:pt x="6362" y="306"/>
                  </a:cubicBezTo>
                  <a:close/>
                  <a:moveTo>
                    <a:pt x="1273" y="14058"/>
                  </a:moveTo>
                  <a:cubicBezTo>
                    <a:pt x="3289" y="14058"/>
                    <a:pt x="4726" y="14798"/>
                    <a:pt x="6092" y="16164"/>
                  </a:cubicBezTo>
                  <a:cubicBezTo>
                    <a:pt x="6134" y="16207"/>
                    <a:pt x="6156" y="16207"/>
                    <a:pt x="6156" y="16228"/>
                  </a:cubicBezTo>
                  <a:cubicBezTo>
                    <a:pt x="5538" y="16846"/>
                    <a:pt x="1300" y="20700"/>
                    <a:pt x="1236" y="20743"/>
                  </a:cubicBezTo>
                  <a:cubicBezTo>
                    <a:pt x="1193" y="20509"/>
                    <a:pt x="341" y="14524"/>
                    <a:pt x="320" y="14119"/>
                  </a:cubicBezTo>
                  <a:cubicBezTo>
                    <a:pt x="405" y="14098"/>
                    <a:pt x="533" y="14098"/>
                    <a:pt x="703" y="14077"/>
                  </a:cubicBezTo>
                  <a:cubicBezTo>
                    <a:pt x="898" y="14064"/>
                    <a:pt x="1088" y="14058"/>
                    <a:pt x="1273" y="14058"/>
                  </a:cubicBezTo>
                  <a:close/>
                  <a:moveTo>
                    <a:pt x="6366" y="0"/>
                  </a:moveTo>
                  <a:cubicBezTo>
                    <a:pt x="5924" y="0"/>
                    <a:pt x="5510" y="70"/>
                    <a:pt x="5155" y="233"/>
                  </a:cubicBezTo>
                  <a:cubicBezTo>
                    <a:pt x="4920" y="319"/>
                    <a:pt x="4963" y="255"/>
                    <a:pt x="4154" y="2555"/>
                  </a:cubicBezTo>
                  <a:cubicBezTo>
                    <a:pt x="2771" y="6426"/>
                    <a:pt x="51" y="13970"/>
                    <a:pt x="43" y="13970"/>
                  </a:cubicBezTo>
                  <a:cubicBezTo>
                    <a:pt x="43" y="13970"/>
                    <a:pt x="43" y="13970"/>
                    <a:pt x="43" y="13970"/>
                  </a:cubicBezTo>
                  <a:lnTo>
                    <a:pt x="43" y="13970"/>
                  </a:lnTo>
                  <a:cubicBezTo>
                    <a:pt x="1" y="14290"/>
                    <a:pt x="959" y="20871"/>
                    <a:pt x="959" y="20892"/>
                  </a:cubicBezTo>
                  <a:cubicBezTo>
                    <a:pt x="1002" y="21020"/>
                    <a:pt x="1066" y="21062"/>
                    <a:pt x="1129" y="21062"/>
                  </a:cubicBezTo>
                  <a:cubicBezTo>
                    <a:pt x="1152" y="21071"/>
                    <a:pt x="1174" y="21075"/>
                    <a:pt x="1196" y="21075"/>
                  </a:cubicBezTo>
                  <a:cubicBezTo>
                    <a:pt x="1347" y="21075"/>
                    <a:pt x="1509" y="20898"/>
                    <a:pt x="1768" y="20658"/>
                  </a:cubicBezTo>
                  <a:cubicBezTo>
                    <a:pt x="2088" y="20360"/>
                    <a:pt x="6369" y="16526"/>
                    <a:pt x="6496" y="16313"/>
                  </a:cubicBezTo>
                  <a:cubicBezTo>
                    <a:pt x="6624" y="16057"/>
                    <a:pt x="11011" y="4088"/>
                    <a:pt x="11374" y="2917"/>
                  </a:cubicBezTo>
                  <a:cubicBezTo>
                    <a:pt x="11565" y="2342"/>
                    <a:pt x="10692" y="1639"/>
                    <a:pt x="10522" y="1490"/>
                  </a:cubicBezTo>
                  <a:cubicBezTo>
                    <a:pt x="9589" y="770"/>
                    <a:pt x="7828" y="0"/>
                    <a:pt x="6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1"/>
            <p:cNvSpPr/>
            <p:nvPr/>
          </p:nvSpPr>
          <p:spPr>
            <a:xfrm flipH="1" rot="1029738">
              <a:off x="8594412" y="4148796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1"/>
            <p:cNvSpPr/>
            <p:nvPr/>
          </p:nvSpPr>
          <p:spPr>
            <a:xfrm flipH="1" rot="1029738">
              <a:off x="8387135" y="4505901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1"/>
            <p:cNvSpPr/>
            <p:nvPr/>
          </p:nvSpPr>
          <p:spPr>
            <a:xfrm flipH="1" rot="1921375">
              <a:off x="8594542" y="4388123"/>
              <a:ext cx="87773" cy="8642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2" name="Google Shape;2762;p71"/>
          <p:cNvSpPr/>
          <p:nvPr/>
        </p:nvSpPr>
        <p:spPr>
          <a:xfrm flipH="1">
            <a:off x="554986" y="22638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3" name="Google Shape;2763;p71"/>
          <p:cNvGraphicFramePr/>
          <p:nvPr/>
        </p:nvGraphicFramePr>
        <p:xfrm>
          <a:off x="1471738" y="138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{9106AA63-0B2C-479A-8D55-01B140EDCC21}</a:tableStyleId>
              </a:tblPr>
              <a:tblGrid>
                <a:gridCol w="2066925"/>
                <a:gridCol w="2066925"/>
                <a:gridCol w="206692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 Naive Bayes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 sz="1200">
                        <a:highlight>
                          <a:schemeClr val="lt2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4" name="Google Shape;2764;p71"/>
          <p:cNvSpPr txBox="1"/>
          <p:nvPr/>
        </p:nvSpPr>
        <p:spPr>
          <a:xfrm>
            <a:off x="1002450" y="3851525"/>
            <a:ext cx="714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If </a:t>
            </a:r>
            <a:r>
              <a:rPr lang="en" sz="1300">
                <a:solidFill>
                  <a:schemeClr val="dk1"/>
                </a:solidFill>
              </a:rPr>
              <a:t>we want to identify employees worthy of promotion as best as possible, we should choose </a:t>
            </a:r>
            <a:r>
              <a:rPr b="1" lang="en" sz="1300">
                <a:solidFill>
                  <a:schemeClr val="dk1"/>
                </a:solidFill>
              </a:rPr>
              <a:t>random forest or the MLP classifier</a:t>
            </a:r>
            <a:r>
              <a:rPr lang="en" sz="1300">
                <a:solidFill>
                  <a:schemeClr val="dk1"/>
                </a:solidFill>
              </a:rPr>
              <a:t> due to their accuracy and AUC.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72"/>
          <p:cNvSpPr txBox="1"/>
          <p:nvPr>
            <p:ph type="title"/>
          </p:nvPr>
        </p:nvSpPr>
        <p:spPr>
          <a:xfrm>
            <a:off x="929925" y="617938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70" name="Google Shape;2770;p72"/>
          <p:cNvSpPr txBox="1"/>
          <p:nvPr>
            <p:ph idx="1" type="body"/>
          </p:nvPr>
        </p:nvSpPr>
        <p:spPr>
          <a:xfrm>
            <a:off x="857225" y="1279450"/>
            <a:ext cx="7429800" cy="31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company’s promotion system is not routine and decaying, it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pay less attention to personal information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leans to employees’ performance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which is quite encouraging due to the culture of respect for competence.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Education level, won awards, met KPI &gt; 80%, achieved higher training score ect.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Promotion system is relatively fair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also emphasize the importance of technology.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p72"/>
          <p:cNvSpPr/>
          <p:nvPr/>
        </p:nvSpPr>
        <p:spPr>
          <a:xfrm flipH="1">
            <a:off x="7819861" y="8789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2" name="Google Shape;2772;p7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773" name="Google Shape;2773;p7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4" name="Google Shape;2774;p7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5" name="Google Shape;2775;p7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9" name="Google Shape;2779;p7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7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1" name="Google Shape;2781;p7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7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787" name="Google Shape;2787;p73"/>
          <p:cNvSpPr/>
          <p:nvPr/>
        </p:nvSpPr>
        <p:spPr>
          <a:xfrm>
            <a:off x="128272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73"/>
          <p:cNvSpPr/>
          <p:nvPr/>
        </p:nvSpPr>
        <p:spPr>
          <a:xfrm>
            <a:off x="694687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73"/>
          <p:cNvSpPr/>
          <p:nvPr/>
        </p:nvSpPr>
        <p:spPr>
          <a:xfrm>
            <a:off x="505882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73"/>
          <p:cNvSpPr/>
          <p:nvPr/>
        </p:nvSpPr>
        <p:spPr>
          <a:xfrm>
            <a:off x="317077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1" name="Google Shape;2791;p73"/>
          <p:cNvGrpSpPr/>
          <p:nvPr/>
        </p:nvGrpSpPr>
        <p:grpSpPr>
          <a:xfrm>
            <a:off x="5204224" y="1986809"/>
            <a:ext cx="623625" cy="502932"/>
            <a:chOff x="-2378991" y="5866789"/>
            <a:chExt cx="305803" cy="239857"/>
          </a:xfrm>
        </p:grpSpPr>
        <p:sp>
          <p:nvSpPr>
            <p:cNvPr id="2792" name="Google Shape;2792;p73"/>
            <p:cNvSpPr/>
            <p:nvPr/>
          </p:nvSpPr>
          <p:spPr>
            <a:xfrm>
              <a:off x="-2309291" y="5896933"/>
              <a:ext cx="233274" cy="205591"/>
            </a:xfrm>
            <a:custGeom>
              <a:rect b="b" l="l" r="r" t="t"/>
              <a:pathLst>
                <a:path extrusionOk="0" h="3342" w="3792">
                  <a:moveTo>
                    <a:pt x="2674" y="1"/>
                  </a:moveTo>
                  <a:cubicBezTo>
                    <a:pt x="2641" y="1"/>
                    <a:pt x="2607" y="9"/>
                    <a:pt x="2574" y="27"/>
                  </a:cubicBezTo>
                  <a:lnTo>
                    <a:pt x="140" y="1402"/>
                  </a:lnTo>
                  <a:cubicBezTo>
                    <a:pt x="38" y="1458"/>
                    <a:pt x="1" y="1578"/>
                    <a:pt x="57" y="1680"/>
                  </a:cubicBezTo>
                  <a:lnTo>
                    <a:pt x="930" y="3232"/>
                  </a:lnTo>
                  <a:cubicBezTo>
                    <a:pt x="968" y="3302"/>
                    <a:pt x="1041" y="3342"/>
                    <a:pt x="1113" y="3342"/>
                  </a:cubicBezTo>
                  <a:cubicBezTo>
                    <a:pt x="1146" y="3342"/>
                    <a:pt x="1179" y="3333"/>
                    <a:pt x="1209" y="3316"/>
                  </a:cubicBezTo>
                  <a:lnTo>
                    <a:pt x="3652" y="1941"/>
                  </a:lnTo>
                  <a:cubicBezTo>
                    <a:pt x="3754" y="1885"/>
                    <a:pt x="3792" y="1764"/>
                    <a:pt x="3736" y="1662"/>
                  </a:cubicBezTo>
                  <a:lnTo>
                    <a:pt x="2853" y="110"/>
                  </a:lnTo>
                  <a:cubicBezTo>
                    <a:pt x="2815" y="40"/>
                    <a:pt x="2746" y="1"/>
                    <a:pt x="2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3"/>
            <p:cNvSpPr/>
            <p:nvPr/>
          </p:nvSpPr>
          <p:spPr>
            <a:xfrm>
              <a:off x="-2309291" y="5900255"/>
              <a:ext cx="204669" cy="202270"/>
            </a:xfrm>
            <a:custGeom>
              <a:rect b="b" l="l" r="r" t="t"/>
              <a:pathLst>
                <a:path extrusionOk="0" h="3288" w="3327">
                  <a:moveTo>
                    <a:pt x="2528" y="1"/>
                  </a:moveTo>
                  <a:lnTo>
                    <a:pt x="140" y="1348"/>
                  </a:lnTo>
                  <a:cubicBezTo>
                    <a:pt x="38" y="1404"/>
                    <a:pt x="1" y="1524"/>
                    <a:pt x="57" y="1626"/>
                  </a:cubicBezTo>
                  <a:lnTo>
                    <a:pt x="930" y="3178"/>
                  </a:lnTo>
                  <a:cubicBezTo>
                    <a:pt x="968" y="3248"/>
                    <a:pt x="1041" y="3288"/>
                    <a:pt x="1116" y="3288"/>
                  </a:cubicBezTo>
                  <a:cubicBezTo>
                    <a:pt x="1151" y="3288"/>
                    <a:pt x="1186" y="3279"/>
                    <a:pt x="1218" y="3262"/>
                  </a:cubicBezTo>
                  <a:lnTo>
                    <a:pt x="1673" y="3002"/>
                  </a:lnTo>
                  <a:lnTo>
                    <a:pt x="3225" y="1190"/>
                  </a:lnTo>
                  <a:cubicBezTo>
                    <a:pt x="3299" y="1106"/>
                    <a:pt x="3327" y="995"/>
                    <a:pt x="3327" y="893"/>
                  </a:cubicBezTo>
                  <a:lnTo>
                    <a:pt x="3104" y="50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3"/>
            <p:cNvSpPr/>
            <p:nvPr/>
          </p:nvSpPr>
          <p:spPr>
            <a:xfrm>
              <a:off x="-2341281" y="5871465"/>
              <a:ext cx="223555" cy="227430"/>
            </a:xfrm>
            <a:custGeom>
              <a:rect b="b" l="l" r="r" t="t"/>
              <a:pathLst>
                <a:path extrusionOk="0" h="3697" w="3634">
                  <a:moveTo>
                    <a:pt x="2041" y="0"/>
                  </a:moveTo>
                  <a:cubicBezTo>
                    <a:pt x="1984" y="0"/>
                    <a:pt x="1927" y="24"/>
                    <a:pt x="1887" y="69"/>
                  </a:cubicBezTo>
                  <a:lnTo>
                    <a:pt x="75" y="2197"/>
                  </a:lnTo>
                  <a:cubicBezTo>
                    <a:pt x="1" y="2290"/>
                    <a:pt x="10" y="2420"/>
                    <a:pt x="93" y="2494"/>
                  </a:cubicBezTo>
                  <a:lnTo>
                    <a:pt x="1450" y="3646"/>
                  </a:lnTo>
                  <a:cubicBezTo>
                    <a:pt x="1492" y="3680"/>
                    <a:pt x="1542" y="3696"/>
                    <a:pt x="1591" y="3696"/>
                  </a:cubicBezTo>
                  <a:cubicBezTo>
                    <a:pt x="1650" y="3696"/>
                    <a:pt x="1707" y="3673"/>
                    <a:pt x="1747" y="3627"/>
                  </a:cubicBezTo>
                  <a:lnTo>
                    <a:pt x="3559" y="1500"/>
                  </a:lnTo>
                  <a:cubicBezTo>
                    <a:pt x="3633" y="1407"/>
                    <a:pt x="3624" y="1277"/>
                    <a:pt x="3531" y="1203"/>
                  </a:cubicBezTo>
                  <a:lnTo>
                    <a:pt x="2175" y="51"/>
                  </a:lnTo>
                  <a:cubicBezTo>
                    <a:pt x="2136" y="17"/>
                    <a:pt x="2089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3"/>
            <p:cNvSpPr/>
            <p:nvPr/>
          </p:nvSpPr>
          <p:spPr>
            <a:xfrm>
              <a:off x="-2341834" y="5878539"/>
              <a:ext cx="181784" cy="220479"/>
            </a:xfrm>
            <a:custGeom>
              <a:rect b="b" l="l" r="r" t="t"/>
              <a:pathLst>
                <a:path extrusionOk="0" h="3584" w="2955">
                  <a:moveTo>
                    <a:pt x="1858" y="1"/>
                  </a:moveTo>
                  <a:lnTo>
                    <a:pt x="75" y="2091"/>
                  </a:lnTo>
                  <a:cubicBezTo>
                    <a:pt x="0" y="2175"/>
                    <a:pt x="19" y="2305"/>
                    <a:pt x="102" y="2379"/>
                  </a:cubicBezTo>
                  <a:lnTo>
                    <a:pt x="1459" y="3540"/>
                  </a:lnTo>
                  <a:cubicBezTo>
                    <a:pt x="1495" y="3569"/>
                    <a:pt x="1541" y="3583"/>
                    <a:pt x="1587" y="3583"/>
                  </a:cubicBezTo>
                  <a:cubicBezTo>
                    <a:pt x="1646" y="3583"/>
                    <a:pt x="1705" y="3559"/>
                    <a:pt x="1747" y="3512"/>
                  </a:cubicBezTo>
                  <a:lnTo>
                    <a:pt x="2100" y="3113"/>
                  </a:lnTo>
                  <a:lnTo>
                    <a:pt x="2918" y="874"/>
                  </a:lnTo>
                  <a:cubicBezTo>
                    <a:pt x="2955" y="762"/>
                    <a:pt x="2955" y="651"/>
                    <a:pt x="2918" y="558"/>
                  </a:cubicBezTo>
                  <a:lnTo>
                    <a:pt x="2574" y="26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3"/>
            <p:cNvSpPr/>
            <p:nvPr/>
          </p:nvSpPr>
          <p:spPr>
            <a:xfrm>
              <a:off x="-2364719" y="5871834"/>
              <a:ext cx="190950" cy="224969"/>
            </a:xfrm>
            <a:custGeom>
              <a:rect b="b" l="l" r="r" t="t"/>
              <a:pathLst>
                <a:path extrusionOk="0" h="3657" w="3104">
                  <a:moveTo>
                    <a:pt x="1189" y="0"/>
                  </a:moveTo>
                  <a:cubicBezTo>
                    <a:pt x="1109" y="0"/>
                    <a:pt x="1032" y="53"/>
                    <a:pt x="1004" y="137"/>
                  </a:cubicBezTo>
                  <a:lnTo>
                    <a:pt x="38" y="2757"/>
                  </a:lnTo>
                  <a:cubicBezTo>
                    <a:pt x="1" y="2869"/>
                    <a:pt x="56" y="2990"/>
                    <a:pt x="159" y="3027"/>
                  </a:cubicBezTo>
                  <a:lnTo>
                    <a:pt x="1831" y="3640"/>
                  </a:lnTo>
                  <a:cubicBezTo>
                    <a:pt x="1858" y="3651"/>
                    <a:pt x="1885" y="3656"/>
                    <a:pt x="1910" y="3656"/>
                  </a:cubicBezTo>
                  <a:cubicBezTo>
                    <a:pt x="1992" y="3656"/>
                    <a:pt x="2065" y="3604"/>
                    <a:pt x="2100" y="3519"/>
                  </a:cubicBezTo>
                  <a:lnTo>
                    <a:pt x="3067" y="899"/>
                  </a:lnTo>
                  <a:cubicBezTo>
                    <a:pt x="3104" y="788"/>
                    <a:pt x="3048" y="667"/>
                    <a:pt x="2946" y="630"/>
                  </a:cubicBezTo>
                  <a:lnTo>
                    <a:pt x="1264" y="17"/>
                  </a:lnTo>
                  <a:cubicBezTo>
                    <a:pt x="1240" y="5"/>
                    <a:pt x="1214" y="0"/>
                    <a:pt x="1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3"/>
            <p:cNvSpPr/>
            <p:nvPr/>
          </p:nvSpPr>
          <p:spPr>
            <a:xfrm>
              <a:off x="-2364719" y="5883707"/>
              <a:ext cx="140691" cy="213097"/>
            </a:xfrm>
            <a:custGeom>
              <a:rect b="b" l="l" r="r" t="t"/>
              <a:pathLst>
                <a:path extrusionOk="0" h="3464" w="2287">
                  <a:moveTo>
                    <a:pt x="985" y="0"/>
                  </a:moveTo>
                  <a:lnTo>
                    <a:pt x="38" y="2574"/>
                  </a:lnTo>
                  <a:cubicBezTo>
                    <a:pt x="1" y="2676"/>
                    <a:pt x="56" y="2797"/>
                    <a:pt x="159" y="2834"/>
                  </a:cubicBezTo>
                  <a:lnTo>
                    <a:pt x="1831" y="3447"/>
                  </a:lnTo>
                  <a:cubicBezTo>
                    <a:pt x="1858" y="3458"/>
                    <a:pt x="1885" y="3463"/>
                    <a:pt x="1912" y="3463"/>
                  </a:cubicBezTo>
                  <a:cubicBezTo>
                    <a:pt x="1996" y="3463"/>
                    <a:pt x="2072" y="3411"/>
                    <a:pt x="2100" y="3326"/>
                  </a:cubicBezTo>
                  <a:lnTo>
                    <a:pt x="2277" y="2834"/>
                  </a:lnTo>
                  <a:lnTo>
                    <a:pt x="2277" y="446"/>
                  </a:lnTo>
                  <a:lnTo>
                    <a:pt x="2286" y="446"/>
                  </a:lnTo>
                  <a:cubicBezTo>
                    <a:pt x="2286" y="335"/>
                    <a:pt x="2240" y="232"/>
                    <a:pt x="2175" y="158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3"/>
            <p:cNvSpPr/>
            <p:nvPr/>
          </p:nvSpPr>
          <p:spPr>
            <a:xfrm>
              <a:off x="-2374439" y="5898533"/>
              <a:ext cx="134969" cy="197287"/>
            </a:xfrm>
            <a:custGeom>
              <a:rect b="b" l="l" r="r" t="t"/>
              <a:pathLst>
                <a:path extrusionOk="0" h="3207" w="2194">
                  <a:moveTo>
                    <a:pt x="205" y="1"/>
                  </a:moveTo>
                  <a:cubicBezTo>
                    <a:pt x="94" y="1"/>
                    <a:pt x="1" y="94"/>
                    <a:pt x="1" y="205"/>
                  </a:cubicBezTo>
                  <a:lnTo>
                    <a:pt x="1" y="3002"/>
                  </a:lnTo>
                  <a:cubicBezTo>
                    <a:pt x="1" y="3113"/>
                    <a:pt x="94" y="3206"/>
                    <a:pt x="205" y="3206"/>
                  </a:cubicBezTo>
                  <a:lnTo>
                    <a:pt x="1989" y="3206"/>
                  </a:lnTo>
                  <a:cubicBezTo>
                    <a:pt x="2100" y="3206"/>
                    <a:pt x="2193" y="3113"/>
                    <a:pt x="2193" y="3002"/>
                  </a:cubicBezTo>
                  <a:lnTo>
                    <a:pt x="2193" y="205"/>
                  </a:lnTo>
                  <a:cubicBezTo>
                    <a:pt x="2193" y="94"/>
                    <a:pt x="2100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3"/>
            <p:cNvSpPr/>
            <p:nvPr/>
          </p:nvSpPr>
          <p:spPr>
            <a:xfrm>
              <a:off x="-2351001" y="5941411"/>
              <a:ext cx="9228" cy="16056"/>
            </a:xfrm>
            <a:custGeom>
              <a:rect b="b" l="l" r="r" t="t"/>
              <a:pathLst>
                <a:path extrusionOk="0" h="261" w="150">
                  <a:moveTo>
                    <a:pt x="75" y="1"/>
                  </a:moveTo>
                  <a:cubicBezTo>
                    <a:pt x="38" y="1"/>
                    <a:pt x="1" y="28"/>
                    <a:pt x="1" y="75"/>
                  </a:cubicBezTo>
                  <a:lnTo>
                    <a:pt x="1" y="186"/>
                  </a:lnTo>
                  <a:cubicBezTo>
                    <a:pt x="1" y="233"/>
                    <a:pt x="38" y="261"/>
                    <a:pt x="75" y="261"/>
                  </a:cubicBezTo>
                  <a:cubicBezTo>
                    <a:pt x="121" y="261"/>
                    <a:pt x="149" y="233"/>
                    <a:pt x="149" y="186"/>
                  </a:cubicBezTo>
                  <a:lnTo>
                    <a:pt x="149" y="75"/>
                  </a:lnTo>
                  <a:cubicBezTo>
                    <a:pt x="149" y="28"/>
                    <a:pt x="121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3"/>
            <p:cNvSpPr/>
            <p:nvPr/>
          </p:nvSpPr>
          <p:spPr>
            <a:xfrm>
              <a:off x="-2272134" y="5941411"/>
              <a:ext cx="9228" cy="16056"/>
            </a:xfrm>
            <a:custGeom>
              <a:rect b="b" l="l" r="r" t="t"/>
              <a:pathLst>
                <a:path extrusionOk="0" h="261" w="150">
                  <a:moveTo>
                    <a:pt x="75" y="1"/>
                  </a:moveTo>
                  <a:cubicBezTo>
                    <a:pt x="38" y="1"/>
                    <a:pt x="1" y="28"/>
                    <a:pt x="1" y="75"/>
                  </a:cubicBezTo>
                  <a:lnTo>
                    <a:pt x="1" y="186"/>
                  </a:lnTo>
                  <a:cubicBezTo>
                    <a:pt x="1" y="233"/>
                    <a:pt x="38" y="261"/>
                    <a:pt x="75" y="261"/>
                  </a:cubicBezTo>
                  <a:cubicBezTo>
                    <a:pt x="112" y="261"/>
                    <a:pt x="149" y="233"/>
                    <a:pt x="149" y="186"/>
                  </a:cubicBezTo>
                  <a:lnTo>
                    <a:pt x="149" y="75"/>
                  </a:lnTo>
                  <a:cubicBezTo>
                    <a:pt x="149" y="2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3"/>
            <p:cNvSpPr/>
            <p:nvPr/>
          </p:nvSpPr>
          <p:spPr>
            <a:xfrm>
              <a:off x="-2321841" y="5948055"/>
              <a:ext cx="29774" cy="13411"/>
            </a:xfrm>
            <a:custGeom>
              <a:rect b="b" l="l" r="r" t="t"/>
              <a:pathLst>
                <a:path extrusionOk="0" h="218" w="484">
                  <a:moveTo>
                    <a:pt x="83" y="0"/>
                  </a:moveTo>
                  <a:cubicBezTo>
                    <a:pt x="66" y="0"/>
                    <a:pt x="50" y="5"/>
                    <a:pt x="38" y="13"/>
                  </a:cubicBezTo>
                  <a:cubicBezTo>
                    <a:pt x="10" y="41"/>
                    <a:pt x="0" y="88"/>
                    <a:pt x="28" y="116"/>
                  </a:cubicBezTo>
                  <a:cubicBezTo>
                    <a:pt x="84" y="181"/>
                    <a:pt x="158" y="218"/>
                    <a:pt x="242" y="218"/>
                  </a:cubicBezTo>
                  <a:cubicBezTo>
                    <a:pt x="326" y="218"/>
                    <a:pt x="400" y="181"/>
                    <a:pt x="456" y="116"/>
                  </a:cubicBezTo>
                  <a:cubicBezTo>
                    <a:pt x="484" y="88"/>
                    <a:pt x="474" y="41"/>
                    <a:pt x="446" y="13"/>
                  </a:cubicBezTo>
                  <a:cubicBezTo>
                    <a:pt x="434" y="5"/>
                    <a:pt x="418" y="0"/>
                    <a:pt x="401" y="0"/>
                  </a:cubicBezTo>
                  <a:cubicBezTo>
                    <a:pt x="381" y="0"/>
                    <a:pt x="360" y="7"/>
                    <a:pt x="344" y="23"/>
                  </a:cubicBezTo>
                  <a:cubicBezTo>
                    <a:pt x="316" y="50"/>
                    <a:pt x="279" y="69"/>
                    <a:pt x="242" y="69"/>
                  </a:cubicBezTo>
                  <a:cubicBezTo>
                    <a:pt x="205" y="69"/>
                    <a:pt x="168" y="50"/>
                    <a:pt x="140" y="23"/>
                  </a:cubicBezTo>
                  <a:cubicBezTo>
                    <a:pt x="124" y="7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3"/>
            <p:cNvSpPr/>
            <p:nvPr/>
          </p:nvSpPr>
          <p:spPr>
            <a:xfrm>
              <a:off x="-2378991" y="5866789"/>
              <a:ext cx="305803" cy="239857"/>
            </a:xfrm>
            <a:custGeom>
              <a:rect b="b" l="l" r="r" t="t"/>
              <a:pathLst>
                <a:path extrusionOk="0" h="3899" w="4971">
                  <a:moveTo>
                    <a:pt x="1428" y="154"/>
                  </a:moveTo>
                  <a:cubicBezTo>
                    <a:pt x="1444" y="154"/>
                    <a:pt x="1461" y="157"/>
                    <a:pt x="1478" y="164"/>
                  </a:cubicBezTo>
                  <a:cubicBezTo>
                    <a:pt x="1478" y="164"/>
                    <a:pt x="3150" y="777"/>
                    <a:pt x="3150" y="777"/>
                  </a:cubicBezTo>
                  <a:cubicBezTo>
                    <a:pt x="3215" y="805"/>
                    <a:pt x="3252" y="888"/>
                    <a:pt x="3224" y="953"/>
                  </a:cubicBezTo>
                  <a:lnTo>
                    <a:pt x="2342" y="3350"/>
                  </a:lnTo>
                  <a:lnTo>
                    <a:pt x="2342" y="721"/>
                  </a:lnTo>
                  <a:cubicBezTo>
                    <a:pt x="2342" y="563"/>
                    <a:pt x="2221" y="442"/>
                    <a:pt x="2063" y="442"/>
                  </a:cubicBezTo>
                  <a:lnTo>
                    <a:pt x="1227" y="442"/>
                  </a:lnTo>
                  <a:lnTo>
                    <a:pt x="1301" y="247"/>
                  </a:lnTo>
                  <a:cubicBezTo>
                    <a:pt x="1323" y="190"/>
                    <a:pt x="1372" y="154"/>
                    <a:pt x="1428" y="154"/>
                  </a:cubicBezTo>
                  <a:close/>
                  <a:moveTo>
                    <a:pt x="2649" y="149"/>
                  </a:moveTo>
                  <a:cubicBezTo>
                    <a:pt x="2682" y="149"/>
                    <a:pt x="2715" y="160"/>
                    <a:pt x="2741" y="182"/>
                  </a:cubicBezTo>
                  <a:cubicBezTo>
                    <a:pt x="2741" y="182"/>
                    <a:pt x="4098" y="1334"/>
                    <a:pt x="4098" y="1334"/>
                  </a:cubicBezTo>
                  <a:cubicBezTo>
                    <a:pt x="4153" y="1381"/>
                    <a:pt x="4163" y="1464"/>
                    <a:pt x="4116" y="1520"/>
                  </a:cubicBezTo>
                  <a:lnTo>
                    <a:pt x="3791" y="1910"/>
                  </a:lnTo>
                  <a:cubicBezTo>
                    <a:pt x="3763" y="1938"/>
                    <a:pt x="3763" y="1985"/>
                    <a:pt x="3791" y="2013"/>
                  </a:cubicBezTo>
                  <a:cubicBezTo>
                    <a:pt x="3808" y="2021"/>
                    <a:pt x="3826" y="2026"/>
                    <a:pt x="3843" y="2026"/>
                  </a:cubicBezTo>
                  <a:cubicBezTo>
                    <a:pt x="3864" y="2026"/>
                    <a:pt x="3883" y="2019"/>
                    <a:pt x="3893" y="2003"/>
                  </a:cubicBezTo>
                  <a:lnTo>
                    <a:pt x="4228" y="1622"/>
                  </a:lnTo>
                  <a:cubicBezTo>
                    <a:pt x="4321" y="1502"/>
                    <a:pt x="4311" y="1325"/>
                    <a:pt x="4191" y="1223"/>
                  </a:cubicBezTo>
                  <a:lnTo>
                    <a:pt x="3559" y="684"/>
                  </a:lnTo>
                  <a:cubicBezTo>
                    <a:pt x="3559" y="684"/>
                    <a:pt x="3745" y="582"/>
                    <a:pt x="3745" y="582"/>
                  </a:cubicBezTo>
                  <a:cubicBezTo>
                    <a:pt x="3767" y="569"/>
                    <a:pt x="3791" y="563"/>
                    <a:pt x="3815" y="563"/>
                  </a:cubicBezTo>
                  <a:cubicBezTo>
                    <a:pt x="3860" y="563"/>
                    <a:pt x="3903" y="586"/>
                    <a:pt x="3921" y="628"/>
                  </a:cubicBezTo>
                  <a:cubicBezTo>
                    <a:pt x="3921" y="628"/>
                    <a:pt x="4794" y="2189"/>
                    <a:pt x="4804" y="2189"/>
                  </a:cubicBezTo>
                  <a:cubicBezTo>
                    <a:pt x="4822" y="2217"/>
                    <a:pt x="4822" y="2254"/>
                    <a:pt x="4813" y="2291"/>
                  </a:cubicBezTo>
                  <a:cubicBezTo>
                    <a:pt x="4804" y="2319"/>
                    <a:pt x="4785" y="2347"/>
                    <a:pt x="4748" y="2366"/>
                  </a:cubicBezTo>
                  <a:lnTo>
                    <a:pt x="2518" y="3629"/>
                  </a:lnTo>
                  <a:lnTo>
                    <a:pt x="3717" y="2217"/>
                  </a:lnTo>
                  <a:cubicBezTo>
                    <a:pt x="3735" y="2189"/>
                    <a:pt x="3735" y="2143"/>
                    <a:pt x="3707" y="2115"/>
                  </a:cubicBezTo>
                  <a:cubicBezTo>
                    <a:pt x="3695" y="2106"/>
                    <a:pt x="3677" y="2102"/>
                    <a:pt x="3659" y="2102"/>
                  </a:cubicBezTo>
                  <a:cubicBezTo>
                    <a:pt x="3637" y="2102"/>
                    <a:pt x="3615" y="2109"/>
                    <a:pt x="3605" y="2124"/>
                  </a:cubicBezTo>
                  <a:lnTo>
                    <a:pt x="2453" y="3471"/>
                  </a:lnTo>
                  <a:cubicBezTo>
                    <a:pt x="2453" y="3471"/>
                    <a:pt x="3364" y="1000"/>
                    <a:pt x="3364" y="1000"/>
                  </a:cubicBezTo>
                  <a:cubicBezTo>
                    <a:pt x="3419" y="861"/>
                    <a:pt x="3345" y="693"/>
                    <a:pt x="3196" y="647"/>
                  </a:cubicBezTo>
                  <a:lnTo>
                    <a:pt x="2416" y="359"/>
                  </a:lnTo>
                  <a:lnTo>
                    <a:pt x="2555" y="192"/>
                  </a:lnTo>
                  <a:cubicBezTo>
                    <a:pt x="2580" y="162"/>
                    <a:pt x="2614" y="149"/>
                    <a:pt x="2649" y="149"/>
                  </a:cubicBezTo>
                  <a:close/>
                  <a:moveTo>
                    <a:pt x="2653" y="1"/>
                  </a:moveTo>
                  <a:cubicBezTo>
                    <a:pt x="2576" y="1"/>
                    <a:pt x="2499" y="33"/>
                    <a:pt x="2444" y="99"/>
                  </a:cubicBezTo>
                  <a:lnTo>
                    <a:pt x="2267" y="303"/>
                  </a:lnTo>
                  <a:lnTo>
                    <a:pt x="1524" y="24"/>
                  </a:lnTo>
                  <a:cubicBezTo>
                    <a:pt x="1496" y="15"/>
                    <a:pt x="1467" y="11"/>
                    <a:pt x="1438" y="11"/>
                  </a:cubicBezTo>
                  <a:cubicBezTo>
                    <a:pt x="1322" y="11"/>
                    <a:pt x="1208" y="80"/>
                    <a:pt x="1171" y="192"/>
                  </a:cubicBezTo>
                  <a:lnTo>
                    <a:pt x="1078" y="442"/>
                  </a:lnTo>
                  <a:lnTo>
                    <a:pt x="279" y="442"/>
                  </a:lnTo>
                  <a:cubicBezTo>
                    <a:pt x="130" y="442"/>
                    <a:pt x="0" y="563"/>
                    <a:pt x="0" y="721"/>
                  </a:cubicBezTo>
                  <a:lnTo>
                    <a:pt x="0" y="2626"/>
                  </a:lnTo>
                  <a:cubicBezTo>
                    <a:pt x="0" y="2672"/>
                    <a:pt x="38" y="2700"/>
                    <a:pt x="75" y="2700"/>
                  </a:cubicBezTo>
                  <a:cubicBezTo>
                    <a:pt x="112" y="2700"/>
                    <a:pt x="149" y="2672"/>
                    <a:pt x="149" y="2626"/>
                  </a:cubicBezTo>
                  <a:lnTo>
                    <a:pt x="149" y="721"/>
                  </a:lnTo>
                  <a:cubicBezTo>
                    <a:pt x="149" y="647"/>
                    <a:pt x="205" y="582"/>
                    <a:pt x="279" y="582"/>
                  </a:cubicBezTo>
                  <a:lnTo>
                    <a:pt x="2063" y="582"/>
                  </a:lnTo>
                  <a:cubicBezTo>
                    <a:pt x="2137" y="582"/>
                    <a:pt x="2202" y="647"/>
                    <a:pt x="2202" y="721"/>
                  </a:cubicBezTo>
                  <a:lnTo>
                    <a:pt x="2202" y="3518"/>
                  </a:lnTo>
                  <a:cubicBezTo>
                    <a:pt x="2202" y="3592"/>
                    <a:pt x="2137" y="3648"/>
                    <a:pt x="2063" y="3648"/>
                  </a:cubicBezTo>
                  <a:lnTo>
                    <a:pt x="279" y="3648"/>
                  </a:lnTo>
                  <a:cubicBezTo>
                    <a:pt x="205" y="3648"/>
                    <a:pt x="149" y="3592"/>
                    <a:pt x="149" y="3518"/>
                  </a:cubicBezTo>
                  <a:lnTo>
                    <a:pt x="149" y="2923"/>
                  </a:lnTo>
                  <a:cubicBezTo>
                    <a:pt x="149" y="2877"/>
                    <a:pt x="112" y="2849"/>
                    <a:pt x="75" y="2849"/>
                  </a:cubicBezTo>
                  <a:cubicBezTo>
                    <a:pt x="38" y="2849"/>
                    <a:pt x="0" y="2877"/>
                    <a:pt x="0" y="2923"/>
                  </a:cubicBezTo>
                  <a:lnTo>
                    <a:pt x="0" y="3518"/>
                  </a:lnTo>
                  <a:cubicBezTo>
                    <a:pt x="0" y="3676"/>
                    <a:pt x="130" y="3796"/>
                    <a:pt x="279" y="3796"/>
                  </a:cubicBezTo>
                  <a:lnTo>
                    <a:pt x="2026" y="3796"/>
                  </a:lnTo>
                  <a:cubicBezTo>
                    <a:pt x="2063" y="3843"/>
                    <a:pt x="2109" y="3880"/>
                    <a:pt x="2165" y="3889"/>
                  </a:cubicBezTo>
                  <a:cubicBezTo>
                    <a:pt x="2191" y="3896"/>
                    <a:pt x="2218" y="3899"/>
                    <a:pt x="2244" y="3899"/>
                  </a:cubicBezTo>
                  <a:cubicBezTo>
                    <a:pt x="2291" y="3899"/>
                    <a:pt x="2337" y="3889"/>
                    <a:pt x="2379" y="3871"/>
                  </a:cubicBezTo>
                  <a:lnTo>
                    <a:pt x="4822" y="2496"/>
                  </a:lnTo>
                  <a:cubicBezTo>
                    <a:pt x="4887" y="2459"/>
                    <a:pt x="4934" y="2403"/>
                    <a:pt x="4952" y="2328"/>
                  </a:cubicBezTo>
                  <a:cubicBezTo>
                    <a:pt x="4971" y="2254"/>
                    <a:pt x="4962" y="2180"/>
                    <a:pt x="4925" y="2115"/>
                  </a:cubicBezTo>
                  <a:cubicBezTo>
                    <a:pt x="4925" y="2115"/>
                    <a:pt x="4051" y="563"/>
                    <a:pt x="4051" y="563"/>
                  </a:cubicBezTo>
                  <a:cubicBezTo>
                    <a:pt x="4001" y="468"/>
                    <a:pt x="3907" y="417"/>
                    <a:pt x="3808" y="417"/>
                  </a:cubicBezTo>
                  <a:cubicBezTo>
                    <a:pt x="3762" y="417"/>
                    <a:pt x="3715" y="428"/>
                    <a:pt x="3670" y="452"/>
                  </a:cubicBezTo>
                  <a:lnTo>
                    <a:pt x="3438" y="582"/>
                  </a:lnTo>
                  <a:lnTo>
                    <a:pt x="2834" y="71"/>
                  </a:lnTo>
                  <a:cubicBezTo>
                    <a:pt x="2783" y="24"/>
                    <a:pt x="2718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3" name="Google Shape;2803;p73"/>
          <p:cNvGrpSpPr/>
          <p:nvPr/>
        </p:nvGrpSpPr>
        <p:grpSpPr>
          <a:xfrm>
            <a:off x="3376533" y="1977748"/>
            <a:ext cx="502907" cy="502909"/>
            <a:chOff x="-3753613" y="6307751"/>
            <a:chExt cx="297314" cy="305311"/>
          </a:xfrm>
        </p:grpSpPr>
        <p:sp>
          <p:nvSpPr>
            <p:cNvPr id="2804" name="Google Shape;2804;p73"/>
            <p:cNvSpPr/>
            <p:nvPr/>
          </p:nvSpPr>
          <p:spPr>
            <a:xfrm>
              <a:off x="-3591820" y="6311749"/>
              <a:ext cx="130909" cy="130971"/>
            </a:xfrm>
            <a:custGeom>
              <a:rect b="b" l="l" r="r" t="t"/>
              <a:pathLst>
                <a:path extrusionOk="0" h="2129" w="2128">
                  <a:moveTo>
                    <a:pt x="158" y="1"/>
                  </a:moveTo>
                  <a:cubicBezTo>
                    <a:pt x="74" y="1"/>
                    <a:pt x="0" y="75"/>
                    <a:pt x="0" y="159"/>
                  </a:cubicBezTo>
                  <a:lnTo>
                    <a:pt x="0" y="1971"/>
                  </a:lnTo>
                  <a:cubicBezTo>
                    <a:pt x="0" y="2063"/>
                    <a:pt x="74" y="2129"/>
                    <a:pt x="158" y="2129"/>
                  </a:cubicBezTo>
                  <a:lnTo>
                    <a:pt x="1970" y="2129"/>
                  </a:lnTo>
                  <a:cubicBezTo>
                    <a:pt x="2053" y="2129"/>
                    <a:pt x="2128" y="2063"/>
                    <a:pt x="2128" y="1971"/>
                  </a:cubicBezTo>
                  <a:lnTo>
                    <a:pt x="2128" y="159"/>
                  </a:lnTo>
                  <a:cubicBezTo>
                    <a:pt x="2128" y="75"/>
                    <a:pt x="2053" y="1"/>
                    <a:pt x="1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3"/>
            <p:cNvSpPr/>
            <p:nvPr/>
          </p:nvSpPr>
          <p:spPr>
            <a:xfrm>
              <a:off x="-3591820" y="6311749"/>
              <a:ext cx="27498" cy="130971"/>
            </a:xfrm>
            <a:custGeom>
              <a:rect b="b" l="l" r="r" t="t"/>
              <a:pathLst>
                <a:path extrusionOk="0" h="2129" w="447">
                  <a:moveTo>
                    <a:pt x="158" y="1"/>
                  </a:moveTo>
                  <a:cubicBezTo>
                    <a:pt x="74" y="1"/>
                    <a:pt x="0" y="75"/>
                    <a:pt x="0" y="159"/>
                  </a:cubicBezTo>
                  <a:lnTo>
                    <a:pt x="0" y="1971"/>
                  </a:lnTo>
                  <a:cubicBezTo>
                    <a:pt x="0" y="2063"/>
                    <a:pt x="74" y="2129"/>
                    <a:pt x="158" y="2129"/>
                  </a:cubicBezTo>
                  <a:lnTo>
                    <a:pt x="446" y="2129"/>
                  </a:lnTo>
                  <a:cubicBezTo>
                    <a:pt x="362" y="2129"/>
                    <a:pt x="288" y="2063"/>
                    <a:pt x="288" y="1971"/>
                  </a:cubicBezTo>
                  <a:lnTo>
                    <a:pt x="288" y="159"/>
                  </a:lnTo>
                  <a:cubicBezTo>
                    <a:pt x="288" y="75"/>
                    <a:pt x="362" y="1"/>
                    <a:pt x="44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3"/>
            <p:cNvSpPr/>
            <p:nvPr/>
          </p:nvSpPr>
          <p:spPr>
            <a:xfrm>
              <a:off x="-3683851" y="6385510"/>
              <a:ext cx="149241" cy="149241"/>
            </a:xfrm>
            <a:custGeom>
              <a:rect b="b" l="l" r="r" t="t"/>
              <a:pathLst>
                <a:path extrusionOk="0" h="2426" w="2426">
                  <a:moveTo>
                    <a:pt x="1217" y="0"/>
                  </a:moveTo>
                  <a:cubicBezTo>
                    <a:pt x="548" y="0"/>
                    <a:pt x="0" y="549"/>
                    <a:pt x="0" y="1218"/>
                  </a:cubicBezTo>
                  <a:cubicBezTo>
                    <a:pt x="0" y="1886"/>
                    <a:pt x="548" y="2425"/>
                    <a:pt x="1217" y="2425"/>
                  </a:cubicBezTo>
                  <a:cubicBezTo>
                    <a:pt x="1886" y="2425"/>
                    <a:pt x="2425" y="1886"/>
                    <a:pt x="2425" y="1218"/>
                  </a:cubicBezTo>
                  <a:cubicBezTo>
                    <a:pt x="2425" y="539"/>
                    <a:pt x="1886" y="0"/>
                    <a:pt x="1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3"/>
            <p:cNvSpPr/>
            <p:nvPr/>
          </p:nvSpPr>
          <p:spPr>
            <a:xfrm>
              <a:off x="-3683851" y="6385510"/>
              <a:ext cx="83479" cy="149241"/>
            </a:xfrm>
            <a:custGeom>
              <a:rect b="b" l="l" r="r" t="t"/>
              <a:pathLst>
                <a:path extrusionOk="0" h="2426" w="1357">
                  <a:moveTo>
                    <a:pt x="1217" y="0"/>
                  </a:moveTo>
                  <a:cubicBezTo>
                    <a:pt x="548" y="0"/>
                    <a:pt x="0" y="549"/>
                    <a:pt x="0" y="1218"/>
                  </a:cubicBezTo>
                  <a:cubicBezTo>
                    <a:pt x="0" y="1886"/>
                    <a:pt x="548" y="2425"/>
                    <a:pt x="1217" y="2425"/>
                  </a:cubicBezTo>
                  <a:cubicBezTo>
                    <a:pt x="1264" y="2425"/>
                    <a:pt x="1310" y="2425"/>
                    <a:pt x="1357" y="2416"/>
                  </a:cubicBezTo>
                  <a:cubicBezTo>
                    <a:pt x="762" y="2351"/>
                    <a:pt x="288" y="1831"/>
                    <a:pt x="288" y="1218"/>
                  </a:cubicBezTo>
                  <a:cubicBezTo>
                    <a:pt x="288" y="595"/>
                    <a:pt x="762" y="84"/>
                    <a:pt x="1357" y="10"/>
                  </a:cubicBezTo>
                  <a:cubicBezTo>
                    <a:pt x="1310" y="0"/>
                    <a:pt x="1264" y="0"/>
                    <a:pt x="12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3"/>
            <p:cNvSpPr/>
            <p:nvPr/>
          </p:nvSpPr>
          <p:spPr>
            <a:xfrm>
              <a:off x="-3747891" y="6482524"/>
              <a:ext cx="168681" cy="125926"/>
            </a:xfrm>
            <a:custGeom>
              <a:rect b="b" l="l" r="r" t="t"/>
              <a:pathLst>
                <a:path extrusionOk="0" h="2047" w="2742">
                  <a:moveTo>
                    <a:pt x="1371" y="1"/>
                  </a:moveTo>
                  <a:cubicBezTo>
                    <a:pt x="1339" y="1"/>
                    <a:pt x="1306" y="17"/>
                    <a:pt x="1283" y="49"/>
                  </a:cubicBezTo>
                  <a:lnTo>
                    <a:pt x="47" y="1889"/>
                  </a:lnTo>
                  <a:cubicBezTo>
                    <a:pt x="1" y="1954"/>
                    <a:pt x="56" y="2047"/>
                    <a:pt x="131" y="2047"/>
                  </a:cubicBezTo>
                  <a:lnTo>
                    <a:pt x="2611" y="2047"/>
                  </a:lnTo>
                  <a:cubicBezTo>
                    <a:pt x="2695" y="2047"/>
                    <a:pt x="2742" y="1954"/>
                    <a:pt x="2695" y="1889"/>
                  </a:cubicBezTo>
                  <a:lnTo>
                    <a:pt x="1459" y="49"/>
                  </a:lnTo>
                  <a:cubicBezTo>
                    <a:pt x="1436" y="17"/>
                    <a:pt x="1404" y="1"/>
                    <a:pt x="1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3"/>
            <p:cNvSpPr/>
            <p:nvPr/>
          </p:nvSpPr>
          <p:spPr>
            <a:xfrm>
              <a:off x="-3747891" y="6482524"/>
              <a:ext cx="93261" cy="125926"/>
            </a:xfrm>
            <a:custGeom>
              <a:rect b="b" l="l" r="r" t="t"/>
              <a:pathLst>
                <a:path extrusionOk="0" h="2047" w="1516">
                  <a:moveTo>
                    <a:pt x="1371" y="1"/>
                  </a:moveTo>
                  <a:cubicBezTo>
                    <a:pt x="1339" y="1"/>
                    <a:pt x="1306" y="17"/>
                    <a:pt x="1283" y="49"/>
                  </a:cubicBezTo>
                  <a:lnTo>
                    <a:pt x="47" y="1889"/>
                  </a:lnTo>
                  <a:cubicBezTo>
                    <a:pt x="1" y="1954"/>
                    <a:pt x="56" y="2047"/>
                    <a:pt x="131" y="2047"/>
                  </a:cubicBezTo>
                  <a:lnTo>
                    <a:pt x="428" y="2047"/>
                  </a:lnTo>
                  <a:cubicBezTo>
                    <a:pt x="344" y="2047"/>
                    <a:pt x="298" y="1954"/>
                    <a:pt x="344" y="1889"/>
                  </a:cubicBezTo>
                  <a:lnTo>
                    <a:pt x="1515" y="133"/>
                  </a:lnTo>
                  <a:lnTo>
                    <a:pt x="1459" y="49"/>
                  </a:lnTo>
                  <a:cubicBezTo>
                    <a:pt x="1436" y="17"/>
                    <a:pt x="1404" y="1"/>
                    <a:pt x="137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3"/>
            <p:cNvSpPr/>
            <p:nvPr/>
          </p:nvSpPr>
          <p:spPr>
            <a:xfrm>
              <a:off x="-3648970" y="6450657"/>
              <a:ext cx="9166" cy="15502"/>
            </a:xfrm>
            <a:custGeom>
              <a:rect b="b" l="l" r="r" t="t"/>
              <a:pathLst>
                <a:path extrusionOk="0" h="252" w="149">
                  <a:moveTo>
                    <a:pt x="7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177"/>
                  </a:lnTo>
                  <a:cubicBezTo>
                    <a:pt x="0" y="214"/>
                    <a:pt x="37" y="251"/>
                    <a:pt x="74" y="251"/>
                  </a:cubicBezTo>
                  <a:cubicBezTo>
                    <a:pt x="112" y="251"/>
                    <a:pt x="149" y="224"/>
                    <a:pt x="149" y="177"/>
                  </a:cubicBezTo>
                  <a:lnTo>
                    <a:pt x="149" y="75"/>
                  </a:lnTo>
                  <a:cubicBezTo>
                    <a:pt x="149" y="38"/>
                    <a:pt x="112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3"/>
            <p:cNvSpPr/>
            <p:nvPr/>
          </p:nvSpPr>
          <p:spPr>
            <a:xfrm>
              <a:off x="-3578717" y="6450657"/>
              <a:ext cx="9228" cy="15502"/>
            </a:xfrm>
            <a:custGeom>
              <a:rect b="b" l="l" r="r" t="t"/>
              <a:pathLst>
                <a:path extrusionOk="0" h="252" w="150">
                  <a:moveTo>
                    <a:pt x="75" y="1"/>
                  </a:moveTo>
                  <a:cubicBezTo>
                    <a:pt x="38" y="1"/>
                    <a:pt x="1" y="38"/>
                    <a:pt x="1" y="75"/>
                  </a:cubicBezTo>
                  <a:lnTo>
                    <a:pt x="1" y="177"/>
                  </a:lnTo>
                  <a:cubicBezTo>
                    <a:pt x="1" y="214"/>
                    <a:pt x="38" y="251"/>
                    <a:pt x="75" y="251"/>
                  </a:cubicBezTo>
                  <a:cubicBezTo>
                    <a:pt x="122" y="251"/>
                    <a:pt x="149" y="224"/>
                    <a:pt x="149" y="177"/>
                  </a:cubicBezTo>
                  <a:lnTo>
                    <a:pt x="149" y="75"/>
                  </a:lnTo>
                  <a:cubicBezTo>
                    <a:pt x="149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3"/>
            <p:cNvSpPr/>
            <p:nvPr/>
          </p:nvSpPr>
          <p:spPr>
            <a:xfrm>
              <a:off x="-3622702" y="6456809"/>
              <a:ext cx="27498" cy="12796"/>
            </a:xfrm>
            <a:custGeom>
              <a:rect b="b" l="l" r="r" t="t"/>
              <a:pathLst>
                <a:path extrusionOk="0" h="208" w="447">
                  <a:moveTo>
                    <a:pt x="89" y="0"/>
                  </a:moveTo>
                  <a:cubicBezTo>
                    <a:pt x="70" y="0"/>
                    <a:pt x="52" y="7"/>
                    <a:pt x="38" y="21"/>
                  </a:cubicBezTo>
                  <a:cubicBezTo>
                    <a:pt x="0" y="49"/>
                    <a:pt x="0" y="86"/>
                    <a:pt x="28" y="124"/>
                  </a:cubicBezTo>
                  <a:cubicBezTo>
                    <a:pt x="75" y="179"/>
                    <a:pt x="149" y="207"/>
                    <a:pt x="223" y="207"/>
                  </a:cubicBezTo>
                  <a:cubicBezTo>
                    <a:pt x="298" y="207"/>
                    <a:pt x="372" y="179"/>
                    <a:pt x="418" y="124"/>
                  </a:cubicBezTo>
                  <a:cubicBezTo>
                    <a:pt x="446" y="86"/>
                    <a:pt x="437" y="40"/>
                    <a:pt x="409" y="21"/>
                  </a:cubicBezTo>
                  <a:cubicBezTo>
                    <a:pt x="395" y="7"/>
                    <a:pt x="377" y="0"/>
                    <a:pt x="358" y="0"/>
                  </a:cubicBezTo>
                  <a:cubicBezTo>
                    <a:pt x="340" y="0"/>
                    <a:pt x="321" y="7"/>
                    <a:pt x="307" y="21"/>
                  </a:cubicBezTo>
                  <a:cubicBezTo>
                    <a:pt x="288" y="49"/>
                    <a:pt x="251" y="59"/>
                    <a:pt x="223" y="59"/>
                  </a:cubicBezTo>
                  <a:cubicBezTo>
                    <a:pt x="186" y="59"/>
                    <a:pt x="158" y="49"/>
                    <a:pt x="140" y="21"/>
                  </a:cubicBezTo>
                  <a:cubicBezTo>
                    <a:pt x="126" y="7"/>
                    <a:pt x="107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3"/>
            <p:cNvSpPr/>
            <p:nvPr/>
          </p:nvSpPr>
          <p:spPr>
            <a:xfrm>
              <a:off x="-3753613" y="6307751"/>
              <a:ext cx="297314" cy="305311"/>
            </a:xfrm>
            <a:custGeom>
              <a:rect b="b" l="l" r="r" t="t"/>
              <a:pathLst>
                <a:path extrusionOk="0" h="4963" w="4833">
                  <a:moveTo>
                    <a:pt x="2351" y="1339"/>
                  </a:moveTo>
                  <a:cubicBezTo>
                    <a:pt x="2955" y="1339"/>
                    <a:pt x="3476" y="1850"/>
                    <a:pt x="3485" y="2454"/>
                  </a:cubicBezTo>
                  <a:lnTo>
                    <a:pt x="3485" y="2482"/>
                  </a:lnTo>
                  <a:cubicBezTo>
                    <a:pt x="3485" y="3104"/>
                    <a:pt x="2974" y="3615"/>
                    <a:pt x="2351" y="3615"/>
                  </a:cubicBezTo>
                  <a:cubicBezTo>
                    <a:pt x="2268" y="3615"/>
                    <a:pt x="2193" y="3615"/>
                    <a:pt x="2110" y="3596"/>
                  </a:cubicBezTo>
                  <a:lnTo>
                    <a:pt x="1608" y="2844"/>
                  </a:lnTo>
                  <a:cubicBezTo>
                    <a:pt x="1580" y="2797"/>
                    <a:pt x="1525" y="2770"/>
                    <a:pt x="1469" y="2770"/>
                  </a:cubicBezTo>
                  <a:cubicBezTo>
                    <a:pt x="1404" y="2770"/>
                    <a:pt x="1348" y="2797"/>
                    <a:pt x="1320" y="2844"/>
                  </a:cubicBezTo>
                  <a:lnTo>
                    <a:pt x="1283" y="2890"/>
                  </a:lnTo>
                  <a:cubicBezTo>
                    <a:pt x="1236" y="2760"/>
                    <a:pt x="1209" y="2621"/>
                    <a:pt x="1209" y="2482"/>
                  </a:cubicBezTo>
                  <a:cubicBezTo>
                    <a:pt x="1209" y="1850"/>
                    <a:pt x="1720" y="1339"/>
                    <a:pt x="2351" y="1339"/>
                  </a:cubicBezTo>
                  <a:close/>
                  <a:moveTo>
                    <a:pt x="2788" y="1"/>
                  </a:moveTo>
                  <a:cubicBezTo>
                    <a:pt x="2658" y="1"/>
                    <a:pt x="2556" y="103"/>
                    <a:pt x="2556" y="233"/>
                  </a:cubicBezTo>
                  <a:lnTo>
                    <a:pt x="2556" y="1209"/>
                  </a:lnTo>
                  <a:cubicBezTo>
                    <a:pt x="2491" y="1199"/>
                    <a:pt x="2416" y="1190"/>
                    <a:pt x="2351" y="1190"/>
                  </a:cubicBezTo>
                  <a:cubicBezTo>
                    <a:pt x="1636" y="1190"/>
                    <a:pt x="1060" y="1766"/>
                    <a:pt x="1060" y="2482"/>
                  </a:cubicBezTo>
                  <a:cubicBezTo>
                    <a:pt x="1060" y="2667"/>
                    <a:pt x="1106" y="2862"/>
                    <a:pt x="1190" y="3039"/>
                  </a:cubicBezTo>
                  <a:lnTo>
                    <a:pt x="716" y="3736"/>
                  </a:lnTo>
                  <a:cubicBezTo>
                    <a:pt x="698" y="3773"/>
                    <a:pt x="707" y="3819"/>
                    <a:pt x="735" y="3838"/>
                  </a:cubicBezTo>
                  <a:cubicBezTo>
                    <a:pt x="749" y="3849"/>
                    <a:pt x="766" y="3854"/>
                    <a:pt x="781" y="3854"/>
                  </a:cubicBezTo>
                  <a:cubicBezTo>
                    <a:pt x="804" y="3854"/>
                    <a:pt x="826" y="3842"/>
                    <a:pt x="837" y="3819"/>
                  </a:cubicBezTo>
                  <a:cubicBezTo>
                    <a:pt x="837" y="3819"/>
                    <a:pt x="1441" y="2927"/>
                    <a:pt x="1441" y="2927"/>
                  </a:cubicBezTo>
                  <a:cubicBezTo>
                    <a:pt x="1446" y="2918"/>
                    <a:pt x="1455" y="2914"/>
                    <a:pt x="1464" y="2914"/>
                  </a:cubicBezTo>
                  <a:cubicBezTo>
                    <a:pt x="1473" y="2914"/>
                    <a:pt x="1483" y="2918"/>
                    <a:pt x="1487" y="2927"/>
                  </a:cubicBezTo>
                  <a:lnTo>
                    <a:pt x="2723" y="4767"/>
                  </a:lnTo>
                  <a:cubicBezTo>
                    <a:pt x="2742" y="4786"/>
                    <a:pt x="2723" y="4813"/>
                    <a:pt x="2704" y="4813"/>
                  </a:cubicBezTo>
                  <a:lnTo>
                    <a:pt x="224" y="4813"/>
                  </a:lnTo>
                  <a:cubicBezTo>
                    <a:pt x="205" y="4813"/>
                    <a:pt x="187" y="4786"/>
                    <a:pt x="205" y="4767"/>
                  </a:cubicBezTo>
                  <a:lnTo>
                    <a:pt x="670" y="4061"/>
                  </a:lnTo>
                  <a:cubicBezTo>
                    <a:pt x="698" y="4033"/>
                    <a:pt x="688" y="3987"/>
                    <a:pt x="651" y="3968"/>
                  </a:cubicBezTo>
                  <a:cubicBezTo>
                    <a:pt x="640" y="3957"/>
                    <a:pt x="626" y="3952"/>
                    <a:pt x="612" y="3952"/>
                  </a:cubicBezTo>
                  <a:cubicBezTo>
                    <a:pt x="590" y="3952"/>
                    <a:pt x="566" y="3964"/>
                    <a:pt x="549" y="3987"/>
                  </a:cubicBezTo>
                  <a:cubicBezTo>
                    <a:pt x="549" y="3987"/>
                    <a:pt x="84" y="4683"/>
                    <a:pt x="84" y="4683"/>
                  </a:cubicBezTo>
                  <a:cubicBezTo>
                    <a:pt x="1" y="4804"/>
                    <a:pt x="94" y="4962"/>
                    <a:pt x="224" y="4962"/>
                  </a:cubicBezTo>
                  <a:lnTo>
                    <a:pt x="2704" y="4962"/>
                  </a:lnTo>
                  <a:cubicBezTo>
                    <a:pt x="2835" y="4962"/>
                    <a:pt x="2927" y="4804"/>
                    <a:pt x="2844" y="4683"/>
                  </a:cubicBezTo>
                  <a:lnTo>
                    <a:pt x="2221" y="3754"/>
                  </a:lnTo>
                  <a:lnTo>
                    <a:pt x="2221" y="3754"/>
                  </a:lnTo>
                  <a:cubicBezTo>
                    <a:pt x="2268" y="3764"/>
                    <a:pt x="2305" y="3764"/>
                    <a:pt x="2351" y="3764"/>
                  </a:cubicBezTo>
                  <a:cubicBezTo>
                    <a:pt x="3057" y="3764"/>
                    <a:pt x="3634" y="3188"/>
                    <a:pt x="3634" y="2482"/>
                  </a:cubicBezTo>
                  <a:cubicBezTo>
                    <a:pt x="3634" y="2407"/>
                    <a:pt x="3624" y="2333"/>
                    <a:pt x="3615" y="2268"/>
                  </a:cubicBezTo>
                  <a:lnTo>
                    <a:pt x="4600" y="2268"/>
                  </a:lnTo>
                  <a:cubicBezTo>
                    <a:pt x="4721" y="2268"/>
                    <a:pt x="4832" y="2166"/>
                    <a:pt x="4832" y="2036"/>
                  </a:cubicBezTo>
                  <a:lnTo>
                    <a:pt x="4832" y="233"/>
                  </a:lnTo>
                  <a:cubicBezTo>
                    <a:pt x="4832" y="103"/>
                    <a:pt x="4721" y="1"/>
                    <a:pt x="4600" y="1"/>
                  </a:cubicBezTo>
                  <a:lnTo>
                    <a:pt x="4265" y="1"/>
                  </a:lnTo>
                  <a:cubicBezTo>
                    <a:pt x="4228" y="1"/>
                    <a:pt x="4191" y="29"/>
                    <a:pt x="4191" y="66"/>
                  </a:cubicBezTo>
                  <a:cubicBezTo>
                    <a:pt x="4191" y="112"/>
                    <a:pt x="4228" y="140"/>
                    <a:pt x="4265" y="140"/>
                  </a:cubicBezTo>
                  <a:lnTo>
                    <a:pt x="4600" y="140"/>
                  </a:lnTo>
                  <a:cubicBezTo>
                    <a:pt x="4646" y="140"/>
                    <a:pt x="4683" y="177"/>
                    <a:pt x="4683" y="233"/>
                  </a:cubicBezTo>
                  <a:lnTo>
                    <a:pt x="4683" y="2036"/>
                  </a:lnTo>
                  <a:cubicBezTo>
                    <a:pt x="4683" y="2091"/>
                    <a:pt x="4646" y="2128"/>
                    <a:pt x="4600" y="2128"/>
                  </a:cubicBezTo>
                  <a:lnTo>
                    <a:pt x="3587" y="2128"/>
                  </a:lnTo>
                  <a:cubicBezTo>
                    <a:pt x="3578" y="2119"/>
                    <a:pt x="3568" y="2082"/>
                    <a:pt x="3568" y="2063"/>
                  </a:cubicBezTo>
                  <a:cubicBezTo>
                    <a:pt x="3503" y="1878"/>
                    <a:pt x="3392" y="1710"/>
                    <a:pt x="3253" y="1571"/>
                  </a:cubicBezTo>
                  <a:cubicBezTo>
                    <a:pt x="3104" y="1413"/>
                    <a:pt x="2909" y="1302"/>
                    <a:pt x="2704" y="1246"/>
                  </a:cubicBezTo>
                  <a:lnTo>
                    <a:pt x="2704" y="233"/>
                  </a:lnTo>
                  <a:cubicBezTo>
                    <a:pt x="2704" y="187"/>
                    <a:pt x="2742" y="140"/>
                    <a:pt x="2788" y="140"/>
                  </a:cubicBezTo>
                  <a:lnTo>
                    <a:pt x="3977" y="140"/>
                  </a:lnTo>
                  <a:cubicBezTo>
                    <a:pt x="4014" y="140"/>
                    <a:pt x="4052" y="112"/>
                    <a:pt x="4052" y="75"/>
                  </a:cubicBezTo>
                  <a:cubicBezTo>
                    <a:pt x="4052" y="29"/>
                    <a:pt x="4014" y="1"/>
                    <a:pt x="3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73"/>
          <p:cNvGrpSpPr/>
          <p:nvPr/>
        </p:nvGrpSpPr>
        <p:grpSpPr>
          <a:xfrm>
            <a:off x="7097297" y="1986815"/>
            <a:ext cx="613550" cy="502919"/>
            <a:chOff x="-2631031" y="6315071"/>
            <a:chExt cx="368676" cy="297991"/>
          </a:xfrm>
        </p:grpSpPr>
        <p:sp>
          <p:nvSpPr>
            <p:cNvPr id="2815" name="Google Shape;2815;p73"/>
            <p:cNvSpPr/>
            <p:nvPr/>
          </p:nvSpPr>
          <p:spPr>
            <a:xfrm>
              <a:off x="-2553334" y="6319808"/>
              <a:ext cx="213281" cy="189781"/>
            </a:xfrm>
            <a:custGeom>
              <a:rect b="b" l="l" r="r" t="t"/>
              <a:pathLst>
                <a:path extrusionOk="0" h="3085" w="3467">
                  <a:moveTo>
                    <a:pt x="1738" y="0"/>
                  </a:moveTo>
                  <a:cubicBezTo>
                    <a:pt x="1" y="1617"/>
                    <a:pt x="437" y="3085"/>
                    <a:pt x="1738" y="3085"/>
                  </a:cubicBezTo>
                  <a:cubicBezTo>
                    <a:pt x="3029" y="3085"/>
                    <a:pt x="3466" y="1626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3"/>
            <p:cNvSpPr/>
            <p:nvPr/>
          </p:nvSpPr>
          <p:spPr>
            <a:xfrm>
              <a:off x="-2553334" y="6319808"/>
              <a:ext cx="163514" cy="189781"/>
            </a:xfrm>
            <a:custGeom>
              <a:rect b="b" l="l" r="r" t="t"/>
              <a:pathLst>
                <a:path extrusionOk="0" h="3085" w="2658">
                  <a:moveTo>
                    <a:pt x="1738" y="0"/>
                  </a:moveTo>
                  <a:cubicBezTo>
                    <a:pt x="1" y="1626"/>
                    <a:pt x="437" y="3085"/>
                    <a:pt x="1738" y="3085"/>
                  </a:cubicBezTo>
                  <a:cubicBezTo>
                    <a:pt x="2138" y="3085"/>
                    <a:pt x="2463" y="2945"/>
                    <a:pt x="2658" y="2694"/>
                  </a:cubicBezTo>
                  <a:lnTo>
                    <a:pt x="2658" y="2694"/>
                  </a:lnTo>
                  <a:cubicBezTo>
                    <a:pt x="2500" y="2759"/>
                    <a:pt x="2323" y="2797"/>
                    <a:pt x="2119" y="2797"/>
                  </a:cubicBezTo>
                  <a:cubicBezTo>
                    <a:pt x="911" y="2797"/>
                    <a:pt x="456" y="1533"/>
                    <a:pt x="1784" y="56"/>
                  </a:cubicBezTo>
                  <a:cubicBezTo>
                    <a:pt x="1766" y="37"/>
                    <a:pt x="1747" y="19"/>
                    <a:pt x="173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3"/>
            <p:cNvSpPr/>
            <p:nvPr/>
          </p:nvSpPr>
          <p:spPr>
            <a:xfrm>
              <a:off x="-2631031" y="6363240"/>
              <a:ext cx="213220" cy="190335"/>
            </a:xfrm>
            <a:custGeom>
              <a:rect b="b" l="l" r="r" t="t"/>
              <a:pathLst>
                <a:path extrusionOk="0" h="3094" w="3466">
                  <a:moveTo>
                    <a:pt x="1737" y="0"/>
                  </a:moveTo>
                  <a:cubicBezTo>
                    <a:pt x="0" y="1626"/>
                    <a:pt x="437" y="3094"/>
                    <a:pt x="1737" y="3094"/>
                  </a:cubicBezTo>
                  <a:cubicBezTo>
                    <a:pt x="3029" y="3094"/>
                    <a:pt x="3466" y="1626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3"/>
            <p:cNvSpPr/>
            <p:nvPr/>
          </p:nvSpPr>
          <p:spPr>
            <a:xfrm>
              <a:off x="-2631031" y="6363240"/>
              <a:ext cx="166897" cy="190335"/>
            </a:xfrm>
            <a:custGeom>
              <a:rect b="b" l="l" r="r" t="t"/>
              <a:pathLst>
                <a:path extrusionOk="0" h="3094" w="2713">
                  <a:moveTo>
                    <a:pt x="1737" y="0"/>
                  </a:moveTo>
                  <a:cubicBezTo>
                    <a:pt x="0" y="1626"/>
                    <a:pt x="437" y="3094"/>
                    <a:pt x="1737" y="3094"/>
                  </a:cubicBezTo>
                  <a:cubicBezTo>
                    <a:pt x="2183" y="3094"/>
                    <a:pt x="2527" y="2917"/>
                    <a:pt x="2713" y="2620"/>
                  </a:cubicBezTo>
                  <a:lnTo>
                    <a:pt x="2713" y="2620"/>
                  </a:lnTo>
                  <a:cubicBezTo>
                    <a:pt x="2536" y="2732"/>
                    <a:pt x="2295" y="2797"/>
                    <a:pt x="2025" y="2797"/>
                  </a:cubicBezTo>
                  <a:cubicBezTo>
                    <a:pt x="808" y="2797"/>
                    <a:pt x="353" y="1505"/>
                    <a:pt x="1737" y="9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3"/>
            <p:cNvSpPr/>
            <p:nvPr/>
          </p:nvSpPr>
          <p:spPr>
            <a:xfrm>
              <a:off x="-2475575" y="6363240"/>
              <a:ext cx="213220" cy="190335"/>
            </a:xfrm>
            <a:custGeom>
              <a:rect b="b" l="l" r="r" t="t"/>
              <a:pathLst>
                <a:path extrusionOk="0" h="3094" w="3466">
                  <a:moveTo>
                    <a:pt x="1728" y="0"/>
                  </a:moveTo>
                  <a:cubicBezTo>
                    <a:pt x="0" y="1626"/>
                    <a:pt x="437" y="3094"/>
                    <a:pt x="1728" y="3094"/>
                  </a:cubicBezTo>
                  <a:cubicBezTo>
                    <a:pt x="3029" y="3094"/>
                    <a:pt x="3466" y="1626"/>
                    <a:pt x="1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3"/>
            <p:cNvSpPr/>
            <p:nvPr/>
          </p:nvSpPr>
          <p:spPr>
            <a:xfrm>
              <a:off x="-2475575" y="6363240"/>
              <a:ext cx="166958" cy="190335"/>
            </a:xfrm>
            <a:custGeom>
              <a:rect b="b" l="l" r="r" t="t"/>
              <a:pathLst>
                <a:path extrusionOk="0" h="3094" w="2714">
                  <a:moveTo>
                    <a:pt x="1728" y="0"/>
                  </a:moveTo>
                  <a:cubicBezTo>
                    <a:pt x="0" y="1626"/>
                    <a:pt x="437" y="3094"/>
                    <a:pt x="1728" y="3094"/>
                  </a:cubicBezTo>
                  <a:cubicBezTo>
                    <a:pt x="2184" y="3094"/>
                    <a:pt x="2527" y="2917"/>
                    <a:pt x="2713" y="2620"/>
                  </a:cubicBezTo>
                  <a:lnTo>
                    <a:pt x="2713" y="2620"/>
                  </a:lnTo>
                  <a:cubicBezTo>
                    <a:pt x="2527" y="2732"/>
                    <a:pt x="2295" y="2797"/>
                    <a:pt x="2026" y="2797"/>
                  </a:cubicBezTo>
                  <a:cubicBezTo>
                    <a:pt x="799" y="2797"/>
                    <a:pt x="344" y="1505"/>
                    <a:pt x="1738" y="9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3"/>
            <p:cNvSpPr/>
            <p:nvPr/>
          </p:nvSpPr>
          <p:spPr>
            <a:xfrm>
              <a:off x="-2553334" y="6418114"/>
              <a:ext cx="213281" cy="190335"/>
            </a:xfrm>
            <a:custGeom>
              <a:rect b="b" l="l" r="r" t="t"/>
              <a:pathLst>
                <a:path extrusionOk="0" h="3094" w="3467">
                  <a:moveTo>
                    <a:pt x="1738" y="0"/>
                  </a:moveTo>
                  <a:cubicBezTo>
                    <a:pt x="1" y="1626"/>
                    <a:pt x="437" y="3094"/>
                    <a:pt x="1738" y="3094"/>
                  </a:cubicBezTo>
                  <a:cubicBezTo>
                    <a:pt x="3029" y="3094"/>
                    <a:pt x="3466" y="1626"/>
                    <a:pt x="1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3"/>
            <p:cNvSpPr/>
            <p:nvPr/>
          </p:nvSpPr>
          <p:spPr>
            <a:xfrm>
              <a:off x="-2553334" y="6418114"/>
              <a:ext cx="166958" cy="190335"/>
            </a:xfrm>
            <a:custGeom>
              <a:rect b="b" l="l" r="r" t="t"/>
              <a:pathLst>
                <a:path extrusionOk="0" h="3094" w="2714">
                  <a:moveTo>
                    <a:pt x="1738" y="0"/>
                  </a:moveTo>
                  <a:cubicBezTo>
                    <a:pt x="1" y="1626"/>
                    <a:pt x="437" y="3094"/>
                    <a:pt x="1738" y="3094"/>
                  </a:cubicBezTo>
                  <a:cubicBezTo>
                    <a:pt x="2184" y="3094"/>
                    <a:pt x="2528" y="2917"/>
                    <a:pt x="2714" y="2620"/>
                  </a:cubicBezTo>
                  <a:lnTo>
                    <a:pt x="2714" y="2620"/>
                  </a:lnTo>
                  <a:cubicBezTo>
                    <a:pt x="2528" y="2731"/>
                    <a:pt x="2295" y="2797"/>
                    <a:pt x="2026" y="2797"/>
                  </a:cubicBezTo>
                  <a:cubicBezTo>
                    <a:pt x="809" y="2797"/>
                    <a:pt x="354" y="1505"/>
                    <a:pt x="1738" y="9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3"/>
            <p:cNvSpPr/>
            <p:nvPr/>
          </p:nvSpPr>
          <p:spPr>
            <a:xfrm>
              <a:off x="-2486463" y="6524417"/>
              <a:ext cx="9228" cy="14887"/>
            </a:xfrm>
            <a:custGeom>
              <a:rect b="b" l="l" r="r" t="t"/>
              <a:pathLst>
                <a:path extrusionOk="0" h="242" w="150">
                  <a:moveTo>
                    <a:pt x="75" y="0"/>
                  </a:moveTo>
                  <a:cubicBezTo>
                    <a:pt x="38" y="0"/>
                    <a:pt x="1" y="28"/>
                    <a:pt x="1" y="65"/>
                  </a:cubicBezTo>
                  <a:lnTo>
                    <a:pt x="1" y="177"/>
                  </a:lnTo>
                  <a:cubicBezTo>
                    <a:pt x="1" y="214"/>
                    <a:pt x="38" y="242"/>
                    <a:pt x="75" y="242"/>
                  </a:cubicBezTo>
                  <a:cubicBezTo>
                    <a:pt x="121" y="242"/>
                    <a:pt x="149" y="214"/>
                    <a:pt x="149" y="177"/>
                  </a:cubicBezTo>
                  <a:lnTo>
                    <a:pt x="149" y="6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3"/>
            <p:cNvSpPr/>
            <p:nvPr/>
          </p:nvSpPr>
          <p:spPr>
            <a:xfrm>
              <a:off x="-2416148" y="6524417"/>
              <a:ext cx="9228" cy="14887"/>
            </a:xfrm>
            <a:custGeom>
              <a:rect b="b" l="l" r="r" t="t"/>
              <a:pathLst>
                <a:path extrusionOk="0" h="242" w="150">
                  <a:moveTo>
                    <a:pt x="75" y="0"/>
                  </a:moveTo>
                  <a:cubicBezTo>
                    <a:pt x="38" y="0"/>
                    <a:pt x="0" y="28"/>
                    <a:pt x="0" y="65"/>
                  </a:cubicBezTo>
                  <a:lnTo>
                    <a:pt x="0" y="177"/>
                  </a:lnTo>
                  <a:cubicBezTo>
                    <a:pt x="0" y="214"/>
                    <a:pt x="38" y="242"/>
                    <a:pt x="75" y="242"/>
                  </a:cubicBezTo>
                  <a:cubicBezTo>
                    <a:pt x="112" y="242"/>
                    <a:pt x="149" y="214"/>
                    <a:pt x="149" y="177"/>
                  </a:cubicBezTo>
                  <a:lnTo>
                    <a:pt x="149" y="6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3"/>
            <p:cNvSpPr/>
            <p:nvPr/>
          </p:nvSpPr>
          <p:spPr>
            <a:xfrm>
              <a:off x="-2460134" y="6530016"/>
              <a:ext cx="26883" cy="12734"/>
            </a:xfrm>
            <a:custGeom>
              <a:rect b="b" l="l" r="r" t="t"/>
              <a:pathLst>
                <a:path extrusionOk="0" h="207" w="437">
                  <a:moveTo>
                    <a:pt x="79" y="1"/>
                  </a:moveTo>
                  <a:cubicBezTo>
                    <a:pt x="62" y="1"/>
                    <a:pt x="45" y="8"/>
                    <a:pt x="28" y="21"/>
                  </a:cubicBezTo>
                  <a:cubicBezTo>
                    <a:pt x="0" y="48"/>
                    <a:pt x="0" y="95"/>
                    <a:pt x="28" y="123"/>
                  </a:cubicBezTo>
                  <a:cubicBezTo>
                    <a:pt x="74" y="179"/>
                    <a:pt x="139" y="206"/>
                    <a:pt x="223" y="206"/>
                  </a:cubicBezTo>
                  <a:cubicBezTo>
                    <a:pt x="297" y="206"/>
                    <a:pt x="362" y="179"/>
                    <a:pt x="418" y="123"/>
                  </a:cubicBezTo>
                  <a:cubicBezTo>
                    <a:pt x="437" y="95"/>
                    <a:pt x="437" y="48"/>
                    <a:pt x="409" y="21"/>
                  </a:cubicBezTo>
                  <a:cubicBezTo>
                    <a:pt x="396" y="8"/>
                    <a:pt x="379" y="1"/>
                    <a:pt x="362" y="1"/>
                  </a:cubicBezTo>
                  <a:cubicBezTo>
                    <a:pt x="342" y="1"/>
                    <a:pt x="322" y="10"/>
                    <a:pt x="307" y="30"/>
                  </a:cubicBezTo>
                  <a:cubicBezTo>
                    <a:pt x="288" y="48"/>
                    <a:pt x="251" y="67"/>
                    <a:pt x="223" y="67"/>
                  </a:cubicBezTo>
                  <a:cubicBezTo>
                    <a:pt x="186" y="67"/>
                    <a:pt x="158" y="48"/>
                    <a:pt x="130" y="30"/>
                  </a:cubicBezTo>
                  <a:cubicBezTo>
                    <a:pt x="115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3"/>
            <p:cNvSpPr/>
            <p:nvPr/>
          </p:nvSpPr>
          <p:spPr>
            <a:xfrm>
              <a:off x="-2600764" y="6315071"/>
              <a:ext cx="306419" cy="297991"/>
            </a:xfrm>
            <a:custGeom>
              <a:rect b="b" l="l" r="r" t="t"/>
              <a:pathLst>
                <a:path extrusionOk="0" h="4844" w="4981">
                  <a:moveTo>
                    <a:pt x="2509" y="179"/>
                  </a:moveTo>
                  <a:cubicBezTo>
                    <a:pt x="2843" y="504"/>
                    <a:pt x="3113" y="839"/>
                    <a:pt x="3299" y="1173"/>
                  </a:cubicBezTo>
                  <a:cubicBezTo>
                    <a:pt x="3113" y="1396"/>
                    <a:pt x="2955" y="1610"/>
                    <a:pt x="2834" y="1833"/>
                  </a:cubicBezTo>
                  <a:cubicBezTo>
                    <a:pt x="2834" y="1833"/>
                    <a:pt x="2816" y="1879"/>
                    <a:pt x="2806" y="1879"/>
                  </a:cubicBezTo>
                  <a:cubicBezTo>
                    <a:pt x="2751" y="1814"/>
                    <a:pt x="2695" y="1759"/>
                    <a:pt x="2630" y="1694"/>
                  </a:cubicBezTo>
                  <a:cubicBezTo>
                    <a:pt x="2602" y="1666"/>
                    <a:pt x="2574" y="1647"/>
                    <a:pt x="2555" y="1629"/>
                  </a:cubicBezTo>
                  <a:cubicBezTo>
                    <a:pt x="2542" y="1615"/>
                    <a:pt x="2523" y="1608"/>
                    <a:pt x="2504" y="1608"/>
                  </a:cubicBezTo>
                  <a:cubicBezTo>
                    <a:pt x="2486" y="1608"/>
                    <a:pt x="2467" y="1615"/>
                    <a:pt x="2453" y="1629"/>
                  </a:cubicBezTo>
                  <a:cubicBezTo>
                    <a:pt x="2435" y="1647"/>
                    <a:pt x="2407" y="1666"/>
                    <a:pt x="2379" y="1694"/>
                  </a:cubicBezTo>
                  <a:cubicBezTo>
                    <a:pt x="2314" y="1759"/>
                    <a:pt x="2258" y="1814"/>
                    <a:pt x="2202" y="1879"/>
                  </a:cubicBezTo>
                  <a:cubicBezTo>
                    <a:pt x="2193" y="1879"/>
                    <a:pt x="2175" y="1833"/>
                    <a:pt x="2175" y="1833"/>
                  </a:cubicBezTo>
                  <a:cubicBezTo>
                    <a:pt x="2054" y="1610"/>
                    <a:pt x="1896" y="1387"/>
                    <a:pt x="1710" y="1173"/>
                  </a:cubicBezTo>
                  <a:cubicBezTo>
                    <a:pt x="1896" y="839"/>
                    <a:pt x="2165" y="504"/>
                    <a:pt x="2509" y="179"/>
                  </a:cubicBezTo>
                  <a:close/>
                  <a:moveTo>
                    <a:pt x="2509" y="1777"/>
                  </a:moveTo>
                  <a:cubicBezTo>
                    <a:pt x="2518" y="1796"/>
                    <a:pt x="2546" y="1824"/>
                    <a:pt x="2546" y="1824"/>
                  </a:cubicBezTo>
                  <a:cubicBezTo>
                    <a:pt x="2909" y="2167"/>
                    <a:pt x="3178" y="2530"/>
                    <a:pt x="3354" y="2874"/>
                  </a:cubicBezTo>
                  <a:cubicBezTo>
                    <a:pt x="3540" y="3245"/>
                    <a:pt x="3661" y="3700"/>
                    <a:pt x="3503" y="4109"/>
                  </a:cubicBezTo>
                  <a:cubicBezTo>
                    <a:pt x="3354" y="4481"/>
                    <a:pt x="2992" y="4694"/>
                    <a:pt x="2509" y="4694"/>
                  </a:cubicBezTo>
                  <a:cubicBezTo>
                    <a:pt x="2017" y="4694"/>
                    <a:pt x="1654" y="4481"/>
                    <a:pt x="1506" y="4109"/>
                  </a:cubicBezTo>
                  <a:cubicBezTo>
                    <a:pt x="1348" y="3700"/>
                    <a:pt x="1478" y="3245"/>
                    <a:pt x="1664" y="2874"/>
                  </a:cubicBezTo>
                  <a:cubicBezTo>
                    <a:pt x="1831" y="2530"/>
                    <a:pt x="2110" y="2167"/>
                    <a:pt x="2463" y="1824"/>
                  </a:cubicBezTo>
                  <a:cubicBezTo>
                    <a:pt x="2463" y="1824"/>
                    <a:pt x="2490" y="1796"/>
                    <a:pt x="2509" y="1777"/>
                  </a:cubicBezTo>
                  <a:close/>
                  <a:moveTo>
                    <a:pt x="2504" y="0"/>
                  </a:moveTo>
                  <a:cubicBezTo>
                    <a:pt x="2486" y="0"/>
                    <a:pt x="2467" y="7"/>
                    <a:pt x="2453" y="21"/>
                  </a:cubicBezTo>
                  <a:cubicBezTo>
                    <a:pt x="2091" y="365"/>
                    <a:pt x="1812" y="709"/>
                    <a:pt x="1608" y="1053"/>
                  </a:cubicBezTo>
                  <a:cubicBezTo>
                    <a:pt x="1515" y="950"/>
                    <a:pt x="1403" y="839"/>
                    <a:pt x="1292" y="737"/>
                  </a:cubicBezTo>
                  <a:cubicBezTo>
                    <a:pt x="1278" y="723"/>
                    <a:pt x="1259" y="716"/>
                    <a:pt x="1241" y="716"/>
                  </a:cubicBezTo>
                  <a:cubicBezTo>
                    <a:pt x="1222" y="716"/>
                    <a:pt x="1204" y="723"/>
                    <a:pt x="1190" y="737"/>
                  </a:cubicBezTo>
                  <a:cubicBezTo>
                    <a:pt x="1032" y="885"/>
                    <a:pt x="892" y="1034"/>
                    <a:pt x="762" y="1183"/>
                  </a:cubicBezTo>
                  <a:cubicBezTo>
                    <a:pt x="734" y="1210"/>
                    <a:pt x="744" y="1257"/>
                    <a:pt x="772" y="1285"/>
                  </a:cubicBezTo>
                  <a:cubicBezTo>
                    <a:pt x="783" y="1296"/>
                    <a:pt x="798" y="1302"/>
                    <a:pt x="814" y="1302"/>
                  </a:cubicBezTo>
                  <a:cubicBezTo>
                    <a:pt x="835" y="1302"/>
                    <a:pt x="858" y="1292"/>
                    <a:pt x="874" y="1276"/>
                  </a:cubicBezTo>
                  <a:cubicBezTo>
                    <a:pt x="985" y="1145"/>
                    <a:pt x="1106" y="1015"/>
                    <a:pt x="1245" y="885"/>
                  </a:cubicBezTo>
                  <a:cubicBezTo>
                    <a:pt x="1357" y="997"/>
                    <a:pt x="1468" y="1108"/>
                    <a:pt x="1571" y="1229"/>
                  </a:cubicBezTo>
                  <a:cubicBezTo>
                    <a:pt x="1775" y="1461"/>
                    <a:pt x="1942" y="1703"/>
                    <a:pt x="2063" y="1935"/>
                  </a:cubicBezTo>
                  <a:cubicBezTo>
                    <a:pt x="2063" y="1935"/>
                    <a:pt x="2091" y="1991"/>
                    <a:pt x="2091" y="1991"/>
                  </a:cubicBezTo>
                  <a:cubicBezTo>
                    <a:pt x="1784" y="2335"/>
                    <a:pt x="1524" y="2725"/>
                    <a:pt x="1385" y="3171"/>
                  </a:cubicBezTo>
                  <a:cubicBezTo>
                    <a:pt x="1310" y="3394"/>
                    <a:pt x="1283" y="3598"/>
                    <a:pt x="1292" y="3793"/>
                  </a:cubicBezTo>
                  <a:cubicBezTo>
                    <a:pt x="1273" y="3793"/>
                    <a:pt x="1255" y="3803"/>
                    <a:pt x="1245" y="3803"/>
                  </a:cubicBezTo>
                  <a:cubicBezTo>
                    <a:pt x="790" y="3803"/>
                    <a:pt x="446" y="3607"/>
                    <a:pt x="279" y="3282"/>
                  </a:cubicBezTo>
                  <a:cubicBezTo>
                    <a:pt x="168" y="3069"/>
                    <a:pt x="149" y="2808"/>
                    <a:pt x="205" y="2520"/>
                  </a:cubicBezTo>
                  <a:cubicBezTo>
                    <a:pt x="270" y="2195"/>
                    <a:pt x="437" y="1852"/>
                    <a:pt x="688" y="1498"/>
                  </a:cubicBezTo>
                  <a:cubicBezTo>
                    <a:pt x="716" y="1471"/>
                    <a:pt x="707" y="1424"/>
                    <a:pt x="679" y="1396"/>
                  </a:cubicBezTo>
                  <a:cubicBezTo>
                    <a:pt x="663" y="1389"/>
                    <a:pt x="646" y="1384"/>
                    <a:pt x="630" y="1384"/>
                  </a:cubicBezTo>
                  <a:cubicBezTo>
                    <a:pt x="608" y="1384"/>
                    <a:pt x="587" y="1393"/>
                    <a:pt x="577" y="1415"/>
                  </a:cubicBezTo>
                  <a:cubicBezTo>
                    <a:pt x="307" y="1777"/>
                    <a:pt x="131" y="2140"/>
                    <a:pt x="66" y="2483"/>
                  </a:cubicBezTo>
                  <a:cubicBezTo>
                    <a:pt x="0" y="2808"/>
                    <a:pt x="28" y="3106"/>
                    <a:pt x="149" y="3347"/>
                  </a:cubicBezTo>
                  <a:cubicBezTo>
                    <a:pt x="335" y="3728"/>
                    <a:pt x="734" y="3942"/>
                    <a:pt x="1245" y="3942"/>
                  </a:cubicBezTo>
                  <a:lnTo>
                    <a:pt x="1310" y="3942"/>
                  </a:lnTo>
                  <a:cubicBezTo>
                    <a:pt x="1329" y="4016"/>
                    <a:pt x="1348" y="4091"/>
                    <a:pt x="1376" y="4156"/>
                  </a:cubicBezTo>
                  <a:cubicBezTo>
                    <a:pt x="1450" y="4369"/>
                    <a:pt x="1599" y="4546"/>
                    <a:pt x="1794" y="4657"/>
                  </a:cubicBezTo>
                  <a:cubicBezTo>
                    <a:pt x="1989" y="4778"/>
                    <a:pt x="2230" y="4843"/>
                    <a:pt x="2500" y="4843"/>
                  </a:cubicBezTo>
                  <a:cubicBezTo>
                    <a:pt x="2778" y="4843"/>
                    <a:pt x="3011" y="4778"/>
                    <a:pt x="3215" y="4657"/>
                  </a:cubicBezTo>
                  <a:cubicBezTo>
                    <a:pt x="3410" y="4546"/>
                    <a:pt x="3550" y="4369"/>
                    <a:pt x="3633" y="4156"/>
                  </a:cubicBezTo>
                  <a:cubicBezTo>
                    <a:pt x="3661" y="4091"/>
                    <a:pt x="3680" y="4016"/>
                    <a:pt x="3698" y="3942"/>
                  </a:cubicBezTo>
                  <a:lnTo>
                    <a:pt x="3763" y="3942"/>
                  </a:lnTo>
                  <a:cubicBezTo>
                    <a:pt x="4005" y="3942"/>
                    <a:pt x="4219" y="3895"/>
                    <a:pt x="4404" y="3803"/>
                  </a:cubicBezTo>
                  <a:cubicBezTo>
                    <a:pt x="4442" y="3784"/>
                    <a:pt x="4460" y="3738"/>
                    <a:pt x="4442" y="3710"/>
                  </a:cubicBezTo>
                  <a:cubicBezTo>
                    <a:pt x="4428" y="3682"/>
                    <a:pt x="4399" y="3665"/>
                    <a:pt x="4370" y="3665"/>
                  </a:cubicBezTo>
                  <a:cubicBezTo>
                    <a:pt x="4360" y="3665"/>
                    <a:pt x="4349" y="3668"/>
                    <a:pt x="4339" y="3673"/>
                  </a:cubicBezTo>
                  <a:cubicBezTo>
                    <a:pt x="4172" y="3756"/>
                    <a:pt x="3986" y="3803"/>
                    <a:pt x="3763" y="3803"/>
                  </a:cubicBezTo>
                  <a:lnTo>
                    <a:pt x="3717" y="3803"/>
                  </a:lnTo>
                  <a:cubicBezTo>
                    <a:pt x="3726" y="3607"/>
                    <a:pt x="3698" y="3394"/>
                    <a:pt x="3624" y="3171"/>
                  </a:cubicBezTo>
                  <a:cubicBezTo>
                    <a:pt x="3550" y="2939"/>
                    <a:pt x="3447" y="2725"/>
                    <a:pt x="3317" y="2520"/>
                  </a:cubicBezTo>
                  <a:cubicBezTo>
                    <a:pt x="3206" y="2344"/>
                    <a:pt x="3066" y="2167"/>
                    <a:pt x="2918" y="1991"/>
                  </a:cubicBezTo>
                  <a:cubicBezTo>
                    <a:pt x="2918" y="1991"/>
                    <a:pt x="2936" y="1954"/>
                    <a:pt x="2946" y="1935"/>
                  </a:cubicBezTo>
                  <a:cubicBezTo>
                    <a:pt x="3066" y="1703"/>
                    <a:pt x="3234" y="1461"/>
                    <a:pt x="3438" y="1229"/>
                  </a:cubicBezTo>
                  <a:cubicBezTo>
                    <a:pt x="3540" y="1108"/>
                    <a:pt x="3643" y="997"/>
                    <a:pt x="3763" y="885"/>
                  </a:cubicBezTo>
                  <a:cubicBezTo>
                    <a:pt x="4683" y="1768"/>
                    <a:pt x="4832" y="2465"/>
                    <a:pt x="4832" y="2799"/>
                  </a:cubicBezTo>
                  <a:cubicBezTo>
                    <a:pt x="4841" y="3087"/>
                    <a:pt x="4739" y="3338"/>
                    <a:pt x="4562" y="3515"/>
                  </a:cubicBezTo>
                  <a:cubicBezTo>
                    <a:pt x="4534" y="3542"/>
                    <a:pt x="4534" y="3589"/>
                    <a:pt x="4562" y="3617"/>
                  </a:cubicBezTo>
                  <a:cubicBezTo>
                    <a:pt x="4576" y="3631"/>
                    <a:pt x="4595" y="3638"/>
                    <a:pt x="4613" y="3638"/>
                  </a:cubicBezTo>
                  <a:cubicBezTo>
                    <a:pt x="4632" y="3638"/>
                    <a:pt x="4651" y="3631"/>
                    <a:pt x="4665" y="3617"/>
                  </a:cubicBezTo>
                  <a:cubicBezTo>
                    <a:pt x="4869" y="3412"/>
                    <a:pt x="4980" y="3134"/>
                    <a:pt x="4980" y="2799"/>
                  </a:cubicBezTo>
                  <a:cubicBezTo>
                    <a:pt x="4971" y="2158"/>
                    <a:pt x="4562" y="1433"/>
                    <a:pt x="3819" y="737"/>
                  </a:cubicBezTo>
                  <a:cubicBezTo>
                    <a:pt x="3805" y="723"/>
                    <a:pt x="3787" y="716"/>
                    <a:pt x="3768" y="716"/>
                  </a:cubicBezTo>
                  <a:cubicBezTo>
                    <a:pt x="3749" y="716"/>
                    <a:pt x="3731" y="723"/>
                    <a:pt x="3717" y="737"/>
                  </a:cubicBezTo>
                  <a:cubicBezTo>
                    <a:pt x="3605" y="839"/>
                    <a:pt x="3494" y="950"/>
                    <a:pt x="3401" y="1053"/>
                  </a:cubicBezTo>
                  <a:cubicBezTo>
                    <a:pt x="3197" y="709"/>
                    <a:pt x="2918" y="365"/>
                    <a:pt x="2555" y="21"/>
                  </a:cubicBezTo>
                  <a:cubicBezTo>
                    <a:pt x="2542" y="7"/>
                    <a:pt x="2523" y="0"/>
                    <a:pt x="2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73"/>
          <p:cNvGrpSpPr/>
          <p:nvPr/>
        </p:nvGrpSpPr>
        <p:grpSpPr>
          <a:xfrm>
            <a:off x="1503583" y="1986819"/>
            <a:ext cx="472745" cy="502911"/>
            <a:chOff x="-4157110" y="6749574"/>
            <a:chExt cx="286425" cy="304573"/>
          </a:xfrm>
        </p:grpSpPr>
        <p:sp>
          <p:nvSpPr>
            <p:cNvPr id="2828" name="Google Shape;2828;p73"/>
            <p:cNvSpPr/>
            <p:nvPr/>
          </p:nvSpPr>
          <p:spPr>
            <a:xfrm>
              <a:off x="-4151942" y="6754003"/>
              <a:ext cx="276644" cy="128264"/>
            </a:xfrm>
            <a:custGeom>
              <a:rect b="b" l="l" r="r" t="t"/>
              <a:pathLst>
                <a:path extrusionOk="0" h="2085" w="4497">
                  <a:moveTo>
                    <a:pt x="2244" y="1"/>
                  </a:moveTo>
                  <a:cubicBezTo>
                    <a:pt x="2204" y="1"/>
                    <a:pt x="2165" y="8"/>
                    <a:pt x="2128" y="22"/>
                  </a:cubicBezTo>
                  <a:lnTo>
                    <a:pt x="0" y="1025"/>
                  </a:lnTo>
                  <a:lnTo>
                    <a:pt x="1124" y="2019"/>
                  </a:lnTo>
                  <a:lnTo>
                    <a:pt x="2248" y="2084"/>
                  </a:lnTo>
                  <a:lnTo>
                    <a:pt x="3373" y="2019"/>
                  </a:lnTo>
                  <a:lnTo>
                    <a:pt x="4497" y="1025"/>
                  </a:lnTo>
                  <a:lnTo>
                    <a:pt x="2360" y="22"/>
                  </a:lnTo>
                  <a:cubicBezTo>
                    <a:pt x="2323" y="8"/>
                    <a:pt x="2283" y="1"/>
                    <a:pt x="2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3"/>
            <p:cNvSpPr/>
            <p:nvPr/>
          </p:nvSpPr>
          <p:spPr>
            <a:xfrm>
              <a:off x="-4042809" y="6816997"/>
              <a:ext cx="167512" cy="232721"/>
            </a:xfrm>
            <a:custGeom>
              <a:rect b="b" l="l" r="r" t="t"/>
              <a:pathLst>
                <a:path extrusionOk="0" h="3783" w="2723">
                  <a:moveTo>
                    <a:pt x="2723" y="1"/>
                  </a:moveTo>
                  <a:lnTo>
                    <a:pt x="474" y="1060"/>
                  </a:lnTo>
                  <a:lnTo>
                    <a:pt x="1" y="2277"/>
                  </a:lnTo>
                  <a:lnTo>
                    <a:pt x="474" y="3782"/>
                  </a:lnTo>
                  <a:lnTo>
                    <a:pt x="2565" y="2797"/>
                  </a:lnTo>
                  <a:cubicBezTo>
                    <a:pt x="2658" y="2760"/>
                    <a:pt x="2723" y="2667"/>
                    <a:pt x="2723" y="2565"/>
                  </a:cubicBezTo>
                  <a:lnTo>
                    <a:pt x="2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3"/>
            <p:cNvSpPr/>
            <p:nvPr/>
          </p:nvSpPr>
          <p:spPr>
            <a:xfrm>
              <a:off x="-4151942" y="6816997"/>
              <a:ext cx="138353" cy="232721"/>
            </a:xfrm>
            <a:custGeom>
              <a:rect b="b" l="l" r="r" t="t"/>
              <a:pathLst>
                <a:path extrusionOk="0" h="3783" w="2249">
                  <a:moveTo>
                    <a:pt x="0" y="1"/>
                  </a:moveTo>
                  <a:lnTo>
                    <a:pt x="0" y="2556"/>
                  </a:lnTo>
                  <a:cubicBezTo>
                    <a:pt x="0" y="2667"/>
                    <a:pt x="56" y="2760"/>
                    <a:pt x="149" y="2797"/>
                  </a:cubicBezTo>
                  <a:lnTo>
                    <a:pt x="2248" y="3782"/>
                  </a:lnTo>
                  <a:lnTo>
                    <a:pt x="2248" y="1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3"/>
            <p:cNvSpPr/>
            <p:nvPr/>
          </p:nvSpPr>
          <p:spPr>
            <a:xfrm>
              <a:off x="-4157110" y="6749574"/>
              <a:ext cx="286425" cy="304573"/>
            </a:xfrm>
            <a:custGeom>
              <a:rect b="b" l="l" r="r" t="t"/>
              <a:pathLst>
                <a:path extrusionOk="0" h="4951" w="4656">
                  <a:moveTo>
                    <a:pt x="2328" y="147"/>
                  </a:moveTo>
                  <a:cubicBezTo>
                    <a:pt x="2356" y="147"/>
                    <a:pt x="2384" y="154"/>
                    <a:pt x="2407" y="168"/>
                  </a:cubicBezTo>
                  <a:lnTo>
                    <a:pt x="4404" y="1097"/>
                  </a:lnTo>
                  <a:lnTo>
                    <a:pt x="2332" y="2072"/>
                  </a:lnTo>
                  <a:lnTo>
                    <a:pt x="251" y="1097"/>
                  </a:lnTo>
                  <a:lnTo>
                    <a:pt x="2249" y="168"/>
                  </a:lnTo>
                  <a:cubicBezTo>
                    <a:pt x="2272" y="154"/>
                    <a:pt x="2300" y="147"/>
                    <a:pt x="2328" y="147"/>
                  </a:cubicBezTo>
                  <a:close/>
                  <a:moveTo>
                    <a:pt x="2328" y="1"/>
                  </a:moveTo>
                  <a:cubicBezTo>
                    <a:pt x="2279" y="1"/>
                    <a:pt x="2230" y="10"/>
                    <a:pt x="2184" y="29"/>
                  </a:cubicBezTo>
                  <a:lnTo>
                    <a:pt x="47" y="1032"/>
                  </a:lnTo>
                  <a:cubicBezTo>
                    <a:pt x="19" y="1050"/>
                    <a:pt x="10" y="1069"/>
                    <a:pt x="10" y="1097"/>
                  </a:cubicBezTo>
                  <a:lnTo>
                    <a:pt x="10" y="1561"/>
                  </a:lnTo>
                  <a:cubicBezTo>
                    <a:pt x="10" y="1599"/>
                    <a:pt x="38" y="1627"/>
                    <a:pt x="75" y="1627"/>
                  </a:cubicBezTo>
                  <a:cubicBezTo>
                    <a:pt x="121" y="1627"/>
                    <a:pt x="149" y="1599"/>
                    <a:pt x="149" y="1561"/>
                  </a:cubicBezTo>
                  <a:lnTo>
                    <a:pt x="149" y="1208"/>
                  </a:lnTo>
                  <a:lnTo>
                    <a:pt x="2258" y="2203"/>
                  </a:lnTo>
                  <a:lnTo>
                    <a:pt x="2258" y="4767"/>
                  </a:lnTo>
                  <a:lnTo>
                    <a:pt x="261" y="3828"/>
                  </a:lnTo>
                  <a:cubicBezTo>
                    <a:pt x="196" y="3801"/>
                    <a:pt x="149" y="3726"/>
                    <a:pt x="149" y="3652"/>
                  </a:cubicBezTo>
                  <a:lnTo>
                    <a:pt x="149" y="1961"/>
                  </a:lnTo>
                  <a:cubicBezTo>
                    <a:pt x="149" y="1924"/>
                    <a:pt x="112" y="1887"/>
                    <a:pt x="75" y="1887"/>
                  </a:cubicBezTo>
                  <a:cubicBezTo>
                    <a:pt x="38" y="1887"/>
                    <a:pt x="0" y="1924"/>
                    <a:pt x="0" y="1961"/>
                  </a:cubicBezTo>
                  <a:lnTo>
                    <a:pt x="0" y="3652"/>
                  </a:lnTo>
                  <a:cubicBezTo>
                    <a:pt x="0" y="3782"/>
                    <a:pt x="84" y="3903"/>
                    <a:pt x="196" y="3958"/>
                  </a:cubicBezTo>
                  <a:lnTo>
                    <a:pt x="2295" y="4943"/>
                  </a:lnTo>
                  <a:cubicBezTo>
                    <a:pt x="2305" y="4948"/>
                    <a:pt x="2316" y="4950"/>
                    <a:pt x="2328" y="4950"/>
                  </a:cubicBezTo>
                  <a:cubicBezTo>
                    <a:pt x="2339" y="4950"/>
                    <a:pt x="2351" y="4948"/>
                    <a:pt x="2360" y="4943"/>
                  </a:cubicBezTo>
                  <a:lnTo>
                    <a:pt x="4451" y="3958"/>
                  </a:lnTo>
                  <a:cubicBezTo>
                    <a:pt x="4572" y="3903"/>
                    <a:pt x="4646" y="3782"/>
                    <a:pt x="4646" y="3652"/>
                  </a:cubicBezTo>
                  <a:lnTo>
                    <a:pt x="4646" y="3159"/>
                  </a:lnTo>
                  <a:cubicBezTo>
                    <a:pt x="4646" y="3113"/>
                    <a:pt x="4618" y="3085"/>
                    <a:pt x="4581" y="3085"/>
                  </a:cubicBezTo>
                  <a:cubicBezTo>
                    <a:pt x="4534" y="3085"/>
                    <a:pt x="4507" y="3113"/>
                    <a:pt x="4507" y="3159"/>
                  </a:cubicBezTo>
                  <a:lnTo>
                    <a:pt x="4507" y="3652"/>
                  </a:lnTo>
                  <a:cubicBezTo>
                    <a:pt x="4507" y="3726"/>
                    <a:pt x="4460" y="3791"/>
                    <a:pt x="4395" y="3828"/>
                  </a:cubicBezTo>
                  <a:lnTo>
                    <a:pt x="2397" y="4767"/>
                  </a:lnTo>
                  <a:lnTo>
                    <a:pt x="2397" y="2203"/>
                  </a:lnTo>
                  <a:lnTo>
                    <a:pt x="4507" y="1208"/>
                  </a:lnTo>
                  <a:lnTo>
                    <a:pt x="4507" y="2862"/>
                  </a:lnTo>
                  <a:cubicBezTo>
                    <a:pt x="4507" y="2909"/>
                    <a:pt x="4534" y="2937"/>
                    <a:pt x="4581" y="2937"/>
                  </a:cubicBezTo>
                  <a:cubicBezTo>
                    <a:pt x="4618" y="2937"/>
                    <a:pt x="4646" y="2909"/>
                    <a:pt x="4646" y="2862"/>
                  </a:cubicBezTo>
                  <a:lnTo>
                    <a:pt x="4646" y="1097"/>
                  </a:lnTo>
                  <a:cubicBezTo>
                    <a:pt x="4655" y="1097"/>
                    <a:pt x="4646" y="1088"/>
                    <a:pt x="4646" y="1088"/>
                  </a:cubicBezTo>
                  <a:cubicBezTo>
                    <a:pt x="4646" y="1060"/>
                    <a:pt x="4627" y="1041"/>
                    <a:pt x="4609" y="1032"/>
                  </a:cubicBezTo>
                  <a:lnTo>
                    <a:pt x="2472" y="29"/>
                  </a:lnTo>
                  <a:cubicBezTo>
                    <a:pt x="2425" y="10"/>
                    <a:pt x="2377" y="1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3"/>
            <p:cNvSpPr/>
            <p:nvPr/>
          </p:nvSpPr>
          <p:spPr>
            <a:xfrm>
              <a:off x="-4066801" y="6806170"/>
              <a:ext cx="9228" cy="17779"/>
            </a:xfrm>
            <a:custGeom>
              <a:rect b="b" l="l" r="r" t="t"/>
              <a:pathLst>
                <a:path extrusionOk="0" h="289" w="150">
                  <a:moveTo>
                    <a:pt x="75" y="0"/>
                  </a:moveTo>
                  <a:cubicBezTo>
                    <a:pt x="38" y="0"/>
                    <a:pt x="10" y="28"/>
                    <a:pt x="10" y="75"/>
                  </a:cubicBezTo>
                  <a:lnTo>
                    <a:pt x="10" y="214"/>
                  </a:lnTo>
                  <a:cubicBezTo>
                    <a:pt x="0" y="251"/>
                    <a:pt x="38" y="288"/>
                    <a:pt x="75" y="288"/>
                  </a:cubicBezTo>
                  <a:cubicBezTo>
                    <a:pt x="121" y="288"/>
                    <a:pt x="149" y="251"/>
                    <a:pt x="149" y="214"/>
                  </a:cubicBezTo>
                  <a:lnTo>
                    <a:pt x="149" y="75"/>
                  </a:lnTo>
                  <a:cubicBezTo>
                    <a:pt x="149" y="28"/>
                    <a:pt x="121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3"/>
            <p:cNvSpPr/>
            <p:nvPr/>
          </p:nvSpPr>
          <p:spPr>
            <a:xfrm>
              <a:off x="-3970218" y="6806170"/>
              <a:ext cx="9228" cy="17779"/>
            </a:xfrm>
            <a:custGeom>
              <a:rect b="b" l="l" r="r" t="t"/>
              <a:pathLst>
                <a:path extrusionOk="0" h="289" w="150">
                  <a:moveTo>
                    <a:pt x="75" y="0"/>
                  </a:moveTo>
                  <a:cubicBezTo>
                    <a:pt x="38" y="0"/>
                    <a:pt x="1" y="28"/>
                    <a:pt x="1" y="75"/>
                  </a:cubicBezTo>
                  <a:lnTo>
                    <a:pt x="1" y="214"/>
                  </a:lnTo>
                  <a:cubicBezTo>
                    <a:pt x="1" y="251"/>
                    <a:pt x="38" y="288"/>
                    <a:pt x="75" y="288"/>
                  </a:cubicBezTo>
                  <a:cubicBezTo>
                    <a:pt x="112" y="288"/>
                    <a:pt x="149" y="251"/>
                    <a:pt x="149" y="214"/>
                  </a:cubicBezTo>
                  <a:lnTo>
                    <a:pt x="149" y="7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3"/>
            <p:cNvSpPr/>
            <p:nvPr/>
          </p:nvSpPr>
          <p:spPr>
            <a:xfrm>
              <a:off x="-4030813" y="6814291"/>
              <a:ext cx="33773" cy="14211"/>
            </a:xfrm>
            <a:custGeom>
              <a:rect b="b" l="l" r="r" t="t"/>
              <a:pathLst>
                <a:path extrusionOk="0" h="231" w="549">
                  <a:moveTo>
                    <a:pt x="80" y="0"/>
                  </a:moveTo>
                  <a:cubicBezTo>
                    <a:pt x="64" y="0"/>
                    <a:pt x="50" y="5"/>
                    <a:pt x="38" y="17"/>
                  </a:cubicBezTo>
                  <a:cubicBezTo>
                    <a:pt x="1" y="45"/>
                    <a:pt x="1" y="91"/>
                    <a:pt x="29" y="119"/>
                  </a:cubicBezTo>
                  <a:cubicBezTo>
                    <a:pt x="94" y="194"/>
                    <a:pt x="177" y="231"/>
                    <a:pt x="279" y="231"/>
                  </a:cubicBezTo>
                  <a:cubicBezTo>
                    <a:pt x="372" y="231"/>
                    <a:pt x="465" y="184"/>
                    <a:pt x="521" y="119"/>
                  </a:cubicBezTo>
                  <a:cubicBezTo>
                    <a:pt x="549" y="91"/>
                    <a:pt x="549" y="45"/>
                    <a:pt x="521" y="17"/>
                  </a:cubicBezTo>
                  <a:cubicBezTo>
                    <a:pt x="505" y="5"/>
                    <a:pt x="488" y="0"/>
                    <a:pt x="472" y="0"/>
                  </a:cubicBezTo>
                  <a:cubicBezTo>
                    <a:pt x="450" y="0"/>
                    <a:pt x="430" y="10"/>
                    <a:pt x="419" y="26"/>
                  </a:cubicBezTo>
                  <a:cubicBezTo>
                    <a:pt x="382" y="64"/>
                    <a:pt x="335" y="82"/>
                    <a:pt x="279" y="82"/>
                  </a:cubicBezTo>
                  <a:cubicBezTo>
                    <a:pt x="224" y="82"/>
                    <a:pt x="168" y="64"/>
                    <a:pt x="140" y="26"/>
                  </a:cubicBezTo>
                  <a:cubicBezTo>
                    <a:pt x="124" y="10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5" name="Google Shape;2835;p73"/>
          <p:cNvSpPr txBox="1"/>
          <p:nvPr>
            <p:ph idx="1" type="subTitle"/>
          </p:nvPr>
        </p:nvSpPr>
        <p:spPr>
          <a:xfrm>
            <a:off x="873700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</a:t>
            </a:r>
            <a:endParaRPr/>
          </a:p>
        </p:txBody>
      </p:sp>
      <p:sp>
        <p:nvSpPr>
          <p:cNvPr id="2836" name="Google Shape;2836;p73"/>
          <p:cNvSpPr txBox="1"/>
          <p:nvPr>
            <p:ph idx="2" type="subTitle"/>
          </p:nvPr>
        </p:nvSpPr>
        <p:spPr>
          <a:xfrm>
            <a:off x="873725" y="345390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enough;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biased in gender &amp; 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to ability</a:t>
            </a:r>
            <a:endParaRPr/>
          </a:p>
        </p:txBody>
      </p:sp>
      <p:sp>
        <p:nvSpPr>
          <p:cNvPr id="2837" name="Google Shape;2837;p73"/>
          <p:cNvSpPr txBox="1"/>
          <p:nvPr>
            <p:ph idx="3" type="subTitle"/>
          </p:nvPr>
        </p:nvSpPr>
        <p:spPr>
          <a:xfrm>
            <a:off x="6537800" y="29211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Evaluation </a:t>
            </a:r>
            <a:endParaRPr/>
          </a:p>
        </p:txBody>
      </p:sp>
      <p:sp>
        <p:nvSpPr>
          <p:cNvPr id="2838" name="Google Shape;2838;p73"/>
          <p:cNvSpPr txBox="1"/>
          <p:nvPr>
            <p:ph idx="4" type="subTitle"/>
          </p:nvPr>
        </p:nvSpPr>
        <p:spPr>
          <a:xfrm>
            <a:off x="6537800" y="356220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engine may be useful for yearly or bi-yearly performance evaluation as well</a:t>
            </a:r>
            <a:endParaRPr/>
          </a:p>
        </p:txBody>
      </p:sp>
      <p:sp>
        <p:nvSpPr>
          <p:cNvPr id="2839" name="Google Shape;2839;p73"/>
          <p:cNvSpPr txBox="1"/>
          <p:nvPr>
            <p:ph idx="5" type="subTitle"/>
          </p:nvPr>
        </p:nvSpPr>
        <p:spPr>
          <a:xfrm>
            <a:off x="4649783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840" name="Google Shape;2840;p73"/>
          <p:cNvSpPr txBox="1"/>
          <p:nvPr>
            <p:ph idx="6" type="subTitle"/>
          </p:nvPr>
        </p:nvSpPr>
        <p:spPr>
          <a:xfrm>
            <a:off x="4649783" y="336225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&amp; Random Forest is good for prediction</a:t>
            </a:r>
            <a:endParaRPr/>
          </a:p>
        </p:txBody>
      </p:sp>
      <p:sp>
        <p:nvSpPr>
          <p:cNvPr id="2841" name="Google Shape;2841;p73"/>
          <p:cNvSpPr txBox="1"/>
          <p:nvPr>
            <p:ph idx="7" type="subTitle"/>
          </p:nvPr>
        </p:nvSpPr>
        <p:spPr>
          <a:xfrm>
            <a:off x="2761742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842" name="Google Shape;2842;p73"/>
          <p:cNvSpPr txBox="1"/>
          <p:nvPr>
            <p:ph idx="8" type="subTitle"/>
          </p:nvPr>
        </p:nvSpPr>
        <p:spPr>
          <a:xfrm>
            <a:off x="2761750" y="3453900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 to </a:t>
            </a:r>
            <a:r>
              <a:rPr lang="en"/>
              <a:t>promote</a:t>
            </a:r>
            <a:r>
              <a:rPr lang="en"/>
              <a:t> ones with better training performance</a:t>
            </a:r>
            <a:endParaRPr/>
          </a:p>
        </p:txBody>
      </p:sp>
      <p:grpSp>
        <p:nvGrpSpPr>
          <p:cNvPr id="2843" name="Google Shape;2843;p7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844" name="Google Shape;2844;p7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7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6" name="Google Shape;2846;p7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7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7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52" name="Google Shape;2852;p7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3" name="Google Shape;2853;p73"/>
          <p:cNvSpPr/>
          <p:nvPr/>
        </p:nvSpPr>
        <p:spPr>
          <a:xfrm flipH="1">
            <a:off x="554999" y="26954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73"/>
          <p:cNvSpPr/>
          <p:nvPr/>
        </p:nvSpPr>
        <p:spPr>
          <a:xfrm flipH="1">
            <a:off x="5871360" y="16678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73"/>
          <p:cNvSpPr/>
          <p:nvPr/>
        </p:nvSpPr>
        <p:spPr>
          <a:xfrm flipH="1">
            <a:off x="7444335" y="741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/>
          <p:nvPr>
            <p:ph type="title"/>
          </p:nvPr>
        </p:nvSpPr>
        <p:spPr>
          <a:xfrm>
            <a:off x="4127825" y="1440338"/>
            <a:ext cx="43029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HR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</a:t>
            </a:r>
            <a:endParaRPr/>
          </a:p>
        </p:txBody>
      </p:sp>
      <p:grpSp>
        <p:nvGrpSpPr>
          <p:cNvPr id="1158" name="Google Shape;1158;p38"/>
          <p:cNvGrpSpPr/>
          <p:nvPr/>
        </p:nvGrpSpPr>
        <p:grpSpPr>
          <a:xfrm>
            <a:off x="713225" y="633031"/>
            <a:ext cx="2948321" cy="3877429"/>
            <a:chOff x="713225" y="633031"/>
            <a:chExt cx="2948321" cy="3877429"/>
          </a:xfrm>
        </p:grpSpPr>
        <p:sp>
          <p:nvSpPr>
            <p:cNvPr id="1159" name="Google Shape;1159;p38"/>
            <p:cNvSpPr/>
            <p:nvPr/>
          </p:nvSpPr>
          <p:spPr>
            <a:xfrm>
              <a:off x="993270" y="909104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858597" y="770790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13225" y="633031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2" name="Google Shape;1162;p38"/>
          <p:cNvPicPr preferRelativeResize="0"/>
          <p:nvPr/>
        </p:nvPicPr>
        <p:blipFill rotWithShape="1">
          <a:blip r:embed="rId3">
            <a:alphaModFix/>
          </a:blip>
          <a:srcRect b="0" l="13614" r="45708" t="17627"/>
          <a:stretch/>
        </p:blipFill>
        <p:spPr>
          <a:xfrm>
            <a:off x="873197" y="888463"/>
            <a:ext cx="2351700" cy="31731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163" name="Google Shape;1163;p38"/>
          <p:cNvSpPr/>
          <p:nvPr/>
        </p:nvSpPr>
        <p:spPr>
          <a:xfrm>
            <a:off x="3707375" y="2363975"/>
            <a:ext cx="5378788" cy="419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Employee’s Promotion Record</a:t>
            </a:r>
          </a:p>
        </p:txBody>
      </p:sp>
      <p:sp>
        <p:nvSpPr>
          <p:cNvPr id="1164" name="Google Shape;1164;p38"/>
          <p:cNvSpPr txBox="1"/>
          <p:nvPr>
            <p:ph idx="1" type="subTitle"/>
          </p:nvPr>
        </p:nvSpPr>
        <p:spPr>
          <a:xfrm>
            <a:off x="4388525" y="3201762"/>
            <a:ext cx="37815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Categorize the characteristics an employee need to be promoted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whether an employee with certain features can be promoted </a:t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 flipH="1">
            <a:off x="554986" y="20684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 flipH="1">
            <a:off x="4025823" y="1372794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38"/>
          <p:cNvGrpSpPr/>
          <p:nvPr/>
        </p:nvGrpSpPr>
        <p:grpSpPr>
          <a:xfrm flipH="1">
            <a:off x="7762512" y="3567941"/>
            <a:ext cx="1023630" cy="1152147"/>
            <a:chOff x="5801187" y="3567941"/>
            <a:chExt cx="1023630" cy="1152147"/>
          </a:xfrm>
        </p:grpSpPr>
        <p:sp>
          <p:nvSpPr>
            <p:cNvPr id="1168" name="Google Shape;1168;p38"/>
            <p:cNvSpPr/>
            <p:nvPr/>
          </p:nvSpPr>
          <p:spPr>
            <a:xfrm>
              <a:off x="5807578" y="3673829"/>
              <a:ext cx="417198" cy="877660"/>
            </a:xfrm>
            <a:custGeom>
              <a:rect b="b" l="l" r="r" t="t"/>
              <a:pathLst>
                <a:path extrusionOk="0" h="23356" w="11161">
                  <a:moveTo>
                    <a:pt x="1466" y="52"/>
                  </a:moveTo>
                  <a:cubicBezTo>
                    <a:pt x="1354" y="52"/>
                    <a:pt x="1320" y="401"/>
                    <a:pt x="1193" y="980"/>
                  </a:cubicBezTo>
                  <a:cubicBezTo>
                    <a:pt x="554" y="4047"/>
                    <a:pt x="533" y="4153"/>
                    <a:pt x="149" y="6113"/>
                  </a:cubicBezTo>
                  <a:cubicBezTo>
                    <a:pt x="64" y="6475"/>
                    <a:pt x="0" y="6666"/>
                    <a:pt x="21" y="6901"/>
                  </a:cubicBezTo>
                  <a:cubicBezTo>
                    <a:pt x="21" y="6986"/>
                    <a:pt x="43" y="7092"/>
                    <a:pt x="64" y="7199"/>
                  </a:cubicBezTo>
                  <a:cubicBezTo>
                    <a:pt x="852" y="9904"/>
                    <a:pt x="1640" y="12587"/>
                    <a:pt x="2407" y="15292"/>
                  </a:cubicBezTo>
                  <a:cubicBezTo>
                    <a:pt x="3663" y="19573"/>
                    <a:pt x="4196" y="21489"/>
                    <a:pt x="4451" y="22341"/>
                  </a:cubicBezTo>
                  <a:cubicBezTo>
                    <a:pt x="4686" y="23129"/>
                    <a:pt x="4664" y="23023"/>
                    <a:pt x="4707" y="23044"/>
                  </a:cubicBezTo>
                  <a:cubicBezTo>
                    <a:pt x="5069" y="23259"/>
                    <a:pt x="5579" y="23355"/>
                    <a:pt x="6156" y="23355"/>
                  </a:cubicBezTo>
                  <a:cubicBezTo>
                    <a:pt x="7922" y="23355"/>
                    <a:pt x="10310" y="22454"/>
                    <a:pt x="10968" y="21298"/>
                  </a:cubicBezTo>
                  <a:cubicBezTo>
                    <a:pt x="11139" y="20978"/>
                    <a:pt x="11160" y="21809"/>
                    <a:pt x="6517" y="5708"/>
                  </a:cubicBezTo>
                  <a:cubicBezTo>
                    <a:pt x="6475" y="5538"/>
                    <a:pt x="6432" y="5388"/>
                    <a:pt x="6389" y="5218"/>
                  </a:cubicBezTo>
                  <a:cubicBezTo>
                    <a:pt x="6368" y="5154"/>
                    <a:pt x="6368" y="5112"/>
                    <a:pt x="6326" y="5069"/>
                  </a:cubicBezTo>
                  <a:cubicBezTo>
                    <a:pt x="6240" y="4899"/>
                    <a:pt x="5900" y="4579"/>
                    <a:pt x="4089" y="2705"/>
                  </a:cubicBezTo>
                  <a:cubicBezTo>
                    <a:pt x="1491" y="0"/>
                    <a:pt x="1661" y="171"/>
                    <a:pt x="1534" y="85"/>
                  </a:cubicBezTo>
                  <a:cubicBezTo>
                    <a:pt x="1508" y="63"/>
                    <a:pt x="1486" y="52"/>
                    <a:pt x="146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091758" y="4252189"/>
              <a:ext cx="74087" cy="231553"/>
            </a:xfrm>
            <a:custGeom>
              <a:rect b="b" l="l" r="r" t="t"/>
              <a:pathLst>
                <a:path extrusionOk="0" h="6162" w="1982">
                  <a:moveTo>
                    <a:pt x="163" y="1"/>
                  </a:moveTo>
                  <a:cubicBezTo>
                    <a:pt x="152" y="1"/>
                    <a:pt x="140" y="2"/>
                    <a:pt x="128" y="6"/>
                  </a:cubicBezTo>
                  <a:cubicBezTo>
                    <a:pt x="43" y="28"/>
                    <a:pt x="0" y="92"/>
                    <a:pt x="0" y="134"/>
                  </a:cubicBezTo>
                  <a:cubicBezTo>
                    <a:pt x="107" y="645"/>
                    <a:pt x="235" y="1156"/>
                    <a:pt x="362" y="1646"/>
                  </a:cubicBezTo>
                  <a:cubicBezTo>
                    <a:pt x="469" y="2157"/>
                    <a:pt x="618" y="2647"/>
                    <a:pt x="767" y="3137"/>
                  </a:cubicBezTo>
                  <a:cubicBezTo>
                    <a:pt x="916" y="3648"/>
                    <a:pt x="1044" y="4138"/>
                    <a:pt x="1214" y="4628"/>
                  </a:cubicBezTo>
                  <a:cubicBezTo>
                    <a:pt x="1363" y="5118"/>
                    <a:pt x="1534" y="5608"/>
                    <a:pt x="1704" y="6097"/>
                  </a:cubicBezTo>
                  <a:cubicBezTo>
                    <a:pt x="1725" y="6140"/>
                    <a:pt x="1789" y="6161"/>
                    <a:pt x="1853" y="6161"/>
                  </a:cubicBezTo>
                  <a:cubicBezTo>
                    <a:pt x="1938" y="6140"/>
                    <a:pt x="1981" y="6076"/>
                    <a:pt x="1981" y="6012"/>
                  </a:cubicBezTo>
                  <a:cubicBezTo>
                    <a:pt x="1896" y="5501"/>
                    <a:pt x="1768" y="4990"/>
                    <a:pt x="1662" y="4500"/>
                  </a:cubicBezTo>
                  <a:cubicBezTo>
                    <a:pt x="1534" y="3989"/>
                    <a:pt x="1385" y="3499"/>
                    <a:pt x="1257" y="3009"/>
                  </a:cubicBezTo>
                  <a:cubicBezTo>
                    <a:pt x="1108" y="2519"/>
                    <a:pt x="959" y="2008"/>
                    <a:pt x="788" y="1518"/>
                  </a:cubicBezTo>
                  <a:cubicBezTo>
                    <a:pt x="618" y="1029"/>
                    <a:pt x="469" y="560"/>
                    <a:pt x="277" y="70"/>
                  </a:cubicBezTo>
                  <a:cubicBezTo>
                    <a:pt x="260" y="35"/>
                    <a:pt x="214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967553" y="4288412"/>
              <a:ext cx="74872" cy="231327"/>
            </a:xfrm>
            <a:custGeom>
              <a:rect b="b" l="l" r="r" t="t"/>
              <a:pathLst>
                <a:path extrusionOk="0" h="6156" w="2003">
                  <a:moveTo>
                    <a:pt x="129" y="1"/>
                  </a:moveTo>
                  <a:cubicBezTo>
                    <a:pt x="44" y="22"/>
                    <a:pt x="1" y="86"/>
                    <a:pt x="1" y="150"/>
                  </a:cubicBezTo>
                  <a:cubicBezTo>
                    <a:pt x="107" y="661"/>
                    <a:pt x="214" y="1151"/>
                    <a:pt x="342" y="1662"/>
                  </a:cubicBezTo>
                  <a:cubicBezTo>
                    <a:pt x="469" y="2152"/>
                    <a:pt x="619" y="2642"/>
                    <a:pt x="746" y="3153"/>
                  </a:cubicBezTo>
                  <a:cubicBezTo>
                    <a:pt x="895" y="3643"/>
                    <a:pt x="1045" y="4132"/>
                    <a:pt x="1215" y="4622"/>
                  </a:cubicBezTo>
                  <a:cubicBezTo>
                    <a:pt x="1364" y="5112"/>
                    <a:pt x="1534" y="5602"/>
                    <a:pt x="1726" y="6092"/>
                  </a:cubicBezTo>
                  <a:cubicBezTo>
                    <a:pt x="1747" y="6134"/>
                    <a:pt x="1811" y="6156"/>
                    <a:pt x="1875" y="6156"/>
                  </a:cubicBezTo>
                  <a:cubicBezTo>
                    <a:pt x="1960" y="6134"/>
                    <a:pt x="2003" y="6071"/>
                    <a:pt x="2003" y="6007"/>
                  </a:cubicBezTo>
                  <a:cubicBezTo>
                    <a:pt x="1896" y="5496"/>
                    <a:pt x="1769" y="5006"/>
                    <a:pt x="1641" y="4495"/>
                  </a:cubicBezTo>
                  <a:cubicBezTo>
                    <a:pt x="1513" y="4005"/>
                    <a:pt x="1385" y="3494"/>
                    <a:pt x="1236" y="3004"/>
                  </a:cubicBezTo>
                  <a:cubicBezTo>
                    <a:pt x="1087" y="2514"/>
                    <a:pt x="938" y="2024"/>
                    <a:pt x="789" y="1534"/>
                  </a:cubicBezTo>
                  <a:cubicBezTo>
                    <a:pt x="619" y="1044"/>
                    <a:pt x="448" y="554"/>
                    <a:pt x="257" y="65"/>
                  </a:cubicBezTo>
                  <a:cubicBezTo>
                    <a:pt x="257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876838" y="3969698"/>
              <a:ext cx="60518" cy="180522"/>
            </a:xfrm>
            <a:custGeom>
              <a:rect b="b" l="l" r="r" t="t"/>
              <a:pathLst>
                <a:path extrusionOk="0" h="4804" w="1619">
                  <a:moveTo>
                    <a:pt x="161" y="1"/>
                  </a:moveTo>
                  <a:cubicBezTo>
                    <a:pt x="151" y="1"/>
                    <a:pt x="140" y="2"/>
                    <a:pt x="128" y="6"/>
                  </a:cubicBezTo>
                  <a:cubicBezTo>
                    <a:pt x="43" y="28"/>
                    <a:pt x="0" y="70"/>
                    <a:pt x="0" y="134"/>
                  </a:cubicBezTo>
                  <a:cubicBezTo>
                    <a:pt x="64" y="539"/>
                    <a:pt x="149" y="922"/>
                    <a:pt x="256" y="1305"/>
                  </a:cubicBezTo>
                  <a:cubicBezTo>
                    <a:pt x="341" y="1710"/>
                    <a:pt x="447" y="2093"/>
                    <a:pt x="554" y="2477"/>
                  </a:cubicBezTo>
                  <a:cubicBezTo>
                    <a:pt x="682" y="2860"/>
                    <a:pt x="788" y="3244"/>
                    <a:pt x="916" y="3606"/>
                  </a:cubicBezTo>
                  <a:cubicBezTo>
                    <a:pt x="1044" y="3989"/>
                    <a:pt x="1193" y="4372"/>
                    <a:pt x="1342" y="4734"/>
                  </a:cubicBezTo>
                  <a:cubicBezTo>
                    <a:pt x="1359" y="4769"/>
                    <a:pt x="1405" y="4804"/>
                    <a:pt x="1456" y="4804"/>
                  </a:cubicBezTo>
                  <a:cubicBezTo>
                    <a:pt x="1467" y="4804"/>
                    <a:pt x="1479" y="4802"/>
                    <a:pt x="1491" y="4798"/>
                  </a:cubicBezTo>
                  <a:cubicBezTo>
                    <a:pt x="1576" y="4777"/>
                    <a:pt x="1619" y="4713"/>
                    <a:pt x="1619" y="4649"/>
                  </a:cubicBezTo>
                  <a:cubicBezTo>
                    <a:pt x="1533" y="4266"/>
                    <a:pt x="1448" y="3861"/>
                    <a:pt x="1363" y="3478"/>
                  </a:cubicBezTo>
                  <a:cubicBezTo>
                    <a:pt x="1257" y="3094"/>
                    <a:pt x="1150" y="2711"/>
                    <a:pt x="1044" y="2328"/>
                  </a:cubicBezTo>
                  <a:cubicBezTo>
                    <a:pt x="937" y="1944"/>
                    <a:pt x="809" y="1561"/>
                    <a:pt x="682" y="1199"/>
                  </a:cubicBezTo>
                  <a:cubicBezTo>
                    <a:pt x="554" y="816"/>
                    <a:pt x="426" y="432"/>
                    <a:pt x="256" y="70"/>
                  </a:cubicBezTo>
                  <a:cubicBezTo>
                    <a:pt x="238" y="35"/>
                    <a:pt x="207" y="1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5999398" y="3933888"/>
              <a:ext cx="59771" cy="179320"/>
            </a:xfrm>
            <a:custGeom>
              <a:rect b="b" l="l" r="r" t="t"/>
              <a:pathLst>
                <a:path extrusionOk="0" h="4772" w="1599">
                  <a:moveTo>
                    <a:pt x="129" y="1"/>
                  </a:moveTo>
                  <a:cubicBezTo>
                    <a:pt x="65" y="22"/>
                    <a:pt x="1" y="86"/>
                    <a:pt x="22" y="129"/>
                  </a:cubicBezTo>
                  <a:cubicBezTo>
                    <a:pt x="65" y="533"/>
                    <a:pt x="150" y="917"/>
                    <a:pt x="256" y="1300"/>
                  </a:cubicBezTo>
                  <a:cubicBezTo>
                    <a:pt x="342" y="1683"/>
                    <a:pt x="448" y="2067"/>
                    <a:pt x="555" y="2450"/>
                  </a:cubicBezTo>
                  <a:cubicBezTo>
                    <a:pt x="661" y="2833"/>
                    <a:pt x="768" y="3217"/>
                    <a:pt x="917" y="3579"/>
                  </a:cubicBezTo>
                  <a:cubicBezTo>
                    <a:pt x="1023" y="3962"/>
                    <a:pt x="1172" y="4346"/>
                    <a:pt x="1321" y="4708"/>
                  </a:cubicBezTo>
                  <a:cubicBezTo>
                    <a:pt x="1343" y="4750"/>
                    <a:pt x="1406" y="4772"/>
                    <a:pt x="1470" y="4772"/>
                  </a:cubicBezTo>
                  <a:cubicBezTo>
                    <a:pt x="1534" y="4750"/>
                    <a:pt x="1598" y="4686"/>
                    <a:pt x="1577" y="4622"/>
                  </a:cubicBezTo>
                  <a:cubicBezTo>
                    <a:pt x="1513" y="4239"/>
                    <a:pt x="1428" y="3856"/>
                    <a:pt x="1343" y="3472"/>
                  </a:cubicBezTo>
                  <a:cubicBezTo>
                    <a:pt x="1257" y="3068"/>
                    <a:pt x="1151" y="2706"/>
                    <a:pt x="1044" y="2322"/>
                  </a:cubicBezTo>
                  <a:cubicBezTo>
                    <a:pt x="938" y="1939"/>
                    <a:pt x="810" y="1556"/>
                    <a:pt x="682" y="1172"/>
                  </a:cubicBezTo>
                  <a:cubicBezTo>
                    <a:pt x="555" y="810"/>
                    <a:pt x="427" y="427"/>
                    <a:pt x="278" y="65"/>
                  </a:cubicBezTo>
                  <a:cubicBezTo>
                    <a:pt x="256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5973945" y="3888272"/>
              <a:ext cx="250820" cy="663205"/>
            </a:xfrm>
            <a:custGeom>
              <a:rect b="b" l="l" r="r" t="t"/>
              <a:pathLst>
                <a:path extrusionOk="0" h="17649" w="6710">
                  <a:moveTo>
                    <a:pt x="2066" y="1"/>
                  </a:moveTo>
                  <a:cubicBezTo>
                    <a:pt x="2045" y="22"/>
                    <a:pt x="2045" y="65"/>
                    <a:pt x="2024" y="86"/>
                  </a:cubicBezTo>
                  <a:cubicBezTo>
                    <a:pt x="597" y="2834"/>
                    <a:pt x="3940" y="7306"/>
                    <a:pt x="3621" y="11182"/>
                  </a:cubicBezTo>
                  <a:cubicBezTo>
                    <a:pt x="3429" y="13269"/>
                    <a:pt x="1768" y="13631"/>
                    <a:pt x="575" y="15293"/>
                  </a:cubicBezTo>
                  <a:cubicBezTo>
                    <a:pt x="235" y="15740"/>
                    <a:pt x="86" y="16166"/>
                    <a:pt x="0" y="16634"/>
                  </a:cubicBezTo>
                  <a:cubicBezTo>
                    <a:pt x="235" y="17422"/>
                    <a:pt x="213" y="17316"/>
                    <a:pt x="256" y="17337"/>
                  </a:cubicBezTo>
                  <a:cubicBezTo>
                    <a:pt x="618" y="17552"/>
                    <a:pt x="1128" y="17648"/>
                    <a:pt x="1705" y="17648"/>
                  </a:cubicBezTo>
                  <a:cubicBezTo>
                    <a:pt x="3471" y="17648"/>
                    <a:pt x="5859" y="16747"/>
                    <a:pt x="6517" y="15591"/>
                  </a:cubicBezTo>
                  <a:cubicBezTo>
                    <a:pt x="6688" y="15271"/>
                    <a:pt x="6709" y="16102"/>
                    <a:pt x="206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808363" y="3673829"/>
              <a:ext cx="235681" cy="265861"/>
            </a:xfrm>
            <a:custGeom>
              <a:rect b="b" l="l" r="r" t="t"/>
              <a:pathLst>
                <a:path extrusionOk="0" h="7075" w="6305">
                  <a:moveTo>
                    <a:pt x="1458" y="52"/>
                  </a:moveTo>
                  <a:cubicBezTo>
                    <a:pt x="1333" y="52"/>
                    <a:pt x="1299" y="401"/>
                    <a:pt x="1172" y="980"/>
                  </a:cubicBezTo>
                  <a:cubicBezTo>
                    <a:pt x="895" y="2364"/>
                    <a:pt x="725" y="3152"/>
                    <a:pt x="597" y="3770"/>
                  </a:cubicBezTo>
                  <a:cubicBezTo>
                    <a:pt x="575" y="3876"/>
                    <a:pt x="554" y="3983"/>
                    <a:pt x="533" y="4089"/>
                  </a:cubicBezTo>
                  <a:cubicBezTo>
                    <a:pt x="405" y="4686"/>
                    <a:pt x="320" y="5197"/>
                    <a:pt x="128" y="6113"/>
                  </a:cubicBezTo>
                  <a:cubicBezTo>
                    <a:pt x="64" y="6475"/>
                    <a:pt x="0" y="6666"/>
                    <a:pt x="0" y="6901"/>
                  </a:cubicBezTo>
                  <a:lnTo>
                    <a:pt x="43" y="6901"/>
                  </a:lnTo>
                  <a:cubicBezTo>
                    <a:pt x="107" y="6943"/>
                    <a:pt x="171" y="6943"/>
                    <a:pt x="235" y="6964"/>
                  </a:cubicBezTo>
                  <a:cubicBezTo>
                    <a:pt x="708" y="7034"/>
                    <a:pt x="1168" y="7074"/>
                    <a:pt x="1619" y="7074"/>
                  </a:cubicBezTo>
                  <a:cubicBezTo>
                    <a:pt x="2547" y="7074"/>
                    <a:pt x="3435" y="6905"/>
                    <a:pt x="4324" y="6475"/>
                  </a:cubicBezTo>
                  <a:cubicBezTo>
                    <a:pt x="5027" y="6134"/>
                    <a:pt x="5666" y="5708"/>
                    <a:pt x="6241" y="5154"/>
                  </a:cubicBezTo>
                  <a:cubicBezTo>
                    <a:pt x="6262" y="5112"/>
                    <a:pt x="6305" y="5090"/>
                    <a:pt x="6305" y="5069"/>
                  </a:cubicBezTo>
                  <a:cubicBezTo>
                    <a:pt x="6219" y="4899"/>
                    <a:pt x="5921" y="4622"/>
                    <a:pt x="4409" y="3046"/>
                  </a:cubicBezTo>
                  <a:cubicBezTo>
                    <a:pt x="4388" y="3024"/>
                    <a:pt x="4366" y="3003"/>
                    <a:pt x="4366" y="2982"/>
                  </a:cubicBezTo>
                  <a:cubicBezTo>
                    <a:pt x="4281" y="2918"/>
                    <a:pt x="4196" y="2833"/>
                    <a:pt x="4132" y="2748"/>
                  </a:cubicBezTo>
                  <a:lnTo>
                    <a:pt x="4068" y="2705"/>
                  </a:lnTo>
                  <a:cubicBezTo>
                    <a:pt x="1470" y="0"/>
                    <a:pt x="1662" y="171"/>
                    <a:pt x="1534" y="85"/>
                  </a:cubicBezTo>
                  <a:cubicBezTo>
                    <a:pt x="1505" y="63"/>
                    <a:pt x="1480" y="52"/>
                    <a:pt x="1458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809148" y="3788246"/>
              <a:ext cx="234896" cy="151437"/>
            </a:xfrm>
            <a:custGeom>
              <a:rect b="b" l="l" r="r" t="t"/>
              <a:pathLst>
                <a:path extrusionOk="0" h="4030" w="6284">
                  <a:moveTo>
                    <a:pt x="4388" y="1"/>
                  </a:moveTo>
                  <a:cubicBezTo>
                    <a:pt x="4367" y="65"/>
                    <a:pt x="4345" y="129"/>
                    <a:pt x="4324" y="214"/>
                  </a:cubicBezTo>
                  <a:cubicBezTo>
                    <a:pt x="4175" y="746"/>
                    <a:pt x="4345" y="1342"/>
                    <a:pt x="4132" y="1854"/>
                  </a:cubicBezTo>
                  <a:cubicBezTo>
                    <a:pt x="3621" y="3238"/>
                    <a:pt x="2003" y="2727"/>
                    <a:pt x="938" y="3153"/>
                  </a:cubicBezTo>
                  <a:cubicBezTo>
                    <a:pt x="618" y="3259"/>
                    <a:pt x="256" y="3536"/>
                    <a:pt x="1" y="3856"/>
                  </a:cubicBezTo>
                  <a:lnTo>
                    <a:pt x="22" y="3856"/>
                  </a:lnTo>
                  <a:cubicBezTo>
                    <a:pt x="86" y="3898"/>
                    <a:pt x="150" y="3898"/>
                    <a:pt x="214" y="3919"/>
                  </a:cubicBezTo>
                  <a:cubicBezTo>
                    <a:pt x="687" y="3989"/>
                    <a:pt x="1147" y="4029"/>
                    <a:pt x="1598" y="4029"/>
                  </a:cubicBezTo>
                  <a:cubicBezTo>
                    <a:pt x="2526" y="4029"/>
                    <a:pt x="3414" y="3860"/>
                    <a:pt x="4303" y="3430"/>
                  </a:cubicBezTo>
                  <a:cubicBezTo>
                    <a:pt x="5006" y="3089"/>
                    <a:pt x="5645" y="2663"/>
                    <a:pt x="6220" y="2109"/>
                  </a:cubicBezTo>
                  <a:cubicBezTo>
                    <a:pt x="6241" y="2067"/>
                    <a:pt x="6284" y="2045"/>
                    <a:pt x="6284" y="2024"/>
                  </a:cubicBezTo>
                  <a:cubicBezTo>
                    <a:pt x="6198" y="1854"/>
                    <a:pt x="5900" y="1577"/>
                    <a:pt x="43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830640" y="3673829"/>
              <a:ext cx="131391" cy="142156"/>
            </a:xfrm>
            <a:custGeom>
              <a:rect b="b" l="l" r="r" t="t"/>
              <a:pathLst>
                <a:path extrusionOk="0" h="3783" w="3515">
                  <a:moveTo>
                    <a:pt x="849" y="52"/>
                  </a:moveTo>
                  <a:cubicBezTo>
                    <a:pt x="737" y="52"/>
                    <a:pt x="703" y="401"/>
                    <a:pt x="576" y="980"/>
                  </a:cubicBezTo>
                  <a:cubicBezTo>
                    <a:pt x="299" y="2364"/>
                    <a:pt x="129" y="3152"/>
                    <a:pt x="1" y="3770"/>
                  </a:cubicBezTo>
                  <a:cubicBezTo>
                    <a:pt x="112" y="3778"/>
                    <a:pt x="224" y="3782"/>
                    <a:pt x="335" y="3782"/>
                  </a:cubicBezTo>
                  <a:cubicBezTo>
                    <a:pt x="1634" y="3782"/>
                    <a:pt x="2927" y="3238"/>
                    <a:pt x="3515" y="2748"/>
                  </a:cubicBezTo>
                  <a:cubicBezTo>
                    <a:pt x="3515" y="2748"/>
                    <a:pt x="3494" y="2726"/>
                    <a:pt x="3472" y="2705"/>
                  </a:cubicBezTo>
                  <a:cubicBezTo>
                    <a:pt x="874" y="0"/>
                    <a:pt x="1044" y="171"/>
                    <a:pt x="917" y="85"/>
                  </a:cubicBezTo>
                  <a:cubicBezTo>
                    <a:pt x="891" y="63"/>
                    <a:pt x="869" y="52"/>
                    <a:pt x="84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877025" y="3567941"/>
              <a:ext cx="527656" cy="358114"/>
            </a:xfrm>
            <a:custGeom>
              <a:rect b="b" l="l" r="r" t="t"/>
              <a:pathLst>
                <a:path extrusionOk="0" h="9530" w="14116">
                  <a:moveTo>
                    <a:pt x="9340" y="2480"/>
                  </a:moveTo>
                  <a:cubicBezTo>
                    <a:pt x="9428" y="2480"/>
                    <a:pt x="9522" y="2493"/>
                    <a:pt x="9622" y="2520"/>
                  </a:cubicBezTo>
                  <a:cubicBezTo>
                    <a:pt x="9984" y="2648"/>
                    <a:pt x="10154" y="3031"/>
                    <a:pt x="10175" y="3393"/>
                  </a:cubicBezTo>
                  <a:cubicBezTo>
                    <a:pt x="10239" y="4352"/>
                    <a:pt x="9302" y="5225"/>
                    <a:pt x="8258" y="5353"/>
                  </a:cubicBezTo>
                  <a:cubicBezTo>
                    <a:pt x="8102" y="4196"/>
                    <a:pt x="8324" y="2480"/>
                    <a:pt x="9340" y="2480"/>
                  </a:cubicBezTo>
                  <a:close/>
                  <a:moveTo>
                    <a:pt x="2601" y="0"/>
                  </a:moveTo>
                  <a:cubicBezTo>
                    <a:pt x="2219" y="0"/>
                    <a:pt x="1821" y="83"/>
                    <a:pt x="1443" y="262"/>
                  </a:cubicBezTo>
                  <a:cubicBezTo>
                    <a:pt x="1" y="938"/>
                    <a:pt x="124" y="2302"/>
                    <a:pt x="282" y="2302"/>
                  </a:cubicBezTo>
                  <a:cubicBezTo>
                    <a:pt x="308" y="2302"/>
                    <a:pt x="336" y="2264"/>
                    <a:pt x="357" y="2179"/>
                  </a:cubicBezTo>
                  <a:cubicBezTo>
                    <a:pt x="357" y="2158"/>
                    <a:pt x="442" y="1817"/>
                    <a:pt x="442" y="1796"/>
                  </a:cubicBezTo>
                  <a:cubicBezTo>
                    <a:pt x="627" y="958"/>
                    <a:pt x="1536" y="357"/>
                    <a:pt x="2507" y="357"/>
                  </a:cubicBezTo>
                  <a:cubicBezTo>
                    <a:pt x="2770" y="357"/>
                    <a:pt x="3037" y="401"/>
                    <a:pt x="3296" y="497"/>
                  </a:cubicBezTo>
                  <a:cubicBezTo>
                    <a:pt x="5043" y="1242"/>
                    <a:pt x="4297" y="3798"/>
                    <a:pt x="6044" y="5204"/>
                  </a:cubicBezTo>
                  <a:cubicBezTo>
                    <a:pt x="6555" y="5608"/>
                    <a:pt x="7194" y="5885"/>
                    <a:pt x="7854" y="5928"/>
                  </a:cubicBezTo>
                  <a:cubicBezTo>
                    <a:pt x="8399" y="8467"/>
                    <a:pt x="10011" y="9530"/>
                    <a:pt x="11431" y="9530"/>
                  </a:cubicBezTo>
                  <a:cubicBezTo>
                    <a:pt x="12453" y="9530"/>
                    <a:pt x="13376" y="8980"/>
                    <a:pt x="13732" y="8036"/>
                  </a:cubicBezTo>
                  <a:cubicBezTo>
                    <a:pt x="13902" y="7631"/>
                    <a:pt x="13881" y="6822"/>
                    <a:pt x="13732" y="6588"/>
                  </a:cubicBezTo>
                  <a:cubicBezTo>
                    <a:pt x="13679" y="6499"/>
                    <a:pt x="13640" y="6455"/>
                    <a:pt x="13617" y="6455"/>
                  </a:cubicBezTo>
                  <a:cubicBezTo>
                    <a:pt x="13612" y="6455"/>
                    <a:pt x="13608" y="6457"/>
                    <a:pt x="13604" y="6460"/>
                  </a:cubicBezTo>
                  <a:cubicBezTo>
                    <a:pt x="13455" y="6524"/>
                    <a:pt x="14115" y="7695"/>
                    <a:pt x="12795" y="8782"/>
                  </a:cubicBezTo>
                  <a:cubicBezTo>
                    <a:pt x="12344" y="9046"/>
                    <a:pt x="11893" y="9168"/>
                    <a:pt x="11460" y="9168"/>
                  </a:cubicBezTo>
                  <a:cubicBezTo>
                    <a:pt x="10010" y="9168"/>
                    <a:pt x="8759" y="7808"/>
                    <a:pt x="8365" y="5906"/>
                  </a:cubicBezTo>
                  <a:cubicBezTo>
                    <a:pt x="9749" y="5736"/>
                    <a:pt x="10836" y="4543"/>
                    <a:pt x="10750" y="3351"/>
                  </a:cubicBezTo>
                  <a:cubicBezTo>
                    <a:pt x="10671" y="2372"/>
                    <a:pt x="10017" y="1911"/>
                    <a:pt x="9344" y="1911"/>
                  </a:cubicBezTo>
                  <a:cubicBezTo>
                    <a:pt x="8933" y="1911"/>
                    <a:pt x="8515" y="2083"/>
                    <a:pt x="8216" y="2414"/>
                  </a:cubicBezTo>
                  <a:cubicBezTo>
                    <a:pt x="7556" y="3138"/>
                    <a:pt x="7598" y="4394"/>
                    <a:pt x="7747" y="5353"/>
                  </a:cubicBezTo>
                  <a:cubicBezTo>
                    <a:pt x="6917" y="5267"/>
                    <a:pt x="6171" y="4778"/>
                    <a:pt x="5788" y="4181"/>
                  </a:cubicBezTo>
                  <a:cubicBezTo>
                    <a:pt x="5064" y="3052"/>
                    <a:pt x="5106" y="1221"/>
                    <a:pt x="3892" y="369"/>
                  </a:cubicBezTo>
                  <a:cubicBezTo>
                    <a:pt x="3537" y="132"/>
                    <a:pt x="3081" y="0"/>
                    <a:pt x="26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5859308" y="3716740"/>
              <a:ext cx="19924" cy="75869"/>
            </a:xfrm>
            <a:custGeom>
              <a:rect b="b" l="l" r="r" t="t"/>
              <a:pathLst>
                <a:path extrusionOk="0" h="2019" w="533">
                  <a:moveTo>
                    <a:pt x="400" y="0"/>
                  </a:moveTo>
                  <a:cubicBezTo>
                    <a:pt x="355" y="0"/>
                    <a:pt x="315" y="24"/>
                    <a:pt x="299" y="72"/>
                  </a:cubicBezTo>
                  <a:cubicBezTo>
                    <a:pt x="235" y="221"/>
                    <a:pt x="192" y="370"/>
                    <a:pt x="171" y="519"/>
                  </a:cubicBezTo>
                  <a:cubicBezTo>
                    <a:pt x="128" y="668"/>
                    <a:pt x="107" y="818"/>
                    <a:pt x="64" y="967"/>
                  </a:cubicBezTo>
                  <a:cubicBezTo>
                    <a:pt x="43" y="1137"/>
                    <a:pt x="22" y="1286"/>
                    <a:pt x="22" y="1435"/>
                  </a:cubicBezTo>
                  <a:cubicBezTo>
                    <a:pt x="22" y="1584"/>
                    <a:pt x="0" y="1755"/>
                    <a:pt x="22" y="1904"/>
                  </a:cubicBezTo>
                  <a:cubicBezTo>
                    <a:pt x="22" y="1946"/>
                    <a:pt x="43" y="1989"/>
                    <a:pt x="86" y="2010"/>
                  </a:cubicBezTo>
                  <a:cubicBezTo>
                    <a:pt x="102" y="2016"/>
                    <a:pt x="118" y="2018"/>
                    <a:pt x="133" y="2018"/>
                  </a:cubicBezTo>
                  <a:cubicBezTo>
                    <a:pt x="179" y="2018"/>
                    <a:pt x="219" y="1994"/>
                    <a:pt x="235" y="1946"/>
                  </a:cubicBezTo>
                  <a:cubicBezTo>
                    <a:pt x="299" y="1797"/>
                    <a:pt x="341" y="1648"/>
                    <a:pt x="384" y="1499"/>
                  </a:cubicBezTo>
                  <a:cubicBezTo>
                    <a:pt x="405" y="1350"/>
                    <a:pt x="448" y="1180"/>
                    <a:pt x="469" y="1031"/>
                  </a:cubicBezTo>
                  <a:cubicBezTo>
                    <a:pt x="490" y="881"/>
                    <a:pt x="512" y="732"/>
                    <a:pt x="512" y="562"/>
                  </a:cubicBezTo>
                  <a:cubicBezTo>
                    <a:pt x="533" y="413"/>
                    <a:pt x="533" y="264"/>
                    <a:pt x="512" y="93"/>
                  </a:cubicBezTo>
                  <a:cubicBezTo>
                    <a:pt x="512" y="72"/>
                    <a:pt x="490" y="30"/>
                    <a:pt x="448" y="8"/>
                  </a:cubicBezTo>
                  <a:cubicBezTo>
                    <a:pt x="432" y="3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5932530" y="4216230"/>
              <a:ext cx="52182" cy="38517"/>
            </a:xfrm>
            <a:custGeom>
              <a:rect b="b" l="l" r="r" t="t"/>
              <a:pathLst>
                <a:path extrusionOk="0" h="1025" w="1396">
                  <a:moveTo>
                    <a:pt x="859" y="1"/>
                  </a:moveTo>
                  <a:cubicBezTo>
                    <a:pt x="537" y="1"/>
                    <a:pt x="166" y="178"/>
                    <a:pt x="65" y="516"/>
                  </a:cubicBezTo>
                  <a:cubicBezTo>
                    <a:pt x="1" y="729"/>
                    <a:pt x="129" y="963"/>
                    <a:pt x="427" y="1006"/>
                  </a:cubicBezTo>
                  <a:cubicBezTo>
                    <a:pt x="486" y="1019"/>
                    <a:pt x="546" y="1025"/>
                    <a:pt x="604" y="1025"/>
                  </a:cubicBezTo>
                  <a:cubicBezTo>
                    <a:pt x="1024" y="1025"/>
                    <a:pt x="1385" y="711"/>
                    <a:pt x="1385" y="431"/>
                  </a:cubicBezTo>
                  <a:cubicBezTo>
                    <a:pt x="1395" y="140"/>
                    <a:pt x="1146" y="1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6044961" y="4181886"/>
              <a:ext cx="59584" cy="38254"/>
            </a:xfrm>
            <a:custGeom>
              <a:rect b="b" l="l" r="r" t="t"/>
              <a:pathLst>
                <a:path extrusionOk="0" h="1018" w="1594">
                  <a:moveTo>
                    <a:pt x="978" y="1"/>
                  </a:moveTo>
                  <a:cubicBezTo>
                    <a:pt x="498" y="1"/>
                    <a:pt x="1" y="413"/>
                    <a:pt x="273" y="812"/>
                  </a:cubicBezTo>
                  <a:cubicBezTo>
                    <a:pt x="359" y="943"/>
                    <a:pt x="557" y="1018"/>
                    <a:pt x="774" y="1018"/>
                  </a:cubicBezTo>
                  <a:cubicBezTo>
                    <a:pt x="984" y="1018"/>
                    <a:pt x="1213" y="948"/>
                    <a:pt x="1380" y="791"/>
                  </a:cubicBezTo>
                  <a:cubicBezTo>
                    <a:pt x="1593" y="578"/>
                    <a:pt x="1593" y="301"/>
                    <a:pt x="1423" y="152"/>
                  </a:cubicBezTo>
                  <a:cubicBezTo>
                    <a:pt x="1295" y="46"/>
                    <a:pt x="1138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5978878" y="4170726"/>
              <a:ext cx="61976" cy="46859"/>
            </a:xfrm>
            <a:custGeom>
              <a:rect b="b" l="l" r="r" t="t"/>
              <a:pathLst>
                <a:path extrusionOk="0" h="1247" w="1658">
                  <a:moveTo>
                    <a:pt x="1409" y="0"/>
                  </a:moveTo>
                  <a:cubicBezTo>
                    <a:pt x="1318" y="0"/>
                    <a:pt x="1227" y="77"/>
                    <a:pt x="1253" y="194"/>
                  </a:cubicBezTo>
                  <a:cubicBezTo>
                    <a:pt x="1376" y="598"/>
                    <a:pt x="1135" y="945"/>
                    <a:pt x="844" y="945"/>
                  </a:cubicBezTo>
                  <a:cubicBezTo>
                    <a:pt x="783" y="945"/>
                    <a:pt x="719" y="930"/>
                    <a:pt x="656" y="896"/>
                  </a:cubicBezTo>
                  <a:cubicBezTo>
                    <a:pt x="486" y="811"/>
                    <a:pt x="358" y="641"/>
                    <a:pt x="316" y="471"/>
                  </a:cubicBezTo>
                  <a:cubicBezTo>
                    <a:pt x="298" y="393"/>
                    <a:pt x="240" y="361"/>
                    <a:pt x="180" y="361"/>
                  </a:cubicBezTo>
                  <a:cubicBezTo>
                    <a:pt x="92" y="361"/>
                    <a:pt x="1" y="433"/>
                    <a:pt x="39" y="534"/>
                  </a:cubicBezTo>
                  <a:cubicBezTo>
                    <a:pt x="125" y="933"/>
                    <a:pt x="466" y="1247"/>
                    <a:pt x="842" y="1247"/>
                  </a:cubicBezTo>
                  <a:cubicBezTo>
                    <a:pt x="928" y="1247"/>
                    <a:pt x="1016" y="1230"/>
                    <a:pt x="1104" y="1195"/>
                  </a:cubicBezTo>
                  <a:cubicBezTo>
                    <a:pt x="1551" y="1024"/>
                    <a:pt x="1657" y="492"/>
                    <a:pt x="1551" y="108"/>
                  </a:cubicBezTo>
                  <a:cubicBezTo>
                    <a:pt x="1526" y="33"/>
                    <a:pt x="146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931746" y="4179706"/>
              <a:ext cx="41342" cy="31753"/>
            </a:xfrm>
            <a:custGeom>
              <a:rect b="b" l="l" r="r" t="t"/>
              <a:pathLst>
                <a:path extrusionOk="0" h="845" w="1106">
                  <a:moveTo>
                    <a:pt x="496" y="1"/>
                  </a:moveTo>
                  <a:cubicBezTo>
                    <a:pt x="454" y="1"/>
                    <a:pt x="410" y="6"/>
                    <a:pt x="363" y="19"/>
                  </a:cubicBezTo>
                  <a:cubicBezTo>
                    <a:pt x="150" y="61"/>
                    <a:pt x="1" y="338"/>
                    <a:pt x="86" y="530"/>
                  </a:cubicBezTo>
                  <a:cubicBezTo>
                    <a:pt x="121" y="723"/>
                    <a:pt x="302" y="844"/>
                    <a:pt x="484" y="844"/>
                  </a:cubicBezTo>
                  <a:cubicBezTo>
                    <a:pt x="522" y="844"/>
                    <a:pt x="560" y="839"/>
                    <a:pt x="597" y="828"/>
                  </a:cubicBezTo>
                  <a:cubicBezTo>
                    <a:pt x="1105" y="711"/>
                    <a:pt x="967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046382" y="4146152"/>
              <a:ext cx="35847" cy="32429"/>
            </a:xfrm>
            <a:custGeom>
              <a:rect b="b" l="l" r="r" t="t"/>
              <a:pathLst>
                <a:path extrusionOk="0" h="863" w="959">
                  <a:moveTo>
                    <a:pt x="475" y="1"/>
                  </a:moveTo>
                  <a:cubicBezTo>
                    <a:pt x="438" y="1"/>
                    <a:pt x="400" y="6"/>
                    <a:pt x="362" y="17"/>
                  </a:cubicBezTo>
                  <a:cubicBezTo>
                    <a:pt x="128" y="81"/>
                    <a:pt x="0" y="315"/>
                    <a:pt x="64" y="571"/>
                  </a:cubicBezTo>
                  <a:cubicBezTo>
                    <a:pt x="118" y="732"/>
                    <a:pt x="307" y="863"/>
                    <a:pt x="492" y="863"/>
                  </a:cubicBezTo>
                  <a:cubicBezTo>
                    <a:pt x="527" y="863"/>
                    <a:pt x="563" y="858"/>
                    <a:pt x="597" y="848"/>
                  </a:cubicBezTo>
                  <a:cubicBezTo>
                    <a:pt x="788" y="805"/>
                    <a:pt x="959" y="528"/>
                    <a:pt x="895" y="294"/>
                  </a:cubicBezTo>
                  <a:cubicBezTo>
                    <a:pt x="825" y="118"/>
                    <a:pt x="653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5801187" y="3670146"/>
              <a:ext cx="426767" cy="887280"/>
            </a:xfrm>
            <a:custGeom>
              <a:rect b="b" l="l" r="r" t="t"/>
              <a:pathLst>
                <a:path extrusionOk="0" h="23612" w="11417">
                  <a:moveTo>
                    <a:pt x="1683" y="354"/>
                  </a:moveTo>
                  <a:cubicBezTo>
                    <a:pt x="1768" y="439"/>
                    <a:pt x="6049" y="4826"/>
                    <a:pt x="6305" y="5167"/>
                  </a:cubicBezTo>
                  <a:cubicBezTo>
                    <a:pt x="6262" y="5210"/>
                    <a:pt x="6156" y="5295"/>
                    <a:pt x="6049" y="5401"/>
                  </a:cubicBezTo>
                  <a:cubicBezTo>
                    <a:pt x="4643" y="6559"/>
                    <a:pt x="3302" y="7023"/>
                    <a:pt x="1795" y="7023"/>
                  </a:cubicBezTo>
                  <a:cubicBezTo>
                    <a:pt x="1361" y="7023"/>
                    <a:pt x="914" y="6985"/>
                    <a:pt x="448" y="6913"/>
                  </a:cubicBezTo>
                  <a:cubicBezTo>
                    <a:pt x="427" y="6913"/>
                    <a:pt x="384" y="6892"/>
                    <a:pt x="363" y="6892"/>
                  </a:cubicBezTo>
                  <a:cubicBezTo>
                    <a:pt x="491" y="6019"/>
                    <a:pt x="1641" y="418"/>
                    <a:pt x="1683" y="354"/>
                  </a:cubicBezTo>
                  <a:close/>
                  <a:moveTo>
                    <a:pt x="6433" y="5465"/>
                  </a:moveTo>
                  <a:cubicBezTo>
                    <a:pt x="10820" y="20799"/>
                    <a:pt x="11139" y="21076"/>
                    <a:pt x="11012" y="21311"/>
                  </a:cubicBezTo>
                  <a:cubicBezTo>
                    <a:pt x="10268" y="22623"/>
                    <a:pt x="7848" y="23306"/>
                    <a:pt x="6293" y="23306"/>
                  </a:cubicBezTo>
                  <a:cubicBezTo>
                    <a:pt x="5576" y="23306"/>
                    <a:pt x="5043" y="23161"/>
                    <a:pt x="4942" y="22865"/>
                  </a:cubicBezTo>
                  <a:cubicBezTo>
                    <a:pt x="4622" y="21950"/>
                    <a:pt x="2429" y="14282"/>
                    <a:pt x="2152" y="13388"/>
                  </a:cubicBezTo>
                  <a:lnTo>
                    <a:pt x="2131" y="13303"/>
                  </a:lnTo>
                  <a:cubicBezTo>
                    <a:pt x="1215" y="10108"/>
                    <a:pt x="597" y="7893"/>
                    <a:pt x="405" y="7212"/>
                  </a:cubicBezTo>
                  <a:lnTo>
                    <a:pt x="405" y="7212"/>
                  </a:lnTo>
                  <a:cubicBezTo>
                    <a:pt x="688" y="7227"/>
                    <a:pt x="1205" y="7319"/>
                    <a:pt x="1872" y="7319"/>
                  </a:cubicBezTo>
                  <a:cubicBezTo>
                    <a:pt x="3069" y="7319"/>
                    <a:pt x="4751" y="7024"/>
                    <a:pt x="6433" y="5465"/>
                  </a:cubicBezTo>
                  <a:close/>
                  <a:moveTo>
                    <a:pt x="1640" y="0"/>
                  </a:moveTo>
                  <a:cubicBezTo>
                    <a:pt x="1614" y="0"/>
                    <a:pt x="1592" y="5"/>
                    <a:pt x="1577" y="13"/>
                  </a:cubicBezTo>
                  <a:cubicBezTo>
                    <a:pt x="1406" y="77"/>
                    <a:pt x="1364" y="269"/>
                    <a:pt x="1279" y="716"/>
                  </a:cubicBezTo>
                  <a:cubicBezTo>
                    <a:pt x="1236" y="971"/>
                    <a:pt x="1" y="6913"/>
                    <a:pt x="43" y="7020"/>
                  </a:cubicBezTo>
                  <a:cubicBezTo>
                    <a:pt x="43" y="7041"/>
                    <a:pt x="65" y="7169"/>
                    <a:pt x="1854" y="13388"/>
                  </a:cubicBezTo>
                  <a:lnTo>
                    <a:pt x="1875" y="13452"/>
                  </a:lnTo>
                  <a:cubicBezTo>
                    <a:pt x="2131" y="14389"/>
                    <a:pt x="4324" y="22035"/>
                    <a:pt x="4665" y="22972"/>
                  </a:cubicBezTo>
                  <a:cubicBezTo>
                    <a:pt x="4813" y="23410"/>
                    <a:pt x="5464" y="23612"/>
                    <a:pt x="6310" y="23612"/>
                  </a:cubicBezTo>
                  <a:cubicBezTo>
                    <a:pt x="8011" y="23612"/>
                    <a:pt x="10499" y="22797"/>
                    <a:pt x="11267" y="21460"/>
                  </a:cubicBezTo>
                  <a:cubicBezTo>
                    <a:pt x="11395" y="21247"/>
                    <a:pt x="11416" y="21332"/>
                    <a:pt x="10713" y="18989"/>
                  </a:cubicBezTo>
                  <a:cubicBezTo>
                    <a:pt x="7838" y="9384"/>
                    <a:pt x="6731" y="5273"/>
                    <a:pt x="6646" y="5103"/>
                  </a:cubicBezTo>
                  <a:cubicBezTo>
                    <a:pt x="5943" y="4230"/>
                    <a:pt x="1811" y="77"/>
                    <a:pt x="1811" y="56"/>
                  </a:cubicBezTo>
                  <a:cubicBezTo>
                    <a:pt x="1744" y="15"/>
                    <a:pt x="1685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344092" y="3733761"/>
              <a:ext cx="419591" cy="781199"/>
            </a:xfrm>
            <a:custGeom>
              <a:rect b="b" l="l" r="r" t="t"/>
              <a:pathLst>
                <a:path extrusionOk="0" h="20789" w="11225">
                  <a:moveTo>
                    <a:pt x="6153" y="0"/>
                  </a:moveTo>
                  <a:cubicBezTo>
                    <a:pt x="5740" y="0"/>
                    <a:pt x="5368" y="61"/>
                    <a:pt x="5070" y="194"/>
                  </a:cubicBezTo>
                  <a:cubicBezTo>
                    <a:pt x="4942" y="258"/>
                    <a:pt x="4814" y="556"/>
                    <a:pt x="4771" y="663"/>
                  </a:cubicBezTo>
                  <a:cubicBezTo>
                    <a:pt x="4686" y="897"/>
                    <a:pt x="4558" y="1238"/>
                    <a:pt x="4409" y="1685"/>
                  </a:cubicBezTo>
                  <a:cubicBezTo>
                    <a:pt x="4388" y="1728"/>
                    <a:pt x="4388" y="1770"/>
                    <a:pt x="4367" y="1792"/>
                  </a:cubicBezTo>
                  <a:cubicBezTo>
                    <a:pt x="4196" y="2281"/>
                    <a:pt x="3983" y="2899"/>
                    <a:pt x="3707" y="3666"/>
                  </a:cubicBezTo>
                  <a:cubicBezTo>
                    <a:pt x="3685" y="3730"/>
                    <a:pt x="3643" y="3815"/>
                    <a:pt x="3621" y="3900"/>
                  </a:cubicBezTo>
                  <a:cubicBezTo>
                    <a:pt x="2918" y="5859"/>
                    <a:pt x="1854" y="8798"/>
                    <a:pt x="256" y="13207"/>
                  </a:cubicBezTo>
                  <a:cubicBezTo>
                    <a:pt x="192" y="13356"/>
                    <a:pt x="150" y="13505"/>
                    <a:pt x="86" y="13676"/>
                  </a:cubicBezTo>
                  <a:cubicBezTo>
                    <a:pt x="65" y="13718"/>
                    <a:pt x="43" y="13761"/>
                    <a:pt x="43" y="13825"/>
                  </a:cubicBezTo>
                  <a:cubicBezTo>
                    <a:pt x="1" y="14016"/>
                    <a:pt x="86" y="14464"/>
                    <a:pt x="448" y="17062"/>
                  </a:cubicBezTo>
                  <a:cubicBezTo>
                    <a:pt x="959" y="20789"/>
                    <a:pt x="917" y="20533"/>
                    <a:pt x="959" y="20682"/>
                  </a:cubicBezTo>
                  <a:cubicBezTo>
                    <a:pt x="974" y="20732"/>
                    <a:pt x="998" y="20755"/>
                    <a:pt x="1033" y="20755"/>
                  </a:cubicBezTo>
                  <a:cubicBezTo>
                    <a:pt x="1148" y="20755"/>
                    <a:pt x="1377" y="20509"/>
                    <a:pt x="1768" y="20150"/>
                  </a:cubicBezTo>
                  <a:cubicBezTo>
                    <a:pt x="6454" y="15912"/>
                    <a:pt x="6134" y="16189"/>
                    <a:pt x="6198" y="16061"/>
                  </a:cubicBezTo>
                  <a:cubicBezTo>
                    <a:pt x="6326" y="15890"/>
                    <a:pt x="6113" y="16444"/>
                    <a:pt x="9223" y="7883"/>
                  </a:cubicBezTo>
                  <a:cubicBezTo>
                    <a:pt x="10756" y="3708"/>
                    <a:pt x="10628" y="4028"/>
                    <a:pt x="10926" y="3197"/>
                  </a:cubicBezTo>
                  <a:cubicBezTo>
                    <a:pt x="11225" y="2409"/>
                    <a:pt x="11161" y="2516"/>
                    <a:pt x="11161" y="2473"/>
                  </a:cubicBezTo>
                  <a:cubicBezTo>
                    <a:pt x="10622" y="1187"/>
                    <a:pt x="7985" y="0"/>
                    <a:pt x="6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517074" y="3766152"/>
              <a:ext cx="71807" cy="170715"/>
            </a:xfrm>
            <a:custGeom>
              <a:rect b="b" l="l" r="r" t="t"/>
              <a:pathLst>
                <a:path extrusionOk="0" h="4543" w="1921">
                  <a:moveTo>
                    <a:pt x="1711" y="0"/>
                  </a:moveTo>
                  <a:cubicBezTo>
                    <a:pt x="1676" y="0"/>
                    <a:pt x="1646" y="11"/>
                    <a:pt x="1634" y="35"/>
                  </a:cubicBezTo>
                  <a:cubicBezTo>
                    <a:pt x="1017" y="1185"/>
                    <a:pt x="314" y="3187"/>
                    <a:pt x="16" y="4422"/>
                  </a:cubicBezTo>
                  <a:cubicBezTo>
                    <a:pt x="1" y="4483"/>
                    <a:pt x="113" y="4543"/>
                    <a:pt x="196" y="4543"/>
                  </a:cubicBezTo>
                  <a:cubicBezTo>
                    <a:pt x="230" y="4543"/>
                    <a:pt x="259" y="4532"/>
                    <a:pt x="271" y="4507"/>
                  </a:cubicBezTo>
                  <a:cubicBezTo>
                    <a:pt x="846" y="3400"/>
                    <a:pt x="1592" y="1270"/>
                    <a:pt x="1890" y="141"/>
                  </a:cubicBezTo>
                  <a:cubicBezTo>
                    <a:pt x="1920" y="65"/>
                    <a:pt x="1799" y="0"/>
                    <a:pt x="17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38887" y="3810152"/>
              <a:ext cx="70424" cy="171541"/>
            </a:xfrm>
            <a:custGeom>
              <a:rect b="b" l="l" r="r" t="t"/>
              <a:pathLst>
                <a:path extrusionOk="0" h="4565" w="1884">
                  <a:moveTo>
                    <a:pt x="1685" y="1"/>
                  </a:moveTo>
                  <a:cubicBezTo>
                    <a:pt x="1652" y="1"/>
                    <a:pt x="1625" y="11"/>
                    <a:pt x="1612" y="35"/>
                  </a:cubicBezTo>
                  <a:cubicBezTo>
                    <a:pt x="1059" y="1143"/>
                    <a:pt x="292" y="3187"/>
                    <a:pt x="15" y="4444"/>
                  </a:cubicBezTo>
                  <a:cubicBezTo>
                    <a:pt x="0" y="4504"/>
                    <a:pt x="113" y="4564"/>
                    <a:pt x="195" y="4564"/>
                  </a:cubicBezTo>
                  <a:cubicBezTo>
                    <a:pt x="229" y="4564"/>
                    <a:pt x="258" y="4554"/>
                    <a:pt x="271" y="4529"/>
                  </a:cubicBezTo>
                  <a:cubicBezTo>
                    <a:pt x="846" y="3400"/>
                    <a:pt x="1591" y="1335"/>
                    <a:pt x="1868" y="142"/>
                  </a:cubicBezTo>
                  <a:cubicBezTo>
                    <a:pt x="1883" y="66"/>
                    <a:pt x="1768" y="1"/>
                    <a:pt x="168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535426" y="4104142"/>
              <a:ext cx="66125" cy="161358"/>
            </a:xfrm>
            <a:custGeom>
              <a:rect b="b" l="l" r="r" t="t"/>
              <a:pathLst>
                <a:path extrusionOk="0" h="4294" w="1769">
                  <a:moveTo>
                    <a:pt x="1582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88"/>
                    <a:pt x="14" y="4159"/>
                  </a:cubicBezTo>
                  <a:cubicBezTo>
                    <a:pt x="0" y="4231"/>
                    <a:pt x="93" y="4293"/>
                    <a:pt x="174" y="4293"/>
                  </a:cubicBezTo>
                  <a:cubicBezTo>
                    <a:pt x="213" y="4293"/>
                    <a:pt x="249" y="4279"/>
                    <a:pt x="270" y="4245"/>
                  </a:cubicBezTo>
                  <a:cubicBezTo>
                    <a:pt x="802" y="3201"/>
                    <a:pt x="1484" y="1284"/>
                    <a:pt x="1740" y="155"/>
                  </a:cubicBezTo>
                  <a:cubicBezTo>
                    <a:pt x="1769" y="68"/>
                    <a:pt x="1669" y="1"/>
                    <a:pt x="15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415221" y="4061720"/>
              <a:ext cx="66387" cy="159780"/>
            </a:xfrm>
            <a:custGeom>
              <a:rect b="b" l="l" r="r" t="t"/>
              <a:pathLst>
                <a:path extrusionOk="0" h="4252" w="1776">
                  <a:moveTo>
                    <a:pt x="1583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67"/>
                    <a:pt x="15" y="4117"/>
                  </a:cubicBezTo>
                  <a:cubicBezTo>
                    <a:pt x="0" y="4189"/>
                    <a:pt x="93" y="4251"/>
                    <a:pt x="174" y="4251"/>
                  </a:cubicBezTo>
                  <a:cubicBezTo>
                    <a:pt x="213" y="4251"/>
                    <a:pt x="249" y="4237"/>
                    <a:pt x="270" y="4202"/>
                  </a:cubicBezTo>
                  <a:cubicBezTo>
                    <a:pt x="803" y="3180"/>
                    <a:pt x="1505" y="1284"/>
                    <a:pt x="1761" y="156"/>
                  </a:cubicBezTo>
                  <a:cubicBezTo>
                    <a:pt x="1775" y="68"/>
                    <a:pt x="1671" y="1"/>
                    <a:pt x="158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6344092" y="4250123"/>
              <a:ext cx="231719" cy="264809"/>
            </a:xfrm>
            <a:custGeom>
              <a:rect b="b" l="l" r="r" t="t"/>
              <a:pathLst>
                <a:path extrusionOk="0" h="7047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384" y="2873"/>
                    <a:pt x="384" y="2894"/>
                    <a:pt x="384" y="2915"/>
                  </a:cubicBezTo>
                  <a:cubicBezTo>
                    <a:pt x="405" y="3022"/>
                    <a:pt x="427" y="3128"/>
                    <a:pt x="427" y="3256"/>
                  </a:cubicBezTo>
                  <a:cubicBezTo>
                    <a:pt x="427" y="3277"/>
                    <a:pt x="448" y="3299"/>
                    <a:pt x="448" y="3320"/>
                  </a:cubicBezTo>
                  <a:cubicBezTo>
                    <a:pt x="938" y="7047"/>
                    <a:pt x="895" y="6791"/>
                    <a:pt x="959" y="6940"/>
                  </a:cubicBezTo>
                  <a:cubicBezTo>
                    <a:pt x="975" y="6992"/>
                    <a:pt x="999" y="7016"/>
                    <a:pt x="1034" y="7016"/>
                  </a:cubicBezTo>
                  <a:cubicBezTo>
                    <a:pt x="1145" y="7016"/>
                    <a:pt x="1365" y="6779"/>
                    <a:pt x="1768" y="6408"/>
                  </a:cubicBezTo>
                  <a:cubicBezTo>
                    <a:pt x="2812" y="5471"/>
                    <a:pt x="3408" y="4938"/>
                    <a:pt x="3877" y="4513"/>
                  </a:cubicBezTo>
                  <a:cubicBezTo>
                    <a:pt x="3962" y="4427"/>
                    <a:pt x="4047" y="4342"/>
                    <a:pt x="4132" y="4278"/>
                  </a:cubicBezTo>
                  <a:cubicBezTo>
                    <a:pt x="4580" y="3874"/>
                    <a:pt x="4963" y="3512"/>
                    <a:pt x="5645" y="2894"/>
                  </a:cubicBezTo>
                  <a:cubicBezTo>
                    <a:pt x="5900" y="2660"/>
                    <a:pt x="6071" y="2532"/>
                    <a:pt x="6198" y="2340"/>
                  </a:cubicBezTo>
                  <a:cubicBezTo>
                    <a:pt x="6198" y="2319"/>
                    <a:pt x="6198" y="2319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6469866" y="4003215"/>
              <a:ext cx="60331" cy="38367"/>
            </a:xfrm>
            <a:custGeom>
              <a:rect b="b" l="l" r="r" t="t"/>
              <a:pathLst>
                <a:path extrusionOk="0" h="1021" w="1614">
                  <a:moveTo>
                    <a:pt x="621" y="0"/>
                  </a:moveTo>
                  <a:cubicBezTo>
                    <a:pt x="474" y="0"/>
                    <a:pt x="329" y="41"/>
                    <a:pt x="214" y="137"/>
                  </a:cubicBezTo>
                  <a:cubicBezTo>
                    <a:pt x="22" y="286"/>
                    <a:pt x="1" y="541"/>
                    <a:pt x="214" y="776"/>
                  </a:cubicBezTo>
                  <a:cubicBezTo>
                    <a:pt x="384" y="946"/>
                    <a:pt x="618" y="1020"/>
                    <a:pt x="831" y="1020"/>
                  </a:cubicBezTo>
                  <a:cubicBezTo>
                    <a:pt x="1044" y="1020"/>
                    <a:pt x="1236" y="946"/>
                    <a:pt x="1321" y="818"/>
                  </a:cubicBezTo>
                  <a:cubicBezTo>
                    <a:pt x="1614" y="428"/>
                    <a:pt x="1099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6589287" y="4041016"/>
              <a:ext cx="50986" cy="39043"/>
            </a:xfrm>
            <a:custGeom>
              <a:rect b="b" l="l" r="r" t="t"/>
              <a:pathLst>
                <a:path extrusionOk="0" h="1039" w="1364">
                  <a:moveTo>
                    <a:pt x="521" y="0"/>
                  </a:moveTo>
                  <a:cubicBezTo>
                    <a:pt x="242" y="0"/>
                    <a:pt x="0" y="137"/>
                    <a:pt x="0" y="430"/>
                  </a:cubicBezTo>
                  <a:cubicBezTo>
                    <a:pt x="0" y="699"/>
                    <a:pt x="383" y="1038"/>
                    <a:pt x="802" y="1038"/>
                  </a:cubicBezTo>
                  <a:cubicBezTo>
                    <a:pt x="847" y="1038"/>
                    <a:pt x="892" y="1034"/>
                    <a:pt x="937" y="1026"/>
                  </a:cubicBezTo>
                  <a:cubicBezTo>
                    <a:pt x="1236" y="983"/>
                    <a:pt x="1363" y="749"/>
                    <a:pt x="1321" y="536"/>
                  </a:cubicBezTo>
                  <a:cubicBezTo>
                    <a:pt x="1229" y="190"/>
                    <a:pt x="849" y="0"/>
                    <a:pt x="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53660" y="3733761"/>
              <a:ext cx="410021" cy="496286"/>
            </a:xfrm>
            <a:custGeom>
              <a:rect b="b" l="l" r="r" t="t"/>
              <a:pathLst>
                <a:path extrusionOk="0" h="13207" w="10969">
                  <a:moveTo>
                    <a:pt x="5897" y="0"/>
                  </a:moveTo>
                  <a:cubicBezTo>
                    <a:pt x="5484" y="0"/>
                    <a:pt x="5112" y="61"/>
                    <a:pt x="4814" y="194"/>
                  </a:cubicBezTo>
                  <a:cubicBezTo>
                    <a:pt x="4686" y="258"/>
                    <a:pt x="4558" y="556"/>
                    <a:pt x="4515" y="663"/>
                  </a:cubicBezTo>
                  <a:cubicBezTo>
                    <a:pt x="4430" y="897"/>
                    <a:pt x="4302" y="1238"/>
                    <a:pt x="4153" y="1685"/>
                  </a:cubicBezTo>
                  <a:cubicBezTo>
                    <a:pt x="4132" y="1728"/>
                    <a:pt x="4132" y="1770"/>
                    <a:pt x="4111" y="1792"/>
                  </a:cubicBezTo>
                  <a:cubicBezTo>
                    <a:pt x="3067" y="4752"/>
                    <a:pt x="1150" y="10034"/>
                    <a:pt x="0" y="13207"/>
                  </a:cubicBezTo>
                  <a:cubicBezTo>
                    <a:pt x="22" y="13186"/>
                    <a:pt x="64" y="13164"/>
                    <a:pt x="85" y="13164"/>
                  </a:cubicBezTo>
                  <a:cubicBezTo>
                    <a:pt x="3614" y="11400"/>
                    <a:pt x="1923" y="3607"/>
                    <a:pt x="6804" y="3607"/>
                  </a:cubicBezTo>
                  <a:cubicBezTo>
                    <a:pt x="6931" y="3607"/>
                    <a:pt x="7063" y="3612"/>
                    <a:pt x="7199" y="3623"/>
                  </a:cubicBezTo>
                  <a:cubicBezTo>
                    <a:pt x="7543" y="3655"/>
                    <a:pt x="8339" y="3786"/>
                    <a:pt x="9086" y="3786"/>
                  </a:cubicBezTo>
                  <a:cubicBezTo>
                    <a:pt x="9817" y="3786"/>
                    <a:pt x="10502" y="3661"/>
                    <a:pt x="10670" y="3197"/>
                  </a:cubicBezTo>
                  <a:cubicBezTo>
                    <a:pt x="10969" y="2409"/>
                    <a:pt x="10905" y="2516"/>
                    <a:pt x="10905" y="2473"/>
                  </a:cubicBezTo>
                  <a:cubicBezTo>
                    <a:pt x="10366" y="1187"/>
                    <a:pt x="7729" y="0"/>
                    <a:pt x="58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44092" y="4250123"/>
              <a:ext cx="231719" cy="106382"/>
            </a:xfrm>
            <a:custGeom>
              <a:rect b="b" l="l" r="r" t="t"/>
              <a:pathLst>
                <a:path extrusionOk="0" h="2831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448" y="2809"/>
                    <a:pt x="491" y="2766"/>
                    <a:pt x="554" y="2724"/>
                  </a:cubicBezTo>
                  <a:cubicBezTo>
                    <a:pt x="980" y="2383"/>
                    <a:pt x="1215" y="1808"/>
                    <a:pt x="1662" y="1488"/>
                  </a:cubicBezTo>
                  <a:cubicBezTo>
                    <a:pt x="1935" y="1309"/>
                    <a:pt x="2198" y="1237"/>
                    <a:pt x="2454" y="1237"/>
                  </a:cubicBezTo>
                  <a:cubicBezTo>
                    <a:pt x="3354" y="1237"/>
                    <a:pt x="4165" y="2125"/>
                    <a:pt x="5027" y="2340"/>
                  </a:cubicBezTo>
                  <a:cubicBezTo>
                    <a:pt x="5178" y="2380"/>
                    <a:pt x="5357" y="2402"/>
                    <a:pt x="5547" y="2402"/>
                  </a:cubicBezTo>
                  <a:cubicBezTo>
                    <a:pt x="5759" y="2402"/>
                    <a:pt x="5985" y="2375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60015" y="4372318"/>
              <a:ext cx="128998" cy="142607"/>
            </a:xfrm>
            <a:custGeom>
              <a:rect b="b" l="l" r="r" t="t"/>
              <a:pathLst>
                <a:path extrusionOk="0" h="3795" w="3451">
                  <a:moveTo>
                    <a:pt x="130" y="1"/>
                  </a:moveTo>
                  <a:cubicBezTo>
                    <a:pt x="85" y="1"/>
                    <a:pt x="42" y="2"/>
                    <a:pt x="1" y="4"/>
                  </a:cubicBezTo>
                  <a:cubicBezTo>
                    <a:pt x="22" y="25"/>
                    <a:pt x="22" y="47"/>
                    <a:pt x="22" y="68"/>
                  </a:cubicBezTo>
                  <a:cubicBezTo>
                    <a:pt x="512" y="3795"/>
                    <a:pt x="491" y="3539"/>
                    <a:pt x="533" y="3688"/>
                  </a:cubicBezTo>
                  <a:cubicBezTo>
                    <a:pt x="549" y="3740"/>
                    <a:pt x="573" y="3764"/>
                    <a:pt x="608" y="3764"/>
                  </a:cubicBezTo>
                  <a:cubicBezTo>
                    <a:pt x="719" y="3764"/>
                    <a:pt x="939" y="3527"/>
                    <a:pt x="1342" y="3156"/>
                  </a:cubicBezTo>
                  <a:cubicBezTo>
                    <a:pt x="2386" y="2219"/>
                    <a:pt x="2982" y="1686"/>
                    <a:pt x="3451" y="1261"/>
                  </a:cubicBezTo>
                  <a:cubicBezTo>
                    <a:pt x="2419" y="390"/>
                    <a:pt x="98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870447" y="4554108"/>
              <a:ext cx="517451" cy="165980"/>
            </a:xfrm>
            <a:custGeom>
              <a:rect b="b" l="l" r="r" t="t"/>
              <a:pathLst>
                <a:path extrusionOk="0" h="4417" w="13843">
                  <a:moveTo>
                    <a:pt x="13507" y="0"/>
                  </a:moveTo>
                  <a:cubicBezTo>
                    <a:pt x="13505" y="0"/>
                    <a:pt x="13504" y="0"/>
                    <a:pt x="13503" y="1"/>
                  </a:cubicBezTo>
                  <a:cubicBezTo>
                    <a:pt x="13461" y="1"/>
                    <a:pt x="13418" y="128"/>
                    <a:pt x="13376" y="384"/>
                  </a:cubicBezTo>
                  <a:cubicBezTo>
                    <a:pt x="13157" y="2209"/>
                    <a:pt x="11937" y="3063"/>
                    <a:pt x="10869" y="3063"/>
                  </a:cubicBezTo>
                  <a:cubicBezTo>
                    <a:pt x="10379" y="3063"/>
                    <a:pt x="9921" y="2883"/>
                    <a:pt x="9606" y="2535"/>
                  </a:cubicBezTo>
                  <a:cubicBezTo>
                    <a:pt x="9180" y="2088"/>
                    <a:pt x="9031" y="1023"/>
                    <a:pt x="7987" y="895"/>
                  </a:cubicBezTo>
                  <a:cubicBezTo>
                    <a:pt x="7929" y="889"/>
                    <a:pt x="7872" y="886"/>
                    <a:pt x="7817" y="886"/>
                  </a:cubicBezTo>
                  <a:cubicBezTo>
                    <a:pt x="6130" y="886"/>
                    <a:pt x="6037" y="3650"/>
                    <a:pt x="4345" y="3877"/>
                  </a:cubicBezTo>
                  <a:cubicBezTo>
                    <a:pt x="4270" y="3889"/>
                    <a:pt x="4202" y="3894"/>
                    <a:pt x="4140" y="3894"/>
                  </a:cubicBezTo>
                  <a:cubicBezTo>
                    <a:pt x="3869" y="3894"/>
                    <a:pt x="3709" y="3793"/>
                    <a:pt x="3536" y="3706"/>
                  </a:cubicBezTo>
                  <a:cubicBezTo>
                    <a:pt x="3174" y="3387"/>
                    <a:pt x="3195" y="3153"/>
                    <a:pt x="3004" y="2663"/>
                  </a:cubicBezTo>
                  <a:cubicBezTo>
                    <a:pt x="2801" y="2113"/>
                    <a:pt x="2362" y="1858"/>
                    <a:pt x="1915" y="1858"/>
                  </a:cubicBezTo>
                  <a:cubicBezTo>
                    <a:pt x="1704" y="1858"/>
                    <a:pt x="1491" y="1915"/>
                    <a:pt x="1300" y="2024"/>
                  </a:cubicBezTo>
                  <a:cubicBezTo>
                    <a:pt x="533" y="2450"/>
                    <a:pt x="1" y="3791"/>
                    <a:pt x="192" y="3877"/>
                  </a:cubicBezTo>
                  <a:cubicBezTo>
                    <a:pt x="199" y="3879"/>
                    <a:pt x="206" y="3881"/>
                    <a:pt x="213" y="3881"/>
                  </a:cubicBezTo>
                  <a:cubicBezTo>
                    <a:pt x="374" y="3881"/>
                    <a:pt x="513" y="3193"/>
                    <a:pt x="1023" y="2663"/>
                  </a:cubicBezTo>
                  <a:cubicBezTo>
                    <a:pt x="1310" y="2363"/>
                    <a:pt x="1619" y="2239"/>
                    <a:pt x="1885" y="2239"/>
                  </a:cubicBezTo>
                  <a:cubicBezTo>
                    <a:pt x="2074" y="2239"/>
                    <a:pt x="2241" y="2301"/>
                    <a:pt x="2365" y="2407"/>
                  </a:cubicBezTo>
                  <a:cubicBezTo>
                    <a:pt x="2599" y="2620"/>
                    <a:pt x="2620" y="3003"/>
                    <a:pt x="2769" y="3387"/>
                  </a:cubicBezTo>
                  <a:cubicBezTo>
                    <a:pt x="2981" y="4048"/>
                    <a:pt x="3551" y="4416"/>
                    <a:pt x="4200" y="4416"/>
                  </a:cubicBezTo>
                  <a:cubicBezTo>
                    <a:pt x="4660" y="4416"/>
                    <a:pt x="5160" y="4231"/>
                    <a:pt x="5602" y="3834"/>
                  </a:cubicBezTo>
                  <a:cubicBezTo>
                    <a:pt x="6262" y="3259"/>
                    <a:pt x="6624" y="2407"/>
                    <a:pt x="7029" y="1917"/>
                  </a:cubicBezTo>
                  <a:cubicBezTo>
                    <a:pt x="7360" y="1495"/>
                    <a:pt x="7649" y="1447"/>
                    <a:pt x="7797" y="1447"/>
                  </a:cubicBezTo>
                  <a:cubicBezTo>
                    <a:pt x="7842" y="1447"/>
                    <a:pt x="7874" y="1451"/>
                    <a:pt x="7890" y="1451"/>
                  </a:cubicBezTo>
                  <a:cubicBezTo>
                    <a:pt x="7896" y="1451"/>
                    <a:pt x="7900" y="1450"/>
                    <a:pt x="7902" y="1449"/>
                  </a:cubicBezTo>
                  <a:cubicBezTo>
                    <a:pt x="8882" y="1534"/>
                    <a:pt x="8647" y="3216"/>
                    <a:pt x="10415" y="3493"/>
                  </a:cubicBezTo>
                  <a:cubicBezTo>
                    <a:pt x="10540" y="3518"/>
                    <a:pt x="10665" y="3529"/>
                    <a:pt x="10789" y="3529"/>
                  </a:cubicBezTo>
                  <a:cubicBezTo>
                    <a:pt x="10878" y="3529"/>
                    <a:pt x="10966" y="3523"/>
                    <a:pt x="11054" y="3515"/>
                  </a:cubicBezTo>
                  <a:cubicBezTo>
                    <a:pt x="13538" y="3302"/>
                    <a:pt x="13842" y="0"/>
                    <a:pt x="1350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94252" y="4417221"/>
              <a:ext cx="55771" cy="56930"/>
            </a:xfrm>
            <a:custGeom>
              <a:rect b="b" l="l" r="r" t="t"/>
              <a:pathLst>
                <a:path extrusionOk="0" h="1515" w="1492">
                  <a:moveTo>
                    <a:pt x="1377" y="1"/>
                  </a:moveTo>
                  <a:cubicBezTo>
                    <a:pt x="1356" y="1"/>
                    <a:pt x="1336" y="8"/>
                    <a:pt x="1321" y="23"/>
                  </a:cubicBezTo>
                  <a:cubicBezTo>
                    <a:pt x="1172" y="108"/>
                    <a:pt x="1065" y="193"/>
                    <a:pt x="938" y="300"/>
                  </a:cubicBezTo>
                  <a:cubicBezTo>
                    <a:pt x="831" y="406"/>
                    <a:pt x="703" y="513"/>
                    <a:pt x="597" y="619"/>
                  </a:cubicBezTo>
                  <a:cubicBezTo>
                    <a:pt x="490" y="726"/>
                    <a:pt x="384" y="854"/>
                    <a:pt x="299" y="960"/>
                  </a:cubicBezTo>
                  <a:cubicBezTo>
                    <a:pt x="192" y="1088"/>
                    <a:pt x="86" y="1216"/>
                    <a:pt x="22" y="1343"/>
                  </a:cubicBezTo>
                  <a:cubicBezTo>
                    <a:pt x="0" y="1386"/>
                    <a:pt x="0" y="1429"/>
                    <a:pt x="22" y="1450"/>
                  </a:cubicBezTo>
                  <a:cubicBezTo>
                    <a:pt x="36" y="1491"/>
                    <a:pt x="67" y="1515"/>
                    <a:pt x="105" y="1515"/>
                  </a:cubicBezTo>
                  <a:cubicBezTo>
                    <a:pt x="126" y="1515"/>
                    <a:pt x="148" y="1508"/>
                    <a:pt x="171" y="1492"/>
                  </a:cubicBezTo>
                  <a:cubicBezTo>
                    <a:pt x="299" y="1407"/>
                    <a:pt x="426" y="1322"/>
                    <a:pt x="533" y="1216"/>
                  </a:cubicBezTo>
                  <a:cubicBezTo>
                    <a:pt x="661" y="1109"/>
                    <a:pt x="767" y="1003"/>
                    <a:pt x="895" y="896"/>
                  </a:cubicBezTo>
                  <a:cubicBezTo>
                    <a:pt x="1001" y="790"/>
                    <a:pt x="1108" y="683"/>
                    <a:pt x="1193" y="555"/>
                  </a:cubicBezTo>
                  <a:cubicBezTo>
                    <a:pt x="1300" y="428"/>
                    <a:pt x="1385" y="321"/>
                    <a:pt x="1470" y="172"/>
                  </a:cubicBezTo>
                  <a:cubicBezTo>
                    <a:pt x="1491" y="151"/>
                    <a:pt x="1491" y="87"/>
                    <a:pt x="1470" y="66"/>
                  </a:cubicBezTo>
                  <a:cubicBezTo>
                    <a:pt x="1456" y="24"/>
                    <a:pt x="141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6532772" y="3997015"/>
              <a:ext cx="62911" cy="43101"/>
            </a:xfrm>
            <a:custGeom>
              <a:rect b="b" l="l" r="r" t="t"/>
              <a:pathLst>
                <a:path extrusionOk="0" h="1147" w="1683">
                  <a:moveTo>
                    <a:pt x="370" y="1"/>
                  </a:moveTo>
                  <a:cubicBezTo>
                    <a:pt x="351" y="1"/>
                    <a:pt x="334" y="2"/>
                    <a:pt x="320" y="3"/>
                  </a:cubicBezTo>
                  <a:cubicBezTo>
                    <a:pt x="0" y="25"/>
                    <a:pt x="43" y="472"/>
                    <a:pt x="128" y="664"/>
                  </a:cubicBezTo>
                  <a:cubicBezTo>
                    <a:pt x="261" y="974"/>
                    <a:pt x="614" y="1146"/>
                    <a:pt x="949" y="1146"/>
                  </a:cubicBezTo>
                  <a:cubicBezTo>
                    <a:pt x="1256" y="1146"/>
                    <a:pt x="1548" y="1001"/>
                    <a:pt x="1640" y="685"/>
                  </a:cubicBezTo>
                  <a:cubicBezTo>
                    <a:pt x="1683" y="557"/>
                    <a:pt x="1640" y="429"/>
                    <a:pt x="1512" y="344"/>
                  </a:cubicBezTo>
                  <a:cubicBezTo>
                    <a:pt x="1102" y="110"/>
                    <a:pt x="58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493751" y="3968194"/>
              <a:ext cx="41679" cy="32467"/>
            </a:xfrm>
            <a:custGeom>
              <a:rect b="b" l="l" r="r" t="t"/>
              <a:pathLst>
                <a:path extrusionOk="0" h="864" w="1115">
                  <a:moveTo>
                    <a:pt x="488" y="1"/>
                  </a:moveTo>
                  <a:cubicBezTo>
                    <a:pt x="306" y="1"/>
                    <a:pt x="120" y="131"/>
                    <a:pt x="86" y="302"/>
                  </a:cubicBezTo>
                  <a:cubicBezTo>
                    <a:pt x="1" y="515"/>
                    <a:pt x="128" y="749"/>
                    <a:pt x="341" y="834"/>
                  </a:cubicBezTo>
                  <a:cubicBezTo>
                    <a:pt x="397" y="854"/>
                    <a:pt x="450" y="863"/>
                    <a:pt x="500" y="863"/>
                  </a:cubicBezTo>
                  <a:cubicBezTo>
                    <a:pt x="927" y="863"/>
                    <a:pt x="1114" y="197"/>
                    <a:pt x="618" y="25"/>
                  </a:cubicBezTo>
                  <a:cubicBezTo>
                    <a:pt x="577" y="8"/>
                    <a:pt x="53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6606779" y="4004492"/>
              <a:ext cx="35885" cy="32505"/>
            </a:xfrm>
            <a:custGeom>
              <a:rect b="b" l="l" r="r" t="t"/>
              <a:pathLst>
                <a:path extrusionOk="0" h="865" w="960">
                  <a:moveTo>
                    <a:pt x="498" y="1"/>
                  </a:moveTo>
                  <a:cubicBezTo>
                    <a:pt x="308" y="1"/>
                    <a:pt x="135" y="122"/>
                    <a:pt x="65" y="316"/>
                  </a:cubicBezTo>
                  <a:cubicBezTo>
                    <a:pt x="1" y="507"/>
                    <a:pt x="129" y="784"/>
                    <a:pt x="363" y="848"/>
                  </a:cubicBezTo>
                  <a:cubicBezTo>
                    <a:pt x="393" y="859"/>
                    <a:pt x="426" y="864"/>
                    <a:pt x="461" y="864"/>
                  </a:cubicBezTo>
                  <a:cubicBezTo>
                    <a:pt x="630" y="864"/>
                    <a:pt x="843" y="743"/>
                    <a:pt x="895" y="550"/>
                  </a:cubicBezTo>
                  <a:cubicBezTo>
                    <a:pt x="959" y="337"/>
                    <a:pt x="832" y="103"/>
                    <a:pt x="619" y="17"/>
                  </a:cubicBezTo>
                  <a:cubicBezTo>
                    <a:pt x="578" y="6"/>
                    <a:pt x="537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6338523" y="3727486"/>
              <a:ext cx="432337" cy="791946"/>
            </a:xfrm>
            <a:custGeom>
              <a:rect b="b" l="l" r="r" t="t"/>
              <a:pathLst>
                <a:path extrusionOk="0" h="21075" w="11566">
                  <a:moveTo>
                    <a:pt x="6362" y="306"/>
                  </a:moveTo>
                  <a:cubicBezTo>
                    <a:pt x="8459" y="306"/>
                    <a:pt x="11330" y="2044"/>
                    <a:pt x="11097" y="2832"/>
                  </a:cubicBezTo>
                  <a:cubicBezTo>
                    <a:pt x="10713" y="4067"/>
                    <a:pt x="7029" y="14056"/>
                    <a:pt x="6305" y="15951"/>
                  </a:cubicBezTo>
                  <a:cubicBezTo>
                    <a:pt x="4892" y="14557"/>
                    <a:pt x="3286" y="13747"/>
                    <a:pt x="1300" y="13747"/>
                  </a:cubicBezTo>
                  <a:cubicBezTo>
                    <a:pt x="1010" y="13747"/>
                    <a:pt x="712" y="13765"/>
                    <a:pt x="405" y="13800"/>
                  </a:cubicBezTo>
                  <a:cubicBezTo>
                    <a:pt x="469" y="13630"/>
                    <a:pt x="5133" y="574"/>
                    <a:pt x="5282" y="510"/>
                  </a:cubicBezTo>
                  <a:cubicBezTo>
                    <a:pt x="5597" y="368"/>
                    <a:pt x="5966" y="306"/>
                    <a:pt x="6362" y="306"/>
                  </a:cubicBezTo>
                  <a:close/>
                  <a:moveTo>
                    <a:pt x="1273" y="14058"/>
                  </a:moveTo>
                  <a:cubicBezTo>
                    <a:pt x="3289" y="14058"/>
                    <a:pt x="4726" y="14798"/>
                    <a:pt x="6092" y="16164"/>
                  </a:cubicBezTo>
                  <a:cubicBezTo>
                    <a:pt x="6134" y="16207"/>
                    <a:pt x="6156" y="16207"/>
                    <a:pt x="6156" y="16228"/>
                  </a:cubicBezTo>
                  <a:cubicBezTo>
                    <a:pt x="5538" y="16846"/>
                    <a:pt x="1300" y="20700"/>
                    <a:pt x="1236" y="20743"/>
                  </a:cubicBezTo>
                  <a:cubicBezTo>
                    <a:pt x="1193" y="20509"/>
                    <a:pt x="341" y="14524"/>
                    <a:pt x="320" y="14119"/>
                  </a:cubicBezTo>
                  <a:cubicBezTo>
                    <a:pt x="405" y="14098"/>
                    <a:pt x="533" y="14098"/>
                    <a:pt x="703" y="14077"/>
                  </a:cubicBezTo>
                  <a:cubicBezTo>
                    <a:pt x="898" y="14064"/>
                    <a:pt x="1088" y="14058"/>
                    <a:pt x="1273" y="14058"/>
                  </a:cubicBezTo>
                  <a:close/>
                  <a:moveTo>
                    <a:pt x="6366" y="0"/>
                  </a:moveTo>
                  <a:cubicBezTo>
                    <a:pt x="5924" y="0"/>
                    <a:pt x="5510" y="70"/>
                    <a:pt x="5155" y="233"/>
                  </a:cubicBezTo>
                  <a:cubicBezTo>
                    <a:pt x="4920" y="319"/>
                    <a:pt x="4963" y="255"/>
                    <a:pt x="4154" y="2555"/>
                  </a:cubicBezTo>
                  <a:cubicBezTo>
                    <a:pt x="2771" y="6426"/>
                    <a:pt x="51" y="13970"/>
                    <a:pt x="43" y="13970"/>
                  </a:cubicBezTo>
                  <a:cubicBezTo>
                    <a:pt x="43" y="13970"/>
                    <a:pt x="43" y="13970"/>
                    <a:pt x="43" y="13970"/>
                  </a:cubicBezTo>
                  <a:lnTo>
                    <a:pt x="43" y="13970"/>
                  </a:lnTo>
                  <a:cubicBezTo>
                    <a:pt x="1" y="14290"/>
                    <a:pt x="959" y="20871"/>
                    <a:pt x="959" y="20892"/>
                  </a:cubicBezTo>
                  <a:cubicBezTo>
                    <a:pt x="1002" y="21020"/>
                    <a:pt x="1066" y="21062"/>
                    <a:pt x="1129" y="21062"/>
                  </a:cubicBezTo>
                  <a:cubicBezTo>
                    <a:pt x="1152" y="21071"/>
                    <a:pt x="1174" y="21075"/>
                    <a:pt x="1196" y="21075"/>
                  </a:cubicBezTo>
                  <a:cubicBezTo>
                    <a:pt x="1347" y="21075"/>
                    <a:pt x="1509" y="20898"/>
                    <a:pt x="1768" y="20658"/>
                  </a:cubicBezTo>
                  <a:cubicBezTo>
                    <a:pt x="2088" y="20360"/>
                    <a:pt x="6369" y="16526"/>
                    <a:pt x="6496" y="16313"/>
                  </a:cubicBezTo>
                  <a:cubicBezTo>
                    <a:pt x="6624" y="16057"/>
                    <a:pt x="11011" y="4088"/>
                    <a:pt x="11374" y="2917"/>
                  </a:cubicBezTo>
                  <a:cubicBezTo>
                    <a:pt x="11565" y="2342"/>
                    <a:pt x="10692" y="1639"/>
                    <a:pt x="10522" y="1490"/>
                  </a:cubicBezTo>
                  <a:cubicBezTo>
                    <a:pt x="9589" y="770"/>
                    <a:pt x="7828" y="0"/>
                    <a:pt x="6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 flipH="1" rot="1029738">
              <a:off x="6705637" y="4148796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 flipH="1" rot="1029738">
              <a:off x="6498360" y="4505901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 flipH="1" rot="1921375">
              <a:off x="6705767" y="4388123"/>
              <a:ext cx="87773" cy="8642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74"/>
          <p:cNvSpPr/>
          <p:nvPr/>
        </p:nvSpPr>
        <p:spPr>
          <a:xfrm flipH="1">
            <a:off x="380499" y="3334115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74"/>
          <p:cNvSpPr/>
          <p:nvPr/>
        </p:nvSpPr>
        <p:spPr>
          <a:xfrm flipH="1">
            <a:off x="4213285" y="128448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74"/>
          <p:cNvSpPr/>
          <p:nvPr/>
        </p:nvSpPr>
        <p:spPr>
          <a:xfrm>
            <a:off x="933000" y="2365113"/>
            <a:ext cx="3119986" cy="684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Thanks!</a:t>
            </a:r>
          </a:p>
        </p:txBody>
      </p:sp>
      <p:sp>
        <p:nvSpPr>
          <p:cNvPr id="2863" name="Google Shape;2863;p74"/>
          <p:cNvSpPr txBox="1"/>
          <p:nvPr>
            <p:ph type="title"/>
          </p:nvPr>
        </p:nvSpPr>
        <p:spPr>
          <a:xfrm>
            <a:off x="527400" y="1589825"/>
            <a:ext cx="39312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2864" name="Google Shape;2864;p74"/>
          <p:cNvGrpSpPr/>
          <p:nvPr/>
        </p:nvGrpSpPr>
        <p:grpSpPr>
          <a:xfrm>
            <a:off x="7043026" y="232075"/>
            <a:ext cx="1645263" cy="1390227"/>
            <a:chOff x="7043026" y="232075"/>
            <a:chExt cx="1645263" cy="1390227"/>
          </a:xfrm>
        </p:grpSpPr>
        <p:sp>
          <p:nvSpPr>
            <p:cNvPr id="2865" name="Google Shape;2865;p74"/>
            <p:cNvSpPr/>
            <p:nvPr/>
          </p:nvSpPr>
          <p:spPr>
            <a:xfrm rot="1429856">
              <a:off x="8168556" y="949210"/>
              <a:ext cx="394303" cy="456792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 rot="1429856">
              <a:off x="8254720" y="944221"/>
              <a:ext cx="151810" cy="16494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 rot="1429856">
              <a:off x="8376872" y="947681"/>
              <a:ext cx="13407" cy="12796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 rot="1429856">
              <a:off x="8378683" y="966195"/>
              <a:ext cx="13407" cy="12468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 rot="1429856">
              <a:off x="8380518" y="984386"/>
              <a:ext cx="13407" cy="12679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4"/>
            <p:cNvSpPr/>
            <p:nvPr/>
          </p:nvSpPr>
          <p:spPr>
            <a:xfrm rot="1429856">
              <a:off x="8382838" y="1002848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4"/>
            <p:cNvSpPr/>
            <p:nvPr/>
          </p:nvSpPr>
          <p:spPr>
            <a:xfrm rot="1429856">
              <a:off x="8385202" y="1021109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4"/>
            <p:cNvSpPr/>
            <p:nvPr/>
          </p:nvSpPr>
          <p:spPr>
            <a:xfrm rot="1429856">
              <a:off x="8387655" y="1039060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4"/>
            <p:cNvSpPr/>
            <p:nvPr/>
          </p:nvSpPr>
          <p:spPr>
            <a:xfrm rot="1429856">
              <a:off x="8390568" y="1057400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4"/>
            <p:cNvSpPr/>
            <p:nvPr/>
          </p:nvSpPr>
          <p:spPr>
            <a:xfrm rot="1429856">
              <a:off x="8393529" y="1075422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4"/>
            <p:cNvSpPr/>
            <p:nvPr/>
          </p:nvSpPr>
          <p:spPr>
            <a:xfrm rot="1429856">
              <a:off x="8256959" y="957864"/>
              <a:ext cx="13383" cy="13288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4"/>
            <p:cNvSpPr/>
            <p:nvPr/>
          </p:nvSpPr>
          <p:spPr>
            <a:xfrm rot="1429856">
              <a:off x="8258650" y="977764"/>
              <a:ext cx="13383" cy="13054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4"/>
            <p:cNvSpPr/>
            <p:nvPr/>
          </p:nvSpPr>
          <p:spPr>
            <a:xfrm rot="1429856">
              <a:off x="8260476" y="997257"/>
              <a:ext cx="13875" cy="13124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4"/>
            <p:cNvSpPr/>
            <p:nvPr/>
          </p:nvSpPr>
          <p:spPr>
            <a:xfrm rot="1429856">
              <a:off x="8262741" y="1016890"/>
              <a:ext cx="13875" cy="13265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4"/>
            <p:cNvSpPr/>
            <p:nvPr/>
          </p:nvSpPr>
          <p:spPr>
            <a:xfrm rot="1429856">
              <a:off x="8265401" y="1036845"/>
              <a:ext cx="13875" cy="13288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 rot="1429856">
              <a:off x="8268265" y="1056352"/>
              <a:ext cx="13875" cy="13288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4"/>
            <p:cNvSpPr/>
            <p:nvPr/>
          </p:nvSpPr>
          <p:spPr>
            <a:xfrm rot="1429856">
              <a:off x="8271091" y="1075873"/>
              <a:ext cx="13875" cy="13429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4"/>
            <p:cNvSpPr/>
            <p:nvPr/>
          </p:nvSpPr>
          <p:spPr>
            <a:xfrm rot="1429856">
              <a:off x="8274379" y="1095592"/>
              <a:ext cx="13875" cy="13405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4"/>
            <p:cNvSpPr/>
            <p:nvPr/>
          </p:nvSpPr>
          <p:spPr>
            <a:xfrm rot="1429856">
              <a:off x="8278793" y="1094809"/>
              <a:ext cx="157060" cy="16463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4"/>
            <p:cNvSpPr/>
            <p:nvPr/>
          </p:nvSpPr>
          <p:spPr>
            <a:xfrm rot="1429856">
              <a:off x="8396514" y="1093449"/>
              <a:ext cx="13407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4"/>
            <p:cNvSpPr/>
            <p:nvPr/>
          </p:nvSpPr>
          <p:spPr>
            <a:xfrm rot="1429856">
              <a:off x="8399994" y="1111655"/>
              <a:ext cx="13407" cy="12585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4"/>
            <p:cNvSpPr/>
            <p:nvPr/>
          </p:nvSpPr>
          <p:spPr>
            <a:xfrm rot="1429856">
              <a:off x="8403600" y="1129542"/>
              <a:ext cx="13875" cy="12562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4"/>
            <p:cNvSpPr/>
            <p:nvPr/>
          </p:nvSpPr>
          <p:spPr>
            <a:xfrm rot="1429856">
              <a:off x="8407654" y="1147402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4"/>
            <p:cNvSpPr/>
            <p:nvPr/>
          </p:nvSpPr>
          <p:spPr>
            <a:xfrm rot="1429856">
              <a:off x="8411757" y="1165370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4"/>
            <p:cNvSpPr/>
            <p:nvPr/>
          </p:nvSpPr>
          <p:spPr>
            <a:xfrm rot="1429856">
              <a:off x="8416409" y="1183089"/>
              <a:ext cx="13383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4"/>
            <p:cNvSpPr/>
            <p:nvPr/>
          </p:nvSpPr>
          <p:spPr>
            <a:xfrm rot="1429856">
              <a:off x="8420657" y="1200624"/>
              <a:ext cx="13407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4"/>
            <p:cNvSpPr/>
            <p:nvPr/>
          </p:nvSpPr>
          <p:spPr>
            <a:xfrm rot="1429856">
              <a:off x="8425854" y="1218511"/>
              <a:ext cx="13383" cy="12679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4"/>
            <p:cNvSpPr/>
            <p:nvPr/>
          </p:nvSpPr>
          <p:spPr>
            <a:xfrm rot="1429856">
              <a:off x="8277765" y="1115190"/>
              <a:ext cx="13852" cy="13288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4"/>
            <p:cNvSpPr/>
            <p:nvPr/>
          </p:nvSpPr>
          <p:spPr>
            <a:xfrm rot="1429856">
              <a:off x="8281636" y="1134666"/>
              <a:ext cx="13852" cy="13546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4"/>
            <p:cNvSpPr/>
            <p:nvPr/>
          </p:nvSpPr>
          <p:spPr>
            <a:xfrm rot="1429856">
              <a:off x="8285602" y="1154139"/>
              <a:ext cx="13875" cy="13265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4"/>
            <p:cNvSpPr/>
            <p:nvPr/>
          </p:nvSpPr>
          <p:spPr>
            <a:xfrm rot="1429856">
              <a:off x="8290019" y="1173619"/>
              <a:ext cx="13852" cy="13476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4"/>
            <p:cNvSpPr/>
            <p:nvPr/>
          </p:nvSpPr>
          <p:spPr>
            <a:xfrm rot="1429856">
              <a:off x="8294522" y="1193046"/>
              <a:ext cx="13852" cy="13288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4"/>
            <p:cNvSpPr/>
            <p:nvPr/>
          </p:nvSpPr>
          <p:spPr>
            <a:xfrm rot="1429856">
              <a:off x="8299021" y="1212262"/>
              <a:ext cx="13852" cy="13546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4"/>
            <p:cNvSpPr/>
            <p:nvPr/>
          </p:nvSpPr>
          <p:spPr>
            <a:xfrm rot="1429856">
              <a:off x="8304018" y="1231686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4"/>
            <p:cNvSpPr/>
            <p:nvPr/>
          </p:nvSpPr>
          <p:spPr>
            <a:xfrm rot="1429856">
              <a:off x="8309623" y="1250869"/>
              <a:ext cx="13875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4"/>
            <p:cNvSpPr/>
            <p:nvPr/>
          </p:nvSpPr>
          <p:spPr>
            <a:xfrm rot="1429856">
              <a:off x="8318727" y="1242083"/>
              <a:ext cx="161842" cy="16285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4"/>
            <p:cNvSpPr/>
            <p:nvPr/>
          </p:nvSpPr>
          <p:spPr>
            <a:xfrm rot="1429856">
              <a:off x="8430640" y="1235837"/>
              <a:ext cx="13407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4"/>
            <p:cNvSpPr/>
            <p:nvPr/>
          </p:nvSpPr>
          <p:spPr>
            <a:xfrm rot="1429856">
              <a:off x="8435947" y="1253400"/>
              <a:ext cx="13875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4"/>
            <p:cNvSpPr/>
            <p:nvPr/>
          </p:nvSpPr>
          <p:spPr>
            <a:xfrm rot="1429856">
              <a:off x="8441887" y="1270623"/>
              <a:ext cx="13383" cy="13030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4"/>
            <p:cNvSpPr/>
            <p:nvPr/>
          </p:nvSpPr>
          <p:spPr>
            <a:xfrm rot="1429856">
              <a:off x="8447680" y="1288224"/>
              <a:ext cx="13407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4"/>
            <p:cNvSpPr/>
            <p:nvPr/>
          </p:nvSpPr>
          <p:spPr>
            <a:xfrm rot="1429856">
              <a:off x="8453652" y="1305435"/>
              <a:ext cx="13383" cy="13007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4"/>
            <p:cNvSpPr/>
            <p:nvPr/>
          </p:nvSpPr>
          <p:spPr>
            <a:xfrm rot="1429856">
              <a:off x="8459762" y="1322353"/>
              <a:ext cx="13407" cy="12890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4"/>
            <p:cNvSpPr/>
            <p:nvPr/>
          </p:nvSpPr>
          <p:spPr>
            <a:xfrm rot="1429856">
              <a:off x="8466351" y="1339329"/>
              <a:ext cx="13407" cy="12913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4"/>
            <p:cNvSpPr/>
            <p:nvPr/>
          </p:nvSpPr>
          <p:spPr>
            <a:xfrm rot="1429856">
              <a:off x="8473402" y="1356456"/>
              <a:ext cx="13383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4"/>
            <p:cNvSpPr/>
            <p:nvPr/>
          </p:nvSpPr>
          <p:spPr>
            <a:xfrm rot="1429856">
              <a:off x="8314798" y="1269938"/>
              <a:ext cx="14344" cy="13546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4"/>
            <p:cNvSpPr/>
            <p:nvPr/>
          </p:nvSpPr>
          <p:spPr>
            <a:xfrm rot="1429856">
              <a:off x="8320884" y="1289223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4"/>
            <p:cNvSpPr/>
            <p:nvPr/>
          </p:nvSpPr>
          <p:spPr>
            <a:xfrm rot="1429856">
              <a:off x="8327126" y="1308147"/>
              <a:ext cx="13875" cy="13476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4"/>
            <p:cNvSpPr/>
            <p:nvPr/>
          </p:nvSpPr>
          <p:spPr>
            <a:xfrm rot="1429856">
              <a:off x="8333368" y="1327095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4"/>
            <p:cNvSpPr/>
            <p:nvPr/>
          </p:nvSpPr>
          <p:spPr>
            <a:xfrm rot="1429856">
              <a:off x="8339730" y="1345750"/>
              <a:ext cx="14344" cy="13687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4"/>
            <p:cNvSpPr/>
            <p:nvPr/>
          </p:nvSpPr>
          <p:spPr>
            <a:xfrm rot="1429856">
              <a:off x="8346999" y="1364685"/>
              <a:ext cx="13852" cy="13687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4"/>
            <p:cNvSpPr/>
            <p:nvPr/>
          </p:nvSpPr>
          <p:spPr>
            <a:xfrm rot="1429856">
              <a:off x="8353991" y="1383239"/>
              <a:ext cx="13875" cy="13382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4"/>
            <p:cNvSpPr/>
            <p:nvPr/>
          </p:nvSpPr>
          <p:spPr>
            <a:xfrm rot="1429856">
              <a:off x="8361476" y="1401667"/>
              <a:ext cx="13875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4"/>
            <p:cNvSpPr/>
            <p:nvPr/>
          </p:nvSpPr>
          <p:spPr>
            <a:xfrm rot="1429856">
              <a:off x="8268920" y="1148386"/>
              <a:ext cx="155630" cy="108978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4"/>
            <p:cNvSpPr/>
            <p:nvPr/>
          </p:nvSpPr>
          <p:spPr>
            <a:xfrm rot="1429856">
              <a:off x="8393417" y="1272367"/>
              <a:ext cx="64455" cy="64941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4"/>
            <p:cNvSpPr/>
            <p:nvPr/>
          </p:nvSpPr>
          <p:spPr>
            <a:xfrm rot="1429856">
              <a:off x="8353291" y="1126271"/>
              <a:ext cx="58713" cy="69792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4"/>
            <p:cNvSpPr/>
            <p:nvPr/>
          </p:nvSpPr>
          <p:spPr>
            <a:xfrm rot="1429856">
              <a:off x="8307791" y="1303029"/>
              <a:ext cx="159920" cy="99603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4"/>
            <p:cNvSpPr/>
            <p:nvPr/>
          </p:nvSpPr>
          <p:spPr>
            <a:xfrm rot="1429856">
              <a:off x="8247794" y="995163"/>
              <a:ext cx="147990" cy="112540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4"/>
            <p:cNvSpPr/>
            <p:nvPr/>
          </p:nvSpPr>
          <p:spPr>
            <a:xfrm rot="1429856">
              <a:off x="7740148" y="466038"/>
              <a:ext cx="661617" cy="607485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4"/>
            <p:cNvSpPr/>
            <p:nvPr/>
          </p:nvSpPr>
          <p:spPr>
            <a:xfrm rot="1429856">
              <a:off x="7820584" y="510246"/>
              <a:ext cx="543183" cy="538630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4"/>
            <p:cNvSpPr/>
            <p:nvPr/>
          </p:nvSpPr>
          <p:spPr>
            <a:xfrm rot="1429856">
              <a:off x="7847117" y="551115"/>
              <a:ext cx="514541" cy="468088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4"/>
            <p:cNvSpPr/>
            <p:nvPr/>
          </p:nvSpPr>
          <p:spPr>
            <a:xfrm rot="1429856">
              <a:off x="8067950" y="829349"/>
              <a:ext cx="56463" cy="50059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4"/>
            <p:cNvSpPr/>
            <p:nvPr/>
          </p:nvSpPr>
          <p:spPr>
            <a:xfrm rot="1429856">
              <a:off x="7991326" y="721743"/>
              <a:ext cx="53486" cy="49802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4"/>
            <p:cNvSpPr/>
            <p:nvPr/>
          </p:nvSpPr>
          <p:spPr>
            <a:xfrm rot="1429856">
              <a:off x="8053292" y="677102"/>
              <a:ext cx="58924" cy="50036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4"/>
            <p:cNvSpPr/>
            <p:nvPr/>
          </p:nvSpPr>
          <p:spPr>
            <a:xfrm rot="1429856">
              <a:off x="8120790" y="708007"/>
              <a:ext cx="61643" cy="50153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4"/>
            <p:cNvSpPr/>
            <p:nvPr/>
          </p:nvSpPr>
          <p:spPr>
            <a:xfrm rot="1429856">
              <a:off x="8070510" y="758951"/>
              <a:ext cx="39165" cy="39162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4"/>
            <p:cNvSpPr/>
            <p:nvPr/>
          </p:nvSpPr>
          <p:spPr>
            <a:xfrm rot="1429856">
              <a:off x="7994150" y="798224"/>
              <a:ext cx="66330" cy="50247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4"/>
            <p:cNvSpPr/>
            <p:nvPr/>
          </p:nvSpPr>
          <p:spPr>
            <a:xfrm rot="1429856">
              <a:off x="8135329" y="785594"/>
              <a:ext cx="53463" cy="49731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4"/>
            <p:cNvSpPr/>
            <p:nvPr/>
          </p:nvSpPr>
          <p:spPr>
            <a:xfrm rot="1429856">
              <a:off x="7683443" y="428982"/>
              <a:ext cx="894547" cy="734673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4"/>
            <p:cNvSpPr/>
            <p:nvPr/>
          </p:nvSpPr>
          <p:spPr>
            <a:xfrm rot="1429856">
              <a:off x="7780155" y="671906"/>
              <a:ext cx="217203" cy="34381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4"/>
            <p:cNvSpPr/>
            <p:nvPr/>
          </p:nvSpPr>
          <p:spPr>
            <a:xfrm rot="1429856">
              <a:off x="7859850" y="812186"/>
              <a:ext cx="124129" cy="200331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4"/>
            <p:cNvSpPr/>
            <p:nvPr/>
          </p:nvSpPr>
          <p:spPr>
            <a:xfrm rot="1429856">
              <a:off x="8021999" y="462444"/>
              <a:ext cx="119371" cy="202276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4"/>
            <p:cNvSpPr/>
            <p:nvPr/>
          </p:nvSpPr>
          <p:spPr>
            <a:xfrm rot="1429856">
              <a:off x="8039206" y="892444"/>
              <a:ext cx="118879" cy="202464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74"/>
            <p:cNvSpPr/>
            <p:nvPr/>
          </p:nvSpPr>
          <p:spPr>
            <a:xfrm rot="1429856">
              <a:off x="8196648" y="544616"/>
              <a:ext cx="123661" cy="200355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74"/>
            <p:cNvSpPr/>
            <p:nvPr/>
          </p:nvSpPr>
          <p:spPr>
            <a:xfrm rot="1429856">
              <a:off x="8182675" y="851339"/>
              <a:ext cx="217695" cy="33912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74"/>
            <p:cNvSpPr/>
            <p:nvPr/>
          </p:nvSpPr>
          <p:spPr>
            <a:xfrm rot="1429856">
              <a:off x="7936657" y="661547"/>
              <a:ext cx="289299" cy="226369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74"/>
            <p:cNvSpPr/>
            <p:nvPr/>
          </p:nvSpPr>
          <p:spPr>
            <a:xfrm rot="1429856">
              <a:off x="8054242" y="742353"/>
              <a:ext cx="72096" cy="72558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74"/>
            <p:cNvSpPr/>
            <p:nvPr/>
          </p:nvSpPr>
          <p:spPr>
            <a:xfrm rot="1429856">
              <a:off x="7753785" y="500178"/>
              <a:ext cx="685008" cy="652482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74"/>
            <p:cNvSpPr/>
            <p:nvPr/>
          </p:nvSpPr>
          <p:spPr>
            <a:xfrm rot="1429856">
              <a:off x="7625195" y="404021"/>
              <a:ext cx="917469" cy="743625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74"/>
            <p:cNvSpPr/>
            <p:nvPr/>
          </p:nvSpPr>
          <p:spPr>
            <a:xfrm rot="1429856">
              <a:off x="8134338" y="896402"/>
              <a:ext cx="189803" cy="16128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74"/>
            <p:cNvSpPr/>
            <p:nvPr/>
          </p:nvSpPr>
          <p:spPr>
            <a:xfrm rot="1429856">
              <a:off x="8238657" y="670188"/>
              <a:ext cx="199554" cy="16126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74"/>
            <p:cNvSpPr/>
            <p:nvPr/>
          </p:nvSpPr>
          <p:spPr>
            <a:xfrm rot="1429856">
              <a:off x="8093719" y="468224"/>
              <a:ext cx="195733" cy="161005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74"/>
            <p:cNvSpPr/>
            <p:nvPr/>
          </p:nvSpPr>
          <p:spPr>
            <a:xfrm rot="1429856">
              <a:off x="7834693" y="493200"/>
              <a:ext cx="208179" cy="161591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74"/>
            <p:cNvSpPr/>
            <p:nvPr/>
          </p:nvSpPr>
          <p:spPr>
            <a:xfrm rot="1429856">
              <a:off x="7749684" y="726464"/>
              <a:ext cx="193577" cy="16220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74"/>
            <p:cNvSpPr/>
            <p:nvPr/>
          </p:nvSpPr>
          <p:spPr>
            <a:xfrm rot="1429856">
              <a:off x="7902211" y="929852"/>
              <a:ext cx="181881" cy="16107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4"/>
            <p:cNvSpPr/>
            <p:nvPr/>
          </p:nvSpPr>
          <p:spPr>
            <a:xfrm rot="1429856">
              <a:off x="7971819" y="660237"/>
              <a:ext cx="236774" cy="235977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74"/>
            <p:cNvSpPr/>
            <p:nvPr/>
          </p:nvSpPr>
          <p:spPr>
            <a:xfrm rot="1429856">
              <a:off x="8120914" y="707864"/>
              <a:ext cx="61080" cy="50223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74"/>
            <p:cNvSpPr/>
            <p:nvPr/>
          </p:nvSpPr>
          <p:spPr>
            <a:xfrm rot="1429856">
              <a:off x="8047866" y="676673"/>
              <a:ext cx="66846" cy="49755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74"/>
            <p:cNvSpPr/>
            <p:nvPr/>
          </p:nvSpPr>
          <p:spPr>
            <a:xfrm rot="1429856">
              <a:off x="7994378" y="722699"/>
              <a:ext cx="52525" cy="50341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74"/>
            <p:cNvSpPr/>
            <p:nvPr/>
          </p:nvSpPr>
          <p:spPr>
            <a:xfrm rot="1429856">
              <a:off x="7999542" y="799190"/>
              <a:ext cx="60776" cy="50575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74"/>
            <p:cNvSpPr/>
            <p:nvPr/>
          </p:nvSpPr>
          <p:spPr>
            <a:xfrm rot="1429856">
              <a:off x="8066976" y="829074"/>
              <a:ext cx="57494" cy="50130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74"/>
            <p:cNvSpPr/>
            <p:nvPr/>
          </p:nvSpPr>
          <p:spPr>
            <a:xfrm rot="1429856">
              <a:off x="8135488" y="784841"/>
              <a:ext cx="50627" cy="49919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74"/>
            <p:cNvSpPr/>
            <p:nvPr/>
          </p:nvSpPr>
          <p:spPr>
            <a:xfrm rot="1429856">
              <a:off x="8049508" y="737952"/>
              <a:ext cx="81167" cy="81159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74"/>
            <p:cNvSpPr/>
            <p:nvPr/>
          </p:nvSpPr>
          <p:spPr>
            <a:xfrm rot="1429856">
              <a:off x="8070510" y="758951"/>
              <a:ext cx="39165" cy="39162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74"/>
            <p:cNvSpPr/>
            <p:nvPr/>
          </p:nvSpPr>
          <p:spPr>
            <a:xfrm rot="1429856">
              <a:off x="7204194" y="365811"/>
              <a:ext cx="829154" cy="940300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4"/>
            <p:cNvSpPr/>
            <p:nvPr/>
          </p:nvSpPr>
          <p:spPr>
            <a:xfrm rot="1429856">
              <a:off x="7169716" y="529235"/>
              <a:ext cx="828662" cy="769498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74"/>
            <p:cNvSpPr/>
            <p:nvPr/>
          </p:nvSpPr>
          <p:spPr>
            <a:xfrm rot="1429856">
              <a:off x="7845600" y="523150"/>
              <a:ext cx="108848" cy="331596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4"/>
            <p:cNvSpPr/>
            <p:nvPr/>
          </p:nvSpPr>
          <p:spPr>
            <a:xfrm rot="1429856">
              <a:off x="7384938" y="510542"/>
              <a:ext cx="48236" cy="43450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4"/>
            <p:cNvSpPr/>
            <p:nvPr/>
          </p:nvSpPr>
          <p:spPr>
            <a:xfrm rot="1429856">
              <a:off x="7351473" y="783467"/>
              <a:ext cx="46806" cy="43450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4"/>
            <p:cNvSpPr/>
            <p:nvPr/>
          </p:nvSpPr>
          <p:spPr>
            <a:xfrm rot="1429856">
              <a:off x="7314998" y="1055263"/>
              <a:ext cx="48728" cy="43450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74"/>
            <p:cNvSpPr/>
            <p:nvPr/>
          </p:nvSpPr>
          <p:spPr>
            <a:xfrm rot="1429856">
              <a:off x="7526015" y="475882"/>
              <a:ext cx="260189" cy="142421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4"/>
            <p:cNvSpPr/>
            <p:nvPr/>
          </p:nvSpPr>
          <p:spPr>
            <a:xfrm rot="1429856">
              <a:off x="7513604" y="586240"/>
              <a:ext cx="88550" cy="51700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74"/>
            <p:cNvSpPr/>
            <p:nvPr/>
          </p:nvSpPr>
          <p:spPr>
            <a:xfrm rot="1429856">
              <a:off x="7691713" y="610218"/>
              <a:ext cx="96753" cy="51536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74"/>
            <p:cNvSpPr/>
            <p:nvPr/>
          </p:nvSpPr>
          <p:spPr>
            <a:xfrm rot="1429856">
              <a:off x="7199046" y="361037"/>
              <a:ext cx="838693" cy="94918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74"/>
            <p:cNvSpPr/>
            <p:nvPr/>
          </p:nvSpPr>
          <p:spPr>
            <a:xfrm rot="1429856">
              <a:off x="7379782" y="505781"/>
              <a:ext cx="58736" cy="52544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74"/>
            <p:cNvSpPr/>
            <p:nvPr/>
          </p:nvSpPr>
          <p:spPr>
            <a:xfrm rot="1429856">
              <a:off x="7346771" y="778801"/>
              <a:ext cx="56838" cy="52520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74"/>
            <p:cNvSpPr/>
            <p:nvPr/>
          </p:nvSpPr>
          <p:spPr>
            <a:xfrm rot="1429856">
              <a:off x="7312039" y="1050954"/>
              <a:ext cx="54447" cy="52520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74"/>
            <p:cNvSpPr/>
            <p:nvPr/>
          </p:nvSpPr>
          <p:spPr>
            <a:xfrm rot="1429856">
              <a:off x="7547065" y="520925"/>
              <a:ext cx="55643" cy="41505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4"/>
            <p:cNvSpPr/>
            <p:nvPr/>
          </p:nvSpPr>
          <p:spPr>
            <a:xfrm rot="1429856">
              <a:off x="7715065" y="541691"/>
              <a:ext cx="49220" cy="42419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74"/>
            <p:cNvSpPr/>
            <p:nvPr/>
          </p:nvSpPr>
          <p:spPr>
            <a:xfrm rot="1429856">
              <a:off x="7605213" y="556007"/>
              <a:ext cx="84987" cy="56856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74"/>
            <p:cNvSpPr/>
            <p:nvPr/>
          </p:nvSpPr>
          <p:spPr>
            <a:xfrm rot="1429856">
              <a:off x="7543563" y="795038"/>
              <a:ext cx="163740" cy="54536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74"/>
            <p:cNvSpPr/>
            <p:nvPr/>
          </p:nvSpPr>
          <p:spPr>
            <a:xfrm rot="1429856">
              <a:off x="7512138" y="729288"/>
              <a:ext cx="240618" cy="77456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74"/>
            <p:cNvSpPr/>
            <p:nvPr/>
          </p:nvSpPr>
          <p:spPr>
            <a:xfrm rot="1429856">
              <a:off x="7526955" y="925999"/>
              <a:ext cx="163740" cy="54512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74"/>
            <p:cNvSpPr/>
            <p:nvPr/>
          </p:nvSpPr>
          <p:spPr>
            <a:xfrm rot="1429856">
              <a:off x="7495531" y="860243"/>
              <a:ext cx="240594" cy="77433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74"/>
            <p:cNvSpPr/>
            <p:nvPr/>
          </p:nvSpPr>
          <p:spPr>
            <a:xfrm rot="1429856">
              <a:off x="7520054" y="980362"/>
              <a:ext cx="163740" cy="55004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74"/>
            <p:cNvSpPr/>
            <p:nvPr/>
          </p:nvSpPr>
          <p:spPr>
            <a:xfrm rot="1429856">
              <a:off x="7512781" y="1034648"/>
              <a:ext cx="164232" cy="55004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74"/>
            <p:cNvSpPr/>
            <p:nvPr/>
          </p:nvSpPr>
          <p:spPr>
            <a:xfrm rot="1429856">
              <a:off x="7616718" y="578354"/>
              <a:ext cx="66870" cy="36537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4"/>
            <p:cNvSpPr/>
            <p:nvPr/>
          </p:nvSpPr>
          <p:spPr>
            <a:xfrm rot="3897768">
              <a:off x="7731346" y="1346082"/>
              <a:ext cx="95073" cy="93611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4"/>
            <p:cNvSpPr/>
            <p:nvPr/>
          </p:nvSpPr>
          <p:spPr>
            <a:xfrm rot="3897768">
              <a:off x="8558093" y="526590"/>
              <a:ext cx="95073" cy="93611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74"/>
            <p:cNvSpPr/>
            <p:nvPr/>
          </p:nvSpPr>
          <p:spPr>
            <a:xfrm rot="1815756">
              <a:off x="8167977" y="1480265"/>
              <a:ext cx="126595" cy="118193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4"/>
            <p:cNvSpPr/>
            <p:nvPr/>
          </p:nvSpPr>
          <p:spPr>
            <a:xfrm rot="1049510">
              <a:off x="8021805" y="1261168"/>
              <a:ext cx="126593" cy="118190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74"/>
            <p:cNvSpPr/>
            <p:nvPr/>
          </p:nvSpPr>
          <p:spPr>
            <a:xfrm rot="1815756">
              <a:off x="8521161" y="862174"/>
              <a:ext cx="126595" cy="118193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74"/>
            <p:cNvSpPr/>
            <p:nvPr/>
          </p:nvSpPr>
          <p:spPr>
            <a:xfrm rot="643284">
              <a:off x="8291268" y="270025"/>
              <a:ext cx="126581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7" name="Google Shape;2987;p74"/>
          <p:cNvSpPr txBox="1"/>
          <p:nvPr>
            <p:ph idx="4294967295" type="subTitle"/>
          </p:nvPr>
        </p:nvSpPr>
        <p:spPr>
          <a:xfrm>
            <a:off x="4817925" y="1969775"/>
            <a:ext cx="35250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Does anybody have any questions?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grpSp>
        <p:nvGrpSpPr>
          <p:cNvPr id="1210" name="Google Shape;1210;p39"/>
          <p:cNvGrpSpPr/>
          <p:nvPr/>
        </p:nvGrpSpPr>
        <p:grpSpPr>
          <a:xfrm>
            <a:off x="6684018" y="3144800"/>
            <a:ext cx="2071368" cy="1302763"/>
            <a:chOff x="6684018" y="3144800"/>
            <a:chExt cx="2071368" cy="1302763"/>
          </a:xfrm>
        </p:grpSpPr>
        <p:sp>
          <p:nvSpPr>
            <p:cNvPr id="1211" name="Google Shape;1211;p39"/>
            <p:cNvSpPr/>
            <p:nvPr/>
          </p:nvSpPr>
          <p:spPr>
            <a:xfrm>
              <a:off x="6920625" y="3157263"/>
              <a:ext cx="1541750" cy="1284500"/>
            </a:xfrm>
            <a:custGeom>
              <a:rect b="b" l="l" r="r" t="t"/>
              <a:pathLst>
                <a:path extrusionOk="0" h="51380" w="61670">
                  <a:moveTo>
                    <a:pt x="13419" y="0"/>
                  </a:moveTo>
                  <a:cubicBezTo>
                    <a:pt x="10313" y="0"/>
                    <a:pt x="7741" y="2457"/>
                    <a:pt x="7602" y="5516"/>
                  </a:cubicBezTo>
                  <a:lnTo>
                    <a:pt x="7556" y="5516"/>
                  </a:lnTo>
                  <a:cubicBezTo>
                    <a:pt x="4775" y="5516"/>
                    <a:pt x="2503" y="7764"/>
                    <a:pt x="2503" y="10545"/>
                  </a:cubicBezTo>
                  <a:lnTo>
                    <a:pt x="2503" y="15133"/>
                  </a:lnTo>
                  <a:cubicBezTo>
                    <a:pt x="1113" y="15157"/>
                    <a:pt x="0" y="16292"/>
                    <a:pt x="0" y="17683"/>
                  </a:cubicBezTo>
                  <a:lnTo>
                    <a:pt x="0" y="48853"/>
                  </a:lnTo>
                  <a:cubicBezTo>
                    <a:pt x="0" y="50244"/>
                    <a:pt x="1136" y="51379"/>
                    <a:pt x="2527" y="51379"/>
                  </a:cubicBezTo>
                  <a:lnTo>
                    <a:pt x="59120" y="51379"/>
                  </a:lnTo>
                  <a:cubicBezTo>
                    <a:pt x="60534" y="51379"/>
                    <a:pt x="61670" y="50244"/>
                    <a:pt x="61670" y="48853"/>
                  </a:cubicBezTo>
                  <a:lnTo>
                    <a:pt x="61670" y="17683"/>
                  </a:lnTo>
                  <a:cubicBezTo>
                    <a:pt x="61670" y="16292"/>
                    <a:pt x="60534" y="15157"/>
                    <a:pt x="59144" y="15133"/>
                  </a:cubicBezTo>
                  <a:lnTo>
                    <a:pt x="59144" y="10568"/>
                  </a:lnTo>
                  <a:cubicBezTo>
                    <a:pt x="59144" y="7787"/>
                    <a:pt x="56896" y="5516"/>
                    <a:pt x="54114" y="5516"/>
                  </a:cubicBezTo>
                  <a:lnTo>
                    <a:pt x="54068" y="5516"/>
                  </a:lnTo>
                  <a:cubicBezTo>
                    <a:pt x="53906" y="2457"/>
                    <a:pt x="51333" y="0"/>
                    <a:pt x="48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015075" y="3189113"/>
              <a:ext cx="1352275" cy="352300"/>
            </a:xfrm>
            <a:custGeom>
              <a:rect b="b" l="l" r="r" t="t"/>
              <a:pathLst>
                <a:path extrusionOk="0" h="14092" w="54091">
                  <a:moveTo>
                    <a:pt x="9641" y="1"/>
                  </a:moveTo>
                  <a:cubicBezTo>
                    <a:pt x="7138" y="1"/>
                    <a:pt x="5099" y="2040"/>
                    <a:pt x="5099" y="4543"/>
                  </a:cubicBezTo>
                  <a:lnTo>
                    <a:pt x="5099" y="5215"/>
                  </a:lnTo>
                  <a:cubicBezTo>
                    <a:pt x="5099" y="5377"/>
                    <a:pt x="4959" y="5516"/>
                    <a:pt x="4797" y="5516"/>
                  </a:cubicBezTo>
                  <a:lnTo>
                    <a:pt x="3778" y="5516"/>
                  </a:lnTo>
                  <a:cubicBezTo>
                    <a:pt x="1692" y="5516"/>
                    <a:pt x="0" y="7208"/>
                    <a:pt x="0" y="9271"/>
                  </a:cubicBezTo>
                  <a:lnTo>
                    <a:pt x="0" y="14091"/>
                  </a:lnTo>
                  <a:lnTo>
                    <a:pt x="54091" y="14091"/>
                  </a:lnTo>
                  <a:lnTo>
                    <a:pt x="54091" y="9294"/>
                  </a:lnTo>
                  <a:cubicBezTo>
                    <a:pt x="54091" y="7208"/>
                    <a:pt x="52399" y="5516"/>
                    <a:pt x="50336" y="5516"/>
                  </a:cubicBezTo>
                  <a:lnTo>
                    <a:pt x="49317" y="5516"/>
                  </a:lnTo>
                  <a:cubicBezTo>
                    <a:pt x="49155" y="5516"/>
                    <a:pt x="49016" y="5377"/>
                    <a:pt x="49016" y="5215"/>
                  </a:cubicBezTo>
                  <a:lnTo>
                    <a:pt x="49016" y="4543"/>
                  </a:lnTo>
                  <a:cubicBezTo>
                    <a:pt x="49016" y="2040"/>
                    <a:pt x="46976" y="1"/>
                    <a:pt x="44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6952500" y="3568038"/>
              <a:ext cx="1478000" cy="841850"/>
            </a:xfrm>
            <a:custGeom>
              <a:rect b="b" l="l" r="r" t="t"/>
              <a:pathLst>
                <a:path extrusionOk="0" h="33674" w="59120">
                  <a:moveTo>
                    <a:pt x="1252" y="0"/>
                  </a:moveTo>
                  <a:cubicBezTo>
                    <a:pt x="556" y="0"/>
                    <a:pt x="0" y="556"/>
                    <a:pt x="0" y="1252"/>
                  </a:cubicBezTo>
                  <a:lnTo>
                    <a:pt x="0" y="32422"/>
                  </a:lnTo>
                  <a:cubicBezTo>
                    <a:pt x="0" y="33118"/>
                    <a:pt x="556" y="33674"/>
                    <a:pt x="1252" y="33674"/>
                  </a:cubicBezTo>
                  <a:lnTo>
                    <a:pt x="57845" y="33674"/>
                  </a:lnTo>
                  <a:cubicBezTo>
                    <a:pt x="58541" y="33674"/>
                    <a:pt x="59120" y="33118"/>
                    <a:pt x="59120" y="32422"/>
                  </a:cubicBezTo>
                  <a:lnTo>
                    <a:pt x="59120" y="1252"/>
                  </a:lnTo>
                  <a:cubicBezTo>
                    <a:pt x="59120" y="556"/>
                    <a:pt x="58541" y="0"/>
                    <a:pt x="57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197225" y="3380213"/>
              <a:ext cx="124375" cy="127100"/>
            </a:xfrm>
            <a:custGeom>
              <a:rect b="b" l="l" r="r" t="t"/>
              <a:pathLst>
                <a:path extrusionOk="0" h="5084" w="4975">
                  <a:moveTo>
                    <a:pt x="3039" y="1"/>
                  </a:moveTo>
                  <a:cubicBezTo>
                    <a:pt x="2978" y="1"/>
                    <a:pt x="2916" y="24"/>
                    <a:pt x="2865" y="74"/>
                  </a:cubicBezTo>
                  <a:lnTo>
                    <a:pt x="1915" y="1047"/>
                  </a:lnTo>
                  <a:cubicBezTo>
                    <a:pt x="1845" y="1094"/>
                    <a:pt x="1776" y="1117"/>
                    <a:pt x="1706" y="1117"/>
                  </a:cubicBezTo>
                  <a:lnTo>
                    <a:pt x="362" y="862"/>
                  </a:lnTo>
                  <a:cubicBezTo>
                    <a:pt x="352" y="861"/>
                    <a:pt x="341" y="860"/>
                    <a:pt x="331" y="860"/>
                  </a:cubicBezTo>
                  <a:cubicBezTo>
                    <a:pt x="159" y="860"/>
                    <a:pt x="20" y="1035"/>
                    <a:pt x="107" y="1210"/>
                  </a:cubicBezTo>
                  <a:lnTo>
                    <a:pt x="733" y="2415"/>
                  </a:lnTo>
                  <a:cubicBezTo>
                    <a:pt x="779" y="2484"/>
                    <a:pt x="779" y="2577"/>
                    <a:pt x="733" y="2623"/>
                  </a:cubicBezTo>
                  <a:lnTo>
                    <a:pt x="84" y="3852"/>
                  </a:lnTo>
                  <a:cubicBezTo>
                    <a:pt x="0" y="3998"/>
                    <a:pt x="106" y="4183"/>
                    <a:pt x="264" y="4183"/>
                  </a:cubicBezTo>
                  <a:cubicBezTo>
                    <a:pt x="281" y="4183"/>
                    <a:pt x="298" y="4180"/>
                    <a:pt x="316" y="4176"/>
                  </a:cubicBezTo>
                  <a:lnTo>
                    <a:pt x="1683" y="3967"/>
                  </a:lnTo>
                  <a:cubicBezTo>
                    <a:pt x="1701" y="3962"/>
                    <a:pt x="1719" y="3959"/>
                    <a:pt x="1739" y="3959"/>
                  </a:cubicBezTo>
                  <a:cubicBezTo>
                    <a:pt x="1796" y="3959"/>
                    <a:pt x="1857" y="3985"/>
                    <a:pt x="1892" y="4037"/>
                  </a:cubicBezTo>
                  <a:lnTo>
                    <a:pt x="2842" y="5010"/>
                  </a:lnTo>
                  <a:cubicBezTo>
                    <a:pt x="2892" y="5061"/>
                    <a:pt x="2955" y="5084"/>
                    <a:pt x="3015" y="5084"/>
                  </a:cubicBezTo>
                  <a:cubicBezTo>
                    <a:pt x="3122" y="5084"/>
                    <a:pt x="3221" y="5013"/>
                    <a:pt x="3236" y="4894"/>
                  </a:cubicBezTo>
                  <a:lnTo>
                    <a:pt x="3444" y="3527"/>
                  </a:lnTo>
                  <a:cubicBezTo>
                    <a:pt x="3444" y="3458"/>
                    <a:pt x="3491" y="3388"/>
                    <a:pt x="3560" y="3365"/>
                  </a:cubicBezTo>
                  <a:lnTo>
                    <a:pt x="4812" y="2762"/>
                  </a:lnTo>
                  <a:cubicBezTo>
                    <a:pt x="4974" y="2693"/>
                    <a:pt x="4974" y="2438"/>
                    <a:pt x="4812" y="2368"/>
                  </a:cubicBezTo>
                  <a:lnTo>
                    <a:pt x="3584" y="1743"/>
                  </a:lnTo>
                  <a:cubicBezTo>
                    <a:pt x="3514" y="1696"/>
                    <a:pt x="3468" y="1627"/>
                    <a:pt x="3444" y="1557"/>
                  </a:cubicBezTo>
                  <a:lnTo>
                    <a:pt x="3259" y="190"/>
                  </a:lnTo>
                  <a:cubicBezTo>
                    <a:pt x="3244" y="72"/>
                    <a:pt x="3145" y="1"/>
                    <a:pt x="3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097925" y="3284463"/>
              <a:ext cx="99100" cy="93925"/>
            </a:xfrm>
            <a:custGeom>
              <a:rect b="b" l="l" r="r" t="t"/>
              <a:pathLst>
                <a:path extrusionOk="0" h="3757" w="3964">
                  <a:moveTo>
                    <a:pt x="998" y="0"/>
                  </a:moveTo>
                  <a:cubicBezTo>
                    <a:pt x="904" y="0"/>
                    <a:pt x="817" y="92"/>
                    <a:pt x="835" y="196"/>
                  </a:cubicBezTo>
                  <a:lnTo>
                    <a:pt x="951" y="1239"/>
                  </a:lnTo>
                  <a:cubicBezTo>
                    <a:pt x="974" y="1308"/>
                    <a:pt x="951" y="1355"/>
                    <a:pt x="904" y="1378"/>
                  </a:cubicBezTo>
                  <a:lnTo>
                    <a:pt x="116" y="2073"/>
                  </a:lnTo>
                  <a:cubicBezTo>
                    <a:pt x="0" y="2166"/>
                    <a:pt x="47" y="2351"/>
                    <a:pt x="186" y="2374"/>
                  </a:cubicBezTo>
                  <a:lnTo>
                    <a:pt x="1229" y="2583"/>
                  </a:lnTo>
                  <a:cubicBezTo>
                    <a:pt x="1275" y="2606"/>
                    <a:pt x="1321" y="2629"/>
                    <a:pt x="1345" y="2676"/>
                  </a:cubicBezTo>
                  <a:lnTo>
                    <a:pt x="1762" y="3649"/>
                  </a:lnTo>
                  <a:cubicBezTo>
                    <a:pt x="1786" y="3722"/>
                    <a:pt x="1848" y="3756"/>
                    <a:pt x="1912" y="3756"/>
                  </a:cubicBezTo>
                  <a:cubicBezTo>
                    <a:pt x="1970" y="3756"/>
                    <a:pt x="2030" y="3728"/>
                    <a:pt x="2063" y="3672"/>
                  </a:cubicBezTo>
                  <a:lnTo>
                    <a:pt x="2573" y="2745"/>
                  </a:lnTo>
                  <a:cubicBezTo>
                    <a:pt x="2619" y="2699"/>
                    <a:pt x="2666" y="2676"/>
                    <a:pt x="2712" y="2676"/>
                  </a:cubicBezTo>
                  <a:lnTo>
                    <a:pt x="3755" y="2560"/>
                  </a:lnTo>
                  <a:cubicBezTo>
                    <a:pt x="3894" y="2560"/>
                    <a:pt x="3963" y="2374"/>
                    <a:pt x="3871" y="2282"/>
                  </a:cubicBezTo>
                  <a:lnTo>
                    <a:pt x="3152" y="1517"/>
                  </a:lnTo>
                  <a:cubicBezTo>
                    <a:pt x="3129" y="1471"/>
                    <a:pt x="3106" y="1401"/>
                    <a:pt x="3129" y="1355"/>
                  </a:cubicBezTo>
                  <a:lnTo>
                    <a:pt x="3361" y="335"/>
                  </a:lnTo>
                  <a:cubicBezTo>
                    <a:pt x="3380" y="217"/>
                    <a:pt x="3284" y="116"/>
                    <a:pt x="3169" y="116"/>
                  </a:cubicBezTo>
                  <a:cubicBezTo>
                    <a:pt x="3148" y="116"/>
                    <a:pt x="3127" y="119"/>
                    <a:pt x="3106" y="126"/>
                  </a:cubicBezTo>
                  <a:lnTo>
                    <a:pt x="2156" y="567"/>
                  </a:lnTo>
                  <a:cubicBezTo>
                    <a:pt x="2133" y="578"/>
                    <a:pt x="2104" y="584"/>
                    <a:pt x="2075" y="584"/>
                  </a:cubicBezTo>
                  <a:cubicBezTo>
                    <a:pt x="2046" y="584"/>
                    <a:pt x="2017" y="578"/>
                    <a:pt x="1993" y="567"/>
                  </a:cubicBezTo>
                  <a:lnTo>
                    <a:pt x="1090" y="34"/>
                  </a:lnTo>
                  <a:cubicBezTo>
                    <a:pt x="1061" y="11"/>
                    <a:pt x="1029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7060825" y="3380238"/>
              <a:ext cx="124375" cy="127500"/>
            </a:xfrm>
            <a:custGeom>
              <a:rect b="b" l="l" r="r" t="t"/>
              <a:pathLst>
                <a:path extrusionOk="0" h="5100" w="4975">
                  <a:moveTo>
                    <a:pt x="1940" y="1"/>
                  </a:moveTo>
                  <a:cubicBezTo>
                    <a:pt x="1833" y="1"/>
                    <a:pt x="1731" y="77"/>
                    <a:pt x="1716" y="212"/>
                  </a:cubicBezTo>
                  <a:lnTo>
                    <a:pt x="1530" y="1556"/>
                  </a:lnTo>
                  <a:cubicBezTo>
                    <a:pt x="1530" y="1649"/>
                    <a:pt x="1484" y="1695"/>
                    <a:pt x="1415" y="1742"/>
                  </a:cubicBezTo>
                  <a:lnTo>
                    <a:pt x="186" y="2367"/>
                  </a:lnTo>
                  <a:cubicBezTo>
                    <a:pt x="1" y="2437"/>
                    <a:pt x="1" y="2692"/>
                    <a:pt x="186" y="2761"/>
                  </a:cubicBezTo>
                  <a:lnTo>
                    <a:pt x="1415" y="3364"/>
                  </a:lnTo>
                  <a:cubicBezTo>
                    <a:pt x="1484" y="3410"/>
                    <a:pt x="1530" y="3457"/>
                    <a:pt x="1554" y="3549"/>
                  </a:cubicBezTo>
                  <a:lnTo>
                    <a:pt x="1762" y="4893"/>
                  </a:lnTo>
                  <a:cubicBezTo>
                    <a:pt x="1778" y="5017"/>
                    <a:pt x="1886" y="5099"/>
                    <a:pt x="1997" y="5099"/>
                  </a:cubicBezTo>
                  <a:cubicBezTo>
                    <a:pt x="2053" y="5099"/>
                    <a:pt x="2110" y="5079"/>
                    <a:pt x="2156" y="5032"/>
                  </a:cubicBezTo>
                  <a:lnTo>
                    <a:pt x="3106" y="4036"/>
                  </a:lnTo>
                  <a:cubicBezTo>
                    <a:pt x="3141" y="3984"/>
                    <a:pt x="3189" y="3958"/>
                    <a:pt x="3250" y="3958"/>
                  </a:cubicBezTo>
                  <a:cubicBezTo>
                    <a:pt x="3270" y="3958"/>
                    <a:pt x="3292" y="3961"/>
                    <a:pt x="3315" y="3966"/>
                  </a:cubicBezTo>
                  <a:lnTo>
                    <a:pt x="4659" y="4175"/>
                  </a:lnTo>
                  <a:cubicBezTo>
                    <a:pt x="4677" y="4179"/>
                    <a:pt x="4694" y="4182"/>
                    <a:pt x="4711" y="4182"/>
                  </a:cubicBezTo>
                  <a:cubicBezTo>
                    <a:pt x="4869" y="4182"/>
                    <a:pt x="4975" y="3997"/>
                    <a:pt x="4891" y="3851"/>
                  </a:cubicBezTo>
                  <a:lnTo>
                    <a:pt x="4242" y="2645"/>
                  </a:lnTo>
                  <a:cubicBezTo>
                    <a:pt x="4219" y="2576"/>
                    <a:pt x="4219" y="2483"/>
                    <a:pt x="4242" y="2414"/>
                  </a:cubicBezTo>
                  <a:lnTo>
                    <a:pt x="4868" y="1209"/>
                  </a:lnTo>
                  <a:cubicBezTo>
                    <a:pt x="4955" y="1034"/>
                    <a:pt x="4836" y="859"/>
                    <a:pt x="4667" y="859"/>
                  </a:cubicBezTo>
                  <a:cubicBezTo>
                    <a:pt x="4657" y="859"/>
                    <a:pt x="4646" y="860"/>
                    <a:pt x="4636" y="861"/>
                  </a:cubicBezTo>
                  <a:lnTo>
                    <a:pt x="3292" y="1116"/>
                  </a:lnTo>
                  <a:cubicBezTo>
                    <a:pt x="3275" y="1120"/>
                    <a:pt x="3258" y="1122"/>
                    <a:pt x="3243" y="1122"/>
                  </a:cubicBezTo>
                  <a:cubicBezTo>
                    <a:pt x="3174" y="1122"/>
                    <a:pt x="3121" y="1084"/>
                    <a:pt x="3083" y="1046"/>
                  </a:cubicBezTo>
                  <a:lnTo>
                    <a:pt x="2110" y="73"/>
                  </a:lnTo>
                  <a:cubicBezTo>
                    <a:pt x="2061" y="24"/>
                    <a:pt x="2000" y="1"/>
                    <a:pt x="1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7185400" y="3284713"/>
              <a:ext cx="99100" cy="93675"/>
            </a:xfrm>
            <a:custGeom>
              <a:rect b="b" l="l" r="r" t="t"/>
              <a:pathLst>
                <a:path extrusionOk="0" h="3747" w="3964">
                  <a:moveTo>
                    <a:pt x="2960" y="0"/>
                  </a:moveTo>
                  <a:cubicBezTo>
                    <a:pt x="2931" y="0"/>
                    <a:pt x="2901" y="8"/>
                    <a:pt x="2874" y="24"/>
                  </a:cubicBezTo>
                  <a:lnTo>
                    <a:pt x="1970" y="557"/>
                  </a:lnTo>
                  <a:cubicBezTo>
                    <a:pt x="1947" y="568"/>
                    <a:pt x="1924" y="574"/>
                    <a:pt x="1898" y="574"/>
                  </a:cubicBezTo>
                  <a:cubicBezTo>
                    <a:pt x="1872" y="574"/>
                    <a:pt x="1843" y="568"/>
                    <a:pt x="1808" y="557"/>
                  </a:cubicBezTo>
                  <a:lnTo>
                    <a:pt x="858" y="116"/>
                  </a:lnTo>
                  <a:cubicBezTo>
                    <a:pt x="840" y="109"/>
                    <a:pt x="821" y="106"/>
                    <a:pt x="803" y="106"/>
                  </a:cubicBezTo>
                  <a:cubicBezTo>
                    <a:pt x="697" y="106"/>
                    <a:pt x="587" y="207"/>
                    <a:pt x="626" y="325"/>
                  </a:cubicBezTo>
                  <a:lnTo>
                    <a:pt x="858" y="1345"/>
                  </a:lnTo>
                  <a:cubicBezTo>
                    <a:pt x="858" y="1391"/>
                    <a:pt x="858" y="1461"/>
                    <a:pt x="812" y="1507"/>
                  </a:cubicBezTo>
                  <a:lnTo>
                    <a:pt x="93" y="2272"/>
                  </a:lnTo>
                  <a:cubicBezTo>
                    <a:pt x="1" y="2364"/>
                    <a:pt x="70" y="2550"/>
                    <a:pt x="209" y="2550"/>
                  </a:cubicBezTo>
                  <a:lnTo>
                    <a:pt x="1252" y="2666"/>
                  </a:lnTo>
                  <a:cubicBezTo>
                    <a:pt x="1321" y="2666"/>
                    <a:pt x="1368" y="2689"/>
                    <a:pt x="1391" y="2735"/>
                  </a:cubicBezTo>
                  <a:lnTo>
                    <a:pt x="1901" y="3662"/>
                  </a:lnTo>
                  <a:cubicBezTo>
                    <a:pt x="1934" y="3718"/>
                    <a:pt x="1994" y="3746"/>
                    <a:pt x="2054" y="3746"/>
                  </a:cubicBezTo>
                  <a:cubicBezTo>
                    <a:pt x="2121" y="3746"/>
                    <a:pt x="2189" y="3712"/>
                    <a:pt x="2225" y="3639"/>
                  </a:cubicBezTo>
                  <a:lnTo>
                    <a:pt x="2642" y="2666"/>
                  </a:lnTo>
                  <a:cubicBezTo>
                    <a:pt x="2666" y="2619"/>
                    <a:pt x="2712" y="2596"/>
                    <a:pt x="2758" y="2573"/>
                  </a:cubicBezTo>
                  <a:lnTo>
                    <a:pt x="3778" y="2364"/>
                  </a:lnTo>
                  <a:cubicBezTo>
                    <a:pt x="3917" y="2341"/>
                    <a:pt x="3963" y="2156"/>
                    <a:pt x="3871" y="2063"/>
                  </a:cubicBezTo>
                  <a:lnTo>
                    <a:pt x="3083" y="1368"/>
                  </a:lnTo>
                  <a:cubicBezTo>
                    <a:pt x="3036" y="1345"/>
                    <a:pt x="3013" y="1275"/>
                    <a:pt x="3013" y="1229"/>
                  </a:cubicBezTo>
                  <a:lnTo>
                    <a:pt x="3129" y="186"/>
                  </a:lnTo>
                  <a:cubicBezTo>
                    <a:pt x="3147" y="79"/>
                    <a:pt x="3056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7311700" y="3300413"/>
              <a:ext cx="120550" cy="203325"/>
            </a:xfrm>
            <a:custGeom>
              <a:rect b="b" l="l" r="r" t="t"/>
              <a:pathLst>
                <a:path extrusionOk="0" h="8133" w="4822">
                  <a:moveTo>
                    <a:pt x="2114" y="0"/>
                  </a:moveTo>
                  <a:cubicBezTo>
                    <a:pt x="1040" y="0"/>
                    <a:pt x="47" y="663"/>
                    <a:pt x="24" y="2084"/>
                  </a:cubicBezTo>
                  <a:cubicBezTo>
                    <a:pt x="1" y="4448"/>
                    <a:pt x="1" y="5584"/>
                    <a:pt x="47" y="6626"/>
                  </a:cubicBezTo>
                  <a:cubicBezTo>
                    <a:pt x="105" y="7553"/>
                    <a:pt x="1136" y="8133"/>
                    <a:pt x="2223" y="8133"/>
                  </a:cubicBezTo>
                  <a:cubicBezTo>
                    <a:pt x="3309" y="8133"/>
                    <a:pt x="4450" y="7553"/>
                    <a:pt x="4728" y="6163"/>
                  </a:cubicBezTo>
                  <a:cubicBezTo>
                    <a:pt x="4775" y="5931"/>
                    <a:pt x="4798" y="5699"/>
                    <a:pt x="4775" y="5468"/>
                  </a:cubicBezTo>
                  <a:cubicBezTo>
                    <a:pt x="4775" y="5421"/>
                    <a:pt x="4705" y="4842"/>
                    <a:pt x="4659" y="4842"/>
                  </a:cubicBezTo>
                  <a:lnTo>
                    <a:pt x="3222" y="4842"/>
                  </a:lnTo>
                  <a:cubicBezTo>
                    <a:pt x="3199" y="4888"/>
                    <a:pt x="3245" y="5584"/>
                    <a:pt x="3060" y="5908"/>
                  </a:cubicBezTo>
                  <a:cubicBezTo>
                    <a:pt x="2947" y="6143"/>
                    <a:pt x="2690" y="6311"/>
                    <a:pt x="2426" y="6311"/>
                  </a:cubicBezTo>
                  <a:cubicBezTo>
                    <a:pt x="2092" y="6311"/>
                    <a:pt x="1747" y="6043"/>
                    <a:pt x="1669" y="5305"/>
                  </a:cubicBezTo>
                  <a:cubicBezTo>
                    <a:pt x="1600" y="4633"/>
                    <a:pt x="1623" y="3243"/>
                    <a:pt x="1646" y="2710"/>
                  </a:cubicBezTo>
                  <a:cubicBezTo>
                    <a:pt x="1669" y="2409"/>
                    <a:pt x="1646" y="2061"/>
                    <a:pt x="1994" y="1899"/>
                  </a:cubicBezTo>
                  <a:cubicBezTo>
                    <a:pt x="2089" y="1854"/>
                    <a:pt x="2196" y="1832"/>
                    <a:pt x="2302" y="1832"/>
                  </a:cubicBezTo>
                  <a:cubicBezTo>
                    <a:pt x="2583" y="1832"/>
                    <a:pt x="2866" y="1984"/>
                    <a:pt x="2967" y="2269"/>
                  </a:cubicBezTo>
                  <a:cubicBezTo>
                    <a:pt x="2990" y="2362"/>
                    <a:pt x="3060" y="3312"/>
                    <a:pt x="3083" y="3312"/>
                  </a:cubicBezTo>
                  <a:cubicBezTo>
                    <a:pt x="3409" y="3367"/>
                    <a:pt x="3782" y="3389"/>
                    <a:pt x="4106" y="3389"/>
                  </a:cubicBezTo>
                  <a:cubicBezTo>
                    <a:pt x="4334" y="3389"/>
                    <a:pt x="4538" y="3378"/>
                    <a:pt x="4682" y="3359"/>
                  </a:cubicBezTo>
                  <a:cubicBezTo>
                    <a:pt x="4798" y="2918"/>
                    <a:pt x="4821" y="2478"/>
                    <a:pt x="4728" y="2038"/>
                  </a:cubicBezTo>
                  <a:cubicBezTo>
                    <a:pt x="4433" y="715"/>
                    <a:pt x="3230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7453650" y="3305563"/>
              <a:ext cx="54500" cy="195275"/>
            </a:xfrm>
            <a:custGeom>
              <a:rect b="b" l="l" r="r" t="t"/>
              <a:pathLst>
                <a:path extrusionOk="0" h="7811" w="2180">
                  <a:moveTo>
                    <a:pt x="256" y="1"/>
                  </a:moveTo>
                  <a:lnTo>
                    <a:pt x="256" y="24"/>
                  </a:lnTo>
                  <a:cubicBezTo>
                    <a:pt x="1" y="2481"/>
                    <a:pt x="163" y="7811"/>
                    <a:pt x="163" y="7811"/>
                  </a:cubicBezTo>
                  <a:cubicBezTo>
                    <a:pt x="163" y="7811"/>
                    <a:pt x="2063" y="7765"/>
                    <a:pt x="2156" y="7718"/>
                  </a:cubicBezTo>
                  <a:cubicBezTo>
                    <a:pt x="2017" y="5215"/>
                    <a:pt x="2179" y="70"/>
                    <a:pt x="2179" y="70"/>
                  </a:cubicBezTo>
                  <a:cubicBezTo>
                    <a:pt x="2179" y="70"/>
                    <a:pt x="325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7531875" y="3305213"/>
              <a:ext cx="114725" cy="194475"/>
            </a:xfrm>
            <a:custGeom>
              <a:rect b="b" l="l" r="r" t="t"/>
              <a:pathLst>
                <a:path extrusionOk="0" h="7779" w="4589">
                  <a:moveTo>
                    <a:pt x="3880" y="0"/>
                  </a:moveTo>
                  <a:cubicBezTo>
                    <a:pt x="3595" y="0"/>
                    <a:pt x="3307" y="24"/>
                    <a:pt x="3059" y="61"/>
                  </a:cubicBezTo>
                  <a:cubicBezTo>
                    <a:pt x="3013" y="1846"/>
                    <a:pt x="3013" y="3236"/>
                    <a:pt x="3013" y="3236"/>
                  </a:cubicBezTo>
                  <a:cubicBezTo>
                    <a:pt x="2967" y="3236"/>
                    <a:pt x="1646" y="548"/>
                    <a:pt x="1460" y="61"/>
                  </a:cubicBezTo>
                  <a:lnTo>
                    <a:pt x="116" y="108"/>
                  </a:lnTo>
                  <a:cubicBezTo>
                    <a:pt x="116" y="108"/>
                    <a:pt x="0" y="3561"/>
                    <a:pt x="47" y="7755"/>
                  </a:cubicBezTo>
                  <a:cubicBezTo>
                    <a:pt x="556" y="7755"/>
                    <a:pt x="1576" y="7779"/>
                    <a:pt x="1576" y="7779"/>
                  </a:cubicBezTo>
                  <a:cubicBezTo>
                    <a:pt x="1553" y="7106"/>
                    <a:pt x="1576" y="4094"/>
                    <a:pt x="1646" y="4094"/>
                  </a:cubicBezTo>
                  <a:cubicBezTo>
                    <a:pt x="1692" y="4094"/>
                    <a:pt x="3222" y="7779"/>
                    <a:pt x="3222" y="7779"/>
                  </a:cubicBezTo>
                  <a:lnTo>
                    <a:pt x="4589" y="7779"/>
                  </a:lnTo>
                  <a:cubicBezTo>
                    <a:pt x="4589" y="7756"/>
                    <a:pt x="4589" y="5138"/>
                    <a:pt x="4589" y="61"/>
                  </a:cubicBezTo>
                  <a:cubicBezTo>
                    <a:pt x="4374" y="18"/>
                    <a:pt x="4128" y="0"/>
                    <a:pt x="3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7669750" y="3308213"/>
              <a:ext cx="118775" cy="190475"/>
            </a:xfrm>
            <a:custGeom>
              <a:rect b="b" l="l" r="r" t="t"/>
              <a:pathLst>
                <a:path extrusionOk="0" h="7619" w="4751">
                  <a:moveTo>
                    <a:pt x="3881" y="0"/>
                  </a:moveTo>
                  <a:cubicBezTo>
                    <a:pt x="2911" y="0"/>
                    <a:pt x="1268" y="42"/>
                    <a:pt x="140" y="103"/>
                  </a:cubicBezTo>
                  <a:cubicBezTo>
                    <a:pt x="1" y="2606"/>
                    <a:pt x="117" y="5063"/>
                    <a:pt x="117" y="7589"/>
                  </a:cubicBezTo>
                  <a:cubicBezTo>
                    <a:pt x="696" y="7612"/>
                    <a:pt x="1449" y="7618"/>
                    <a:pt x="2243" y="7618"/>
                  </a:cubicBezTo>
                  <a:cubicBezTo>
                    <a:pt x="3037" y="7618"/>
                    <a:pt x="3871" y="7612"/>
                    <a:pt x="4613" y="7612"/>
                  </a:cubicBezTo>
                  <a:cubicBezTo>
                    <a:pt x="4750" y="7200"/>
                    <a:pt x="4707" y="6198"/>
                    <a:pt x="4706" y="6198"/>
                  </a:cubicBezTo>
                  <a:lnTo>
                    <a:pt x="4706" y="6198"/>
                  </a:lnTo>
                  <a:cubicBezTo>
                    <a:pt x="4706" y="6198"/>
                    <a:pt x="4706" y="6198"/>
                    <a:pt x="4706" y="6199"/>
                  </a:cubicBezTo>
                  <a:lnTo>
                    <a:pt x="4706" y="6175"/>
                  </a:lnTo>
                  <a:cubicBezTo>
                    <a:pt x="4706" y="6178"/>
                    <a:pt x="4682" y="6179"/>
                    <a:pt x="4639" y="6179"/>
                  </a:cubicBezTo>
                  <a:cubicBezTo>
                    <a:pt x="4295" y="6179"/>
                    <a:pt x="2697" y="6106"/>
                    <a:pt x="1832" y="6106"/>
                  </a:cubicBezTo>
                  <a:cubicBezTo>
                    <a:pt x="1832" y="6106"/>
                    <a:pt x="1832" y="4739"/>
                    <a:pt x="1832" y="4739"/>
                  </a:cubicBezTo>
                  <a:lnTo>
                    <a:pt x="3199" y="4669"/>
                  </a:lnTo>
                  <a:cubicBezTo>
                    <a:pt x="3199" y="4669"/>
                    <a:pt x="3176" y="3418"/>
                    <a:pt x="3130" y="3093"/>
                  </a:cubicBezTo>
                  <a:lnTo>
                    <a:pt x="3130" y="3070"/>
                  </a:lnTo>
                  <a:cubicBezTo>
                    <a:pt x="2689" y="3070"/>
                    <a:pt x="2226" y="3070"/>
                    <a:pt x="1785" y="3047"/>
                  </a:cubicBezTo>
                  <a:lnTo>
                    <a:pt x="1762" y="3024"/>
                  </a:lnTo>
                  <a:cubicBezTo>
                    <a:pt x="1762" y="3024"/>
                    <a:pt x="1762" y="2166"/>
                    <a:pt x="1762" y="1749"/>
                  </a:cubicBezTo>
                  <a:lnTo>
                    <a:pt x="1809" y="1749"/>
                  </a:lnTo>
                  <a:cubicBezTo>
                    <a:pt x="2759" y="1656"/>
                    <a:pt x="3802" y="1656"/>
                    <a:pt x="4682" y="1610"/>
                  </a:cubicBezTo>
                  <a:lnTo>
                    <a:pt x="4682" y="1587"/>
                  </a:lnTo>
                  <a:lnTo>
                    <a:pt x="4682" y="34"/>
                  </a:lnTo>
                  <a:cubicBezTo>
                    <a:pt x="4682" y="11"/>
                    <a:pt x="4366" y="0"/>
                    <a:pt x="3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7811725" y="3309038"/>
              <a:ext cx="116475" cy="190650"/>
            </a:xfrm>
            <a:custGeom>
              <a:rect b="b" l="l" r="r" t="t"/>
              <a:pathLst>
                <a:path extrusionOk="0" h="7626" w="4659">
                  <a:moveTo>
                    <a:pt x="69" y="7578"/>
                  </a:moveTo>
                  <a:cubicBezTo>
                    <a:pt x="69" y="7578"/>
                    <a:pt x="69" y="7579"/>
                    <a:pt x="69" y="7579"/>
                  </a:cubicBezTo>
                  <a:cubicBezTo>
                    <a:pt x="69" y="7579"/>
                    <a:pt x="69" y="7579"/>
                    <a:pt x="69" y="7578"/>
                  </a:cubicBezTo>
                  <a:close/>
                  <a:moveTo>
                    <a:pt x="4612" y="1"/>
                  </a:moveTo>
                  <a:cubicBezTo>
                    <a:pt x="4148" y="1"/>
                    <a:pt x="2989" y="24"/>
                    <a:pt x="2989" y="24"/>
                  </a:cubicBezTo>
                  <a:cubicBezTo>
                    <a:pt x="2943" y="24"/>
                    <a:pt x="2341" y="1739"/>
                    <a:pt x="2341" y="1739"/>
                  </a:cubicBezTo>
                  <a:cubicBezTo>
                    <a:pt x="2317" y="1739"/>
                    <a:pt x="1831" y="372"/>
                    <a:pt x="1553" y="47"/>
                  </a:cubicBezTo>
                  <a:lnTo>
                    <a:pt x="1529" y="47"/>
                  </a:lnTo>
                  <a:cubicBezTo>
                    <a:pt x="1553" y="47"/>
                    <a:pt x="46" y="117"/>
                    <a:pt x="46" y="117"/>
                  </a:cubicBezTo>
                  <a:cubicBezTo>
                    <a:pt x="1" y="5957"/>
                    <a:pt x="67" y="7530"/>
                    <a:pt x="69" y="7578"/>
                  </a:cubicBezTo>
                  <a:lnTo>
                    <a:pt x="69" y="7578"/>
                  </a:lnTo>
                  <a:cubicBezTo>
                    <a:pt x="72" y="7575"/>
                    <a:pt x="97" y="7574"/>
                    <a:pt x="138" y="7574"/>
                  </a:cubicBezTo>
                  <a:cubicBezTo>
                    <a:pt x="321" y="7574"/>
                    <a:pt x="829" y="7596"/>
                    <a:pt x="1217" y="7596"/>
                  </a:cubicBezTo>
                  <a:cubicBezTo>
                    <a:pt x="1389" y="7596"/>
                    <a:pt x="1537" y="7591"/>
                    <a:pt x="1622" y="7579"/>
                  </a:cubicBezTo>
                  <a:cubicBezTo>
                    <a:pt x="1529" y="6235"/>
                    <a:pt x="1483" y="4798"/>
                    <a:pt x="1599" y="3431"/>
                  </a:cubicBezTo>
                  <a:cubicBezTo>
                    <a:pt x="1599" y="3431"/>
                    <a:pt x="1599" y="3431"/>
                    <a:pt x="1599" y="3431"/>
                  </a:cubicBezTo>
                  <a:cubicBezTo>
                    <a:pt x="1606" y="3431"/>
                    <a:pt x="2064" y="4960"/>
                    <a:pt x="2271" y="4960"/>
                  </a:cubicBezTo>
                  <a:cubicBezTo>
                    <a:pt x="2387" y="4960"/>
                    <a:pt x="2781" y="3663"/>
                    <a:pt x="2966" y="3361"/>
                  </a:cubicBezTo>
                  <a:cubicBezTo>
                    <a:pt x="3105" y="4590"/>
                    <a:pt x="3059" y="6374"/>
                    <a:pt x="3105" y="7626"/>
                  </a:cubicBezTo>
                  <a:lnTo>
                    <a:pt x="4565" y="7626"/>
                  </a:lnTo>
                  <a:lnTo>
                    <a:pt x="4589" y="4149"/>
                  </a:lnTo>
                  <a:cubicBezTo>
                    <a:pt x="4658" y="2736"/>
                    <a:pt x="4542" y="1391"/>
                    <a:pt x="4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952500" y="3306738"/>
              <a:ext cx="120525" cy="196425"/>
            </a:xfrm>
            <a:custGeom>
              <a:rect b="b" l="l" r="r" t="t"/>
              <a:pathLst>
                <a:path extrusionOk="0" h="7857" w="4821">
                  <a:moveTo>
                    <a:pt x="2382" y="2294"/>
                  </a:moveTo>
                  <a:cubicBezTo>
                    <a:pt x="2482" y="2294"/>
                    <a:pt x="2598" y="2929"/>
                    <a:pt x="2781" y="4589"/>
                  </a:cubicBezTo>
                  <a:lnTo>
                    <a:pt x="1970" y="4589"/>
                  </a:lnTo>
                  <a:cubicBezTo>
                    <a:pt x="2152" y="3329"/>
                    <a:pt x="2254" y="2294"/>
                    <a:pt x="2382" y="2294"/>
                  </a:cubicBezTo>
                  <a:close/>
                  <a:moveTo>
                    <a:pt x="3013" y="0"/>
                  </a:moveTo>
                  <a:lnTo>
                    <a:pt x="1669" y="47"/>
                  </a:lnTo>
                  <a:cubicBezTo>
                    <a:pt x="765" y="3430"/>
                    <a:pt x="0" y="7694"/>
                    <a:pt x="0" y="7694"/>
                  </a:cubicBezTo>
                  <a:lnTo>
                    <a:pt x="1576" y="7694"/>
                  </a:lnTo>
                  <a:cubicBezTo>
                    <a:pt x="1576" y="7694"/>
                    <a:pt x="1878" y="6420"/>
                    <a:pt x="2063" y="5887"/>
                  </a:cubicBezTo>
                  <a:lnTo>
                    <a:pt x="2735" y="5887"/>
                  </a:lnTo>
                  <a:lnTo>
                    <a:pt x="3245" y="7671"/>
                  </a:lnTo>
                  <a:lnTo>
                    <a:pt x="4728" y="7694"/>
                  </a:lnTo>
                  <a:cubicBezTo>
                    <a:pt x="3940" y="4172"/>
                    <a:pt x="4821" y="7857"/>
                    <a:pt x="3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46350" y="3661888"/>
              <a:ext cx="1290300" cy="654150"/>
            </a:xfrm>
            <a:custGeom>
              <a:rect b="b" l="l" r="r" t="t"/>
              <a:pathLst>
                <a:path extrusionOk="0" h="26166" w="51612">
                  <a:moveTo>
                    <a:pt x="533" y="1"/>
                  </a:moveTo>
                  <a:cubicBezTo>
                    <a:pt x="232" y="1"/>
                    <a:pt x="0" y="232"/>
                    <a:pt x="0" y="534"/>
                  </a:cubicBezTo>
                  <a:lnTo>
                    <a:pt x="0" y="25632"/>
                  </a:lnTo>
                  <a:cubicBezTo>
                    <a:pt x="0" y="25841"/>
                    <a:pt x="140" y="26026"/>
                    <a:pt x="325" y="26119"/>
                  </a:cubicBezTo>
                  <a:cubicBezTo>
                    <a:pt x="394" y="26142"/>
                    <a:pt x="464" y="26165"/>
                    <a:pt x="533" y="26165"/>
                  </a:cubicBezTo>
                  <a:lnTo>
                    <a:pt x="51055" y="26165"/>
                  </a:lnTo>
                  <a:cubicBezTo>
                    <a:pt x="51357" y="26165"/>
                    <a:pt x="51612" y="25910"/>
                    <a:pt x="51612" y="25609"/>
                  </a:cubicBezTo>
                  <a:lnTo>
                    <a:pt x="51612" y="534"/>
                  </a:lnTo>
                  <a:cubicBezTo>
                    <a:pt x="51588" y="232"/>
                    <a:pt x="51357" y="1"/>
                    <a:pt x="51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8278100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81964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81153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80342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79525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0" y="1878"/>
                    <a:pt x="1878" y="1460"/>
                    <a:pt x="1878" y="927"/>
                  </a:cubicBezTo>
                  <a:cubicBezTo>
                    <a:pt x="1878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7871375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7789700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77085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76268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75457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74640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8"/>
                    <a:pt x="1" y="927"/>
                  </a:cubicBezTo>
                  <a:cubicBezTo>
                    <a:pt x="1" y="1460"/>
                    <a:pt x="441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73829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73018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72201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1390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70573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976250" y="425576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0"/>
                  </a:moveTo>
                  <a:cubicBezTo>
                    <a:pt x="417" y="0"/>
                    <a:pt x="0" y="440"/>
                    <a:pt x="0" y="950"/>
                  </a:cubicBezTo>
                  <a:cubicBezTo>
                    <a:pt x="0" y="1460"/>
                    <a:pt x="417" y="1901"/>
                    <a:pt x="927" y="1901"/>
                  </a:cubicBezTo>
                  <a:cubicBezTo>
                    <a:pt x="1460" y="1901"/>
                    <a:pt x="1877" y="1460"/>
                    <a:pt x="1877" y="950"/>
                  </a:cubicBezTo>
                  <a:cubicBezTo>
                    <a:pt x="1877" y="440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976250" y="4172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50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50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976250" y="40900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976250" y="4006613"/>
              <a:ext cx="46950" cy="47550"/>
            </a:xfrm>
            <a:custGeom>
              <a:rect b="b" l="l" r="r" t="t"/>
              <a:pathLst>
                <a:path extrusionOk="0" h="1902" w="1878">
                  <a:moveTo>
                    <a:pt x="927" y="1"/>
                  </a:moveTo>
                  <a:cubicBezTo>
                    <a:pt x="417" y="1"/>
                    <a:pt x="0" y="441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84"/>
                    <a:pt x="1877" y="951"/>
                  </a:cubicBezTo>
                  <a:cubicBezTo>
                    <a:pt x="1877" y="441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976250" y="39237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976250" y="3840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976250" y="3757488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1"/>
                  </a:moveTo>
                  <a:cubicBezTo>
                    <a:pt x="417" y="1"/>
                    <a:pt x="0" y="418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61"/>
                    <a:pt x="1877" y="951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976250" y="36746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70573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71390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72201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730185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28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73829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74640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41" y="0"/>
                    <a:pt x="1" y="441"/>
                    <a:pt x="1" y="950"/>
                  </a:cubicBezTo>
                  <a:cubicBezTo>
                    <a:pt x="1" y="1483"/>
                    <a:pt x="441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75457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6268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77085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7789700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7871375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79525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0" y="441"/>
                    <a:pt x="0" y="950"/>
                  </a:cubicBezTo>
                  <a:cubicBezTo>
                    <a:pt x="0" y="1483"/>
                    <a:pt x="418" y="1901"/>
                    <a:pt x="951" y="1901"/>
                  </a:cubicBezTo>
                  <a:cubicBezTo>
                    <a:pt x="1460" y="1901"/>
                    <a:pt x="1878" y="1483"/>
                    <a:pt x="1878" y="950"/>
                  </a:cubicBezTo>
                  <a:cubicBezTo>
                    <a:pt x="1878" y="441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803420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81153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8196425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8278100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730185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73829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4640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41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84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5457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76268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18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77085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7789700" y="32140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7871375" y="321403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79525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0" y="1877"/>
                    <a:pt x="1878" y="1460"/>
                    <a:pt x="1878" y="927"/>
                  </a:cubicBezTo>
                  <a:cubicBezTo>
                    <a:pt x="1878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80342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8359225" y="36746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8359225" y="3757488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8359225" y="3840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28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28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8359225" y="39237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8359225" y="4006613"/>
              <a:ext cx="47525" cy="47550"/>
            </a:xfrm>
            <a:custGeom>
              <a:rect b="b" l="l" r="r" t="t"/>
              <a:pathLst>
                <a:path extrusionOk="0" h="1902" w="1901">
                  <a:moveTo>
                    <a:pt x="951" y="1"/>
                  </a:moveTo>
                  <a:cubicBezTo>
                    <a:pt x="441" y="1"/>
                    <a:pt x="0" y="441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84"/>
                    <a:pt x="1901" y="951"/>
                  </a:cubicBezTo>
                  <a:cubicBezTo>
                    <a:pt x="1901" y="441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8359225" y="40900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8359225" y="4172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50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8359225" y="4255763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901"/>
                    <a:pt x="951" y="1901"/>
                  </a:cubicBezTo>
                  <a:cubicBezTo>
                    <a:pt x="1460" y="1901"/>
                    <a:pt x="1901" y="1483"/>
                    <a:pt x="1901" y="950"/>
                  </a:cubicBezTo>
                  <a:cubicBezTo>
                    <a:pt x="1901" y="440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9762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811" y="0"/>
                    <a:pt x="672" y="24"/>
                    <a:pt x="580" y="70"/>
                  </a:cubicBezTo>
                  <a:cubicBezTo>
                    <a:pt x="232" y="209"/>
                    <a:pt x="0" y="557"/>
                    <a:pt x="0" y="927"/>
                  </a:cubicBezTo>
                  <a:cubicBezTo>
                    <a:pt x="0" y="1321"/>
                    <a:pt x="232" y="1669"/>
                    <a:pt x="580" y="1808"/>
                  </a:cubicBezTo>
                  <a:cubicBezTo>
                    <a:pt x="696" y="1854"/>
                    <a:pt x="811" y="1878"/>
                    <a:pt x="927" y="1878"/>
                  </a:cubicBezTo>
                  <a:cubicBezTo>
                    <a:pt x="1066" y="1878"/>
                    <a:pt x="1182" y="1854"/>
                    <a:pt x="1298" y="1808"/>
                  </a:cubicBezTo>
                  <a:cubicBezTo>
                    <a:pt x="1646" y="1669"/>
                    <a:pt x="1877" y="1321"/>
                    <a:pt x="1877" y="927"/>
                  </a:cubicBezTo>
                  <a:cubicBezTo>
                    <a:pt x="1877" y="557"/>
                    <a:pt x="1646" y="209"/>
                    <a:pt x="1298" y="70"/>
                  </a:cubicBezTo>
                  <a:cubicBezTo>
                    <a:pt x="1182" y="24"/>
                    <a:pt x="1066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9762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533" y="0"/>
                    <a:pt x="209" y="232"/>
                    <a:pt x="70" y="557"/>
                  </a:cubicBezTo>
                  <a:cubicBezTo>
                    <a:pt x="23" y="673"/>
                    <a:pt x="0" y="812"/>
                    <a:pt x="0" y="927"/>
                  </a:cubicBezTo>
                  <a:cubicBezTo>
                    <a:pt x="0" y="1066"/>
                    <a:pt x="23" y="1182"/>
                    <a:pt x="70" y="1298"/>
                  </a:cubicBezTo>
                  <a:cubicBezTo>
                    <a:pt x="209" y="1623"/>
                    <a:pt x="556" y="1878"/>
                    <a:pt x="927" y="1878"/>
                  </a:cubicBezTo>
                  <a:cubicBezTo>
                    <a:pt x="1321" y="1878"/>
                    <a:pt x="1669" y="1623"/>
                    <a:pt x="1808" y="1298"/>
                  </a:cubicBezTo>
                  <a:cubicBezTo>
                    <a:pt x="1854" y="1182"/>
                    <a:pt x="1877" y="1066"/>
                    <a:pt x="1877" y="927"/>
                  </a:cubicBezTo>
                  <a:cubicBezTo>
                    <a:pt x="1877" y="788"/>
                    <a:pt x="1854" y="673"/>
                    <a:pt x="1808" y="557"/>
                  </a:cubicBezTo>
                  <a:cubicBezTo>
                    <a:pt x="1669" y="232"/>
                    <a:pt x="132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83598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789" y="0"/>
                    <a:pt x="673" y="47"/>
                    <a:pt x="557" y="93"/>
                  </a:cubicBezTo>
                  <a:cubicBezTo>
                    <a:pt x="232" y="232"/>
                    <a:pt x="1" y="556"/>
                    <a:pt x="1" y="950"/>
                  </a:cubicBezTo>
                  <a:cubicBezTo>
                    <a:pt x="1" y="1344"/>
                    <a:pt x="232" y="1669"/>
                    <a:pt x="557" y="1808"/>
                  </a:cubicBezTo>
                  <a:cubicBezTo>
                    <a:pt x="673" y="1854"/>
                    <a:pt x="812" y="1901"/>
                    <a:pt x="928" y="1901"/>
                  </a:cubicBezTo>
                  <a:cubicBezTo>
                    <a:pt x="1067" y="1901"/>
                    <a:pt x="1183" y="1877"/>
                    <a:pt x="1298" y="1808"/>
                  </a:cubicBezTo>
                  <a:cubicBezTo>
                    <a:pt x="1623" y="1669"/>
                    <a:pt x="1878" y="1344"/>
                    <a:pt x="1878" y="950"/>
                  </a:cubicBezTo>
                  <a:cubicBezTo>
                    <a:pt x="1878" y="556"/>
                    <a:pt x="1623" y="232"/>
                    <a:pt x="1298" y="93"/>
                  </a:cubicBezTo>
                  <a:cubicBezTo>
                    <a:pt x="1183" y="47"/>
                    <a:pt x="1043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83592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557" y="0"/>
                    <a:pt x="232" y="232"/>
                    <a:pt x="93" y="557"/>
                  </a:cubicBezTo>
                  <a:cubicBezTo>
                    <a:pt x="47" y="672"/>
                    <a:pt x="0" y="811"/>
                    <a:pt x="0" y="927"/>
                  </a:cubicBezTo>
                  <a:cubicBezTo>
                    <a:pt x="0" y="1066"/>
                    <a:pt x="47" y="1182"/>
                    <a:pt x="93" y="1298"/>
                  </a:cubicBezTo>
                  <a:cubicBezTo>
                    <a:pt x="232" y="1646"/>
                    <a:pt x="557" y="1878"/>
                    <a:pt x="951" y="1878"/>
                  </a:cubicBezTo>
                  <a:cubicBezTo>
                    <a:pt x="1345" y="1878"/>
                    <a:pt x="1669" y="1623"/>
                    <a:pt x="1808" y="1298"/>
                  </a:cubicBezTo>
                  <a:cubicBezTo>
                    <a:pt x="1854" y="1182"/>
                    <a:pt x="1901" y="1066"/>
                    <a:pt x="1901" y="927"/>
                  </a:cubicBezTo>
                  <a:cubicBezTo>
                    <a:pt x="1901" y="811"/>
                    <a:pt x="1878" y="672"/>
                    <a:pt x="1808" y="557"/>
                  </a:cubicBezTo>
                  <a:cubicBezTo>
                    <a:pt x="1669" y="232"/>
                    <a:pt x="1345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496175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762" y="0"/>
                  </a:moveTo>
                  <a:cubicBezTo>
                    <a:pt x="2035" y="0"/>
                    <a:pt x="1301" y="231"/>
                    <a:pt x="849" y="736"/>
                  </a:cubicBezTo>
                  <a:cubicBezTo>
                    <a:pt x="1" y="1661"/>
                    <a:pt x="1141" y="2731"/>
                    <a:pt x="2696" y="2731"/>
                  </a:cubicBezTo>
                  <a:cubicBezTo>
                    <a:pt x="3010" y="2731"/>
                    <a:pt x="3341" y="2687"/>
                    <a:pt x="3676" y="2590"/>
                  </a:cubicBezTo>
                  <a:cubicBezTo>
                    <a:pt x="5159" y="2173"/>
                    <a:pt x="5206" y="921"/>
                    <a:pt x="4256" y="365"/>
                  </a:cubicBezTo>
                  <a:cubicBezTo>
                    <a:pt x="3840" y="128"/>
                    <a:pt x="3303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756100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458" y="0"/>
                  </a:moveTo>
                  <a:cubicBezTo>
                    <a:pt x="1922" y="0"/>
                    <a:pt x="1389" y="128"/>
                    <a:pt x="973" y="365"/>
                  </a:cubicBezTo>
                  <a:cubicBezTo>
                    <a:pt x="0" y="921"/>
                    <a:pt x="70" y="2173"/>
                    <a:pt x="1530" y="2590"/>
                  </a:cubicBezTo>
                  <a:cubicBezTo>
                    <a:pt x="1869" y="2687"/>
                    <a:pt x="2202" y="2731"/>
                    <a:pt x="2518" y="2731"/>
                  </a:cubicBezTo>
                  <a:cubicBezTo>
                    <a:pt x="4081" y="2731"/>
                    <a:pt x="5205" y="1661"/>
                    <a:pt x="4357" y="736"/>
                  </a:cubicBezTo>
                  <a:cubicBezTo>
                    <a:pt x="3905" y="231"/>
                    <a:pt x="3179" y="0"/>
                    <a:pt x="2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054450" y="3675213"/>
              <a:ext cx="1281625" cy="640825"/>
            </a:xfrm>
            <a:custGeom>
              <a:rect b="b" l="l" r="r" t="t"/>
              <a:pathLst>
                <a:path extrusionOk="0" h="25633" w="51265">
                  <a:moveTo>
                    <a:pt x="51264" y="1"/>
                  </a:moveTo>
                  <a:cubicBezTo>
                    <a:pt x="49109" y="1739"/>
                    <a:pt x="47580" y="5122"/>
                    <a:pt x="47580" y="10661"/>
                  </a:cubicBezTo>
                  <a:cubicBezTo>
                    <a:pt x="47580" y="14184"/>
                    <a:pt x="48043" y="19236"/>
                    <a:pt x="44590" y="21345"/>
                  </a:cubicBezTo>
                  <a:cubicBezTo>
                    <a:pt x="43205" y="22188"/>
                    <a:pt x="41506" y="22301"/>
                    <a:pt x="39856" y="22301"/>
                  </a:cubicBezTo>
                  <a:cubicBezTo>
                    <a:pt x="39602" y="22301"/>
                    <a:pt x="39348" y="22298"/>
                    <a:pt x="39097" y="22295"/>
                  </a:cubicBezTo>
                  <a:cubicBezTo>
                    <a:pt x="21062" y="21968"/>
                    <a:pt x="12835" y="21744"/>
                    <a:pt x="8693" y="21744"/>
                  </a:cubicBezTo>
                  <a:cubicBezTo>
                    <a:pt x="5203" y="21744"/>
                    <a:pt x="4613" y="21903"/>
                    <a:pt x="3500" y="22295"/>
                  </a:cubicBezTo>
                  <a:cubicBezTo>
                    <a:pt x="1924" y="22851"/>
                    <a:pt x="464" y="24033"/>
                    <a:pt x="1" y="25586"/>
                  </a:cubicBezTo>
                  <a:cubicBezTo>
                    <a:pt x="70" y="25609"/>
                    <a:pt x="140" y="25632"/>
                    <a:pt x="209" y="25632"/>
                  </a:cubicBezTo>
                  <a:lnTo>
                    <a:pt x="50731" y="25632"/>
                  </a:lnTo>
                  <a:cubicBezTo>
                    <a:pt x="51033" y="25632"/>
                    <a:pt x="51264" y="25377"/>
                    <a:pt x="51264" y="25099"/>
                  </a:cubicBezTo>
                  <a:lnTo>
                    <a:pt x="5126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074750" y="3719138"/>
              <a:ext cx="264200" cy="31425"/>
            </a:xfrm>
            <a:custGeom>
              <a:rect b="b" l="l" r="r" t="t"/>
              <a:pathLst>
                <a:path extrusionOk="0" h="1257" w="10568">
                  <a:moveTo>
                    <a:pt x="5270" y="0"/>
                  </a:moveTo>
                  <a:cubicBezTo>
                    <a:pt x="3893" y="0"/>
                    <a:pt x="2020" y="38"/>
                    <a:pt x="324" y="329"/>
                  </a:cubicBezTo>
                  <a:cubicBezTo>
                    <a:pt x="0" y="376"/>
                    <a:pt x="0" y="862"/>
                    <a:pt x="324" y="932"/>
                  </a:cubicBezTo>
                  <a:cubicBezTo>
                    <a:pt x="1680" y="1152"/>
                    <a:pt x="3517" y="1256"/>
                    <a:pt x="5330" y="1256"/>
                  </a:cubicBezTo>
                  <a:cubicBezTo>
                    <a:pt x="7144" y="1256"/>
                    <a:pt x="8934" y="1152"/>
                    <a:pt x="10197" y="955"/>
                  </a:cubicBezTo>
                  <a:cubicBezTo>
                    <a:pt x="10568" y="886"/>
                    <a:pt x="10568" y="353"/>
                    <a:pt x="10197" y="306"/>
                  </a:cubicBezTo>
                  <a:cubicBezTo>
                    <a:pt x="8807" y="74"/>
                    <a:pt x="7532" y="51"/>
                    <a:pt x="6512" y="5"/>
                  </a:cubicBezTo>
                  <a:cubicBezTo>
                    <a:pt x="6180" y="5"/>
                    <a:pt x="5756" y="0"/>
                    <a:pt x="527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7305900" y="3294738"/>
              <a:ext cx="132125" cy="214800"/>
            </a:xfrm>
            <a:custGeom>
              <a:rect b="b" l="l" r="r" t="t"/>
              <a:pathLst>
                <a:path extrusionOk="0" h="8592" w="5285">
                  <a:moveTo>
                    <a:pt x="2365" y="457"/>
                  </a:moveTo>
                  <a:cubicBezTo>
                    <a:pt x="3361" y="457"/>
                    <a:pt x="4474" y="1083"/>
                    <a:pt x="4729" y="2311"/>
                  </a:cubicBezTo>
                  <a:cubicBezTo>
                    <a:pt x="4798" y="2659"/>
                    <a:pt x="4798" y="3006"/>
                    <a:pt x="4729" y="3377"/>
                  </a:cubicBezTo>
                  <a:cubicBezTo>
                    <a:pt x="4618" y="3386"/>
                    <a:pt x="4483" y="3391"/>
                    <a:pt x="4336" y="3391"/>
                  </a:cubicBezTo>
                  <a:cubicBezTo>
                    <a:pt x="4080" y="3391"/>
                    <a:pt x="3788" y="3375"/>
                    <a:pt x="3524" y="3331"/>
                  </a:cubicBezTo>
                  <a:cubicBezTo>
                    <a:pt x="3524" y="3261"/>
                    <a:pt x="3500" y="3145"/>
                    <a:pt x="3500" y="3053"/>
                  </a:cubicBezTo>
                  <a:cubicBezTo>
                    <a:pt x="3454" y="2612"/>
                    <a:pt x="3454" y="2473"/>
                    <a:pt x="3408" y="2404"/>
                  </a:cubicBezTo>
                  <a:cubicBezTo>
                    <a:pt x="3338" y="2172"/>
                    <a:pt x="3153" y="2010"/>
                    <a:pt x="2921" y="1917"/>
                  </a:cubicBezTo>
                  <a:cubicBezTo>
                    <a:pt x="2794" y="1859"/>
                    <a:pt x="2655" y="1830"/>
                    <a:pt x="2518" y="1830"/>
                  </a:cubicBezTo>
                  <a:cubicBezTo>
                    <a:pt x="2382" y="1830"/>
                    <a:pt x="2249" y="1859"/>
                    <a:pt x="2133" y="1917"/>
                  </a:cubicBezTo>
                  <a:cubicBezTo>
                    <a:pt x="1693" y="2126"/>
                    <a:pt x="1693" y="2543"/>
                    <a:pt x="1670" y="2844"/>
                  </a:cubicBezTo>
                  <a:lnTo>
                    <a:pt x="1670" y="2937"/>
                  </a:lnTo>
                  <a:cubicBezTo>
                    <a:pt x="1623" y="3447"/>
                    <a:pt x="1623" y="4860"/>
                    <a:pt x="1670" y="5532"/>
                  </a:cubicBezTo>
                  <a:lnTo>
                    <a:pt x="1670" y="5556"/>
                  </a:lnTo>
                  <a:cubicBezTo>
                    <a:pt x="1785" y="6529"/>
                    <a:pt x="2295" y="6714"/>
                    <a:pt x="2527" y="6761"/>
                  </a:cubicBezTo>
                  <a:cubicBezTo>
                    <a:pt x="2578" y="6770"/>
                    <a:pt x="2629" y="6774"/>
                    <a:pt x="2679" y="6774"/>
                  </a:cubicBezTo>
                  <a:cubicBezTo>
                    <a:pt x="3024" y="6774"/>
                    <a:pt x="3359" y="6574"/>
                    <a:pt x="3500" y="6251"/>
                  </a:cubicBezTo>
                  <a:cubicBezTo>
                    <a:pt x="3639" y="5996"/>
                    <a:pt x="3663" y="5625"/>
                    <a:pt x="3663" y="5301"/>
                  </a:cubicBezTo>
                  <a:lnTo>
                    <a:pt x="4729" y="5301"/>
                  </a:lnTo>
                  <a:cubicBezTo>
                    <a:pt x="4752" y="5440"/>
                    <a:pt x="4775" y="5648"/>
                    <a:pt x="4775" y="5718"/>
                  </a:cubicBezTo>
                  <a:cubicBezTo>
                    <a:pt x="4798" y="5926"/>
                    <a:pt x="4775" y="6135"/>
                    <a:pt x="4729" y="6344"/>
                  </a:cubicBezTo>
                  <a:cubicBezTo>
                    <a:pt x="4469" y="7664"/>
                    <a:pt x="3381" y="8135"/>
                    <a:pt x="2445" y="8135"/>
                  </a:cubicBezTo>
                  <a:cubicBezTo>
                    <a:pt x="2379" y="8135"/>
                    <a:pt x="2313" y="8133"/>
                    <a:pt x="2249" y="8128"/>
                  </a:cubicBezTo>
                  <a:cubicBezTo>
                    <a:pt x="1438" y="8059"/>
                    <a:pt x="557" y="7641"/>
                    <a:pt x="534" y="6853"/>
                  </a:cubicBezTo>
                  <a:cubicBezTo>
                    <a:pt x="464" y="5764"/>
                    <a:pt x="464" y="4629"/>
                    <a:pt x="488" y="2311"/>
                  </a:cubicBezTo>
                  <a:cubicBezTo>
                    <a:pt x="511" y="1268"/>
                    <a:pt x="1113" y="573"/>
                    <a:pt x="2133" y="457"/>
                  </a:cubicBezTo>
                  <a:close/>
                  <a:moveTo>
                    <a:pt x="2365" y="0"/>
                  </a:moveTo>
                  <a:cubicBezTo>
                    <a:pt x="2263" y="0"/>
                    <a:pt x="2162" y="6"/>
                    <a:pt x="2064" y="17"/>
                  </a:cubicBezTo>
                  <a:cubicBezTo>
                    <a:pt x="1090" y="109"/>
                    <a:pt x="47" y="758"/>
                    <a:pt x="24" y="2311"/>
                  </a:cubicBezTo>
                  <a:cubicBezTo>
                    <a:pt x="1" y="4629"/>
                    <a:pt x="1" y="5787"/>
                    <a:pt x="70" y="6877"/>
                  </a:cubicBezTo>
                  <a:cubicBezTo>
                    <a:pt x="117" y="7780"/>
                    <a:pt x="997" y="8476"/>
                    <a:pt x="2203" y="8568"/>
                  </a:cubicBezTo>
                  <a:cubicBezTo>
                    <a:pt x="2272" y="8592"/>
                    <a:pt x="2365" y="8592"/>
                    <a:pt x="2434" y="8592"/>
                  </a:cubicBezTo>
                  <a:cubicBezTo>
                    <a:pt x="3616" y="8592"/>
                    <a:pt x="4891" y="7943"/>
                    <a:pt x="5192" y="6436"/>
                  </a:cubicBezTo>
                  <a:cubicBezTo>
                    <a:pt x="5239" y="6181"/>
                    <a:pt x="5262" y="5926"/>
                    <a:pt x="5239" y="5695"/>
                  </a:cubicBezTo>
                  <a:cubicBezTo>
                    <a:pt x="5192" y="4837"/>
                    <a:pt x="5007" y="4837"/>
                    <a:pt x="4891" y="4837"/>
                  </a:cubicBezTo>
                  <a:lnTo>
                    <a:pt x="3454" y="4837"/>
                  </a:lnTo>
                  <a:cubicBezTo>
                    <a:pt x="3338" y="4837"/>
                    <a:pt x="3245" y="4907"/>
                    <a:pt x="3222" y="5023"/>
                  </a:cubicBezTo>
                  <a:cubicBezTo>
                    <a:pt x="3222" y="5046"/>
                    <a:pt x="3222" y="5092"/>
                    <a:pt x="3222" y="5162"/>
                  </a:cubicBezTo>
                  <a:cubicBezTo>
                    <a:pt x="3222" y="5347"/>
                    <a:pt x="3199" y="5811"/>
                    <a:pt x="3106" y="6042"/>
                  </a:cubicBezTo>
                  <a:cubicBezTo>
                    <a:pt x="3028" y="6200"/>
                    <a:pt x="2865" y="6307"/>
                    <a:pt x="2690" y="6307"/>
                  </a:cubicBezTo>
                  <a:cubicBezTo>
                    <a:pt x="2659" y="6307"/>
                    <a:pt x="2628" y="6304"/>
                    <a:pt x="2597" y="6297"/>
                  </a:cubicBezTo>
                  <a:cubicBezTo>
                    <a:pt x="2342" y="6251"/>
                    <a:pt x="2179" y="5973"/>
                    <a:pt x="2133" y="5509"/>
                  </a:cubicBezTo>
                  <a:cubicBezTo>
                    <a:pt x="2064" y="4837"/>
                    <a:pt x="2087" y="3447"/>
                    <a:pt x="2133" y="2960"/>
                  </a:cubicBezTo>
                  <a:lnTo>
                    <a:pt x="2133" y="2867"/>
                  </a:lnTo>
                  <a:cubicBezTo>
                    <a:pt x="2133" y="2543"/>
                    <a:pt x="2156" y="2404"/>
                    <a:pt x="2318" y="2334"/>
                  </a:cubicBezTo>
                  <a:cubicBezTo>
                    <a:pt x="2395" y="2309"/>
                    <a:pt x="2478" y="2290"/>
                    <a:pt x="2561" y="2290"/>
                  </a:cubicBezTo>
                  <a:cubicBezTo>
                    <a:pt x="2629" y="2290"/>
                    <a:pt x="2696" y="2303"/>
                    <a:pt x="2759" y="2334"/>
                  </a:cubicBezTo>
                  <a:cubicBezTo>
                    <a:pt x="2875" y="2381"/>
                    <a:pt x="2944" y="2473"/>
                    <a:pt x="2967" y="2543"/>
                  </a:cubicBezTo>
                  <a:cubicBezTo>
                    <a:pt x="2991" y="2612"/>
                    <a:pt x="3014" y="2890"/>
                    <a:pt x="3037" y="3099"/>
                  </a:cubicBezTo>
                  <a:cubicBezTo>
                    <a:pt x="3083" y="3678"/>
                    <a:pt x="3106" y="3725"/>
                    <a:pt x="3292" y="3771"/>
                  </a:cubicBezTo>
                  <a:cubicBezTo>
                    <a:pt x="3631" y="3825"/>
                    <a:pt x="4018" y="3848"/>
                    <a:pt x="4355" y="3848"/>
                  </a:cubicBezTo>
                  <a:cubicBezTo>
                    <a:pt x="4594" y="3848"/>
                    <a:pt x="4807" y="3837"/>
                    <a:pt x="4960" y="3817"/>
                  </a:cubicBezTo>
                  <a:cubicBezTo>
                    <a:pt x="5053" y="3794"/>
                    <a:pt x="5123" y="3725"/>
                    <a:pt x="5146" y="3632"/>
                  </a:cubicBezTo>
                  <a:cubicBezTo>
                    <a:pt x="5262" y="3169"/>
                    <a:pt x="5285" y="2682"/>
                    <a:pt x="5192" y="2218"/>
                  </a:cubicBezTo>
                  <a:cubicBezTo>
                    <a:pt x="4872" y="746"/>
                    <a:pt x="3549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7447850" y="3300013"/>
              <a:ext cx="66075" cy="206625"/>
            </a:xfrm>
            <a:custGeom>
              <a:rect b="b" l="l" r="r" t="t"/>
              <a:pathLst>
                <a:path extrusionOk="0" h="8265" w="2643">
                  <a:moveTo>
                    <a:pt x="696" y="455"/>
                  </a:moveTo>
                  <a:cubicBezTo>
                    <a:pt x="1021" y="478"/>
                    <a:pt x="1646" y="501"/>
                    <a:pt x="2156" y="501"/>
                  </a:cubicBezTo>
                  <a:cubicBezTo>
                    <a:pt x="2133" y="1498"/>
                    <a:pt x="2040" y="5507"/>
                    <a:pt x="2156" y="7732"/>
                  </a:cubicBezTo>
                  <a:cubicBezTo>
                    <a:pt x="1855" y="7755"/>
                    <a:pt x="1229" y="7778"/>
                    <a:pt x="627" y="7801"/>
                  </a:cubicBezTo>
                  <a:cubicBezTo>
                    <a:pt x="603" y="6781"/>
                    <a:pt x="488" y="2633"/>
                    <a:pt x="696" y="455"/>
                  </a:cubicBezTo>
                  <a:close/>
                  <a:moveTo>
                    <a:pt x="594" y="0"/>
                  </a:moveTo>
                  <a:cubicBezTo>
                    <a:pt x="488" y="0"/>
                    <a:pt x="473" y="6"/>
                    <a:pt x="464" y="14"/>
                  </a:cubicBezTo>
                  <a:cubicBezTo>
                    <a:pt x="348" y="14"/>
                    <a:pt x="256" y="107"/>
                    <a:pt x="256" y="223"/>
                  </a:cubicBezTo>
                  <a:cubicBezTo>
                    <a:pt x="1" y="2679"/>
                    <a:pt x="163" y="7987"/>
                    <a:pt x="163" y="8033"/>
                  </a:cubicBezTo>
                  <a:cubicBezTo>
                    <a:pt x="163" y="8149"/>
                    <a:pt x="279" y="8265"/>
                    <a:pt x="395" y="8265"/>
                  </a:cubicBezTo>
                  <a:cubicBezTo>
                    <a:pt x="2365" y="8195"/>
                    <a:pt x="2457" y="8172"/>
                    <a:pt x="2504" y="8126"/>
                  </a:cubicBezTo>
                  <a:cubicBezTo>
                    <a:pt x="2573" y="8079"/>
                    <a:pt x="2620" y="8010"/>
                    <a:pt x="2620" y="7917"/>
                  </a:cubicBezTo>
                  <a:cubicBezTo>
                    <a:pt x="2481" y="5460"/>
                    <a:pt x="2620" y="339"/>
                    <a:pt x="2643" y="292"/>
                  </a:cubicBezTo>
                  <a:cubicBezTo>
                    <a:pt x="2643" y="177"/>
                    <a:pt x="2527" y="61"/>
                    <a:pt x="2411" y="61"/>
                  </a:cubicBezTo>
                  <a:cubicBezTo>
                    <a:pt x="1236" y="17"/>
                    <a:pt x="778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7526075" y="3299263"/>
              <a:ext cx="126325" cy="206225"/>
            </a:xfrm>
            <a:custGeom>
              <a:rect b="b" l="l" r="r" t="t"/>
              <a:pathLst>
                <a:path extrusionOk="0" h="8249" w="5053">
                  <a:moveTo>
                    <a:pt x="4074" y="473"/>
                  </a:moveTo>
                  <a:cubicBezTo>
                    <a:pt x="4253" y="473"/>
                    <a:pt x="4427" y="485"/>
                    <a:pt x="4589" y="508"/>
                  </a:cubicBezTo>
                  <a:cubicBezTo>
                    <a:pt x="4589" y="2941"/>
                    <a:pt x="4589" y="4818"/>
                    <a:pt x="4589" y="6070"/>
                  </a:cubicBezTo>
                  <a:lnTo>
                    <a:pt x="4589" y="7530"/>
                  </a:lnTo>
                  <a:cubicBezTo>
                    <a:pt x="4589" y="7623"/>
                    <a:pt x="4589" y="7715"/>
                    <a:pt x="4589" y="7785"/>
                  </a:cubicBezTo>
                  <a:lnTo>
                    <a:pt x="3616" y="7785"/>
                  </a:lnTo>
                  <a:cubicBezTo>
                    <a:pt x="2063" y="4100"/>
                    <a:pt x="2063" y="4100"/>
                    <a:pt x="1878" y="4100"/>
                  </a:cubicBezTo>
                  <a:cubicBezTo>
                    <a:pt x="1808" y="4100"/>
                    <a:pt x="1762" y="4123"/>
                    <a:pt x="1715" y="4169"/>
                  </a:cubicBezTo>
                  <a:cubicBezTo>
                    <a:pt x="1553" y="4332"/>
                    <a:pt x="1576" y="6951"/>
                    <a:pt x="1576" y="7785"/>
                  </a:cubicBezTo>
                  <a:cubicBezTo>
                    <a:pt x="1298" y="7785"/>
                    <a:pt x="858" y="7785"/>
                    <a:pt x="510" y="7762"/>
                  </a:cubicBezTo>
                  <a:cubicBezTo>
                    <a:pt x="487" y="4309"/>
                    <a:pt x="557" y="1365"/>
                    <a:pt x="580" y="577"/>
                  </a:cubicBezTo>
                  <a:lnTo>
                    <a:pt x="1530" y="531"/>
                  </a:lnTo>
                  <a:cubicBezTo>
                    <a:pt x="1692" y="902"/>
                    <a:pt x="2040" y="1597"/>
                    <a:pt x="2318" y="2153"/>
                  </a:cubicBezTo>
                  <a:cubicBezTo>
                    <a:pt x="3060" y="3706"/>
                    <a:pt x="3060" y="3706"/>
                    <a:pt x="3245" y="3706"/>
                  </a:cubicBezTo>
                  <a:cubicBezTo>
                    <a:pt x="3361" y="3706"/>
                    <a:pt x="3454" y="3590"/>
                    <a:pt x="3454" y="3474"/>
                  </a:cubicBezTo>
                  <a:cubicBezTo>
                    <a:pt x="3477" y="3451"/>
                    <a:pt x="3477" y="2176"/>
                    <a:pt x="3523" y="508"/>
                  </a:cubicBezTo>
                  <a:cubicBezTo>
                    <a:pt x="3709" y="485"/>
                    <a:pt x="3894" y="473"/>
                    <a:pt x="4074" y="473"/>
                  </a:cubicBezTo>
                  <a:close/>
                  <a:moveTo>
                    <a:pt x="4048" y="1"/>
                  </a:moveTo>
                  <a:cubicBezTo>
                    <a:pt x="3787" y="1"/>
                    <a:pt x="3520" y="24"/>
                    <a:pt x="3268" y="67"/>
                  </a:cubicBezTo>
                  <a:cubicBezTo>
                    <a:pt x="3152" y="91"/>
                    <a:pt x="3083" y="183"/>
                    <a:pt x="3083" y="299"/>
                  </a:cubicBezTo>
                  <a:cubicBezTo>
                    <a:pt x="3036" y="1203"/>
                    <a:pt x="3036" y="1991"/>
                    <a:pt x="3013" y="2570"/>
                  </a:cubicBezTo>
                  <a:cubicBezTo>
                    <a:pt x="2619" y="1736"/>
                    <a:pt x="2017" y="508"/>
                    <a:pt x="1901" y="207"/>
                  </a:cubicBezTo>
                  <a:cubicBezTo>
                    <a:pt x="1878" y="114"/>
                    <a:pt x="1785" y="67"/>
                    <a:pt x="1692" y="67"/>
                  </a:cubicBezTo>
                  <a:lnTo>
                    <a:pt x="348" y="114"/>
                  </a:lnTo>
                  <a:cubicBezTo>
                    <a:pt x="209" y="114"/>
                    <a:pt x="116" y="230"/>
                    <a:pt x="116" y="346"/>
                  </a:cubicBezTo>
                  <a:cubicBezTo>
                    <a:pt x="116" y="369"/>
                    <a:pt x="1" y="3845"/>
                    <a:pt x="47" y="7993"/>
                  </a:cubicBezTo>
                  <a:cubicBezTo>
                    <a:pt x="47" y="8132"/>
                    <a:pt x="163" y="8225"/>
                    <a:pt x="279" y="8225"/>
                  </a:cubicBezTo>
                  <a:cubicBezTo>
                    <a:pt x="788" y="8225"/>
                    <a:pt x="1808" y="8248"/>
                    <a:pt x="1808" y="8248"/>
                  </a:cubicBezTo>
                  <a:cubicBezTo>
                    <a:pt x="1878" y="8248"/>
                    <a:pt x="1947" y="8225"/>
                    <a:pt x="1970" y="8179"/>
                  </a:cubicBezTo>
                  <a:cubicBezTo>
                    <a:pt x="2017" y="8132"/>
                    <a:pt x="2040" y="8063"/>
                    <a:pt x="2040" y="7993"/>
                  </a:cubicBezTo>
                  <a:cubicBezTo>
                    <a:pt x="2017" y="7553"/>
                    <a:pt x="2040" y="6209"/>
                    <a:pt x="2063" y="5282"/>
                  </a:cubicBezTo>
                  <a:cubicBezTo>
                    <a:pt x="2388" y="6070"/>
                    <a:pt x="2897" y="7252"/>
                    <a:pt x="3245" y="8109"/>
                  </a:cubicBezTo>
                  <a:cubicBezTo>
                    <a:pt x="3291" y="8179"/>
                    <a:pt x="3361" y="8248"/>
                    <a:pt x="3454" y="8248"/>
                  </a:cubicBezTo>
                  <a:lnTo>
                    <a:pt x="4821" y="8248"/>
                  </a:lnTo>
                  <a:lnTo>
                    <a:pt x="4821" y="8017"/>
                  </a:lnTo>
                  <a:lnTo>
                    <a:pt x="5053" y="8017"/>
                  </a:lnTo>
                  <a:cubicBezTo>
                    <a:pt x="5053" y="7993"/>
                    <a:pt x="5053" y="5398"/>
                    <a:pt x="5053" y="299"/>
                  </a:cubicBezTo>
                  <a:cubicBezTo>
                    <a:pt x="5053" y="207"/>
                    <a:pt x="4960" y="91"/>
                    <a:pt x="4867" y="91"/>
                  </a:cubicBezTo>
                  <a:cubicBezTo>
                    <a:pt x="4623" y="30"/>
                    <a:pt x="4339" y="1"/>
                    <a:pt x="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7665125" y="3302688"/>
              <a:ext cx="129225" cy="201625"/>
            </a:xfrm>
            <a:custGeom>
              <a:rect b="b" l="l" r="r" t="t"/>
              <a:pathLst>
                <a:path extrusionOk="0" h="8065" w="5169">
                  <a:moveTo>
                    <a:pt x="4192" y="457"/>
                  </a:moveTo>
                  <a:cubicBezTo>
                    <a:pt x="4377" y="457"/>
                    <a:pt x="4529" y="459"/>
                    <a:pt x="4636" y="464"/>
                  </a:cubicBezTo>
                  <a:lnTo>
                    <a:pt x="4636" y="1599"/>
                  </a:lnTo>
                  <a:cubicBezTo>
                    <a:pt x="4357" y="1622"/>
                    <a:pt x="4079" y="1622"/>
                    <a:pt x="3801" y="1645"/>
                  </a:cubicBezTo>
                  <a:cubicBezTo>
                    <a:pt x="3199" y="1669"/>
                    <a:pt x="2573" y="1669"/>
                    <a:pt x="1994" y="1738"/>
                  </a:cubicBezTo>
                  <a:lnTo>
                    <a:pt x="1970" y="1738"/>
                  </a:lnTo>
                  <a:cubicBezTo>
                    <a:pt x="1901" y="1738"/>
                    <a:pt x="1831" y="1761"/>
                    <a:pt x="1785" y="1808"/>
                  </a:cubicBezTo>
                  <a:cubicBezTo>
                    <a:pt x="1739" y="1854"/>
                    <a:pt x="1716" y="1924"/>
                    <a:pt x="1716" y="1970"/>
                  </a:cubicBezTo>
                  <a:cubicBezTo>
                    <a:pt x="1739" y="2410"/>
                    <a:pt x="1739" y="3245"/>
                    <a:pt x="1739" y="3245"/>
                  </a:cubicBezTo>
                  <a:cubicBezTo>
                    <a:pt x="1739" y="3314"/>
                    <a:pt x="1762" y="3384"/>
                    <a:pt x="1808" y="3430"/>
                  </a:cubicBezTo>
                  <a:cubicBezTo>
                    <a:pt x="1855" y="3453"/>
                    <a:pt x="1901" y="3499"/>
                    <a:pt x="1947" y="3499"/>
                  </a:cubicBezTo>
                  <a:cubicBezTo>
                    <a:pt x="2249" y="3523"/>
                    <a:pt x="2573" y="3523"/>
                    <a:pt x="2874" y="3523"/>
                  </a:cubicBezTo>
                  <a:lnTo>
                    <a:pt x="3106" y="3523"/>
                  </a:lnTo>
                  <a:cubicBezTo>
                    <a:pt x="3129" y="3847"/>
                    <a:pt x="3152" y="4357"/>
                    <a:pt x="3152" y="4658"/>
                  </a:cubicBezTo>
                  <a:lnTo>
                    <a:pt x="1994" y="4728"/>
                  </a:lnTo>
                  <a:cubicBezTo>
                    <a:pt x="1878" y="4728"/>
                    <a:pt x="1785" y="4820"/>
                    <a:pt x="1785" y="4960"/>
                  </a:cubicBezTo>
                  <a:cubicBezTo>
                    <a:pt x="1785" y="5423"/>
                    <a:pt x="1785" y="6211"/>
                    <a:pt x="1785" y="6304"/>
                  </a:cubicBezTo>
                  <a:cubicBezTo>
                    <a:pt x="1785" y="6373"/>
                    <a:pt x="1808" y="6443"/>
                    <a:pt x="1855" y="6489"/>
                  </a:cubicBezTo>
                  <a:cubicBezTo>
                    <a:pt x="1901" y="6535"/>
                    <a:pt x="1970" y="6559"/>
                    <a:pt x="2017" y="6559"/>
                  </a:cubicBezTo>
                  <a:cubicBezTo>
                    <a:pt x="2527" y="6559"/>
                    <a:pt x="3291" y="6582"/>
                    <a:pt x="3894" y="6605"/>
                  </a:cubicBezTo>
                  <a:lnTo>
                    <a:pt x="4659" y="6605"/>
                  </a:lnTo>
                  <a:cubicBezTo>
                    <a:pt x="4682" y="6883"/>
                    <a:pt x="4659" y="7323"/>
                    <a:pt x="4612" y="7601"/>
                  </a:cubicBezTo>
                  <a:lnTo>
                    <a:pt x="557" y="7601"/>
                  </a:lnTo>
                  <a:cubicBezTo>
                    <a:pt x="557" y="6837"/>
                    <a:pt x="534" y="6095"/>
                    <a:pt x="510" y="5353"/>
                  </a:cubicBezTo>
                  <a:cubicBezTo>
                    <a:pt x="487" y="3708"/>
                    <a:pt x="464" y="2155"/>
                    <a:pt x="557" y="556"/>
                  </a:cubicBezTo>
                  <a:cubicBezTo>
                    <a:pt x="1739" y="499"/>
                    <a:pt x="3329" y="457"/>
                    <a:pt x="4192" y="457"/>
                  </a:cubicBezTo>
                  <a:close/>
                  <a:moveTo>
                    <a:pt x="3717" y="0"/>
                  </a:moveTo>
                  <a:cubicBezTo>
                    <a:pt x="2334" y="0"/>
                    <a:pt x="356" y="93"/>
                    <a:pt x="325" y="93"/>
                  </a:cubicBezTo>
                  <a:cubicBezTo>
                    <a:pt x="209" y="116"/>
                    <a:pt x="116" y="209"/>
                    <a:pt x="93" y="324"/>
                  </a:cubicBezTo>
                  <a:cubicBezTo>
                    <a:pt x="1" y="2016"/>
                    <a:pt x="24" y="3708"/>
                    <a:pt x="70" y="5353"/>
                  </a:cubicBezTo>
                  <a:cubicBezTo>
                    <a:pt x="70" y="6165"/>
                    <a:pt x="93" y="6999"/>
                    <a:pt x="93" y="7810"/>
                  </a:cubicBezTo>
                  <a:cubicBezTo>
                    <a:pt x="93" y="7949"/>
                    <a:pt x="186" y="8042"/>
                    <a:pt x="302" y="8042"/>
                  </a:cubicBezTo>
                  <a:cubicBezTo>
                    <a:pt x="1020" y="8065"/>
                    <a:pt x="2017" y="8065"/>
                    <a:pt x="3060" y="8065"/>
                  </a:cubicBezTo>
                  <a:lnTo>
                    <a:pt x="4798" y="8065"/>
                  </a:lnTo>
                  <a:cubicBezTo>
                    <a:pt x="4914" y="8065"/>
                    <a:pt x="5006" y="7995"/>
                    <a:pt x="5030" y="7903"/>
                  </a:cubicBezTo>
                  <a:cubicBezTo>
                    <a:pt x="5053" y="7810"/>
                    <a:pt x="5169" y="6790"/>
                    <a:pt x="5099" y="6396"/>
                  </a:cubicBezTo>
                  <a:lnTo>
                    <a:pt x="5122" y="6396"/>
                  </a:lnTo>
                  <a:cubicBezTo>
                    <a:pt x="5122" y="6251"/>
                    <a:pt x="5010" y="6161"/>
                    <a:pt x="4887" y="6161"/>
                  </a:cubicBezTo>
                  <a:cubicBezTo>
                    <a:pt x="4873" y="6161"/>
                    <a:pt x="4858" y="6162"/>
                    <a:pt x="4844" y="6165"/>
                  </a:cubicBezTo>
                  <a:cubicBezTo>
                    <a:pt x="4751" y="6165"/>
                    <a:pt x="4334" y="6141"/>
                    <a:pt x="3917" y="6141"/>
                  </a:cubicBezTo>
                  <a:cubicBezTo>
                    <a:pt x="3384" y="6118"/>
                    <a:pt x="2735" y="6118"/>
                    <a:pt x="2249" y="6095"/>
                  </a:cubicBezTo>
                  <a:cubicBezTo>
                    <a:pt x="2249" y="5910"/>
                    <a:pt x="2249" y="5608"/>
                    <a:pt x="2249" y="5168"/>
                  </a:cubicBezTo>
                  <a:lnTo>
                    <a:pt x="3407" y="5122"/>
                  </a:lnTo>
                  <a:cubicBezTo>
                    <a:pt x="3523" y="5099"/>
                    <a:pt x="3616" y="5006"/>
                    <a:pt x="3616" y="4867"/>
                  </a:cubicBezTo>
                  <a:cubicBezTo>
                    <a:pt x="3616" y="4820"/>
                    <a:pt x="3593" y="3615"/>
                    <a:pt x="3546" y="3291"/>
                  </a:cubicBezTo>
                  <a:cubicBezTo>
                    <a:pt x="3546" y="3175"/>
                    <a:pt x="3454" y="3082"/>
                    <a:pt x="3315" y="3059"/>
                  </a:cubicBezTo>
                  <a:lnTo>
                    <a:pt x="2179" y="3059"/>
                  </a:lnTo>
                  <a:cubicBezTo>
                    <a:pt x="2179" y="2827"/>
                    <a:pt x="2179" y="2457"/>
                    <a:pt x="2179" y="2178"/>
                  </a:cubicBezTo>
                  <a:cubicBezTo>
                    <a:pt x="2712" y="2132"/>
                    <a:pt x="3291" y="2109"/>
                    <a:pt x="3824" y="2109"/>
                  </a:cubicBezTo>
                  <a:cubicBezTo>
                    <a:pt x="4195" y="2086"/>
                    <a:pt x="4543" y="2086"/>
                    <a:pt x="4867" y="2063"/>
                  </a:cubicBezTo>
                  <a:cubicBezTo>
                    <a:pt x="5006" y="2063"/>
                    <a:pt x="5099" y="1947"/>
                    <a:pt x="5099" y="1808"/>
                  </a:cubicBezTo>
                  <a:lnTo>
                    <a:pt x="5099" y="255"/>
                  </a:lnTo>
                  <a:cubicBezTo>
                    <a:pt x="5099" y="209"/>
                    <a:pt x="5076" y="139"/>
                    <a:pt x="5030" y="93"/>
                  </a:cubicBezTo>
                  <a:cubicBezTo>
                    <a:pt x="4952" y="23"/>
                    <a:pt x="4409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807075" y="3303263"/>
              <a:ext cx="126325" cy="202225"/>
            </a:xfrm>
            <a:custGeom>
              <a:rect b="b" l="l" r="r" t="t"/>
              <a:pathLst>
                <a:path extrusionOk="0" h="8089" w="5053">
                  <a:moveTo>
                    <a:pt x="4543" y="441"/>
                  </a:moveTo>
                  <a:cubicBezTo>
                    <a:pt x="4543" y="1043"/>
                    <a:pt x="4543" y="1622"/>
                    <a:pt x="4566" y="2179"/>
                  </a:cubicBezTo>
                  <a:cubicBezTo>
                    <a:pt x="4566" y="2897"/>
                    <a:pt x="4589" y="3616"/>
                    <a:pt x="4543" y="4357"/>
                  </a:cubicBezTo>
                  <a:lnTo>
                    <a:pt x="4520" y="7625"/>
                  </a:lnTo>
                  <a:lnTo>
                    <a:pt x="3523" y="7625"/>
                  </a:lnTo>
                  <a:cubicBezTo>
                    <a:pt x="3500" y="7231"/>
                    <a:pt x="3500" y="6814"/>
                    <a:pt x="3500" y="6373"/>
                  </a:cubicBezTo>
                  <a:cubicBezTo>
                    <a:pt x="3477" y="5377"/>
                    <a:pt x="3477" y="4357"/>
                    <a:pt x="3384" y="3569"/>
                  </a:cubicBezTo>
                  <a:cubicBezTo>
                    <a:pt x="3361" y="3476"/>
                    <a:pt x="3291" y="3384"/>
                    <a:pt x="3199" y="3361"/>
                  </a:cubicBezTo>
                  <a:cubicBezTo>
                    <a:pt x="3183" y="3357"/>
                    <a:pt x="3167" y="3355"/>
                    <a:pt x="3151" y="3355"/>
                  </a:cubicBezTo>
                  <a:cubicBezTo>
                    <a:pt x="3075" y="3355"/>
                    <a:pt x="3001" y="3400"/>
                    <a:pt x="2944" y="3476"/>
                  </a:cubicBezTo>
                  <a:cubicBezTo>
                    <a:pt x="2851" y="3616"/>
                    <a:pt x="2735" y="3940"/>
                    <a:pt x="2596" y="4311"/>
                  </a:cubicBezTo>
                  <a:cubicBezTo>
                    <a:pt x="2550" y="4450"/>
                    <a:pt x="2480" y="4612"/>
                    <a:pt x="2434" y="4774"/>
                  </a:cubicBezTo>
                  <a:cubicBezTo>
                    <a:pt x="2341" y="4589"/>
                    <a:pt x="2225" y="4288"/>
                    <a:pt x="2063" y="3778"/>
                  </a:cubicBezTo>
                  <a:cubicBezTo>
                    <a:pt x="1994" y="3546"/>
                    <a:pt x="1947" y="3453"/>
                    <a:pt x="1785" y="3430"/>
                  </a:cubicBezTo>
                  <a:cubicBezTo>
                    <a:pt x="1669" y="3430"/>
                    <a:pt x="1553" y="3523"/>
                    <a:pt x="1553" y="3639"/>
                  </a:cubicBezTo>
                  <a:cubicBezTo>
                    <a:pt x="1437" y="5006"/>
                    <a:pt x="1484" y="6373"/>
                    <a:pt x="1576" y="7602"/>
                  </a:cubicBezTo>
                  <a:cubicBezTo>
                    <a:pt x="1368" y="7602"/>
                    <a:pt x="1090" y="7602"/>
                    <a:pt x="858" y="7578"/>
                  </a:cubicBezTo>
                  <a:lnTo>
                    <a:pt x="464" y="7578"/>
                  </a:lnTo>
                  <a:cubicBezTo>
                    <a:pt x="464" y="6976"/>
                    <a:pt x="441" y="5076"/>
                    <a:pt x="464" y="556"/>
                  </a:cubicBezTo>
                  <a:lnTo>
                    <a:pt x="997" y="533"/>
                  </a:lnTo>
                  <a:cubicBezTo>
                    <a:pt x="1275" y="533"/>
                    <a:pt x="1484" y="533"/>
                    <a:pt x="1623" y="510"/>
                  </a:cubicBezTo>
                  <a:cubicBezTo>
                    <a:pt x="1808" y="788"/>
                    <a:pt x="2063" y="1483"/>
                    <a:pt x="2202" y="1785"/>
                  </a:cubicBezTo>
                  <a:cubicBezTo>
                    <a:pt x="2341" y="2132"/>
                    <a:pt x="2364" y="2202"/>
                    <a:pt x="2527" y="2202"/>
                  </a:cubicBezTo>
                  <a:cubicBezTo>
                    <a:pt x="2619" y="2202"/>
                    <a:pt x="2712" y="2132"/>
                    <a:pt x="2735" y="2040"/>
                  </a:cubicBezTo>
                  <a:cubicBezTo>
                    <a:pt x="2921" y="1507"/>
                    <a:pt x="3199" y="765"/>
                    <a:pt x="3315" y="487"/>
                  </a:cubicBezTo>
                  <a:cubicBezTo>
                    <a:pt x="3569" y="487"/>
                    <a:pt x="4149" y="464"/>
                    <a:pt x="4543" y="441"/>
                  </a:cubicBezTo>
                  <a:close/>
                  <a:moveTo>
                    <a:pt x="4798" y="0"/>
                  </a:moveTo>
                  <a:cubicBezTo>
                    <a:pt x="4334" y="0"/>
                    <a:pt x="3199" y="23"/>
                    <a:pt x="3175" y="23"/>
                  </a:cubicBezTo>
                  <a:cubicBezTo>
                    <a:pt x="2990" y="23"/>
                    <a:pt x="2990" y="23"/>
                    <a:pt x="2503" y="1344"/>
                  </a:cubicBezTo>
                  <a:cubicBezTo>
                    <a:pt x="2295" y="811"/>
                    <a:pt x="2086" y="325"/>
                    <a:pt x="1901" y="139"/>
                  </a:cubicBezTo>
                  <a:cubicBezTo>
                    <a:pt x="1854" y="93"/>
                    <a:pt x="1785" y="47"/>
                    <a:pt x="1715" y="47"/>
                  </a:cubicBezTo>
                  <a:cubicBezTo>
                    <a:pt x="1646" y="47"/>
                    <a:pt x="232" y="116"/>
                    <a:pt x="232" y="116"/>
                  </a:cubicBezTo>
                  <a:cubicBezTo>
                    <a:pt x="116" y="116"/>
                    <a:pt x="0" y="209"/>
                    <a:pt x="0" y="348"/>
                  </a:cubicBezTo>
                  <a:cubicBezTo>
                    <a:pt x="0" y="2063"/>
                    <a:pt x="0" y="3407"/>
                    <a:pt x="0" y="4450"/>
                  </a:cubicBezTo>
                  <a:cubicBezTo>
                    <a:pt x="0" y="7022"/>
                    <a:pt x="24" y="7810"/>
                    <a:pt x="24" y="7833"/>
                  </a:cubicBezTo>
                  <a:cubicBezTo>
                    <a:pt x="24" y="7833"/>
                    <a:pt x="24" y="7857"/>
                    <a:pt x="24" y="7857"/>
                  </a:cubicBezTo>
                  <a:cubicBezTo>
                    <a:pt x="44" y="7960"/>
                    <a:pt x="140" y="8046"/>
                    <a:pt x="242" y="8046"/>
                  </a:cubicBezTo>
                  <a:cubicBezTo>
                    <a:pt x="254" y="8046"/>
                    <a:pt x="266" y="8044"/>
                    <a:pt x="279" y="8042"/>
                  </a:cubicBezTo>
                  <a:lnTo>
                    <a:pt x="835" y="8042"/>
                  </a:lnTo>
                  <a:cubicBezTo>
                    <a:pt x="1032" y="8054"/>
                    <a:pt x="1235" y="8059"/>
                    <a:pt x="1411" y="8059"/>
                  </a:cubicBezTo>
                  <a:cubicBezTo>
                    <a:pt x="1588" y="8059"/>
                    <a:pt x="1739" y="8054"/>
                    <a:pt x="1831" y="8042"/>
                  </a:cubicBezTo>
                  <a:cubicBezTo>
                    <a:pt x="1970" y="8042"/>
                    <a:pt x="2040" y="7926"/>
                    <a:pt x="2040" y="7810"/>
                  </a:cubicBezTo>
                  <a:cubicBezTo>
                    <a:pt x="1994" y="6883"/>
                    <a:pt x="1924" y="5840"/>
                    <a:pt x="1947" y="4821"/>
                  </a:cubicBezTo>
                  <a:lnTo>
                    <a:pt x="1947" y="4821"/>
                  </a:lnTo>
                  <a:cubicBezTo>
                    <a:pt x="2156" y="5307"/>
                    <a:pt x="2295" y="5400"/>
                    <a:pt x="2457" y="5423"/>
                  </a:cubicBezTo>
                  <a:cubicBezTo>
                    <a:pt x="2666" y="5423"/>
                    <a:pt x="2758" y="5215"/>
                    <a:pt x="2990" y="4589"/>
                  </a:cubicBezTo>
                  <a:cubicBezTo>
                    <a:pt x="3013" y="5145"/>
                    <a:pt x="3036" y="5771"/>
                    <a:pt x="3036" y="6373"/>
                  </a:cubicBezTo>
                  <a:cubicBezTo>
                    <a:pt x="3036" y="6906"/>
                    <a:pt x="3060" y="7416"/>
                    <a:pt x="3083" y="7857"/>
                  </a:cubicBezTo>
                  <a:cubicBezTo>
                    <a:pt x="3083" y="7972"/>
                    <a:pt x="3175" y="8088"/>
                    <a:pt x="3291" y="8088"/>
                  </a:cubicBezTo>
                  <a:lnTo>
                    <a:pt x="4751" y="8088"/>
                  </a:lnTo>
                  <a:cubicBezTo>
                    <a:pt x="4798" y="8088"/>
                    <a:pt x="4867" y="8065"/>
                    <a:pt x="4914" y="8019"/>
                  </a:cubicBezTo>
                  <a:cubicBezTo>
                    <a:pt x="4960" y="7972"/>
                    <a:pt x="4983" y="7926"/>
                    <a:pt x="4983" y="7857"/>
                  </a:cubicBezTo>
                  <a:lnTo>
                    <a:pt x="5006" y="4380"/>
                  </a:lnTo>
                  <a:cubicBezTo>
                    <a:pt x="5053" y="3639"/>
                    <a:pt x="5029" y="2897"/>
                    <a:pt x="5029" y="2179"/>
                  </a:cubicBezTo>
                  <a:cubicBezTo>
                    <a:pt x="5006" y="1530"/>
                    <a:pt x="5006" y="881"/>
                    <a:pt x="5029" y="232"/>
                  </a:cubicBezTo>
                  <a:cubicBezTo>
                    <a:pt x="5029" y="162"/>
                    <a:pt x="5006" y="116"/>
                    <a:pt x="4960" y="70"/>
                  </a:cubicBezTo>
                  <a:cubicBezTo>
                    <a:pt x="4914" y="23"/>
                    <a:pt x="4844" y="0"/>
                    <a:pt x="4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7946125" y="3300938"/>
              <a:ext cx="130375" cy="203975"/>
            </a:xfrm>
            <a:custGeom>
              <a:rect b="b" l="l" r="r" t="t"/>
              <a:pathLst>
                <a:path extrusionOk="0" h="8159" w="5215">
                  <a:moveTo>
                    <a:pt x="3083" y="464"/>
                  </a:moveTo>
                  <a:cubicBezTo>
                    <a:pt x="4195" y="5261"/>
                    <a:pt x="4265" y="5609"/>
                    <a:pt x="4357" y="6072"/>
                  </a:cubicBezTo>
                  <a:cubicBezTo>
                    <a:pt x="4404" y="6350"/>
                    <a:pt x="4450" y="6629"/>
                    <a:pt x="4705" y="7695"/>
                  </a:cubicBezTo>
                  <a:lnTo>
                    <a:pt x="3685" y="7671"/>
                  </a:lnTo>
                  <a:lnTo>
                    <a:pt x="3222" y="6049"/>
                  </a:lnTo>
                  <a:cubicBezTo>
                    <a:pt x="3176" y="5957"/>
                    <a:pt x="3106" y="5887"/>
                    <a:pt x="2990" y="5887"/>
                  </a:cubicBezTo>
                  <a:lnTo>
                    <a:pt x="2318" y="5887"/>
                  </a:lnTo>
                  <a:cubicBezTo>
                    <a:pt x="2202" y="5887"/>
                    <a:pt x="2133" y="5933"/>
                    <a:pt x="2086" y="6026"/>
                  </a:cubicBezTo>
                  <a:cubicBezTo>
                    <a:pt x="1947" y="6466"/>
                    <a:pt x="1739" y="7324"/>
                    <a:pt x="1646" y="7695"/>
                  </a:cubicBezTo>
                  <a:lnTo>
                    <a:pt x="534" y="7695"/>
                  </a:lnTo>
                  <a:cubicBezTo>
                    <a:pt x="557" y="7602"/>
                    <a:pt x="580" y="7463"/>
                    <a:pt x="603" y="7277"/>
                  </a:cubicBezTo>
                  <a:cubicBezTo>
                    <a:pt x="858" y="6003"/>
                    <a:pt x="1437" y="3013"/>
                    <a:pt x="2109" y="510"/>
                  </a:cubicBezTo>
                  <a:lnTo>
                    <a:pt x="3083" y="464"/>
                  </a:lnTo>
                  <a:close/>
                  <a:moveTo>
                    <a:pt x="3268" y="0"/>
                  </a:moveTo>
                  <a:lnTo>
                    <a:pt x="1901" y="47"/>
                  </a:lnTo>
                  <a:cubicBezTo>
                    <a:pt x="1808" y="47"/>
                    <a:pt x="1715" y="116"/>
                    <a:pt x="1692" y="232"/>
                  </a:cubicBezTo>
                  <a:cubicBezTo>
                    <a:pt x="1020" y="2782"/>
                    <a:pt x="418" y="5864"/>
                    <a:pt x="163" y="7185"/>
                  </a:cubicBezTo>
                  <a:cubicBezTo>
                    <a:pt x="93" y="7509"/>
                    <a:pt x="47" y="7787"/>
                    <a:pt x="24" y="7834"/>
                  </a:cubicBezTo>
                  <a:cubicBezTo>
                    <a:pt x="24" y="7857"/>
                    <a:pt x="24" y="7880"/>
                    <a:pt x="24" y="7880"/>
                  </a:cubicBezTo>
                  <a:cubicBezTo>
                    <a:pt x="1" y="7950"/>
                    <a:pt x="24" y="8042"/>
                    <a:pt x="93" y="8089"/>
                  </a:cubicBezTo>
                  <a:cubicBezTo>
                    <a:pt x="163" y="8158"/>
                    <a:pt x="163" y="8158"/>
                    <a:pt x="1831" y="8158"/>
                  </a:cubicBezTo>
                  <a:cubicBezTo>
                    <a:pt x="1947" y="8158"/>
                    <a:pt x="2040" y="8089"/>
                    <a:pt x="2063" y="7996"/>
                  </a:cubicBezTo>
                  <a:cubicBezTo>
                    <a:pt x="2063" y="7973"/>
                    <a:pt x="2318" y="6930"/>
                    <a:pt x="2480" y="6327"/>
                  </a:cubicBezTo>
                  <a:cubicBezTo>
                    <a:pt x="2619" y="6327"/>
                    <a:pt x="2735" y="6350"/>
                    <a:pt x="2828" y="6350"/>
                  </a:cubicBezTo>
                  <a:lnTo>
                    <a:pt x="3291" y="7973"/>
                  </a:lnTo>
                  <a:cubicBezTo>
                    <a:pt x="3315" y="8065"/>
                    <a:pt x="3407" y="8135"/>
                    <a:pt x="3500" y="8135"/>
                  </a:cubicBezTo>
                  <a:lnTo>
                    <a:pt x="4983" y="8158"/>
                  </a:lnTo>
                  <a:cubicBezTo>
                    <a:pt x="5053" y="8158"/>
                    <a:pt x="5122" y="8135"/>
                    <a:pt x="5169" y="8089"/>
                  </a:cubicBezTo>
                  <a:cubicBezTo>
                    <a:pt x="5215" y="8019"/>
                    <a:pt x="5215" y="7950"/>
                    <a:pt x="5215" y="7880"/>
                  </a:cubicBezTo>
                  <a:cubicBezTo>
                    <a:pt x="4914" y="6582"/>
                    <a:pt x="4867" y="6281"/>
                    <a:pt x="4798" y="5980"/>
                  </a:cubicBezTo>
                  <a:cubicBezTo>
                    <a:pt x="4705" y="5516"/>
                    <a:pt x="4636" y="5145"/>
                    <a:pt x="3500" y="186"/>
                  </a:cubicBezTo>
                  <a:cubicBezTo>
                    <a:pt x="3477" y="70"/>
                    <a:pt x="3384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7995950" y="3358288"/>
              <a:ext cx="32475" cy="68975"/>
            </a:xfrm>
            <a:custGeom>
              <a:rect b="b" l="l" r="r" t="t"/>
              <a:pathLst>
                <a:path extrusionOk="0" h="2759" w="1299">
                  <a:moveTo>
                    <a:pt x="649" y="1183"/>
                  </a:moveTo>
                  <a:cubicBezTo>
                    <a:pt x="696" y="1461"/>
                    <a:pt x="742" y="1808"/>
                    <a:pt x="789" y="2295"/>
                  </a:cubicBezTo>
                  <a:lnTo>
                    <a:pt x="510" y="2295"/>
                  </a:lnTo>
                  <a:cubicBezTo>
                    <a:pt x="534" y="2110"/>
                    <a:pt x="557" y="1924"/>
                    <a:pt x="580" y="1762"/>
                  </a:cubicBezTo>
                  <a:cubicBezTo>
                    <a:pt x="603" y="1577"/>
                    <a:pt x="626" y="1368"/>
                    <a:pt x="649" y="1183"/>
                  </a:cubicBezTo>
                  <a:close/>
                  <a:moveTo>
                    <a:pt x="649" y="1"/>
                  </a:moveTo>
                  <a:cubicBezTo>
                    <a:pt x="348" y="1"/>
                    <a:pt x="302" y="302"/>
                    <a:pt x="116" y="1693"/>
                  </a:cubicBezTo>
                  <a:cubicBezTo>
                    <a:pt x="93" y="1948"/>
                    <a:pt x="47" y="2202"/>
                    <a:pt x="24" y="2481"/>
                  </a:cubicBezTo>
                  <a:cubicBezTo>
                    <a:pt x="1" y="2550"/>
                    <a:pt x="24" y="2620"/>
                    <a:pt x="70" y="2666"/>
                  </a:cubicBezTo>
                  <a:cubicBezTo>
                    <a:pt x="116" y="2712"/>
                    <a:pt x="186" y="2759"/>
                    <a:pt x="256" y="2759"/>
                  </a:cubicBezTo>
                  <a:lnTo>
                    <a:pt x="1043" y="2759"/>
                  </a:lnTo>
                  <a:cubicBezTo>
                    <a:pt x="1113" y="2759"/>
                    <a:pt x="1183" y="2712"/>
                    <a:pt x="1229" y="2666"/>
                  </a:cubicBezTo>
                  <a:cubicBezTo>
                    <a:pt x="1275" y="2620"/>
                    <a:pt x="1298" y="2550"/>
                    <a:pt x="1275" y="2504"/>
                  </a:cubicBezTo>
                  <a:cubicBezTo>
                    <a:pt x="997" y="94"/>
                    <a:pt x="904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8192350" y="3374663"/>
              <a:ext cx="133875" cy="138925"/>
            </a:xfrm>
            <a:custGeom>
              <a:rect b="b" l="l" r="r" t="t"/>
              <a:pathLst>
                <a:path extrusionOk="0" h="5557" w="5355">
                  <a:moveTo>
                    <a:pt x="3222" y="458"/>
                  </a:moveTo>
                  <a:lnTo>
                    <a:pt x="3431" y="1826"/>
                  </a:lnTo>
                  <a:cubicBezTo>
                    <a:pt x="3431" y="1965"/>
                    <a:pt x="3524" y="2104"/>
                    <a:pt x="3663" y="2173"/>
                  </a:cubicBezTo>
                  <a:lnTo>
                    <a:pt x="4891" y="2776"/>
                  </a:lnTo>
                  <a:lnTo>
                    <a:pt x="3663" y="3378"/>
                  </a:lnTo>
                  <a:cubicBezTo>
                    <a:pt x="3524" y="3448"/>
                    <a:pt x="3431" y="3587"/>
                    <a:pt x="3408" y="3726"/>
                  </a:cubicBezTo>
                  <a:lnTo>
                    <a:pt x="3199" y="5093"/>
                  </a:lnTo>
                  <a:lnTo>
                    <a:pt x="2249" y="4097"/>
                  </a:lnTo>
                  <a:cubicBezTo>
                    <a:pt x="2156" y="4004"/>
                    <a:pt x="2040" y="3958"/>
                    <a:pt x="1925" y="3958"/>
                  </a:cubicBezTo>
                  <a:lnTo>
                    <a:pt x="1832" y="3958"/>
                  </a:lnTo>
                  <a:lnTo>
                    <a:pt x="488" y="4189"/>
                  </a:lnTo>
                  <a:lnTo>
                    <a:pt x="1137" y="2961"/>
                  </a:lnTo>
                  <a:cubicBezTo>
                    <a:pt x="1206" y="2845"/>
                    <a:pt x="1206" y="2683"/>
                    <a:pt x="1137" y="2544"/>
                  </a:cubicBezTo>
                  <a:lnTo>
                    <a:pt x="511" y="1316"/>
                  </a:lnTo>
                  <a:lnTo>
                    <a:pt x="1855" y="1571"/>
                  </a:lnTo>
                  <a:cubicBezTo>
                    <a:pt x="1882" y="1575"/>
                    <a:pt x="1908" y="1576"/>
                    <a:pt x="1934" y="1576"/>
                  </a:cubicBezTo>
                  <a:cubicBezTo>
                    <a:pt x="2063" y="1576"/>
                    <a:pt x="2176" y="1528"/>
                    <a:pt x="2272" y="1432"/>
                  </a:cubicBezTo>
                  <a:lnTo>
                    <a:pt x="3222" y="458"/>
                  </a:lnTo>
                  <a:close/>
                  <a:moveTo>
                    <a:pt x="3255" y="0"/>
                  </a:moveTo>
                  <a:cubicBezTo>
                    <a:pt x="3130" y="0"/>
                    <a:pt x="3001" y="48"/>
                    <a:pt x="2898" y="134"/>
                  </a:cubicBezTo>
                  <a:lnTo>
                    <a:pt x="1948" y="1107"/>
                  </a:lnTo>
                  <a:lnTo>
                    <a:pt x="580" y="875"/>
                  </a:lnTo>
                  <a:cubicBezTo>
                    <a:pt x="546" y="866"/>
                    <a:pt x="512" y="861"/>
                    <a:pt x="477" y="861"/>
                  </a:cubicBezTo>
                  <a:cubicBezTo>
                    <a:pt x="345" y="861"/>
                    <a:pt x="213" y="928"/>
                    <a:pt x="140" y="1038"/>
                  </a:cubicBezTo>
                  <a:cubicBezTo>
                    <a:pt x="24" y="1177"/>
                    <a:pt x="24" y="1362"/>
                    <a:pt x="94" y="1524"/>
                  </a:cubicBezTo>
                  <a:lnTo>
                    <a:pt x="719" y="2753"/>
                  </a:lnTo>
                  <a:lnTo>
                    <a:pt x="70" y="3958"/>
                  </a:lnTo>
                  <a:cubicBezTo>
                    <a:pt x="1" y="4120"/>
                    <a:pt x="1" y="4305"/>
                    <a:pt x="117" y="4444"/>
                  </a:cubicBezTo>
                  <a:cubicBezTo>
                    <a:pt x="198" y="4566"/>
                    <a:pt x="332" y="4634"/>
                    <a:pt x="488" y="4634"/>
                  </a:cubicBezTo>
                  <a:cubicBezTo>
                    <a:pt x="510" y="4634"/>
                    <a:pt x="534" y="4633"/>
                    <a:pt x="557" y="4630"/>
                  </a:cubicBezTo>
                  <a:lnTo>
                    <a:pt x="1925" y="4421"/>
                  </a:lnTo>
                  <a:lnTo>
                    <a:pt x="2875" y="5395"/>
                  </a:lnTo>
                  <a:cubicBezTo>
                    <a:pt x="2944" y="5487"/>
                    <a:pt x="3083" y="5557"/>
                    <a:pt x="3199" y="5557"/>
                  </a:cubicBezTo>
                  <a:cubicBezTo>
                    <a:pt x="3245" y="5557"/>
                    <a:pt x="3292" y="5534"/>
                    <a:pt x="3338" y="5534"/>
                  </a:cubicBezTo>
                  <a:cubicBezTo>
                    <a:pt x="3500" y="5464"/>
                    <a:pt x="3616" y="5325"/>
                    <a:pt x="3663" y="5163"/>
                  </a:cubicBezTo>
                  <a:lnTo>
                    <a:pt x="3848" y="3795"/>
                  </a:lnTo>
                  <a:lnTo>
                    <a:pt x="5100" y="3193"/>
                  </a:lnTo>
                  <a:cubicBezTo>
                    <a:pt x="5262" y="3123"/>
                    <a:pt x="5354" y="2961"/>
                    <a:pt x="5354" y="2799"/>
                  </a:cubicBezTo>
                  <a:cubicBezTo>
                    <a:pt x="5354" y="2614"/>
                    <a:pt x="5262" y="2451"/>
                    <a:pt x="5100" y="2382"/>
                  </a:cubicBezTo>
                  <a:lnTo>
                    <a:pt x="3871" y="1756"/>
                  </a:lnTo>
                  <a:lnTo>
                    <a:pt x="3686" y="389"/>
                  </a:lnTo>
                  <a:cubicBezTo>
                    <a:pt x="3663" y="226"/>
                    <a:pt x="3547" y="87"/>
                    <a:pt x="3385" y="18"/>
                  </a:cubicBezTo>
                  <a:cubicBezTo>
                    <a:pt x="3343" y="6"/>
                    <a:pt x="3299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8092700" y="3278838"/>
              <a:ext cx="109525" cy="104975"/>
            </a:xfrm>
            <a:custGeom>
              <a:rect b="b" l="l" r="r" t="t"/>
              <a:pathLst>
                <a:path extrusionOk="0" h="4199" w="4381">
                  <a:moveTo>
                    <a:pt x="1275" y="514"/>
                  </a:moveTo>
                  <a:lnTo>
                    <a:pt x="2087" y="977"/>
                  </a:lnTo>
                  <a:cubicBezTo>
                    <a:pt x="2154" y="1018"/>
                    <a:pt x="2229" y="1042"/>
                    <a:pt x="2303" y="1042"/>
                  </a:cubicBezTo>
                  <a:cubicBezTo>
                    <a:pt x="2356" y="1042"/>
                    <a:pt x="2409" y="1029"/>
                    <a:pt x="2457" y="1000"/>
                  </a:cubicBezTo>
                  <a:lnTo>
                    <a:pt x="3315" y="606"/>
                  </a:lnTo>
                  <a:lnTo>
                    <a:pt x="3106" y="1533"/>
                  </a:lnTo>
                  <a:cubicBezTo>
                    <a:pt x="3083" y="1649"/>
                    <a:pt x="3106" y="1788"/>
                    <a:pt x="3199" y="1881"/>
                  </a:cubicBezTo>
                  <a:lnTo>
                    <a:pt x="3825" y="2576"/>
                  </a:lnTo>
                  <a:lnTo>
                    <a:pt x="2898" y="2669"/>
                  </a:lnTo>
                  <a:cubicBezTo>
                    <a:pt x="2782" y="2669"/>
                    <a:pt x="2666" y="2739"/>
                    <a:pt x="2596" y="2854"/>
                  </a:cubicBezTo>
                  <a:lnTo>
                    <a:pt x="2133" y="3689"/>
                  </a:lnTo>
                  <a:lnTo>
                    <a:pt x="1762" y="2831"/>
                  </a:lnTo>
                  <a:cubicBezTo>
                    <a:pt x="1716" y="2692"/>
                    <a:pt x="1600" y="2599"/>
                    <a:pt x="1484" y="2576"/>
                  </a:cubicBezTo>
                  <a:lnTo>
                    <a:pt x="557" y="2391"/>
                  </a:lnTo>
                  <a:lnTo>
                    <a:pt x="1252" y="1788"/>
                  </a:lnTo>
                  <a:cubicBezTo>
                    <a:pt x="1368" y="1696"/>
                    <a:pt x="1415" y="1557"/>
                    <a:pt x="1391" y="1441"/>
                  </a:cubicBezTo>
                  <a:lnTo>
                    <a:pt x="1275" y="514"/>
                  </a:lnTo>
                  <a:close/>
                  <a:moveTo>
                    <a:pt x="1230" y="1"/>
                  </a:moveTo>
                  <a:cubicBezTo>
                    <a:pt x="1153" y="1"/>
                    <a:pt x="1072" y="24"/>
                    <a:pt x="997" y="73"/>
                  </a:cubicBezTo>
                  <a:cubicBezTo>
                    <a:pt x="858" y="143"/>
                    <a:pt x="789" y="305"/>
                    <a:pt x="812" y="444"/>
                  </a:cubicBezTo>
                  <a:lnTo>
                    <a:pt x="928" y="1464"/>
                  </a:lnTo>
                  <a:lnTo>
                    <a:pt x="163" y="2136"/>
                  </a:lnTo>
                  <a:cubicBezTo>
                    <a:pt x="47" y="2229"/>
                    <a:pt x="1" y="2391"/>
                    <a:pt x="47" y="2530"/>
                  </a:cubicBezTo>
                  <a:cubicBezTo>
                    <a:pt x="94" y="2692"/>
                    <a:pt x="209" y="2808"/>
                    <a:pt x="348" y="2831"/>
                  </a:cubicBezTo>
                  <a:lnTo>
                    <a:pt x="1345" y="3017"/>
                  </a:lnTo>
                  <a:lnTo>
                    <a:pt x="1762" y="3967"/>
                  </a:lnTo>
                  <a:cubicBezTo>
                    <a:pt x="1809" y="4106"/>
                    <a:pt x="1948" y="4199"/>
                    <a:pt x="2110" y="4199"/>
                  </a:cubicBezTo>
                  <a:lnTo>
                    <a:pt x="2133" y="4199"/>
                  </a:lnTo>
                  <a:cubicBezTo>
                    <a:pt x="2272" y="4199"/>
                    <a:pt x="2411" y="4129"/>
                    <a:pt x="2481" y="4013"/>
                  </a:cubicBezTo>
                  <a:lnTo>
                    <a:pt x="2967" y="3109"/>
                  </a:lnTo>
                  <a:lnTo>
                    <a:pt x="3987" y="3017"/>
                  </a:lnTo>
                  <a:cubicBezTo>
                    <a:pt x="4149" y="3017"/>
                    <a:pt x="4265" y="2901"/>
                    <a:pt x="4335" y="2762"/>
                  </a:cubicBezTo>
                  <a:cubicBezTo>
                    <a:pt x="4381" y="2623"/>
                    <a:pt x="4358" y="2460"/>
                    <a:pt x="4242" y="2345"/>
                  </a:cubicBezTo>
                  <a:lnTo>
                    <a:pt x="3570" y="1603"/>
                  </a:lnTo>
                  <a:lnTo>
                    <a:pt x="3778" y="606"/>
                  </a:lnTo>
                  <a:cubicBezTo>
                    <a:pt x="3825" y="444"/>
                    <a:pt x="3755" y="305"/>
                    <a:pt x="3639" y="212"/>
                  </a:cubicBezTo>
                  <a:cubicBezTo>
                    <a:pt x="3568" y="141"/>
                    <a:pt x="3480" y="114"/>
                    <a:pt x="3390" y="114"/>
                  </a:cubicBezTo>
                  <a:cubicBezTo>
                    <a:pt x="3333" y="114"/>
                    <a:pt x="3276" y="125"/>
                    <a:pt x="3222" y="143"/>
                  </a:cubicBezTo>
                  <a:lnTo>
                    <a:pt x="2295" y="583"/>
                  </a:lnTo>
                  <a:lnTo>
                    <a:pt x="1415" y="50"/>
                  </a:lnTo>
                  <a:cubicBezTo>
                    <a:pt x="1361" y="18"/>
                    <a:pt x="1297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7056200" y="3374663"/>
              <a:ext cx="134450" cy="138925"/>
            </a:xfrm>
            <a:custGeom>
              <a:rect b="b" l="l" r="r" t="t"/>
              <a:pathLst>
                <a:path extrusionOk="0" h="5557" w="5378">
                  <a:moveTo>
                    <a:pt x="2133" y="458"/>
                  </a:moveTo>
                  <a:lnTo>
                    <a:pt x="3106" y="1432"/>
                  </a:lnTo>
                  <a:cubicBezTo>
                    <a:pt x="3183" y="1528"/>
                    <a:pt x="3309" y="1576"/>
                    <a:pt x="3429" y="1576"/>
                  </a:cubicBezTo>
                  <a:cubicBezTo>
                    <a:pt x="3453" y="1576"/>
                    <a:pt x="3477" y="1575"/>
                    <a:pt x="3500" y="1571"/>
                  </a:cubicBezTo>
                  <a:lnTo>
                    <a:pt x="4867" y="1316"/>
                  </a:lnTo>
                  <a:lnTo>
                    <a:pt x="4218" y="2544"/>
                  </a:lnTo>
                  <a:cubicBezTo>
                    <a:pt x="4149" y="2683"/>
                    <a:pt x="4172" y="2845"/>
                    <a:pt x="4241" y="2961"/>
                  </a:cubicBezTo>
                  <a:lnTo>
                    <a:pt x="4890" y="4189"/>
                  </a:lnTo>
                  <a:lnTo>
                    <a:pt x="3523" y="3958"/>
                  </a:lnTo>
                  <a:cubicBezTo>
                    <a:pt x="3500" y="3954"/>
                    <a:pt x="3476" y="3952"/>
                    <a:pt x="3452" y="3952"/>
                  </a:cubicBezTo>
                  <a:cubicBezTo>
                    <a:pt x="3332" y="3952"/>
                    <a:pt x="3206" y="4000"/>
                    <a:pt x="3129" y="4097"/>
                  </a:cubicBezTo>
                  <a:lnTo>
                    <a:pt x="2179" y="5093"/>
                  </a:lnTo>
                  <a:lnTo>
                    <a:pt x="1970" y="3726"/>
                  </a:lnTo>
                  <a:cubicBezTo>
                    <a:pt x="1947" y="3587"/>
                    <a:pt x="1854" y="3448"/>
                    <a:pt x="1715" y="3378"/>
                  </a:cubicBezTo>
                  <a:lnTo>
                    <a:pt x="464" y="2776"/>
                  </a:lnTo>
                  <a:lnTo>
                    <a:pt x="1692" y="2173"/>
                  </a:lnTo>
                  <a:cubicBezTo>
                    <a:pt x="1831" y="2104"/>
                    <a:pt x="1924" y="1965"/>
                    <a:pt x="1947" y="1826"/>
                  </a:cubicBezTo>
                  <a:lnTo>
                    <a:pt x="2133" y="458"/>
                  </a:lnTo>
                  <a:close/>
                  <a:moveTo>
                    <a:pt x="2122" y="0"/>
                  </a:moveTo>
                  <a:cubicBezTo>
                    <a:pt x="2079" y="0"/>
                    <a:pt x="2035" y="6"/>
                    <a:pt x="1994" y="18"/>
                  </a:cubicBezTo>
                  <a:cubicBezTo>
                    <a:pt x="1831" y="87"/>
                    <a:pt x="1692" y="226"/>
                    <a:pt x="1669" y="389"/>
                  </a:cubicBezTo>
                  <a:lnTo>
                    <a:pt x="1484" y="1756"/>
                  </a:lnTo>
                  <a:lnTo>
                    <a:pt x="255" y="2382"/>
                  </a:lnTo>
                  <a:cubicBezTo>
                    <a:pt x="93" y="2451"/>
                    <a:pt x="0" y="2614"/>
                    <a:pt x="0" y="2799"/>
                  </a:cubicBezTo>
                  <a:cubicBezTo>
                    <a:pt x="0" y="2961"/>
                    <a:pt x="116" y="3123"/>
                    <a:pt x="279" y="3193"/>
                  </a:cubicBezTo>
                  <a:lnTo>
                    <a:pt x="1507" y="3795"/>
                  </a:lnTo>
                  <a:lnTo>
                    <a:pt x="1715" y="5163"/>
                  </a:lnTo>
                  <a:cubicBezTo>
                    <a:pt x="1739" y="5325"/>
                    <a:pt x="1854" y="5464"/>
                    <a:pt x="2040" y="5534"/>
                  </a:cubicBezTo>
                  <a:cubicBezTo>
                    <a:pt x="2086" y="5534"/>
                    <a:pt x="2133" y="5557"/>
                    <a:pt x="2179" y="5557"/>
                  </a:cubicBezTo>
                  <a:cubicBezTo>
                    <a:pt x="2295" y="5557"/>
                    <a:pt x="2411" y="5487"/>
                    <a:pt x="2503" y="5395"/>
                  </a:cubicBezTo>
                  <a:lnTo>
                    <a:pt x="3454" y="4421"/>
                  </a:lnTo>
                  <a:lnTo>
                    <a:pt x="4798" y="4630"/>
                  </a:lnTo>
                  <a:cubicBezTo>
                    <a:pt x="4821" y="4633"/>
                    <a:pt x="4844" y="4634"/>
                    <a:pt x="4867" y="4634"/>
                  </a:cubicBezTo>
                  <a:cubicBezTo>
                    <a:pt x="5024" y="4634"/>
                    <a:pt x="5160" y="4566"/>
                    <a:pt x="5261" y="4444"/>
                  </a:cubicBezTo>
                  <a:cubicBezTo>
                    <a:pt x="5354" y="4305"/>
                    <a:pt x="5377" y="4120"/>
                    <a:pt x="5284" y="3958"/>
                  </a:cubicBezTo>
                  <a:lnTo>
                    <a:pt x="4635" y="2753"/>
                  </a:lnTo>
                  <a:lnTo>
                    <a:pt x="5261" y="1524"/>
                  </a:lnTo>
                  <a:cubicBezTo>
                    <a:pt x="5354" y="1362"/>
                    <a:pt x="5331" y="1177"/>
                    <a:pt x="5238" y="1038"/>
                  </a:cubicBezTo>
                  <a:cubicBezTo>
                    <a:pt x="5146" y="928"/>
                    <a:pt x="5026" y="861"/>
                    <a:pt x="4887" y="861"/>
                  </a:cubicBezTo>
                  <a:cubicBezTo>
                    <a:pt x="4851" y="861"/>
                    <a:pt x="4813" y="866"/>
                    <a:pt x="4775" y="875"/>
                  </a:cubicBezTo>
                  <a:lnTo>
                    <a:pt x="3430" y="1107"/>
                  </a:lnTo>
                  <a:lnTo>
                    <a:pt x="2457" y="134"/>
                  </a:lnTo>
                  <a:cubicBezTo>
                    <a:pt x="2371" y="48"/>
                    <a:pt x="2247" y="0"/>
                    <a:pt x="2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7180175" y="3278838"/>
              <a:ext cx="109550" cy="104975"/>
            </a:xfrm>
            <a:custGeom>
              <a:rect b="b" l="l" r="r" t="t"/>
              <a:pathLst>
                <a:path extrusionOk="0" h="4199" w="4382">
                  <a:moveTo>
                    <a:pt x="3106" y="514"/>
                  </a:moveTo>
                  <a:lnTo>
                    <a:pt x="2991" y="1441"/>
                  </a:lnTo>
                  <a:cubicBezTo>
                    <a:pt x="2991" y="1557"/>
                    <a:pt x="3037" y="1696"/>
                    <a:pt x="3130" y="1788"/>
                  </a:cubicBezTo>
                  <a:lnTo>
                    <a:pt x="3825" y="2391"/>
                  </a:lnTo>
                  <a:lnTo>
                    <a:pt x="2921" y="2576"/>
                  </a:lnTo>
                  <a:cubicBezTo>
                    <a:pt x="2782" y="2599"/>
                    <a:pt x="2689" y="2692"/>
                    <a:pt x="2620" y="2808"/>
                  </a:cubicBezTo>
                  <a:lnTo>
                    <a:pt x="2272" y="3689"/>
                  </a:lnTo>
                  <a:lnTo>
                    <a:pt x="1809" y="2854"/>
                  </a:lnTo>
                  <a:cubicBezTo>
                    <a:pt x="1739" y="2739"/>
                    <a:pt x="1623" y="2669"/>
                    <a:pt x="1484" y="2669"/>
                  </a:cubicBezTo>
                  <a:lnTo>
                    <a:pt x="557" y="2576"/>
                  </a:lnTo>
                  <a:lnTo>
                    <a:pt x="1183" y="1881"/>
                  </a:lnTo>
                  <a:cubicBezTo>
                    <a:pt x="1276" y="1788"/>
                    <a:pt x="1322" y="1649"/>
                    <a:pt x="1276" y="1533"/>
                  </a:cubicBezTo>
                  <a:lnTo>
                    <a:pt x="1067" y="606"/>
                  </a:lnTo>
                  <a:lnTo>
                    <a:pt x="1924" y="1000"/>
                  </a:lnTo>
                  <a:cubicBezTo>
                    <a:pt x="1977" y="1021"/>
                    <a:pt x="2033" y="1033"/>
                    <a:pt x="2091" y="1033"/>
                  </a:cubicBezTo>
                  <a:cubicBezTo>
                    <a:pt x="2161" y="1033"/>
                    <a:pt x="2231" y="1015"/>
                    <a:pt x="2295" y="977"/>
                  </a:cubicBezTo>
                  <a:lnTo>
                    <a:pt x="3106" y="514"/>
                  </a:lnTo>
                  <a:close/>
                  <a:moveTo>
                    <a:pt x="3169" y="1"/>
                  </a:moveTo>
                  <a:cubicBezTo>
                    <a:pt x="3101" y="1"/>
                    <a:pt x="3032" y="18"/>
                    <a:pt x="2967" y="50"/>
                  </a:cubicBezTo>
                  <a:lnTo>
                    <a:pt x="2087" y="583"/>
                  </a:lnTo>
                  <a:lnTo>
                    <a:pt x="1160" y="143"/>
                  </a:lnTo>
                  <a:cubicBezTo>
                    <a:pt x="1106" y="125"/>
                    <a:pt x="1048" y="114"/>
                    <a:pt x="992" y="114"/>
                  </a:cubicBezTo>
                  <a:cubicBezTo>
                    <a:pt x="902" y="114"/>
                    <a:pt x="814" y="141"/>
                    <a:pt x="743" y="212"/>
                  </a:cubicBezTo>
                  <a:cubicBezTo>
                    <a:pt x="627" y="305"/>
                    <a:pt x="580" y="444"/>
                    <a:pt x="603" y="606"/>
                  </a:cubicBezTo>
                  <a:lnTo>
                    <a:pt x="835" y="1603"/>
                  </a:lnTo>
                  <a:lnTo>
                    <a:pt x="140" y="2345"/>
                  </a:lnTo>
                  <a:cubicBezTo>
                    <a:pt x="24" y="2460"/>
                    <a:pt x="1" y="2623"/>
                    <a:pt x="70" y="2762"/>
                  </a:cubicBezTo>
                  <a:cubicBezTo>
                    <a:pt x="117" y="2901"/>
                    <a:pt x="256" y="3017"/>
                    <a:pt x="395" y="3017"/>
                  </a:cubicBezTo>
                  <a:lnTo>
                    <a:pt x="1415" y="3109"/>
                  </a:lnTo>
                  <a:lnTo>
                    <a:pt x="1901" y="3990"/>
                  </a:lnTo>
                  <a:cubicBezTo>
                    <a:pt x="1994" y="4129"/>
                    <a:pt x="2110" y="4199"/>
                    <a:pt x="2272" y="4199"/>
                  </a:cubicBezTo>
                  <a:lnTo>
                    <a:pt x="2295" y="4199"/>
                  </a:lnTo>
                  <a:cubicBezTo>
                    <a:pt x="2434" y="4199"/>
                    <a:pt x="2573" y="4106"/>
                    <a:pt x="2643" y="3967"/>
                  </a:cubicBezTo>
                  <a:lnTo>
                    <a:pt x="3037" y="3017"/>
                  </a:lnTo>
                  <a:lnTo>
                    <a:pt x="4033" y="2831"/>
                  </a:lnTo>
                  <a:cubicBezTo>
                    <a:pt x="4196" y="2785"/>
                    <a:pt x="4312" y="2692"/>
                    <a:pt x="4358" y="2530"/>
                  </a:cubicBezTo>
                  <a:cubicBezTo>
                    <a:pt x="4381" y="2391"/>
                    <a:pt x="4335" y="2229"/>
                    <a:pt x="4219" y="2136"/>
                  </a:cubicBezTo>
                  <a:lnTo>
                    <a:pt x="3454" y="1464"/>
                  </a:lnTo>
                  <a:lnTo>
                    <a:pt x="3570" y="444"/>
                  </a:lnTo>
                  <a:cubicBezTo>
                    <a:pt x="3593" y="305"/>
                    <a:pt x="3524" y="143"/>
                    <a:pt x="3385" y="73"/>
                  </a:cubicBezTo>
                  <a:cubicBezTo>
                    <a:pt x="3322" y="24"/>
                    <a:pt x="3247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6914825" y="3151463"/>
              <a:ext cx="1553350" cy="1296100"/>
            </a:xfrm>
            <a:custGeom>
              <a:rect b="b" l="l" r="r" t="t"/>
              <a:pathLst>
                <a:path extrusionOk="0" h="51844" w="62134">
                  <a:moveTo>
                    <a:pt x="48483" y="1738"/>
                  </a:moveTo>
                  <a:cubicBezTo>
                    <a:pt x="50870" y="1738"/>
                    <a:pt x="52794" y="3662"/>
                    <a:pt x="52794" y="6049"/>
                  </a:cubicBezTo>
                  <a:lnTo>
                    <a:pt x="52794" y="6721"/>
                  </a:lnTo>
                  <a:cubicBezTo>
                    <a:pt x="52794" y="7022"/>
                    <a:pt x="53026" y="7254"/>
                    <a:pt x="53327" y="7254"/>
                  </a:cubicBezTo>
                  <a:lnTo>
                    <a:pt x="54346" y="7254"/>
                  </a:lnTo>
                  <a:cubicBezTo>
                    <a:pt x="56293" y="7254"/>
                    <a:pt x="57869" y="8830"/>
                    <a:pt x="57869" y="10777"/>
                  </a:cubicBezTo>
                  <a:lnTo>
                    <a:pt x="57869" y="15134"/>
                  </a:lnTo>
                  <a:lnTo>
                    <a:pt x="4242" y="15134"/>
                  </a:lnTo>
                  <a:lnTo>
                    <a:pt x="4242" y="10777"/>
                  </a:lnTo>
                  <a:cubicBezTo>
                    <a:pt x="4242" y="8830"/>
                    <a:pt x="5841" y="7254"/>
                    <a:pt x="7788" y="7254"/>
                  </a:cubicBezTo>
                  <a:lnTo>
                    <a:pt x="8807" y="7254"/>
                  </a:lnTo>
                  <a:cubicBezTo>
                    <a:pt x="9085" y="7254"/>
                    <a:pt x="9340" y="7022"/>
                    <a:pt x="9340" y="6721"/>
                  </a:cubicBezTo>
                  <a:lnTo>
                    <a:pt x="9340" y="6049"/>
                  </a:lnTo>
                  <a:cubicBezTo>
                    <a:pt x="9340" y="3662"/>
                    <a:pt x="11264" y="1738"/>
                    <a:pt x="13651" y="1738"/>
                  </a:cubicBezTo>
                  <a:close/>
                  <a:moveTo>
                    <a:pt x="48483" y="441"/>
                  </a:moveTo>
                  <a:cubicBezTo>
                    <a:pt x="51542" y="441"/>
                    <a:pt x="54045" y="2920"/>
                    <a:pt x="54068" y="5979"/>
                  </a:cubicBezTo>
                  <a:lnTo>
                    <a:pt x="54346" y="5979"/>
                  </a:lnTo>
                  <a:cubicBezTo>
                    <a:pt x="56988" y="5979"/>
                    <a:pt x="59144" y="8135"/>
                    <a:pt x="59144" y="10800"/>
                  </a:cubicBezTo>
                  <a:lnTo>
                    <a:pt x="59144" y="15134"/>
                  </a:lnTo>
                  <a:lnTo>
                    <a:pt x="58333" y="15134"/>
                  </a:lnTo>
                  <a:lnTo>
                    <a:pt x="58333" y="10800"/>
                  </a:lnTo>
                  <a:cubicBezTo>
                    <a:pt x="58333" y="8575"/>
                    <a:pt x="56548" y="6791"/>
                    <a:pt x="54346" y="6791"/>
                  </a:cubicBezTo>
                  <a:lnTo>
                    <a:pt x="53327" y="6791"/>
                  </a:lnTo>
                  <a:cubicBezTo>
                    <a:pt x="53280" y="6791"/>
                    <a:pt x="53257" y="6767"/>
                    <a:pt x="53257" y="6721"/>
                  </a:cubicBezTo>
                  <a:lnTo>
                    <a:pt x="53257" y="6049"/>
                  </a:lnTo>
                  <a:cubicBezTo>
                    <a:pt x="53257" y="3407"/>
                    <a:pt x="51102" y="1275"/>
                    <a:pt x="48483" y="1275"/>
                  </a:cubicBezTo>
                  <a:lnTo>
                    <a:pt x="13651" y="1275"/>
                  </a:lnTo>
                  <a:cubicBezTo>
                    <a:pt x="11009" y="1275"/>
                    <a:pt x="8877" y="3407"/>
                    <a:pt x="8877" y="6049"/>
                  </a:cubicBezTo>
                  <a:lnTo>
                    <a:pt x="8877" y="6721"/>
                  </a:lnTo>
                  <a:cubicBezTo>
                    <a:pt x="8877" y="6767"/>
                    <a:pt x="8830" y="6791"/>
                    <a:pt x="8807" y="6791"/>
                  </a:cubicBezTo>
                  <a:lnTo>
                    <a:pt x="7788" y="6791"/>
                  </a:lnTo>
                  <a:cubicBezTo>
                    <a:pt x="5586" y="6791"/>
                    <a:pt x="3778" y="8575"/>
                    <a:pt x="3778" y="10777"/>
                  </a:cubicBezTo>
                  <a:lnTo>
                    <a:pt x="3778" y="15134"/>
                  </a:lnTo>
                  <a:lnTo>
                    <a:pt x="2967" y="15134"/>
                  </a:lnTo>
                  <a:lnTo>
                    <a:pt x="2967" y="10777"/>
                  </a:lnTo>
                  <a:cubicBezTo>
                    <a:pt x="2967" y="8135"/>
                    <a:pt x="5122" y="5979"/>
                    <a:pt x="7788" y="5979"/>
                  </a:cubicBezTo>
                  <a:lnTo>
                    <a:pt x="8042" y="5979"/>
                  </a:lnTo>
                  <a:cubicBezTo>
                    <a:pt x="8089" y="2920"/>
                    <a:pt x="10592" y="441"/>
                    <a:pt x="13651" y="441"/>
                  </a:cubicBezTo>
                  <a:close/>
                  <a:moveTo>
                    <a:pt x="59352" y="15597"/>
                  </a:moveTo>
                  <a:cubicBezTo>
                    <a:pt x="59445" y="15597"/>
                    <a:pt x="59538" y="15620"/>
                    <a:pt x="59607" y="15620"/>
                  </a:cubicBezTo>
                  <a:cubicBezTo>
                    <a:pt x="60766" y="15736"/>
                    <a:pt x="61670" y="16710"/>
                    <a:pt x="61670" y="17915"/>
                  </a:cubicBezTo>
                  <a:lnTo>
                    <a:pt x="61670" y="49085"/>
                  </a:lnTo>
                  <a:cubicBezTo>
                    <a:pt x="61670" y="50360"/>
                    <a:pt x="60627" y="51380"/>
                    <a:pt x="59352" y="51380"/>
                  </a:cubicBezTo>
                  <a:lnTo>
                    <a:pt x="2759" y="51380"/>
                  </a:lnTo>
                  <a:cubicBezTo>
                    <a:pt x="1484" y="51380"/>
                    <a:pt x="464" y="50360"/>
                    <a:pt x="464" y="49085"/>
                  </a:cubicBezTo>
                  <a:lnTo>
                    <a:pt x="464" y="17915"/>
                  </a:lnTo>
                  <a:cubicBezTo>
                    <a:pt x="464" y="16710"/>
                    <a:pt x="1345" y="15736"/>
                    <a:pt x="2504" y="15620"/>
                  </a:cubicBezTo>
                  <a:cubicBezTo>
                    <a:pt x="2596" y="15620"/>
                    <a:pt x="2666" y="15597"/>
                    <a:pt x="2759" y="15597"/>
                  </a:cubicBezTo>
                  <a:close/>
                  <a:moveTo>
                    <a:pt x="13651" y="0"/>
                  </a:moveTo>
                  <a:cubicBezTo>
                    <a:pt x="10499" y="0"/>
                    <a:pt x="7880" y="2434"/>
                    <a:pt x="7625" y="5516"/>
                  </a:cubicBezTo>
                  <a:cubicBezTo>
                    <a:pt x="4775" y="5609"/>
                    <a:pt x="2504" y="7926"/>
                    <a:pt x="2504" y="10777"/>
                  </a:cubicBezTo>
                  <a:lnTo>
                    <a:pt x="2504" y="15157"/>
                  </a:lnTo>
                  <a:cubicBezTo>
                    <a:pt x="1113" y="15273"/>
                    <a:pt x="1" y="16478"/>
                    <a:pt x="1" y="17915"/>
                  </a:cubicBezTo>
                  <a:lnTo>
                    <a:pt x="1" y="49085"/>
                  </a:lnTo>
                  <a:cubicBezTo>
                    <a:pt x="1" y="50615"/>
                    <a:pt x="1229" y="51843"/>
                    <a:pt x="2759" y="51843"/>
                  </a:cubicBezTo>
                  <a:lnTo>
                    <a:pt x="59352" y="51843"/>
                  </a:lnTo>
                  <a:cubicBezTo>
                    <a:pt x="60882" y="51843"/>
                    <a:pt x="62133" y="50615"/>
                    <a:pt x="62133" y="49085"/>
                  </a:cubicBezTo>
                  <a:lnTo>
                    <a:pt x="62133" y="17915"/>
                  </a:lnTo>
                  <a:cubicBezTo>
                    <a:pt x="62133" y="16478"/>
                    <a:pt x="61021" y="15273"/>
                    <a:pt x="59607" y="15157"/>
                  </a:cubicBezTo>
                  <a:lnTo>
                    <a:pt x="59607" y="10800"/>
                  </a:lnTo>
                  <a:cubicBezTo>
                    <a:pt x="59607" y="7926"/>
                    <a:pt x="57336" y="5609"/>
                    <a:pt x="54509" y="5516"/>
                  </a:cubicBezTo>
                  <a:cubicBezTo>
                    <a:pt x="54231" y="2434"/>
                    <a:pt x="51635" y="0"/>
                    <a:pt x="48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6946700" y="3562238"/>
              <a:ext cx="1489600" cy="853450"/>
            </a:xfrm>
            <a:custGeom>
              <a:rect b="b" l="l" r="r" t="t"/>
              <a:pathLst>
                <a:path extrusionOk="0" h="34138" w="59584">
                  <a:moveTo>
                    <a:pt x="58077" y="441"/>
                  </a:moveTo>
                  <a:cubicBezTo>
                    <a:pt x="58657" y="441"/>
                    <a:pt x="59120" y="904"/>
                    <a:pt x="59120" y="1484"/>
                  </a:cubicBezTo>
                  <a:lnTo>
                    <a:pt x="59120" y="32654"/>
                  </a:lnTo>
                  <a:cubicBezTo>
                    <a:pt x="59120" y="33210"/>
                    <a:pt x="58657" y="33674"/>
                    <a:pt x="58077" y="33674"/>
                  </a:cubicBezTo>
                  <a:lnTo>
                    <a:pt x="1484" y="33674"/>
                  </a:lnTo>
                  <a:cubicBezTo>
                    <a:pt x="927" y="33674"/>
                    <a:pt x="464" y="33210"/>
                    <a:pt x="464" y="32654"/>
                  </a:cubicBezTo>
                  <a:lnTo>
                    <a:pt x="464" y="1484"/>
                  </a:lnTo>
                  <a:cubicBezTo>
                    <a:pt x="464" y="904"/>
                    <a:pt x="927" y="441"/>
                    <a:pt x="1484" y="441"/>
                  </a:cubicBezTo>
                  <a:close/>
                  <a:moveTo>
                    <a:pt x="1484" y="0"/>
                  </a:moveTo>
                  <a:cubicBezTo>
                    <a:pt x="672" y="0"/>
                    <a:pt x="0" y="649"/>
                    <a:pt x="0" y="1484"/>
                  </a:cubicBezTo>
                  <a:lnTo>
                    <a:pt x="0" y="32654"/>
                  </a:lnTo>
                  <a:cubicBezTo>
                    <a:pt x="0" y="33465"/>
                    <a:pt x="672" y="34137"/>
                    <a:pt x="1484" y="34137"/>
                  </a:cubicBezTo>
                  <a:lnTo>
                    <a:pt x="58077" y="34137"/>
                  </a:lnTo>
                  <a:cubicBezTo>
                    <a:pt x="58912" y="34137"/>
                    <a:pt x="59584" y="33465"/>
                    <a:pt x="59584" y="32654"/>
                  </a:cubicBezTo>
                  <a:lnTo>
                    <a:pt x="59584" y="1484"/>
                  </a:lnTo>
                  <a:cubicBezTo>
                    <a:pt x="59584" y="649"/>
                    <a:pt x="58912" y="0"/>
                    <a:pt x="58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82734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8" y="696"/>
                    <a:pt x="1878" y="1113"/>
                  </a:cubicBezTo>
                  <a:cubicBezTo>
                    <a:pt x="1878" y="1554"/>
                    <a:pt x="1553" y="1878"/>
                    <a:pt x="1136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9" y="2249"/>
                    <a:pt x="2248" y="1739"/>
                    <a:pt x="2248" y="1113"/>
                  </a:cubicBezTo>
                  <a:cubicBezTo>
                    <a:pt x="2248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819235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81106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80295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9478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0" y="696"/>
                    <a:pt x="1900" y="1113"/>
                  </a:cubicBezTo>
                  <a:cubicBezTo>
                    <a:pt x="1900" y="1554"/>
                    <a:pt x="1553" y="1878"/>
                    <a:pt x="1136" y="1878"/>
                  </a:cubicBezTo>
                  <a:cubicBezTo>
                    <a:pt x="718" y="1878"/>
                    <a:pt x="371" y="1554"/>
                    <a:pt x="371" y="1113"/>
                  </a:cubicBezTo>
                  <a:cubicBezTo>
                    <a:pt x="371" y="696"/>
                    <a:pt x="718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8667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7856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77039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13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76228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75411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36" y="1878"/>
                  </a:cubicBezTo>
                  <a:cubicBezTo>
                    <a:pt x="695" y="1878"/>
                    <a:pt x="371" y="1554"/>
                    <a:pt x="371" y="1113"/>
                  </a:cubicBezTo>
                  <a:cubicBezTo>
                    <a:pt x="371" y="696"/>
                    <a:pt x="695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74600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73783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4" y="372"/>
                    <a:pt x="1901" y="696"/>
                    <a:pt x="1901" y="1113"/>
                  </a:cubicBezTo>
                  <a:cubicBezTo>
                    <a:pt x="1901" y="1554"/>
                    <a:pt x="1554" y="1878"/>
                    <a:pt x="1136" y="1878"/>
                  </a:cubicBezTo>
                  <a:cubicBezTo>
                    <a:pt x="719" y="1878"/>
                    <a:pt x="372" y="1554"/>
                    <a:pt x="372" y="1113"/>
                  </a:cubicBezTo>
                  <a:cubicBezTo>
                    <a:pt x="372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72972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72155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71344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2" y="372"/>
                  </a:moveTo>
                  <a:cubicBezTo>
                    <a:pt x="1530" y="372"/>
                    <a:pt x="1877" y="696"/>
                    <a:pt x="1877" y="1113"/>
                  </a:cubicBezTo>
                  <a:cubicBezTo>
                    <a:pt x="1877" y="1554"/>
                    <a:pt x="1530" y="1878"/>
                    <a:pt x="1112" y="1878"/>
                  </a:cubicBezTo>
                  <a:cubicBezTo>
                    <a:pt x="695" y="1878"/>
                    <a:pt x="348" y="1554"/>
                    <a:pt x="348" y="1113"/>
                  </a:cubicBezTo>
                  <a:cubicBezTo>
                    <a:pt x="348" y="696"/>
                    <a:pt x="695" y="372"/>
                    <a:pt x="1112" y="372"/>
                  </a:cubicBezTo>
                  <a:close/>
                  <a:moveTo>
                    <a:pt x="1112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2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705330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971600" y="4251688"/>
              <a:ext cx="56225" cy="55650"/>
            </a:xfrm>
            <a:custGeom>
              <a:rect b="b" l="l" r="r" t="t"/>
              <a:pathLst>
                <a:path extrusionOk="0" h="2226" w="2249">
                  <a:moveTo>
                    <a:pt x="1113" y="349"/>
                  </a:moveTo>
                  <a:cubicBezTo>
                    <a:pt x="1554" y="349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511" y="1"/>
                    <a:pt x="1" y="488"/>
                    <a:pt x="1" y="1113"/>
                  </a:cubicBezTo>
                  <a:cubicBezTo>
                    <a:pt x="1" y="1739"/>
                    <a:pt x="511" y="2226"/>
                    <a:pt x="1113" y="2226"/>
                  </a:cubicBezTo>
                  <a:cubicBezTo>
                    <a:pt x="1739" y="2226"/>
                    <a:pt x="2249" y="1739"/>
                    <a:pt x="2249" y="1113"/>
                  </a:cubicBezTo>
                  <a:cubicBezTo>
                    <a:pt x="2249" y="488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971600" y="41682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4" y="372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36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36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971600" y="40854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971600" y="40019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62"/>
                    <a:pt x="511" y="2248"/>
                    <a:pt x="1113" y="2248"/>
                  </a:cubicBezTo>
                  <a:cubicBezTo>
                    <a:pt x="1739" y="2248"/>
                    <a:pt x="2249" y="1762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6971600" y="39191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6"/>
                    <a:pt x="1878" y="1136"/>
                  </a:cubicBezTo>
                  <a:cubicBezTo>
                    <a:pt x="1878" y="1553"/>
                    <a:pt x="1554" y="1878"/>
                    <a:pt x="1113" y="1878"/>
                  </a:cubicBezTo>
                  <a:cubicBezTo>
                    <a:pt x="696" y="1878"/>
                    <a:pt x="372" y="1553"/>
                    <a:pt x="372" y="1136"/>
                  </a:cubicBezTo>
                  <a:cubicBezTo>
                    <a:pt x="372" y="696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9"/>
                    <a:pt x="511" y="2248"/>
                    <a:pt x="1113" y="2248"/>
                  </a:cubicBezTo>
                  <a:cubicBezTo>
                    <a:pt x="1739" y="2248"/>
                    <a:pt x="2249" y="1739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6971600" y="38362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3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3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6971600" y="37528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0"/>
                    <a:pt x="1113" y="1900"/>
                  </a:cubicBezTo>
                  <a:cubicBezTo>
                    <a:pt x="696" y="1900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6971600" y="36700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5"/>
                    <a:pt x="1878" y="1112"/>
                  </a:cubicBezTo>
                  <a:cubicBezTo>
                    <a:pt x="1878" y="1553"/>
                    <a:pt x="1554" y="1877"/>
                    <a:pt x="1113" y="1877"/>
                  </a:cubicBezTo>
                  <a:cubicBezTo>
                    <a:pt x="696" y="1877"/>
                    <a:pt x="372" y="1553"/>
                    <a:pt x="372" y="1112"/>
                  </a:cubicBezTo>
                  <a:cubicBezTo>
                    <a:pt x="372" y="695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2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2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705330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71344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2" y="348"/>
                  </a:moveTo>
                  <a:cubicBezTo>
                    <a:pt x="1530" y="348"/>
                    <a:pt x="1877" y="695"/>
                    <a:pt x="1877" y="1112"/>
                  </a:cubicBezTo>
                  <a:cubicBezTo>
                    <a:pt x="1877" y="1530"/>
                    <a:pt x="1530" y="1877"/>
                    <a:pt x="1112" y="1877"/>
                  </a:cubicBezTo>
                  <a:cubicBezTo>
                    <a:pt x="695" y="1877"/>
                    <a:pt x="348" y="1530"/>
                    <a:pt x="348" y="1112"/>
                  </a:cubicBezTo>
                  <a:cubicBezTo>
                    <a:pt x="348" y="695"/>
                    <a:pt x="695" y="348"/>
                    <a:pt x="1112" y="348"/>
                  </a:cubicBezTo>
                  <a:close/>
                  <a:moveTo>
                    <a:pt x="1112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2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72155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72972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73783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4" y="348"/>
                    <a:pt x="1901" y="695"/>
                    <a:pt x="1901" y="1112"/>
                  </a:cubicBezTo>
                  <a:cubicBezTo>
                    <a:pt x="1901" y="1530"/>
                    <a:pt x="1554" y="1877"/>
                    <a:pt x="1136" y="1877"/>
                  </a:cubicBezTo>
                  <a:cubicBezTo>
                    <a:pt x="719" y="1877"/>
                    <a:pt x="372" y="1530"/>
                    <a:pt x="372" y="1112"/>
                  </a:cubicBezTo>
                  <a:cubicBezTo>
                    <a:pt x="372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74600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75411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36" y="1877"/>
                  </a:cubicBezTo>
                  <a:cubicBezTo>
                    <a:pt x="695" y="1877"/>
                    <a:pt x="371" y="1530"/>
                    <a:pt x="371" y="1112"/>
                  </a:cubicBezTo>
                  <a:cubicBezTo>
                    <a:pt x="371" y="695"/>
                    <a:pt x="695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6228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7039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13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7856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8667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9478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0" y="695"/>
                    <a:pt x="1900" y="1112"/>
                  </a:cubicBezTo>
                  <a:cubicBezTo>
                    <a:pt x="1900" y="1530"/>
                    <a:pt x="1553" y="1877"/>
                    <a:pt x="1136" y="1877"/>
                  </a:cubicBezTo>
                  <a:cubicBezTo>
                    <a:pt x="718" y="1877"/>
                    <a:pt x="371" y="1530"/>
                    <a:pt x="371" y="1112"/>
                  </a:cubicBezTo>
                  <a:cubicBezTo>
                    <a:pt x="371" y="695"/>
                    <a:pt x="718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80295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81106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819235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82734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8" y="695"/>
                    <a:pt x="1878" y="1112"/>
                  </a:cubicBezTo>
                  <a:cubicBezTo>
                    <a:pt x="1878" y="1530"/>
                    <a:pt x="1553" y="1877"/>
                    <a:pt x="1136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9" y="2225"/>
                    <a:pt x="2248" y="1738"/>
                    <a:pt x="2248" y="1112"/>
                  </a:cubicBezTo>
                  <a:cubicBezTo>
                    <a:pt x="2248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2972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3783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4" y="348"/>
                    <a:pt x="1901" y="696"/>
                    <a:pt x="1901" y="1113"/>
                  </a:cubicBezTo>
                  <a:cubicBezTo>
                    <a:pt x="1901" y="1530"/>
                    <a:pt x="1554" y="1878"/>
                    <a:pt x="1136" y="1878"/>
                  </a:cubicBezTo>
                  <a:cubicBezTo>
                    <a:pt x="719" y="1878"/>
                    <a:pt x="372" y="1530"/>
                    <a:pt x="372" y="1113"/>
                  </a:cubicBezTo>
                  <a:cubicBezTo>
                    <a:pt x="372" y="696"/>
                    <a:pt x="719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4600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5411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36" y="1878"/>
                  </a:cubicBezTo>
                  <a:cubicBezTo>
                    <a:pt x="695" y="1878"/>
                    <a:pt x="371" y="1530"/>
                    <a:pt x="371" y="1113"/>
                  </a:cubicBezTo>
                  <a:cubicBezTo>
                    <a:pt x="371" y="696"/>
                    <a:pt x="695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6228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7039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13" y="1878"/>
                  </a:cubicBezTo>
                  <a:cubicBezTo>
                    <a:pt x="696" y="1878"/>
                    <a:pt x="371" y="1530"/>
                    <a:pt x="371" y="1113"/>
                  </a:cubicBezTo>
                  <a:cubicBezTo>
                    <a:pt x="371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7856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1" y="348"/>
                    <a:pt x="1878" y="696"/>
                    <a:pt x="1878" y="1113"/>
                  </a:cubicBezTo>
                  <a:cubicBezTo>
                    <a:pt x="1878" y="1530"/>
                    <a:pt x="1531" y="1878"/>
                    <a:pt x="1113" y="1878"/>
                  </a:cubicBezTo>
                  <a:cubicBezTo>
                    <a:pt x="696" y="1878"/>
                    <a:pt x="349" y="1530"/>
                    <a:pt x="349" y="1113"/>
                  </a:cubicBezTo>
                  <a:cubicBezTo>
                    <a:pt x="349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8667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94787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900" y="696"/>
                    <a:pt x="1900" y="1113"/>
                  </a:cubicBezTo>
                  <a:cubicBezTo>
                    <a:pt x="1900" y="1530"/>
                    <a:pt x="1553" y="1878"/>
                    <a:pt x="1136" y="1878"/>
                  </a:cubicBezTo>
                  <a:cubicBezTo>
                    <a:pt x="718" y="1878"/>
                    <a:pt x="371" y="1530"/>
                    <a:pt x="371" y="1113"/>
                  </a:cubicBezTo>
                  <a:cubicBezTo>
                    <a:pt x="371" y="696"/>
                    <a:pt x="718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0295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355175" y="36700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5"/>
                    <a:pt x="1877" y="1112"/>
                  </a:cubicBezTo>
                  <a:cubicBezTo>
                    <a:pt x="1877" y="1553"/>
                    <a:pt x="1530" y="1877"/>
                    <a:pt x="1113" y="1877"/>
                  </a:cubicBezTo>
                  <a:cubicBezTo>
                    <a:pt x="695" y="1877"/>
                    <a:pt x="348" y="1553"/>
                    <a:pt x="348" y="1112"/>
                  </a:cubicBezTo>
                  <a:cubicBezTo>
                    <a:pt x="348" y="695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2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2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355175" y="37528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0"/>
                    <a:pt x="1113" y="1900"/>
                  </a:cubicBezTo>
                  <a:cubicBezTo>
                    <a:pt x="695" y="1900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355175" y="38362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3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3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8355175" y="39191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6"/>
                    <a:pt x="1877" y="1136"/>
                  </a:cubicBezTo>
                  <a:cubicBezTo>
                    <a:pt x="1877" y="1553"/>
                    <a:pt x="1530" y="1878"/>
                    <a:pt x="1113" y="1878"/>
                  </a:cubicBezTo>
                  <a:cubicBezTo>
                    <a:pt x="695" y="1878"/>
                    <a:pt x="348" y="1553"/>
                    <a:pt x="348" y="1136"/>
                  </a:cubicBezTo>
                  <a:cubicBezTo>
                    <a:pt x="348" y="696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9"/>
                    <a:pt x="487" y="2248"/>
                    <a:pt x="1113" y="2248"/>
                  </a:cubicBezTo>
                  <a:cubicBezTo>
                    <a:pt x="1738" y="2248"/>
                    <a:pt x="2225" y="1739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8355175" y="40019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62"/>
                    <a:pt x="487" y="2248"/>
                    <a:pt x="1113" y="2248"/>
                  </a:cubicBezTo>
                  <a:cubicBezTo>
                    <a:pt x="1738" y="2248"/>
                    <a:pt x="2225" y="1762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8355175" y="40854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13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13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8355175" y="41682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2"/>
                  </a:moveTo>
                  <a:cubicBezTo>
                    <a:pt x="1530" y="372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36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36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8355175" y="4251688"/>
              <a:ext cx="55625" cy="55650"/>
            </a:xfrm>
            <a:custGeom>
              <a:rect b="b" l="l" r="r" t="t"/>
              <a:pathLst>
                <a:path extrusionOk="0" h="2226" w="2225">
                  <a:moveTo>
                    <a:pt x="1113" y="349"/>
                  </a:moveTo>
                  <a:cubicBezTo>
                    <a:pt x="1530" y="349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487" y="1"/>
                    <a:pt x="0" y="488"/>
                    <a:pt x="0" y="1113"/>
                  </a:cubicBezTo>
                  <a:cubicBezTo>
                    <a:pt x="0" y="1739"/>
                    <a:pt x="487" y="2226"/>
                    <a:pt x="1113" y="2226"/>
                  </a:cubicBezTo>
                  <a:cubicBezTo>
                    <a:pt x="1738" y="2226"/>
                    <a:pt x="2225" y="1739"/>
                    <a:pt x="2225" y="1113"/>
                  </a:cubicBezTo>
                  <a:cubicBezTo>
                    <a:pt x="2225" y="488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6971600" y="4334688"/>
              <a:ext cx="56225" cy="56075"/>
            </a:xfrm>
            <a:custGeom>
              <a:rect b="b" l="l" r="r" t="t"/>
              <a:pathLst>
                <a:path extrusionOk="0" h="2243" w="2249">
                  <a:moveTo>
                    <a:pt x="1113" y="366"/>
                  </a:moveTo>
                  <a:cubicBezTo>
                    <a:pt x="1229" y="366"/>
                    <a:pt x="1322" y="366"/>
                    <a:pt x="1415" y="412"/>
                  </a:cubicBezTo>
                  <a:cubicBezTo>
                    <a:pt x="1693" y="528"/>
                    <a:pt x="1878" y="806"/>
                    <a:pt x="1878" y="1107"/>
                  </a:cubicBezTo>
                  <a:cubicBezTo>
                    <a:pt x="1878" y="1432"/>
                    <a:pt x="1693" y="1710"/>
                    <a:pt x="1415" y="1826"/>
                  </a:cubicBezTo>
                  <a:cubicBezTo>
                    <a:pt x="1322" y="1861"/>
                    <a:pt x="1223" y="1878"/>
                    <a:pt x="1125" y="1878"/>
                  </a:cubicBezTo>
                  <a:cubicBezTo>
                    <a:pt x="1026" y="1878"/>
                    <a:pt x="928" y="1861"/>
                    <a:pt x="835" y="1826"/>
                  </a:cubicBezTo>
                  <a:cubicBezTo>
                    <a:pt x="534" y="1710"/>
                    <a:pt x="372" y="1432"/>
                    <a:pt x="372" y="1107"/>
                  </a:cubicBezTo>
                  <a:cubicBezTo>
                    <a:pt x="372" y="806"/>
                    <a:pt x="534" y="528"/>
                    <a:pt x="835" y="412"/>
                  </a:cubicBezTo>
                  <a:cubicBezTo>
                    <a:pt x="928" y="366"/>
                    <a:pt x="1021" y="366"/>
                    <a:pt x="1113" y="366"/>
                  </a:cubicBezTo>
                  <a:close/>
                  <a:moveTo>
                    <a:pt x="1125" y="1"/>
                  </a:moveTo>
                  <a:cubicBezTo>
                    <a:pt x="980" y="1"/>
                    <a:pt x="835" y="30"/>
                    <a:pt x="696" y="88"/>
                  </a:cubicBezTo>
                  <a:cubicBezTo>
                    <a:pt x="279" y="250"/>
                    <a:pt x="1" y="667"/>
                    <a:pt x="1" y="1107"/>
                  </a:cubicBezTo>
                  <a:cubicBezTo>
                    <a:pt x="1" y="1571"/>
                    <a:pt x="279" y="1965"/>
                    <a:pt x="696" y="2150"/>
                  </a:cubicBezTo>
                  <a:cubicBezTo>
                    <a:pt x="835" y="2197"/>
                    <a:pt x="974" y="2243"/>
                    <a:pt x="1113" y="2243"/>
                  </a:cubicBezTo>
                  <a:cubicBezTo>
                    <a:pt x="1275" y="2243"/>
                    <a:pt x="1415" y="2197"/>
                    <a:pt x="1554" y="2150"/>
                  </a:cubicBezTo>
                  <a:cubicBezTo>
                    <a:pt x="1971" y="1965"/>
                    <a:pt x="2249" y="1571"/>
                    <a:pt x="2249" y="1107"/>
                  </a:cubicBezTo>
                  <a:cubicBezTo>
                    <a:pt x="2249" y="899"/>
                    <a:pt x="2179" y="667"/>
                    <a:pt x="2063" y="505"/>
                  </a:cubicBezTo>
                  <a:cubicBezTo>
                    <a:pt x="1948" y="319"/>
                    <a:pt x="1762" y="180"/>
                    <a:pt x="1554" y="88"/>
                  </a:cubicBezTo>
                  <a:cubicBezTo>
                    <a:pt x="1415" y="30"/>
                    <a:pt x="1270" y="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697160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438" y="348"/>
                    <a:pt x="1716" y="533"/>
                    <a:pt x="1832" y="811"/>
                  </a:cubicBezTo>
                  <a:cubicBezTo>
                    <a:pt x="1855" y="904"/>
                    <a:pt x="1878" y="1020"/>
                    <a:pt x="1878" y="1112"/>
                  </a:cubicBezTo>
                  <a:cubicBezTo>
                    <a:pt x="1878" y="1228"/>
                    <a:pt x="1855" y="1321"/>
                    <a:pt x="1832" y="1414"/>
                  </a:cubicBezTo>
                  <a:cubicBezTo>
                    <a:pt x="1716" y="1692"/>
                    <a:pt x="1438" y="1877"/>
                    <a:pt x="1113" y="1877"/>
                  </a:cubicBezTo>
                  <a:cubicBezTo>
                    <a:pt x="812" y="1877"/>
                    <a:pt x="534" y="1692"/>
                    <a:pt x="418" y="1414"/>
                  </a:cubicBezTo>
                  <a:cubicBezTo>
                    <a:pt x="372" y="1321"/>
                    <a:pt x="372" y="1228"/>
                    <a:pt x="372" y="1112"/>
                  </a:cubicBezTo>
                  <a:cubicBezTo>
                    <a:pt x="372" y="1020"/>
                    <a:pt x="372" y="904"/>
                    <a:pt x="418" y="811"/>
                  </a:cubicBezTo>
                  <a:cubicBezTo>
                    <a:pt x="534" y="533"/>
                    <a:pt x="812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673" y="0"/>
                    <a:pt x="256" y="255"/>
                    <a:pt x="94" y="672"/>
                  </a:cubicBezTo>
                  <a:cubicBezTo>
                    <a:pt x="24" y="811"/>
                    <a:pt x="1" y="973"/>
                    <a:pt x="1" y="1112"/>
                  </a:cubicBezTo>
                  <a:cubicBezTo>
                    <a:pt x="1" y="1275"/>
                    <a:pt x="24" y="1414"/>
                    <a:pt x="94" y="1553"/>
                  </a:cubicBezTo>
                  <a:cubicBezTo>
                    <a:pt x="279" y="1970"/>
                    <a:pt x="673" y="2225"/>
                    <a:pt x="1113" y="2225"/>
                  </a:cubicBezTo>
                  <a:cubicBezTo>
                    <a:pt x="1577" y="2225"/>
                    <a:pt x="1971" y="1970"/>
                    <a:pt x="2156" y="1553"/>
                  </a:cubicBezTo>
                  <a:cubicBezTo>
                    <a:pt x="2226" y="1414"/>
                    <a:pt x="2249" y="1275"/>
                    <a:pt x="2249" y="1112"/>
                  </a:cubicBezTo>
                  <a:cubicBezTo>
                    <a:pt x="2249" y="973"/>
                    <a:pt x="2203" y="811"/>
                    <a:pt x="2156" y="672"/>
                  </a:cubicBezTo>
                  <a:cubicBezTo>
                    <a:pt x="1971" y="255"/>
                    <a:pt x="1577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8355175" y="3586863"/>
              <a:ext cx="55625" cy="55925"/>
            </a:xfrm>
            <a:custGeom>
              <a:rect b="b" l="l" r="r" t="t"/>
              <a:pathLst>
                <a:path extrusionOk="0" h="2237" w="2225">
                  <a:moveTo>
                    <a:pt x="1113" y="360"/>
                  </a:moveTo>
                  <a:cubicBezTo>
                    <a:pt x="1205" y="360"/>
                    <a:pt x="1321" y="383"/>
                    <a:pt x="1414" y="429"/>
                  </a:cubicBezTo>
                  <a:cubicBezTo>
                    <a:pt x="1692" y="545"/>
                    <a:pt x="1877" y="823"/>
                    <a:pt x="1877" y="1124"/>
                  </a:cubicBezTo>
                  <a:cubicBezTo>
                    <a:pt x="1877" y="1426"/>
                    <a:pt x="1692" y="1704"/>
                    <a:pt x="1414" y="1820"/>
                  </a:cubicBezTo>
                  <a:cubicBezTo>
                    <a:pt x="1321" y="1866"/>
                    <a:pt x="1217" y="1889"/>
                    <a:pt x="1113" y="1889"/>
                  </a:cubicBezTo>
                  <a:cubicBezTo>
                    <a:pt x="1008" y="1889"/>
                    <a:pt x="904" y="1866"/>
                    <a:pt x="811" y="1820"/>
                  </a:cubicBezTo>
                  <a:cubicBezTo>
                    <a:pt x="533" y="1704"/>
                    <a:pt x="348" y="1426"/>
                    <a:pt x="348" y="1124"/>
                  </a:cubicBezTo>
                  <a:cubicBezTo>
                    <a:pt x="348" y="823"/>
                    <a:pt x="533" y="545"/>
                    <a:pt x="811" y="429"/>
                  </a:cubicBezTo>
                  <a:cubicBezTo>
                    <a:pt x="904" y="383"/>
                    <a:pt x="1020" y="360"/>
                    <a:pt x="1113" y="360"/>
                  </a:cubicBezTo>
                  <a:close/>
                  <a:moveTo>
                    <a:pt x="1113" y="0"/>
                  </a:moveTo>
                  <a:cubicBezTo>
                    <a:pt x="962" y="0"/>
                    <a:pt x="811" y="35"/>
                    <a:pt x="672" y="105"/>
                  </a:cubicBezTo>
                  <a:cubicBezTo>
                    <a:pt x="255" y="267"/>
                    <a:pt x="0" y="684"/>
                    <a:pt x="0" y="1124"/>
                  </a:cubicBezTo>
                  <a:cubicBezTo>
                    <a:pt x="0" y="1588"/>
                    <a:pt x="255" y="1982"/>
                    <a:pt x="672" y="2167"/>
                  </a:cubicBezTo>
                  <a:cubicBezTo>
                    <a:pt x="811" y="2214"/>
                    <a:pt x="974" y="2237"/>
                    <a:pt x="1113" y="2237"/>
                  </a:cubicBezTo>
                  <a:cubicBezTo>
                    <a:pt x="1275" y="2237"/>
                    <a:pt x="1414" y="2214"/>
                    <a:pt x="1553" y="2167"/>
                  </a:cubicBezTo>
                  <a:cubicBezTo>
                    <a:pt x="1970" y="1982"/>
                    <a:pt x="2225" y="1588"/>
                    <a:pt x="2225" y="1124"/>
                  </a:cubicBezTo>
                  <a:cubicBezTo>
                    <a:pt x="2225" y="684"/>
                    <a:pt x="1970" y="267"/>
                    <a:pt x="1553" y="105"/>
                  </a:cubicBezTo>
                  <a:cubicBezTo>
                    <a:pt x="1414" y="35"/>
                    <a:pt x="1263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8355175" y="43345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9"/>
                  </a:moveTo>
                  <a:cubicBezTo>
                    <a:pt x="1414" y="349"/>
                    <a:pt x="1692" y="534"/>
                    <a:pt x="1808" y="835"/>
                  </a:cubicBezTo>
                  <a:cubicBezTo>
                    <a:pt x="1854" y="928"/>
                    <a:pt x="1877" y="1021"/>
                    <a:pt x="1877" y="1113"/>
                  </a:cubicBezTo>
                  <a:cubicBezTo>
                    <a:pt x="1877" y="1229"/>
                    <a:pt x="1854" y="1322"/>
                    <a:pt x="1808" y="1415"/>
                  </a:cubicBezTo>
                  <a:cubicBezTo>
                    <a:pt x="1692" y="1693"/>
                    <a:pt x="1414" y="1878"/>
                    <a:pt x="1113" y="1878"/>
                  </a:cubicBezTo>
                  <a:cubicBezTo>
                    <a:pt x="811" y="1878"/>
                    <a:pt x="533" y="1693"/>
                    <a:pt x="417" y="1415"/>
                  </a:cubicBezTo>
                  <a:cubicBezTo>
                    <a:pt x="371" y="1322"/>
                    <a:pt x="348" y="1229"/>
                    <a:pt x="348" y="1113"/>
                  </a:cubicBezTo>
                  <a:cubicBezTo>
                    <a:pt x="348" y="1021"/>
                    <a:pt x="371" y="928"/>
                    <a:pt x="417" y="835"/>
                  </a:cubicBezTo>
                  <a:cubicBezTo>
                    <a:pt x="533" y="534"/>
                    <a:pt x="811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672" y="1"/>
                    <a:pt x="255" y="279"/>
                    <a:pt x="70" y="696"/>
                  </a:cubicBezTo>
                  <a:cubicBezTo>
                    <a:pt x="23" y="835"/>
                    <a:pt x="0" y="974"/>
                    <a:pt x="0" y="1113"/>
                  </a:cubicBezTo>
                  <a:cubicBezTo>
                    <a:pt x="0" y="1276"/>
                    <a:pt x="23" y="1415"/>
                    <a:pt x="70" y="1554"/>
                  </a:cubicBezTo>
                  <a:cubicBezTo>
                    <a:pt x="255" y="1971"/>
                    <a:pt x="649" y="2249"/>
                    <a:pt x="1113" y="2249"/>
                  </a:cubicBezTo>
                  <a:cubicBezTo>
                    <a:pt x="1553" y="2249"/>
                    <a:pt x="1970" y="1971"/>
                    <a:pt x="2132" y="1554"/>
                  </a:cubicBezTo>
                  <a:cubicBezTo>
                    <a:pt x="2202" y="1415"/>
                    <a:pt x="2225" y="1276"/>
                    <a:pt x="2225" y="1113"/>
                  </a:cubicBezTo>
                  <a:cubicBezTo>
                    <a:pt x="2225" y="974"/>
                    <a:pt x="2202" y="835"/>
                    <a:pt x="2132" y="696"/>
                  </a:cubicBezTo>
                  <a:cubicBezTo>
                    <a:pt x="1970" y="279"/>
                    <a:pt x="1553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7040550" y="3656088"/>
              <a:ext cx="1301325" cy="665150"/>
            </a:xfrm>
            <a:custGeom>
              <a:rect b="b" l="l" r="r" t="t"/>
              <a:pathLst>
                <a:path extrusionOk="0" h="26606" w="52053">
                  <a:moveTo>
                    <a:pt x="13744" y="441"/>
                  </a:moveTo>
                  <a:lnTo>
                    <a:pt x="13744" y="8761"/>
                  </a:lnTo>
                  <a:lnTo>
                    <a:pt x="464" y="8761"/>
                  </a:lnTo>
                  <a:lnTo>
                    <a:pt x="464" y="766"/>
                  </a:lnTo>
                  <a:cubicBezTo>
                    <a:pt x="464" y="603"/>
                    <a:pt x="603" y="441"/>
                    <a:pt x="765" y="441"/>
                  </a:cubicBezTo>
                  <a:close/>
                  <a:moveTo>
                    <a:pt x="37869" y="464"/>
                  </a:moveTo>
                  <a:lnTo>
                    <a:pt x="37869" y="8761"/>
                  </a:lnTo>
                  <a:lnTo>
                    <a:pt x="14207" y="8761"/>
                  </a:lnTo>
                  <a:lnTo>
                    <a:pt x="14207" y="464"/>
                  </a:lnTo>
                  <a:close/>
                  <a:moveTo>
                    <a:pt x="51287" y="441"/>
                  </a:moveTo>
                  <a:cubicBezTo>
                    <a:pt x="51473" y="441"/>
                    <a:pt x="51612" y="603"/>
                    <a:pt x="51612" y="766"/>
                  </a:cubicBezTo>
                  <a:lnTo>
                    <a:pt x="51612" y="8761"/>
                  </a:lnTo>
                  <a:lnTo>
                    <a:pt x="38309" y="8761"/>
                  </a:lnTo>
                  <a:lnTo>
                    <a:pt x="38309" y="441"/>
                  </a:lnTo>
                  <a:close/>
                  <a:moveTo>
                    <a:pt x="13744" y="9225"/>
                  </a:moveTo>
                  <a:lnTo>
                    <a:pt x="13744" y="17382"/>
                  </a:lnTo>
                  <a:lnTo>
                    <a:pt x="464" y="17382"/>
                  </a:lnTo>
                  <a:lnTo>
                    <a:pt x="464" y="9225"/>
                  </a:lnTo>
                  <a:close/>
                  <a:moveTo>
                    <a:pt x="37869" y="9225"/>
                  </a:moveTo>
                  <a:lnTo>
                    <a:pt x="37869" y="17382"/>
                  </a:lnTo>
                  <a:lnTo>
                    <a:pt x="14207" y="17382"/>
                  </a:lnTo>
                  <a:lnTo>
                    <a:pt x="14207" y="9225"/>
                  </a:lnTo>
                  <a:close/>
                  <a:moveTo>
                    <a:pt x="51612" y="9225"/>
                  </a:moveTo>
                  <a:lnTo>
                    <a:pt x="51612" y="17382"/>
                  </a:lnTo>
                  <a:lnTo>
                    <a:pt x="38309" y="17382"/>
                  </a:lnTo>
                  <a:lnTo>
                    <a:pt x="38309" y="9225"/>
                  </a:lnTo>
                  <a:close/>
                  <a:moveTo>
                    <a:pt x="13744" y="17846"/>
                  </a:moveTo>
                  <a:lnTo>
                    <a:pt x="13744" y="26166"/>
                  </a:lnTo>
                  <a:lnTo>
                    <a:pt x="765" y="26166"/>
                  </a:lnTo>
                  <a:cubicBezTo>
                    <a:pt x="719" y="26166"/>
                    <a:pt x="696" y="26166"/>
                    <a:pt x="650" y="26142"/>
                  </a:cubicBezTo>
                  <a:cubicBezTo>
                    <a:pt x="534" y="26096"/>
                    <a:pt x="464" y="25980"/>
                    <a:pt x="464" y="25864"/>
                  </a:cubicBezTo>
                  <a:lnTo>
                    <a:pt x="464" y="17846"/>
                  </a:lnTo>
                  <a:close/>
                  <a:moveTo>
                    <a:pt x="37869" y="17846"/>
                  </a:moveTo>
                  <a:lnTo>
                    <a:pt x="37869" y="26166"/>
                  </a:lnTo>
                  <a:lnTo>
                    <a:pt x="14207" y="26166"/>
                  </a:lnTo>
                  <a:lnTo>
                    <a:pt x="14207" y="17846"/>
                  </a:lnTo>
                  <a:close/>
                  <a:moveTo>
                    <a:pt x="51612" y="17846"/>
                  </a:moveTo>
                  <a:lnTo>
                    <a:pt x="51612" y="25864"/>
                  </a:lnTo>
                  <a:cubicBezTo>
                    <a:pt x="51612" y="26027"/>
                    <a:pt x="51473" y="26166"/>
                    <a:pt x="51287" y="26166"/>
                  </a:cubicBezTo>
                  <a:lnTo>
                    <a:pt x="38309" y="26166"/>
                  </a:lnTo>
                  <a:lnTo>
                    <a:pt x="38309" y="17846"/>
                  </a:lnTo>
                  <a:close/>
                  <a:moveTo>
                    <a:pt x="765" y="1"/>
                  </a:moveTo>
                  <a:cubicBezTo>
                    <a:pt x="348" y="1"/>
                    <a:pt x="1" y="348"/>
                    <a:pt x="1" y="766"/>
                  </a:cubicBezTo>
                  <a:lnTo>
                    <a:pt x="1" y="8993"/>
                  </a:lnTo>
                  <a:lnTo>
                    <a:pt x="1" y="17614"/>
                  </a:lnTo>
                  <a:lnTo>
                    <a:pt x="1" y="25841"/>
                  </a:lnTo>
                  <a:cubicBezTo>
                    <a:pt x="1" y="26142"/>
                    <a:pt x="186" y="26421"/>
                    <a:pt x="464" y="26536"/>
                  </a:cubicBezTo>
                  <a:cubicBezTo>
                    <a:pt x="557" y="26583"/>
                    <a:pt x="673" y="26606"/>
                    <a:pt x="765" y="26606"/>
                  </a:cubicBezTo>
                  <a:lnTo>
                    <a:pt x="51287" y="26606"/>
                  </a:lnTo>
                  <a:cubicBezTo>
                    <a:pt x="51705" y="26606"/>
                    <a:pt x="52052" y="26258"/>
                    <a:pt x="52052" y="25841"/>
                  </a:cubicBezTo>
                  <a:lnTo>
                    <a:pt x="52052" y="17614"/>
                  </a:lnTo>
                  <a:lnTo>
                    <a:pt x="52052" y="8993"/>
                  </a:lnTo>
                  <a:lnTo>
                    <a:pt x="52052" y="766"/>
                  </a:lnTo>
                  <a:cubicBezTo>
                    <a:pt x="52052" y="348"/>
                    <a:pt x="51728" y="1"/>
                    <a:pt x="5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7624575" y="3946025"/>
              <a:ext cx="128050" cy="78175"/>
            </a:xfrm>
            <a:custGeom>
              <a:rect b="b" l="l" r="r" t="t"/>
              <a:pathLst>
                <a:path extrusionOk="0" h="3127" w="5122">
                  <a:moveTo>
                    <a:pt x="2707" y="1"/>
                  </a:moveTo>
                  <a:cubicBezTo>
                    <a:pt x="1792" y="1"/>
                    <a:pt x="1008" y="135"/>
                    <a:pt x="719" y="250"/>
                  </a:cubicBezTo>
                  <a:cubicBezTo>
                    <a:pt x="0" y="551"/>
                    <a:pt x="186" y="1409"/>
                    <a:pt x="510" y="2011"/>
                  </a:cubicBezTo>
                  <a:cubicBezTo>
                    <a:pt x="580" y="2150"/>
                    <a:pt x="672" y="2266"/>
                    <a:pt x="765" y="2382"/>
                  </a:cubicBezTo>
                  <a:cubicBezTo>
                    <a:pt x="1222" y="2890"/>
                    <a:pt x="1910" y="3126"/>
                    <a:pt x="2606" y="3126"/>
                  </a:cubicBezTo>
                  <a:cubicBezTo>
                    <a:pt x="3498" y="3126"/>
                    <a:pt x="4401" y="2738"/>
                    <a:pt x="4844" y="2035"/>
                  </a:cubicBezTo>
                  <a:cubicBezTo>
                    <a:pt x="5029" y="1733"/>
                    <a:pt x="5122" y="1386"/>
                    <a:pt x="5122" y="992"/>
                  </a:cubicBezTo>
                  <a:cubicBezTo>
                    <a:pt x="5099" y="621"/>
                    <a:pt x="4890" y="296"/>
                    <a:pt x="4427" y="181"/>
                  </a:cubicBezTo>
                  <a:cubicBezTo>
                    <a:pt x="3859" y="50"/>
                    <a:pt x="3259" y="1"/>
                    <a:pt x="2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7538825" y="3918375"/>
              <a:ext cx="73225" cy="58375"/>
            </a:xfrm>
            <a:custGeom>
              <a:rect b="b" l="l" r="r" t="t"/>
              <a:pathLst>
                <a:path extrusionOk="0" h="2335" w="2929">
                  <a:moveTo>
                    <a:pt x="1425" y="0"/>
                  </a:moveTo>
                  <a:cubicBezTo>
                    <a:pt x="1327" y="0"/>
                    <a:pt x="1230" y="12"/>
                    <a:pt x="1136" y="35"/>
                  </a:cubicBezTo>
                  <a:cubicBezTo>
                    <a:pt x="186" y="244"/>
                    <a:pt x="0" y="1541"/>
                    <a:pt x="765" y="2098"/>
                  </a:cubicBezTo>
                  <a:cubicBezTo>
                    <a:pt x="992" y="2262"/>
                    <a:pt x="1244" y="2335"/>
                    <a:pt x="1488" y="2335"/>
                  </a:cubicBezTo>
                  <a:cubicBezTo>
                    <a:pt x="2243" y="2335"/>
                    <a:pt x="2929" y="1640"/>
                    <a:pt x="2596" y="800"/>
                  </a:cubicBezTo>
                  <a:cubicBezTo>
                    <a:pt x="2403" y="280"/>
                    <a:pt x="1907" y="0"/>
                    <a:pt x="1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7770375" y="3918375"/>
              <a:ext cx="73225" cy="58400"/>
            </a:xfrm>
            <a:custGeom>
              <a:rect b="b" l="l" r="r" t="t"/>
              <a:pathLst>
                <a:path extrusionOk="0" h="2336" w="2929">
                  <a:moveTo>
                    <a:pt x="1507" y="0"/>
                  </a:moveTo>
                  <a:cubicBezTo>
                    <a:pt x="1030" y="0"/>
                    <a:pt x="545" y="283"/>
                    <a:pt x="333" y="823"/>
                  </a:cubicBezTo>
                  <a:cubicBezTo>
                    <a:pt x="1" y="1645"/>
                    <a:pt x="685" y="2335"/>
                    <a:pt x="1439" y="2335"/>
                  </a:cubicBezTo>
                  <a:cubicBezTo>
                    <a:pt x="1684" y="2335"/>
                    <a:pt x="1936" y="2262"/>
                    <a:pt x="2164" y="2098"/>
                  </a:cubicBezTo>
                  <a:cubicBezTo>
                    <a:pt x="2929" y="1541"/>
                    <a:pt x="2743" y="244"/>
                    <a:pt x="1793" y="35"/>
                  </a:cubicBezTo>
                  <a:cubicBezTo>
                    <a:pt x="1699" y="12"/>
                    <a:pt x="1603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7637325" y="3970800"/>
              <a:ext cx="108350" cy="53575"/>
            </a:xfrm>
            <a:custGeom>
              <a:rect b="b" l="l" r="r" t="t"/>
              <a:pathLst>
                <a:path extrusionOk="0" h="2143" w="4334">
                  <a:moveTo>
                    <a:pt x="2155" y="1"/>
                  </a:moveTo>
                  <a:cubicBezTo>
                    <a:pt x="1298" y="1"/>
                    <a:pt x="510" y="395"/>
                    <a:pt x="0" y="1020"/>
                  </a:cubicBezTo>
                  <a:cubicBezTo>
                    <a:pt x="93" y="1159"/>
                    <a:pt x="162" y="1298"/>
                    <a:pt x="255" y="1391"/>
                  </a:cubicBezTo>
                  <a:cubicBezTo>
                    <a:pt x="715" y="1902"/>
                    <a:pt x="1409" y="2143"/>
                    <a:pt x="2109" y="2143"/>
                  </a:cubicBezTo>
                  <a:cubicBezTo>
                    <a:pt x="2997" y="2143"/>
                    <a:pt x="3893" y="1756"/>
                    <a:pt x="4334" y="1044"/>
                  </a:cubicBezTo>
                  <a:cubicBezTo>
                    <a:pt x="3824" y="395"/>
                    <a:pt x="3036" y="1"/>
                    <a:pt x="2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8524350" y="42289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8533025" y="3754575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 rot="3164706">
              <a:off x="8634249" y="4024589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 rot="3164706">
              <a:off x="6703749" y="3356476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693300" y="36351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860600" y="31448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7" name="Google Shape;1377;p39"/>
          <p:cNvSpPr txBox="1"/>
          <p:nvPr>
            <p:ph idx="1" type="body"/>
          </p:nvPr>
        </p:nvSpPr>
        <p:spPr>
          <a:xfrm>
            <a:off x="2419675" y="1485900"/>
            <a:ext cx="4585500" cy="20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Dataset:</a:t>
            </a:r>
            <a:r>
              <a:rPr lang="en"/>
              <a:t> HR Perspective: Job Promotion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https://www.kaggle.com/shivan118/hranalysis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54,808 rows and 14 columns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(48,660 entries after data cleaning)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12 features to analyze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Target feature</a:t>
            </a:r>
            <a:r>
              <a:rPr lang="en"/>
              <a:t>: ‘</a:t>
            </a:r>
            <a:r>
              <a:rPr i="1" lang="en"/>
              <a:t>is_promoted</a:t>
            </a:r>
            <a:r>
              <a:rPr lang="en"/>
              <a:t>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9"/>
          <p:cNvSpPr/>
          <p:nvPr/>
        </p:nvSpPr>
        <p:spPr>
          <a:xfrm flipH="1">
            <a:off x="2024736" y="16383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9"/>
          <p:cNvSpPr/>
          <p:nvPr/>
        </p:nvSpPr>
        <p:spPr>
          <a:xfrm flipH="1">
            <a:off x="6438698" y="424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0" name="Google Shape;1380;p39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381" name="Google Shape;1381;p39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2" name="Google Shape;1382;p39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3" name="Google Shape;1383;p39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7" name="Google Shape;1387;p39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39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0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‘I</a:t>
            </a:r>
            <a:r>
              <a:rPr lang="en"/>
              <a:t>s_promoted’ proportion</a:t>
            </a:r>
            <a:endParaRPr/>
          </a:p>
        </p:txBody>
      </p:sp>
      <p:sp>
        <p:nvSpPr>
          <p:cNvPr id="1395" name="Google Shape;1395;p40"/>
          <p:cNvSpPr/>
          <p:nvPr/>
        </p:nvSpPr>
        <p:spPr>
          <a:xfrm>
            <a:off x="5123325" y="3100450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0"/>
          <p:cNvSpPr txBox="1"/>
          <p:nvPr/>
        </p:nvSpPr>
        <p:spPr>
          <a:xfrm>
            <a:off x="5974425" y="1777350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97" name="Google Shape;1397;p40"/>
          <p:cNvSpPr/>
          <p:nvPr/>
        </p:nvSpPr>
        <p:spPr>
          <a:xfrm>
            <a:off x="5123325" y="1697125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0"/>
          <p:cNvSpPr txBox="1"/>
          <p:nvPr/>
        </p:nvSpPr>
        <p:spPr>
          <a:xfrm>
            <a:off x="5974425" y="2138176"/>
            <a:ext cx="2140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91.3% of the employees have not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9" name="Google Shape;1399;p40"/>
          <p:cNvSpPr txBox="1"/>
          <p:nvPr/>
        </p:nvSpPr>
        <p:spPr>
          <a:xfrm>
            <a:off x="5974425" y="3182061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Yes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00" name="Google Shape;1400;p40"/>
          <p:cNvSpPr txBox="1"/>
          <p:nvPr/>
        </p:nvSpPr>
        <p:spPr>
          <a:xfrm>
            <a:off x="5974425" y="3542875"/>
            <a:ext cx="205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8.7% of the employees have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1" name="Google Shape;1401;p40"/>
          <p:cNvSpPr/>
          <p:nvPr/>
        </p:nvSpPr>
        <p:spPr>
          <a:xfrm>
            <a:off x="5274500" y="204714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0000"/>
                </a:solidFill>
                <a:latin typeface="Merriweather;900"/>
              </a:rPr>
              <a:t>01</a:t>
            </a:r>
          </a:p>
        </p:txBody>
      </p:sp>
      <p:sp>
        <p:nvSpPr>
          <p:cNvPr id="1402" name="Google Shape;1402;p40"/>
          <p:cNvSpPr/>
          <p:nvPr/>
        </p:nvSpPr>
        <p:spPr>
          <a:xfrm>
            <a:off x="5246888" y="3450468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Merriweather;900"/>
              </a:rPr>
              <a:t>02</a:t>
            </a:r>
          </a:p>
        </p:txBody>
      </p:sp>
      <p:sp>
        <p:nvSpPr>
          <p:cNvPr id="1403" name="Google Shape;1403;p40"/>
          <p:cNvSpPr/>
          <p:nvPr/>
        </p:nvSpPr>
        <p:spPr>
          <a:xfrm>
            <a:off x="1430825" y="1697125"/>
            <a:ext cx="3141300" cy="23799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4" name="Google Shape;1404;p40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405" name="Google Shape;1405;p40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6" name="Google Shape;1406;p40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7" name="Google Shape;1407;p40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1" name="Google Shape;1411;p40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40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13" name="Google Shape;1413;p4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40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0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38" y="1657575"/>
            <a:ext cx="3363213" cy="24688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1"/>
          <p:cNvSpPr txBox="1"/>
          <p:nvPr>
            <p:ph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22" name="Google Shape;1422;p41"/>
          <p:cNvSpPr txBox="1"/>
          <p:nvPr>
            <p:ph type="title"/>
          </p:nvPr>
        </p:nvSpPr>
        <p:spPr>
          <a:xfrm>
            <a:off x="948300" y="2996200"/>
            <a:ext cx="72474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Our Guesses</a:t>
            </a:r>
            <a:endParaRPr/>
          </a:p>
        </p:txBody>
      </p:sp>
      <p:sp>
        <p:nvSpPr>
          <p:cNvPr id="1423" name="Google Shape;1423;p41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Basic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Performance </a:t>
            </a:r>
            <a:endParaRPr sz="2200"/>
          </a:p>
        </p:txBody>
      </p:sp>
      <p:sp>
        <p:nvSpPr>
          <p:cNvPr id="1424" name="Google Shape;1424;p41"/>
          <p:cNvSpPr/>
          <p:nvPr/>
        </p:nvSpPr>
        <p:spPr>
          <a:xfrm>
            <a:off x="3970650" y="1749575"/>
            <a:ext cx="1202700" cy="1100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4123264" y="2059194"/>
            <a:ext cx="897485" cy="4814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02</a:t>
            </a:r>
          </a:p>
        </p:txBody>
      </p:sp>
      <p:sp>
        <p:nvSpPr>
          <p:cNvPr id="1426" name="Google Shape;1426;p41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7" name="Google Shape;1427;p41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428" name="Google Shape;1428;p41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9" name="Google Shape;1429;p41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0" name="Google Shape;1430;p41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1" name="Google Shape;1431;p41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1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3" name="Google Shape;1433;p41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6" name="Google Shape;1436;p4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7" name="Google Shape;1437;p41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438" name="Google Shape;1438;p41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41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2 main categories of the 12 features</a:t>
            </a: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212617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589932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 txBox="1"/>
          <p:nvPr>
            <p:ph idx="1" type="subTitle"/>
          </p:nvPr>
        </p:nvSpPr>
        <p:spPr>
          <a:xfrm>
            <a:off x="1042725" y="303107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ersonal Information</a:t>
            </a:r>
            <a:endParaRPr/>
          </a:p>
        </p:txBody>
      </p:sp>
      <p:sp>
        <p:nvSpPr>
          <p:cNvPr id="1492" name="Google Shape;1492;p42"/>
          <p:cNvSpPr txBox="1"/>
          <p:nvPr>
            <p:ph idx="2" type="subTitle"/>
          </p:nvPr>
        </p:nvSpPr>
        <p:spPr>
          <a:xfrm>
            <a:off x="1430475" y="3686775"/>
            <a:ext cx="26334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gender, age, department, region, education degree, recruitment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 txBox="1"/>
          <p:nvPr>
            <p:ph idx="3" type="subTitle"/>
          </p:nvPr>
        </p:nvSpPr>
        <p:spPr>
          <a:xfrm>
            <a:off x="4752725" y="336442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grpSp>
        <p:nvGrpSpPr>
          <p:cNvPr id="1494" name="Google Shape;1494;p42"/>
          <p:cNvGrpSpPr/>
          <p:nvPr/>
        </p:nvGrpSpPr>
        <p:grpSpPr>
          <a:xfrm>
            <a:off x="6155431" y="2004735"/>
            <a:ext cx="603498" cy="603502"/>
            <a:chOff x="6155431" y="2004735"/>
            <a:chExt cx="603498" cy="603502"/>
          </a:xfrm>
        </p:grpSpPr>
        <p:sp>
          <p:nvSpPr>
            <p:cNvPr id="1495" name="Google Shape;1495;p42"/>
            <p:cNvSpPr/>
            <p:nvPr/>
          </p:nvSpPr>
          <p:spPr>
            <a:xfrm>
              <a:off x="6316148" y="2147649"/>
              <a:ext cx="282071" cy="362321"/>
            </a:xfrm>
            <a:custGeom>
              <a:rect b="b" l="l" r="r" t="t"/>
              <a:pathLst>
                <a:path extrusionOk="0" h="2946" w="2315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26" y="2221"/>
                    <a:pt x="373" y="2722"/>
                  </a:cubicBezTo>
                  <a:lnTo>
                    <a:pt x="1153" y="2945"/>
                  </a:lnTo>
                  <a:lnTo>
                    <a:pt x="1943" y="2722"/>
                  </a:lnTo>
                  <a:cubicBezTo>
                    <a:pt x="1980" y="2221"/>
                    <a:pt x="2156" y="1812"/>
                    <a:pt x="2268" y="1608"/>
                  </a:cubicBezTo>
                  <a:cubicBezTo>
                    <a:pt x="2314" y="1524"/>
                    <a:pt x="2296" y="1412"/>
                    <a:pt x="2231" y="1338"/>
                  </a:cubicBezTo>
                  <a:cubicBezTo>
                    <a:pt x="1785" y="846"/>
                    <a:pt x="1618" y="363"/>
                    <a:pt x="1562" y="140"/>
                  </a:cubicBezTo>
                  <a:cubicBezTo>
                    <a:pt x="1534" y="56"/>
                    <a:pt x="1469" y="0"/>
                    <a:pt x="1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6316148" y="2147649"/>
              <a:ext cx="158642" cy="362321"/>
            </a:xfrm>
            <a:custGeom>
              <a:rect b="b" l="l" r="r" t="t"/>
              <a:pathLst>
                <a:path extrusionOk="0" h="2946" w="1302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35" y="2221"/>
                    <a:pt x="373" y="2722"/>
                  </a:cubicBezTo>
                  <a:lnTo>
                    <a:pt x="1162" y="2945"/>
                  </a:lnTo>
                  <a:lnTo>
                    <a:pt x="1302" y="2908"/>
                  </a:lnTo>
                  <a:lnTo>
                    <a:pt x="670" y="2722"/>
                  </a:lnTo>
                  <a:cubicBezTo>
                    <a:pt x="623" y="2221"/>
                    <a:pt x="447" y="1812"/>
                    <a:pt x="335" y="1608"/>
                  </a:cubicBezTo>
                  <a:cubicBezTo>
                    <a:pt x="298" y="1524"/>
                    <a:pt x="308" y="1412"/>
                    <a:pt x="373" y="1338"/>
                  </a:cubicBezTo>
                  <a:cubicBezTo>
                    <a:pt x="819" y="846"/>
                    <a:pt x="986" y="363"/>
                    <a:pt x="1042" y="140"/>
                  </a:cubicBezTo>
                  <a:cubicBezTo>
                    <a:pt x="1069" y="56"/>
                    <a:pt x="1134" y="0"/>
                    <a:pt x="12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6361475" y="2509853"/>
              <a:ext cx="191418" cy="89289"/>
            </a:xfrm>
            <a:custGeom>
              <a:rect b="b" l="l" r="r" t="t"/>
              <a:pathLst>
                <a:path extrusionOk="0" h="726" w="1571">
                  <a:moveTo>
                    <a:pt x="1" y="0"/>
                  </a:moveTo>
                  <a:lnTo>
                    <a:pt x="1" y="725"/>
                  </a:lnTo>
                  <a:lnTo>
                    <a:pt x="1571" y="725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6361475" y="2509853"/>
              <a:ext cx="36310" cy="89289"/>
            </a:xfrm>
            <a:custGeom>
              <a:rect b="b" l="l" r="r" t="t"/>
              <a:pathLst>
                <a:path extrusionOk="0" h="726" w="298">
                  <a:moveTo>
                    <a:pt x="1" y="0"/>
                  </a:moveTo>
                  <a:lnTo>
                    <a:pt x="1" y="725"/>
                  </a:lnTo>
                  <a:lnTo>
                    <a:pt x="298" y="72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6334303" y="2482426"/>
              <a:ext cx="245761" cy="56082"/>
            </a:xfrm>
            <a:custGeom>
              <a:rect b="b" l="l" r="r" t="t"/>
              <a:pathLst>
                <a:path extrusionOk="0" h="456" w="2017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1794" y="456"/>
                  </a:lnTo>
                  <a:cubicBezTo>
                    <a:pt x="1915" y="456"/>
                    <a:pt x="2017" y="354"/>
                    <a:pt x="2017" y="223"/>
                  </a:cubicBezTo>
                  <a:cubicBezTo>
                    <a:pt x="2017" y="103"/>
                    <a:pt x="1915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6334303" y="2482426"/>
              <a:ext cx="63481" cy="56082"/>
            </a:xfrm>
            <a:custGeom>
              <a:rect b="b" l="l" r="r" t="t"/>
              <a:pathLst>
                <a:path extrusionOk="0" h="456" w="521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521" y="456"/>
                  </a:lnTo>
                  <a:cubicBezTo>
                    <a:pt x="391" y="456"/>
                    <a:pt x="289" y="354"/>
                    <a:pt x="289" y="223"/>
                  </a:cubicBezTo>
                  <a:cubicBezTo>
                    <a:pt x="289" y="103"/>
                    <a:pt x="39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6423739" y="2013959"/>
              <a:ext cx="66893" cy="67520"/>
            </a:xfrm>
            <a:custGeom>
              <a:rect b="b" l="l" r="r" t="t"/>
              <a:pathLst>
                <a:path extrusionOk="0" h="549" w="54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428" y="548"/>
                  </a:lnTo>
                  <a:cubicBezTo>
                    <a:pt x="493" y="548"/>
                    <a:pt x="549" y="493"/>
                    <a:pt x="549" y="428"/>
                  </a:cubicBezTo>
                  <a:lnTo>
                    <a:pt x="549" y="121"/>
                  </a:lnTo>
                  <a:cubicBezTo>
                    <a:pt x="549" y="5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6423739" y="2013959"/>
              <a:ext cx="38625" cy="67520"/>
            </a:xfrm>
            <a:custGeom>
              <a:rect b="b" l="l" r="r" t="t"/>
              <a:pathLst>
                <a:path extrusionOk="0" h="549" w="317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316" y="548"/>
                  </a:lnTo>
                  <a:cubicBezTo>
                    <a:pt x="251" y="548"/>
                    <a:pt x="196" y="493"/>
                    <a:pt x="196" y="428"/>
                  </a:cubicBezTo>
                  <a:lnTo>
                    <a:pt x="196" y="121"/>
                  </a:lnTo>
                  <a:cubicBezTo>
                    <a:pt x="196" y="56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6189426" y="2152199"/>
              <a:ext cx="65796" cy="66413"/>
            </a:xfrm>
            <a:custGeom>
              <a:rect b="b" l="l" r="r" t="t"/>
              <a:pathLst>
                <a:path extrusionOk="0" h="540" w="540">
                  <a:moveTo>
                    <a:pt x="112" y="0"/>
                  </a:moveTo>
                  <a:cubicBezTo>
                    <a:pt x="47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47" y="539"/>
                    <a:pt x="112" y="539"/>
                  </a:cubicBezTo>
                  <a:lnTo>
                    <a:pt x="418" y="539"/>
                  </a:lnTo>
                  <a:cubicBezTo>
                    <a:pt x="483" y="539"/>
                    <a:pt x="539" y="484"/>
                    <a:pt x="539" y="419"/>
                  </a:cubicBezTo>
                  <a:lnTo>
                    <a:pt x="539" y="112"/>
                  </a:lnTo>
                  <a:cubicBezTo>
                    <a:pt x="539" y="47"/>
                    <a:pt x="483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6188330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6164448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2" y="0"/>
                    <a:pt x="1" y="121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419" y="548"/>
                    <a:pt x="540" y="428"/>
                    <a:pt x="540" y="270"/>
                  </a:cubicBezTo>
                  <a:cubicBezTo>
                    <a:pt x="540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6164448" y="2013959"/>
              <a:ext cx="59095" cy="67520"/>
            </a:xfrm>
            <a:custGeom>
              <a:rect b="b" l="l" r="r" t="t"/>
              <a:pathLst>
                <a:path extrusionOk="0" h="549" w="485">
                  <a:moveTo>
                    <a:pt x="261" y="0"/>
                  </a:moveTo>
                  <a:lnTo>
                    <a:pt x="261" y="0"/>
                  </a:lnTo>
                  <a:cubicBezTo>
                    <a:pt x="112" y="10"/>
                    <a:pt x="1" y="130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354" y="548"/>
                    <a:pt x="428" y="511"/>
                    <a:pt x="484" y="446"/>
                  </a:cubicBezTo>
                  <a:lnTo>
                    <a:pt x="466" y="446"/>
                  </a:lnTo>
                  <a:cubicBezTo>
                    <a:pt x="317" y="446"/>
                    <a:pt x="196" y="325"/>
                    <a:pt x="196" y="177"/>
                  </a:cubicBezTo>
                  <a:cubicBezTo>
                    <a:pt x="196" y="112"/>
                    <a:pt x="215" y="47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6659271" y="2152199"/>
              <a:ext cx="66893" cy="66413"/>
            </a:xfrm>
            <a:custGeom>
              <a:rect b="b" l="l" r="r" t="t"/>
              <a:pathLst>
                <a:path extrusionOk="0" h="540" w="549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427" y="539"/>
                  </a:lnTo>
                  <a:cubicBezTo>
                    <a:pt x="492" y="539"/>
                    <a:pt x="548" y="484"/>
                    <a:pt x="548" y="419"/>
                  </a:cubicBezTo>
                  <a:lnTo>
                    <a:pt x="548" y="112"/>
                  </a:lnTo>
                  <a:cubicBezTo>
                    <a:pt x="548" y="47"/>
                    <a:pt x="49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6659271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6684127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419" y="548"/>
                    <a:pt x="539" y="428"/>
                    <a:pt x="539" y="270"/>
                  </a:cubicBezTo>
                  <a:cubicBezTo>
                    <a:pt x="539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6684127" y="2013959"/>
              <a:ext cx="57876" cy="67520"/>
            </a:xfrm>
            <a:custGeom>
              <a:rect b="b" l="l" r="r" t="t"/>
              <a:pathLst>
                <a:path extrusionOk="0" h="549" w="475">
                  <a:moveTo>
                    <a:pt x="251" y="0"/>
                  </a:moveTo>
                  <a:lnTo>
                    <a:pt x="251" y="0"/>
                  </a:lnTo>
                  <a:cubicBezTo>
                    <a:pt x="112" y="10"/>
                    <a:pt x="0" y="130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354" y="548"/>
                    <a:pt x="428" y="511"/>
                    <a:pt x="474" y="446"/>
                  </a:cubicBezTo>
                  <a:lnTo>
                    <a:pt x="465" y="446"/>
                  </a:lnTo>
                  <a:cubicBezTo>
                    <a:pt x="316" y="446"/>
                    <a:pt x="196" y="325"/>
                    <a:pt x="196" y="177"/>
                  </a:cubicBezTo>
                  <a:cubicBezTo>
                    <a:pt x="196" y="112"/>
                    <a:pt x="214" y="47"/>
                    <a:pt x="2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6384139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0" y="38"/>
                    <a:pt x="0" y="75"/>
                  </a:cubicBezTo>
                  <a:lnTo>
                    <a:pt x="0" y="168"/>
                  </a:lnTo>
                  <a:cubicBezTo>
                    <a:pt x="0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6513175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68"/>
                  </a:lnTo>
                  <a:cubicBezTo>
                    <a:pt x="1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6431659" y="2373703"/>
              <a:ext cx="51053" cy="25458"/>
            </a:xfrm>
            <a:custGeom>
              <a:rect b="b" l="l" r="r" t="t"/>
              <a:pathLst>
                <a:path extrusionOk="0" h="207" w="419">
                  <a:moveTo>
                    <a:pt x="79" y="1"/>
                  </a:moveTo>
                  <a:cubicBezTo>
                    <a:pt x="63" y="1"/>
                    <a:pt x="46" y="8"/>
                    <a:pt x="28" y="20"/>
                  </a:cubicBezTo>
                  <a:cubicBezTo>
                    <a:pt x="1" y="48"/>
                    <a:pt x="1" y="95"/>
                    <a:pt x="28" y="123"/>
                  </a:cubicBezTo>
                  <a:cubicBezTo>
                    <a:pt x="75" y="169"/>
                    <a:pt x="140" y="206"/>
                    <a:pt x="214" y="206"/>
                  </a:cubicBezTo>
                  <a:cubicBezTo>
                    <a:pt x="279" y="206"/>
                    <a:pt x="354" y="169"/>
                    <a:pt x="400" y="123"/>
                  </a:cubicBezTo>
                  <a:cubicBezTo>
                    <a:pt x="419" y="95"/>
                    <a:pt x="419" y="48"/>
                    <a:pt x="391" y="20"/>
                  </a:cubicBezTo>
                  <a:cubicBezTo>
                    <a:pt x="374" y="8"/>
                    <a:pt x="356" y="1"/>
                    <a:pt x="340" y="1"/>
                  </a:cubicBezTo>
                  <a:cubicBezTo>
                    <a:pt x="321" y="1"/>
                    <a:pt x="304" y="10"/>
                    <a:pt x="289" y="30"/>
                  </a:cubicBezTo>
                  <a:cubicBezTo>
                    <a:pt x="270" y="48"/>
                    <a:pt x="242" y="58"/>
                    <a:pt x="214" y="58"/>
                  </a:cubicBezTo>
                  <a:cubicBezTo>
                    <a:pt x="177" y="58"/>
                    <a:pt x="149" y="48"/>
                    <a:pt x="131" y="30"/>
                  </a:cubicBezTo>
                  <a:cubicBezTo>
                    <a:pt x="116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6155431" y="2004735"/>
              <a:ext cx="603498" cy="222976"/>
            </a:xfrm>
            <a:custGeom>
              <a:rect b="b" l="l" r="r" t="t"/>
              <a:pathLst>
                <a:path extrusionOk="0" h="1813" w="4953">
                  <a:moveTo>
                    <a:pt x="344" y="150"/>
                  </a:moveTo>
                  <a:cubicBezTo>
                    <a:pt x="456" y="150"/>
                    <a:pt x="549" y="243"/>
                    <a:pt x="549" y="345"/>
                  </a:cubicBezTo>
                  <a:cubicBezTo>
                    <a:pt x="549" y="456"/>
                    <a:pt x="456" y="549"/>
                    <a:pt x="344" y="549"/>
                  </a:cubicBezTo>
                  <a:cubicBezTo>
                    <a:pt x="233" y="549"/>
                    <a:pt x="149" y="456"/>
                    <a:pt x="149" y="345"/>
                  </a:cubicBezTo>
                  <a:cubicBezTo>
                    <a:pt x="149" y="243"/>
                    <a:pt x="233" y="150"/>
                    <a:pt x="344" y="150"/>
                  </a:cubicBezTo>
                  <a:close/>
                  <a:moveTo>
                    <a:pt x="2630" y="150"/>
                  </a:moveTo>
                  <a:cubicBezTo>
                    <a:pt x="2658" y="150"/>
                    <a:pt x="2676" y="168"/>
                    <a:pt x="2676" y="196"/>
                  </a:cubicBezTo>
                  <a:lnTo>
                    <a:pt x="2676" y="503"/>
                  </a:lnTo>
                  <a:cubicBezTo>
                    <a:pt x="2676" y="521"/>
                    <a:pt x="2658" y="549"/>
                    <a:pt x="2630" y="549"/>
                  </a:cubicBezTo>
                  <a:lnTo>
                    <a:pt x="2323" y="549"/>
                  </a:lnTo>
                  <a:cubicBezTo>
                    <a:pt x="2295" y="549"/>
                    <a:pt x="2277" y="521"/>
                    <a:pt x="2277" y="503"/>
                  </a:cubicBezTo>
                  <a:lnTo>
                    <a:pt x="2277" y="196"/>
                  </a:lnTo>
                  <a:cubicBezTo>
                    <a:pt x="2277" y="168"/>
                    <a:pt x="2295" y="150"/>
                    <a:pt x="2323" y="150"/>
                  </a:cubicBezTo>
                  <a:close/>
                  <a:moveTo>
                    <a:pt x="4609" y="150"/>
                  </a:moveTo>
                  <a:cubicBezTo>
                    <a:pt x="4720" y="150"/>
                    <a:pt x="4804" y="243"/>
                    <a:pt x="4804" y="345"/>
                  </a:cubicBezTo>
                  <a:cubicBezTo>
                    <a:pt x="4804" y="456"/>
                    <a:pt x="4720" y="549"/>
                    <a:pt x="4609" y="549"/>
                  </a:cubicBezTo>
                  <a:cubicBezTo>
                    <a:pt x="4497" y="549"/>
                    <a:pt x="4405" y="456"/>
                    <a:pt x="4405" y="345"/>
                  </a:cubicBezTo>
                  <a:cubicBezTo>
                    <a:pt x="4405" y="243"/>
                    <a:pt x="4497" y="150"/>
                    <a:pt x="4609" y="150"/>
                  </a:cubicBezTo>
                  <a:close/>
                  <a:moveTo>
                    <a:pt x="697" y="1264"/>
                  </a:moveTo>
                  <a:cubicBezTo>
                    <a:pt x="725" y="1264"/>
                    <a:pt x="744" y="1292"/>
                    <a:pt x="744" y="1311"/>
                  </a:cubicBezTo>
                  <a:lnTo>
                    <a:pt x="744" y="1618"/>
                  </a:lnTo>
                  <a:cubicBezTo>
                    <a:pt x="744" y="1645"/>
                    <a:pt x="725" y="1664"/>
                    <a:pt x="697" y="1664"/>
                  </a:cubicBezTo>
                  <a:lnTo>
                    <a:pt x="391" y="1664"/>
                  </a:lnTo>
                  <a:cubicBezTo>
                    <a:pt x="372" y="1664"/>
                    <a:pt x="344" y="1645"/>
                    <a:pt x="344" y="1618"/>
                  </a:cubicBezTo>
                  <a:lnTo>
                    <a:pt x="344" y="1311"/>
                  </a:lnTo>
                  <a:cubicBezTo>
                    <a:pt x="344" y="1292"/>
                    <a:pt x="372" y="1264"/>
                    <a:pt x="391" y="1264"/>
                  </a:cubicBezTo>
                  <a:close/>
                  <a:moveTo>
                    <a:pt x="4562" y="1264"/>
                  </a:moveTo>
                  <a:cubicBezTo>
                    <a:pt x="4581" y="1264"/>
                    <a:pt x="4609" y="1292"/>
                    <a:pt x="4609" y="1311"/>
                  </a:cubicBezTo>
                  <a:lnTo>
                    <a:pt x="4609" y="1618"/>
                  </a:lnTo>
                  <a:cubicBezTo>
                    <a:pt x="4609" y="1645"/>
                    <a:pt x="4581" y="1664"/>
                    <a:pt x="4562" y="1664"/>
                  </a:cubicBezTo>
                  <a:lnTo>
                    <a:pt x="4256" y="1664"/>
                  </a:lnTo>
                  <a:cubicBezTo>
                    <a:pt x="4228" y="1664"/>
                    <a:pt x="4209" y="1645"/>
                    <a:pt x="4209" y="1618"/>
                  </a:cubicBezTo>
                  <a:lnTo>
                    <a:pt x="4209" y="1311"/>
                  </a:lnTo>
                  <a:cubicBezTo>
                    <a:pt x="4209" y="1292"/>
                    <a:pt x="4228" y="1264"/>
                    <a:pt x="4256" y="1264"/>
                  </a:cubicBezTo>
                  <a:close/>
                  <a:moveTo>
                    <a:pt x="344" y="1"/>
                  </a:moveTo>
                  <a:cubicBezTo>
                    <a:pt x="159" y="1"/>
                    <a:pt x="1" y="159"/>
                    <a:pt x="1" y="345"/>
                  </a:cubicBezTo>
                  <a:cubicBezTo>
                    <a:pt x="1" y="540"/>
                    <a:pt x="159" y="698"/>
                    <a:pt x="344" y="698"/>
                  </a:cubicBezTo>
                  <a:cubicBezTo>
                    <a:pt x="512" y="698"/>
                    <a:pt x="651" y="577"/>
                    <a:pt x="679" y="419"/>
                  </a:cubicBezTo>
                  <a:lnTo>
                    <a:pt x="1738" y="419"/>
                  </a:lnTo>
                  <a:cubicBezTo>
                    <a:pt x="1357" y="540"/>
                    <a:pt x="911" y="754"/>
                    <a:pt x="642" y="1125"/>
                  </a:cubicBezTo>
                  <a:lnTo>
                    <a:pt x="391" y="1125"/>
                  </a:lnTo>
                  <a:cubicBezTo>
                    <a:pt x="289" y="1125"/>
                    <a:pt x="205" y="1209"/>
                    <a:pt x="205" y="1311"/>
                  </a:cubicBezTo>
                  <a:lnTo>
                    <a:pt x="205" y="1618"/>
                  </a:lnTo>
                  <a:cubicBezTo>
                    <a:pt x="205" y="1729"/>
                    <a:pt x="289" y="1813"/>
                    <a:pt x="391" y="1813"/>
                  </a:cubicBezTo>
                  <a:lnTo>
                    <a:pt x="697" y="1813"/>
                  </a:lnTo>
                  <a:cubicBezTo>
                    <a:pt x="809" y="1813"/>
                    <a:pt x="893" y="1729"/>
                    <a:pt x="893" y="1618"/>
                  </a:cubicBezTo>
                  <a:lnTo>
                    <a:pt x="893" y="1311"/>
                  </a:lnTo>
                  <a:cubicBezTo>
                    <a:pt x="893" y="1246"/>
                    <a:pt x="855" y="1190"/>
                    <a:pt x="809" y="1153"/>
                  </a:cubicBezTo>
                  <a:cubicBezTo>
                    <a:pt x="985" y="939"/>
                    <a:pt x="1357" y="623"/>
                    <a:pt x="2128" y="475"/>
                  </a:cubicBezTo>
                  <a:lnTo>
                    <a:pt x="2128" y="503"/>
                  </a:lnTo>
                  <a:cubicBezTo>
                    <a:pt x="2128" y="605"/>
                    <a:pt x="2221" y="688"/>
                    <a:pt x="2323" y="688"/>
                  </a:cubicBezTo>
                  <a:lnTo>
                    <a:pt x="2630" y="688"/>
                  </a:lnTo>
                  <a:cubicBezTo>
                    <a:pt x="2732" y="688"/>
                    <a:pt x="2825" y="605"/>
                    <a:pt x="2825" y="503"/>
                  </a:cubicBezTo>
                  <a:lnTo>
                    <a:pt x="2825" y="475"/>
                  </a:lnTo>
                  <a:cubicBezTo>
                    <a:pt x="3596" y="623"/>
                    <a:pt x="3968" y="939"/>
                    <a:pt x="4144" y="1153"/>
                  </a:cubicBezTo>
                  <a:cubicBezTo>
                    <a:pt x="4098" y="1190"/>
                    <a:pt x="4061" y="1246"/>
                    <a:pt x="4061" y="1311"/>
                  </a:cubicBezTo>
                  <a:lnTo>
                    <a:pt x="4061" y="1618"/>
                  </a:lnTo>
                  <a:cubicBezTo>
                    <a:pt x="4061" y="1729"/>
                    <a:pt x="4144" y="1813"/>
                    <a:pt x="4256" y="1813"/>
                  </a:cubicBezTo>
                  <a:lnTo>
                    <a:pt x="4562" y="1813"/>
                  </a:lnTo>
                  <a:cubicBezTo>
                    <a:pt x="4665" y="1813"/>
                    <a:pt x="4748" y="1729"/>
                    <a:pt x="4748" y="1618"/>
                  </a:cubicBezTo>
                  <a:lnTo>
                    <a:pt x="4748" y="1311"/>
                  </a:lnTo>
                  <a:cubicBezTo>
                    <a:pt x="4748" y="1209"/>
                    <a:pt x="4665" y="1125"/>
                    <a:pt x="4562" y="1125"/>
                  </a:cubicBezTo>
                  <a:lnTo>
                    <a:pt x="4312" y="1125"/>
                  </a:lnTo>
                  <a:cubicBezTo>
                    <a:pt x="4042" y="754"/>
                    <a:pt x="3596" y="540"/>
                    <a:pt x="3215" y="419"/>
                  </a:cubicBezTo>
                  <a:lnTo>
                    <a:pt x="4274" y="419"/>
                  </a:lnTo>
                  <a:cubicBezTo>
                    <a:pt x="4302" y="577"/>
                    <a:pt x="4442" y="698"/>
                    <a:pt x="4609" y="698"/>
                  </a:cubicBezTo>
                  <a:cubicBezTo>
                    <a:pt x="4795" y="698"/>
                    <a:pt x="4953" y="540"/>
                    <a:pt x="4953" y="345"/>
                  </a:cubicBezTo>
                  <a:cubicBezTo>
                    <a:pt x="4953" y="159"/>
                    <a:pt x="4795" y="1"/>
                    <a:pt x="4609" y="1"/>
                  </a:cubicBezTo>
                  <a:cubicBezTo>
                    <a:pt x="4442" y="1"/>
                    <a:pt x="4302" y="122"/>
                    <a:pt x="4274" y="280"/>
                  </a:cubicBezTo>
                  <a:lnTo>
                    <a:pt x="2825" y="280"/>
                  </a:lnTo>
                  <a:lnTo>
                    <a:pt x="2825" y="196"/>
                  </a:lnTo>
                  <a:cubicBezTo>
                    <a:pt x="2825" y="94"/>
                    <a:pt x="2732" y="1"/>
                    <a:pt x="2630" y="1"/>
                  </a:cubicBezTo>
                  <a:lnTo>
                    <a:pt x="2323" y="1"/>
                  </a:lnTo>
                  <a:cubicBezTo>
                    <a:pt x="2221" y="1"/>
                    <a:pt x="2128" y="94"/>
                    <a:pt x="2128" y="196"/>
                  </a:cubicBezTo>
                  <a:lnTo>
                    <a:pt x="2128" y="280"/>
                  </a:lnTo>
                  <a:lnTo>
                    <a:pt x="679" y="280"/>
                  </a:lnTo>
                  <a:cubicBezTo>
                    <a:pt x="651" y="122"/>
                    <a:pt x="51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6307131" y="2138424"/>
              <a:ext cx="300104" cy="469812"/>
            </a:xfrm>
            <a:custGeom>
              <a:rect b="b" l="l" r="r" t="t"/>
              <a:pathLst>
                <a:path extrusionOk="0" h="3820" w="2463">
                  <a:moveTo>
                    <a:pt x="2017" y="2872"/>
                  </a:moveTo>
                  <a:cubicBezTo>
                    <a:pt x="2100" y="2872"/>
                    <a:pt x="2165" y="2937"/>
                    <a:pt x="2165" y="3020"/>
                  </a:cubicBezTo>
                  <a:cubicBezTo>
                    <a:pt x="2165" y="3104"/>
                    <a:pt x="2100" y="3178"/>
                    <a:pt x="2017" y="3178"/>
                  </a:cubicBezTo>
                  <a:lnTo>
                    <a:pt x="1692" y="3178"/>
                  </a:lnTo>
                  <a:cubicBezTo>
                    <a:pt x="1654" y="3178"/>
                    <a:pt x="1617" y="3206"/>
                    <a:pt x="1617" y="3253"/>
                  </a:cubicBezTo>
                  <a:cubicBezTo>
                    <a:pt x="1617" y="3290"/>
                    <a:pt x="1654" y="3318"/>
                    <a:pt x="1692" y="3318"/>
                  </a:cubicBezTo>
                  <a:lnTo>
                    <a:pt x="1942" y="3318"/>
                  </a:lnTo>
                  <a:lnTo>
                    <a:pt x="1942" y="3671"/>
                  </a:lnTo>
                  <a:lnTo>
                    <a:pt x="521" y="3671"/>
                  </a:lnTo>
                  <a:lnTo>
                    <a:pt x="521" y="3318"/>
                  </a:lnTo>
                  <a:lnTo>
                    <a:pt x="1404" y="3318"/>
                  </a:lnTo>
                  <a:cubicBezTo>
                    <a:pt x="1441" y="3318"/>
                    <a:pt x="1478" y="3290"/>
                    <a:pt x="1478" y="3253"/>
                  </a:cubicBezTo>
                  <a:cubicBezTo>
                    <a:pt x="1478" y="3206"/>
                    <a:pt x="1441" y="3178"/>
                    <a:pt x="1404" y="3178"/>
                  </a:cubicBezTo>
                  <a:lnTo>
                    <a:pt x="456" y="3178"/>
                  </a:lnTo>
                  <a:cubicBezTo>
                    <a:pt x="363" y="3178"/>
                    <a:pt x="298" y="3104"/>
                    <a:pt x="298" y="3020"/>
                  </a:cubicBezTo>
                  <a:cubicBezTo>
                    <a:pt x="298" y="2937"/>
                    <a:pt x="363" y="2872"/>
                    <a:pt x="456" y="2872"/>
                  </a:cubicBezTo>
                  <a:close/>
                  <a:moveTo>
                    <a:pt x="1004" y="1"/>
                  </a:moveTo>
                  <a:cubicBezTo>
                    <a:pt x="893" y="1"/>
                    <a:pt x="790" y="85"/>
                    <a:pt x="762" y="196"/>
                  </a:cubicBezTo>
                  <a:cubicBezTo>
                    <a:pt x="735" y="289"/>
                    <a:pt x="688" y="447"/>
                    <a:pt x="595" y="642"/>
                  </a:cubicBezTo>
                  <a:cubicBezTo>
                    <a:pt x="577" y="679"/>
                    <a:pt x="595" y="726"/>
                    <a:pt x="632" y="735"/>
                  </a:cubicBezTo>
                  <a:cubicBezTo>
                    <a:pt x="642" y="741"/>
                    <a:pt x="653" y="744"/>
                    <a:pt x="665" y="744"/>
                  </a:cubicBezTo>
                  <a:cubicBezTo>
                    <a:pt x="688" y="744"/>
                    <a:pt x="713" y="732"/>
                    <a:pt x="725" y="707"/>
                  </a:cubicBezTo>
                  <a:cubicBezTo>
                    <a:pt x="818" y="503"/>
                    <a:pt x="874" y="335"/>
                    <a:pt x="902" y="233"/>
                  </a:cubicBezTo>
                  <a:cubicBezTo>
                    <a:pt x="911" y="177"/>
                    <a:pt x="958" y="150"/>
                    <a:pt x="1004" y="150"/>
                  </a:cubicBezTo>
                  <a:lnTo>
                    <a:pt x="1162" y="150"/>
                  </a:lnTo>
                  <a:lnTo>
                    <a:pt x="1162" y="1227"/>
                  </a:lnTo>
                  <a:cubicBezTo>
                    <a:pt x="1078" y="1265"/>
                    <a:pt x="1023" y="1339"/>
                    <a:pt x="1023" y="1422"/>
                  </a:cubicBezTo>
                  <a:cubicBezTo>
                    <a:pt x="1023" y="1543"/>
                    <a:pt x="1116" y="1627"/>
                    <a:pt x="1227" y="1627"/>
                  </a:cubicBezTo>
                  <a:cubicBezTo>
                    <a:pt x="1348" y="1627"/>
                    <a:pt x="1441" y="1543"/>
                    <a:pt x="1441" y="1422"/>
                  </a:cubicBezTo>
                  <a:cubicBezTo>
                    <a:pt x="1441" y="1339"/>
                    <a:pt x="1385" y="1265"/>
                    <a:pt x="1301" y="1227"/>
                  </a:cubicBezTo>
                  <a:lnTo>
                    <a:pt x="1301" y="150"/>
                  </a:lnTo>
                  <a:lnTo>
                    <a:pt x="1459" y="150"/>
                  </a:lnTo>
                  <a:cubicBezTo>
                    <a:pt x="1506" y="150"/>
                    <a:pt x="1552" y="177"/>
                    <a:pt x="1561" y="233"/>
                  </a:cubicBezTo>
                  <a:cubicBezTo>
                    <a:pt x="1627" y="475"/>
                    <a:pt x="1794" y="958"/>
                    <a:pt x="2249" y="1460"/>
                  </a:cubicBezTo>
                  <a:cubicBezTo>
                    <a:pt x="2295" y="1515"/>
                    <a:pt x="2305" y="1590"/>
                    <a:pt x="2277" y="1645"/>
                  </a:cubicBezTo>
                  <a:cubicBezTo>
                    <a:pt x="2175" y="1841"/>
                    <a:pt x="1998" y="2231"/>
                    <a:pt x="1942" y="2723"/>
                  </a:cubicBezTo>
                  <a:lnTo>
                    <a:pt x="521" y="2723"/>
                  </a:lnTo>
                  <a:cubicBezTo>
                    <a:pt x="465" y="2240"/>
                    <a:pt x="289" y="1841"/>
                    <a:pt x="186" y="1645"/>
                  </a:cubicBezTo>
                  <a:cubicBezTo>
                    <a:pt x="159" y="1590"/>
                    <a:pt x="168" y="1515"/>
                    <a:pt x="214" y="1460"/>
                  </a:cubicBezTo>
                  <a:cubicBezTo>
                    <a:pt x="354" y="1311"/>
                    <a:pt x="484" y="1134"/>
                    <a:pt x="586" y="967"/>
                  </a:cubicBezTo>
                  <a:cubicBezTo>
                    <a:pt x="605" y="930"/>
                    <a:pt x="595" y="884"/>
                    <a:pt x="558" y="865"/>
                  </a:cubicBezTo>
                  <a:cubicBezTo>
                    <a:pt x="549" y="859"/>
                    <a:pt x="537" y="856"/>
                    <a:pt x="526" y="856"/>
                  </a:cubicBezTo>
                  <a:cubicBezTo>
                    <a:pt x="502" y="856"/>
                    <a:pt x="478" y="868"/>
                    <a:pt x="465" y="893"/>
                  </a:cubicBezTo>
                  <a:cubicBezTo>
                    <a:pt x="363" y="1051"/>
                    <a:pt x="242" y="1218"/>
                    <a:pt x="103" y="1367"/>
                  </a:cubicBezTo>
                  <a:cubicBezTo>
                    <a:pt x="19" y="1460"/>
                    <a:pt x="1" y="1599"/>
                    <a:pt x="56" y="1710"/>
                  </a:cubicBezTo>
                  <a:cubicBezTo>
                    <a:pt x="159" y="1896"/>
                    <a:pt x="317" y="2268"/>
                    <a:pt x="372" y="2732"/>
                  </a:cubicBezTo>
                  <a:cubicBezTo>
                    <a:pt x="242" y="2770"/>
                    <a:pt x="149" y="2881"/>
                    <a:pt x="149" y="3020"/>
                  </a:cubicBezTo>
                  <a:cubicBezTo>
                    <a:pt x="149" y="3160"/>
                    <a:pt x="251" y="3281"/>
                    <a:pt x="382" y="3318"/>
                  </a:cubicBezTo>
                  <a:lnTo>
                    <a:pt x="382" y="3745"/>
                  </a:lnTo>
                  <a:cubicBezTo>
                    <a:pt x="382" y="3782"/>
                    <a:pt x="409" y="3819"/>
                    <a:pt x="447" y="3819"/>
                  </a:cubicBezTo>
                  <a:lnTo>
                    <a:pt x="2017" y="3819"/>
                  </a:lnTo>
                  <a:cubicBezTo>
                    <a:pt x="2054" y="3819"/>
                    <a:pt x="2082" y="3782"/>
                    <a:pt x="2082" y="3745"/>
                  </a:cubicBezTo>
                  <a:lnTo>
                    <a:pt x="2082" y="3318"/>
                  </a:lnTo>
                  <a:cubicBezTo>
                    <a:pt x="2212" y="3281"/>
                    <a:pt x="2314" y="3160"/>
                    <a:pt x="2314" y="3020"/>
                  </a:cubicBezTo>
                  <a:cubicBezTo>
                    <a:pt x="2314" y="2881"/>
                    <a:pt x="2221" y="2770"/>
                    <a:pt x="2091" y="2732"/>
                  </a:cubicBezTo>
                  <a:cubicBezTo>
                    <a:pt x="2147" y="2268"/>
                    <a:pt x="2305" y="1896"/>
                    <a:pt x="2407" y="1710"/>
                  </a:cubicBezTo>
                  <a:cubicBezTo>
                    <a:pt x="2463" y="1599"/>
                    <a:pt x="2444" y="1460"/>
                    <a:pt x="2361" y="1367"/>
                  </a:cubicBezTo>
                  <a:cubicBezTo>
                    <a:pt x="1924" y="884"/>
                    <a:pt x="1766" y="428"/>
                    <a:pt x="1701" y="196"/>
                  </a:cubicBezTo>
                  <a:cubicBezTo>
                    <a:pt x="1673" y="85"/>
                    <a:pt x="1571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2"/>
          <p:cNvGrpSpPr/>
          <p:nvPr/>
        </p:nvGrpSpPr>
        <p:grpSpPr>
          <a:xfrm>
            <a:off x="2382265" y="2004725"/>
            <a:ext cx="603501" cy="603503"/>
            <a:chOff x="2382265" y="2004725"/>
            <a:chExt cx="603501" cy="603503"/>
          </a:xfrm>
        </p:grpSpPr>
        <p:sp>
          <p:nvSpPr>
            <p:cNvPr id="1517" name="Google Shape;1517;p42"/>
            <p:cNvSpPr/>
            <p:nvPr/>
          </p:nvSpPr>
          <p:spPr>
            <a:xfrm>
              <a:off x="2390169" y="2013725"/>
              <a:ext cx="586477" cy="585381"/>
            </a:xfrm>
            <a:custGeom>
              <a:rect b="b" l="l" r="r" t="t"/>
              <a:pathLst>
                <a:path extrusionOk="0" h="4813" w="4823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4470" y="4813"/>
                  </a:lnTo>
                  <a:cubicBezTo>
                    <a:pt x="4665" y="4813"/>
                    <a:pt x="4823" y="4664"/>
                    <a:pt x="4823" y="4469"/>
                  </a:cubicBezTo>
                  <a:lnTo>
                    <a:pt x="4823" y="353"/>
                  </a:lnTo>
                  <a:cubicBezTo>
                    <a:pt x="4823" y="158"/>
                    <a:pt x="4665" y="0"/>
                    <a:pt x="4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2390169" y="2013725"/>
              <a:ext cx="90592" cy="585381"/>
            </a:xfrm>
            <a:custGeom>
              <a:rect b="b" l="l" r="r" t="t"/>
              <a:pathLst>
                <a:path extrusionOk="0" h="4813" w="745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744" y="4813"/>
                  </a:lnTo>
                  <a:cubicBezTo>
                    <a:pt x="549" y="4813"/>
                    <a:pt x="391" y="4664"/>
                    <a:pt x="391" y="4469"/>
                  </a:cubicBezTo>
                  <a:lnTo>
                    <a:pt x="391" y="353"/>
                  </a:lnTo>
                  <a:cubicBezTo>
                    <a:pt x="391" y="158"/>
                    <a:pt x="549" y="0"/>
                    <a:pt x="7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2382265" y="2004725"/>
              <a:ext cx="603501" cy="603503"/>
            </a:xfrm>
            <a:custGeom>
              <a:rect b="b" l="l" r="r" t="t"/>
              <a:pathLst>
                <a:path extrusionOk="0" h="4962" w="4963">
                  <a:moveTo>
                    <a:pt x="958" y="149"/>
                  </a:moveTo>
                  <a:lnTo>
                    <a:pt x="958" y="966"/>
                  </a:lnTo>
                  <a:lnTo>
                    <a:pt x="140" y="966"/>
                  </a:lnTo>
                  <a:lnTo>
                    <a:pt x="140" y="427"/>
                  </a:lnTo>
                  <a:cubicBezTo>
                    <a:pt x="140" y="269"/>
                    <a:pt x="270" y="149"/>
                    <a:pt x="419" y="149"/>
                  </a:cubicBezTo>
                  <a:close/>
                  <a:moveTo>
                    <a:pt x="1924" y="149"/>
                  </a:moveTo>
                  <a:lnTo>
                    <a:pt x="1924" y="966"/>
                  </a:lnTo>
                  <a:lnTo>
                    <a:pt x="1107" y="966"/>
                  </a:lnTo>
                  <a:lnTo>
                    <a:pt x="1107" y="149"/>
                  </a:lnTo>
                  <a:close/>
                  <a:moveTo>
                    <a:pt x="2890" y="149"/>
                  </a:moveTo>
                  <a:lnTo>
                    <a:pt x="2890" y="966"/>
                  </a:lnTo>
                  <a:lnTo>
                    <a:pt x="2073" y="966"/>
                  </a:lnTo>
                  <a:lnTo>
                    <a:pt x="2073" y="149"/>
                  </a:lnTo>
                  <a:close/>
                  <a:moveTo>
                    <a:pt x="3847" y="149"/>
                  </a:moveTo>
                  <a:lnTo>
                    <a:pt x="3847" y="966"/>
                  </a:lnTo>
                  <a:lnTo>
                    <a:pt x="3030" y="966"/>
                  </a:lnTo>
                  <a:lnTo>
                    <a:pt x="3030" y="149"/>
                  </a:lnTo>
                  <a:close/>
                  <a:moveTo>
                    <a:pt x="4535" y="149"/>
                  </a:moveTo>
                  <a:cubicBezTo>
                    <a:pt x="4684" y="149"/>
                    <a:pt x="4814" y="269"/>
                    <a:pt x="4814" y="427"/>
                  </a:cubicBezTo>
                  <a:lnTo>
                    <a:pt x="4814" y="966"/>
                  </a:lnTo>
                  <a:lnTo>
                    <a:pt x="3996" y="966"/>
                  </a:lnTo>
                  <a:lnTo>
                    <a:pt x="3996" y="149"/>
                  </a:lnTo>
                  <a:close/>
                  <a:moveTo>
                    <a:pt x="958" y="1106"/>
                  </a:moveTo>
                  <a:lnTo>
                    <a:pt x="958" y="1923"/>
                  </a:lnTo>
                  <a:lnTo>
                    <a:pt x="140" y="1923"/>
                  </a:lnTo>
                  <a:lnTo>
                    <a:pt x="140" y="1106"/>
                  </a:lnTo>
                  <a:close/>
                  <a:moveTo>
                    <a:pt x="2890" y="1106"/>
                  </a:moveTo>
                  <a:lnTo>
                    <a:pt x="2890" y="1923"/>
                  </a:lnTo>
                  <a:lnTo>
                    <a:pt x="2073" y="1923"/>
                  </a:lnTo>
                  <a:lnTo>
                    <a:pt x="2073" y="1106"/>
                  </a:lnTo>
                  <a:close/>
                  <a:moveTo>
                    <a:pt x="3847" y="1106"/>
                  </a:moveTo>
                  <a:lnTo>
                    <a:pt x="3847" y="1923"/>
                  </a:lnTo>
                  <a:lnTo>
                    <a:pt x="3030" y="1923"/>
                  </a:lnTo>
                  <a:lnTo>
                    <a:pt x="3030" y="1106"/>
                  </a:lnTo>
                  <a:close/>
                  <a:moveTo>
                    <a:pt x="4814" y="1106"/>
                  </a:moveTo>
                  <a:lnTo>
                    <a:pt x="4814" y="1923"/>
                  </a:lnTo>
                  <a:lnTo>
                    <a:pt x="3996" y="1923"/>
                  </a:lnTo>
                  <a:lnTo>
                    <a:pt x="3996" y="1106"/>
                  </a:lnTo>
                  <a:close/>
                  <a:moveTo>
                    <a:pt x="1924" y="1115"/>
                  </a:moveTo>
                  <a:lnTo>
                    <a:pt x="1924" y="1933"/>
                  </a:lnTo>
                  <a:lnTo>
                    <a:pt x="1107" y="1933"/>
                  </a:lnTo>
                  <a:lnTo>
                    <a:pt x="1107" y="1115"/>
                  </a:lnTo>
                  <a:close/>
                  <a:moveTo>
                    <a:pt x="958" y="2072"/>
                  </a:moveTo>
                  <a:lnTo>
                    <a:pt x="958" y="2889"/>
                  </a:lnTo>
                  <a:lnTo>
                    <a:pt x="140" y="2889"/>
                  </a:lnTo>
                  <a:lnTo>
                    <a:pt x="140" y="2072"/>
                  </a:lnTo>
                  <a:close/>
                  <a:moveTo>
                    <a:pt x="1924" y="2072"/>
                  </a:moveTo>
                  <a:lnTo>
                    <a:pt x="1924" y="2889"/>
                  </a:lnTo>
                  <a:lnTo>
                    <a:pt x="1107" y="2889"/>
                  </a:lnTo>
                  <a:lnTo>
                    <a:pt x="1107" y="2072"/>
                  </a:lnTo>
                  <a:close/>
                  <a:moveTo>
                    <a:pt x="2890" y="2072"/>
                  </a:moveTo>
                  <a:lnTo>
                    <a:pt x="2890" y="2889"/>
                  </a:lnTo>
                  <a:lnTo>
                    <a:pt x="2073" y="2889"/>
                  </a:lnTo>
                  <a:lnTo>
                    <a:pt x="2073" y="2072"/>
                  </a:lnTo>
                  <a:close/>
                  <a:moveTo>
                    <a:pt x="3847" y="2072"/>
                  </a:moveTo>
                  <a:lnTo>
                    <a:pt x="3847" y="2889"/>
                  </a:lnTo>
                  <a:lnTo>
                    <a:pt x="3030" y="2889"/>
                  </a:lnTo>
                  <a:lnTo>
                    <a:pt x="3030" y="2072"/>
                  </a:lnTo>
                  <a:close/>
                  <a:moveTo>
                    <a:pt x="4814" y="2072"/>
                  </a:moveTo>
                  <a:lnTo>
                    <a:pt x="4814" y="2889"/>
                  </a:lnTo>
                  <a:lnTo>
                    <a:pt x="3996" y="2889"/>
                  </a:lnTo>
                  <a:lnTo>
                    <a:pt x="3996" y="2072"/>
                  </a:lnTo>
                  <a:close/>
                  <a:moveTo>
                    <a:pt x="958" y="3038"/>
                  </a:moveTo>
                  <a:lnTo>
                    <a:pt x="958" y="3856"/>
                  </a:lnTo>
                  <a:lnTo>
                    <a:pt x="140" y="3856"/>
                  </a:lnTo>
                  <a:lnTo>
                    <a:pt x="140" y="3038"/>
                  </a:lnTo>
                  <a:close/>
                  <a:moveTo>
                    <a:pt x="1924" y="3038"/>
                  </a:moveTo>
                  <a:lnTo>
                    <a:pt x="1924" y="3856"/>
                  </a:lnTo>
                  <a:lnTo>
                    <a:pt x="1107" y="3856"/>
                  </a:lnTo>
                  <a:lnTo>
                    <a:pt x="1107" y="3038"/>
                  </a:lnTo>
                  <a:close/>
                  <a:moveTo>
                    <a:pt x="2890" y="3038"/>
                  </a:moveTo>
                  <a:lnTo>
                    <a:pt x="2890" y="3856"/>
                  </a:lnTo>
                  <a:lnTo>
                    <a:pt x="2073" y="3856"/>
                  </a:lnTo>
                  <a:lnTo>
                    <a:pt x="2073" y="3038"/>
                  </a:lnTo>
                  <a:close/>
                  <a:moveTo>
                    <a:pt x="3847" y="3038"/>
                  </a:moveTo>
                  <a:lnTo>
                    <a:pt x="3847" y="3856"/>
                  </a:lnTo>
                  <a:lnTo>
                    <a:pt x="3030" y="3856"/>
                  </a:lnTo>
                  <a:lnTo>
                    <a:pt x="3030" y="3038"/>
                  </a:lnTo>
                  <a:close/>
                  <a:moveTo>
                    <a:pt x="4814" y="3038"/>
                  </a:moveTo>
                  <a:lnTo>
                    <a:pt x="4814" y="3856"/>
                  </a:lnTo>
                  <a:lnTo>
                    <a:pt x="3996" y="3856"/>
                  </a:lnTo>
                  <a:lnTo>
                    <a:pt x="3996" y="3038"/>
                  </a:lnTo>
                  <a:close/>
                  <a:moveTo>
                    <a:pt x="958" y="4004"/>
                  </a:moveTo>
                  <a:lnTo>
                    <a:pt x="958" y="4822"/>
                  </a:lnTo>
                  <a:lnTo>
                    <a:pt x="419" y="4822"/>
                  </a:lnTo>
                  <a:cubicBezTo>
                    <a:pt x="270" y="4822"/>
                    <a:pt x="140" y="4692"/>
                    <a:pt x="140" y="4543"/>
                  </a:cubicBezTo>
                  <a:lnTo>
                    <a:pt x="140" y="4004"/>
                  </a:lnTo>
                  <a:close/>
                  <a:moveTo>
                    <a:pt x="1924" y="4004"/>
                  </a:moveTo>
                  <a:lnTo>
                    <a:pt x="1924" y="4822"/>
                  </a:lnTo>
                  <a:lnTo>
                    <a:pt x="1107" y="4822"/>
                  </a:lnTo>
                  <a:lnTo>
                    <a:pt x="1107" y="4004"/>
                  </a:lnTo>
                  <a:close/>
                  <a:moveTo>
                    <a:pt x="2890" y="4004"/>
                  </a:moveTo>
                  <a:lnTo>
                    <a:pt x="2890" y="4822"/>
                  </a:lnTo>
                  <a:lnTo>
                    <a:pt x="2073" y="4822"/>
                  </a:lnTo>
                  <a:lnTo>
                    <a:pt x="2073" y="4004"/>
                  </a:lnTo>
                  <a:close/>
                  <a:moveTo>
                    <a:pt x="3847" y="4004"/>
                  </a:moveTo>
                  <a:lnTo>
                    <a:pt x="3847" y="4822"/>
                  </a:lnTo>
                  <a:lnTo>
                    <a:pt x="3030" y="4822"/>
                  </a:lnTo>
                  <a:lnTo>
                    <a:pt x="3030" y="4004"/>
                  </a:lnTo>
                  <a:close/>
                  <a:moveTo>
                    <a:pt x="4814" y="4004"/>
                  </a:moveTo>
                  <a:lnTo>
                    <a:pt x="4814" y="4543"/>
                  </a:lnTo>
                  <a:cubicBezTo>
                    <a:pt x="4814" y="4692"/>
                    <a:pt x="4684" y="4822"/>
                    <a:pt x="4535" y="4822"/>
                  </a:cubicBezTo>
                  <a:lnTo>
                    <a:pt x="3996" y="4822"/>
                  </a:lnTo>
                  <a:lnTo>
                    <a:pt x="3996" y="4004"/>
                  </a:lnTo>
                  <a:close/>
                  <a:moveTo>
                    <a:pt x="419" y="0"/>
                  </a:moveTo>
                  <a:cubicBezTo>
                    <a:pt x="187" y="0"/>
                    <a:pt x="1" y="195"/>
                    <a:pt x="1" y="427"/>
                  </a:cubicBezTo>
                  <a:lnTo>
                    <a:pt x="1" y="4543"/>
                  </a:lnTo>
                  <a:cubicBezTo>
                    <a:pt x="1" y="4775"/>
                    <a:pt x="187" y="4961"/>
                    <a:pt x="419" y="4961"/>
                  </a:cubicBezTo>
                  <a:lnTo>
                    <a:pt x="4535" y="4961"/>
                  </a:lnTo>
                  <a:cubicBezTo>
                    <a:pt x="4767" y="4961"/>
                    <a:pt x="4962" y="4775"/>
                    <a:pt x="4962" y="4543"/>
                  </a:cubicBezTo>
                  <a:lnTo>
                    <a:pt x="4962" y="427"/>
                  </a:lnTo>
                  <a:cubicBezTo>
                    <a:pt x="4962" y="195"/>
                    <a:pt x="4767" y="0"/>
                    <a:pt x="4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558589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6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6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791337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7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7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655750" y="2303685"/>
              <a:ext cx="55450" cy="25420"/>
            </a:xfrm>
            <a:custGeom>
              <a:rect b="b" l="l" r="r" t="t"/>
              <a:pathLst>
                <a:path extrusionOk="0" h="209" w="456">
                  <a:moveTo>
                    <a:pt x="81" y="0"/>
                  </a:moveTo>
                  <a:cubicBezTo>
                    <a:pt x="64" y="0"/>
                    <a:pt x="45" y="5"/>
                    <a:pt x="28" y="13"/>
                  </a:cubicBezTo>
                  <a:cubicBezTo>
                    <a:pt x="0" y="41"/>
                    <a:pt x="0" y="88"/>
                    <a:pt x="28" y="116"/>
                  </a:cubicBezTo>
                  <a:cubicBezTo>
                    <a:pt x="75" y="181"/>
                    <a:pt x="149" y="208"/>
                    <a:pt x="233" y="208"/>
                  </a:cubicBezTo>
                  <a:cubicBezTo>
                    <a:pt x="307" y="208"/>
                    <a:pt x="381" y="181"/>
                    <a:pt x="428" y="116"/>
                  </a:cubicBezTo>
                  <a:cubicBezTo>
                    <a:pt x="456" y="88"/>
                    <a:pt x="456" y="41"/>
                    <a:pt x="428" y="13"/>
                  </a:cubicBezTo>
                  <a:cubicBezTo>
                    <a:pt x="411" y="5"/>
                    <a:pt x="392" y="0"/>
                    <a:pt x="375" y="0"/>
                  </a:cubicBezTo>
                  <a:cubicBezTo>
                    <a:pt x="354" y="0"/>
                    <a:pt x="336" y="7"/>
                    <a:pt x="326" y="23"/>
                  </a:cubicBezTo>
                  <a:cubicBezTo>
                    <a:pt x="298" y="51"/>
                    <a:pt x="270" y="69"/>
                    <a:pt x="233" y="69"/>
                  </a:cubicBezTo>
                  <a:cubicBezTo>
                    <a:pt x="195" y="69"/>
                    <a:pt x="158" y="51"/>
                    <a:pt x="130" y="23"/>
                  </a:cubicBezTo>
                  <a:cubicBezTo>
                    <a:pt x="120" y="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42"/>
          <p:cNvGrpSpPr/>
          <p:nvPr/>
        </p:nvGrpSpPr>
        <p:grpSpPr>
          <a:xfrm>
            <a:off x="223198" y="3031085"/>
            <a:ext cx="317169" cy="1046230"/>
            <a:chOff x="223198" y="3031085"/>
            <a:chExt cx="317169" cy="1046230"/>
          </a:xfrm>
        </p:grpSpPr>
        <p:sp>
          <p:nvSpPr>
            <p:cNvPr id="1524" name="Google Shape;1524;p42"/>
            <p:cNvSpPr/>
            <p:nvPr/>
          </p:nvSpPr>
          <p:spPr>
            <a:xfrm>
              <a:off x="223198" y="303108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466160" y="303108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223198" y="327406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466160" y="327406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223198" y="351703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466160" y="351703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223198" y="376012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466160" y="376012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223198" y="400310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466160" y="400310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42"/>
          <p:cNvSpPr/>
          <p:nvPr/>
        </p:nvSpPr>
        <p:spPr>
          <a:xfrm flipH="1">
            <a:off x="554999" y="13318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4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36" name="Google Shape;1536;p4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7" name="Google Shape;1537;p4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8" name="Google Shape;1538;p4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2" name="Google Shape;1542;p4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4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44" name="Google Shape;1544;p4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42"/>
          <p:cNvSpPr/>
          <p:nvPr/>
        </p:nvSpPr>
        <p:spPr>
          <a:xfrm flipH="1">
            <a:off x="3167373" y="26861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3"/>
          <p:cNvSpPr/>
          <p:nvPr/>
        </p:nvSpPr>
        <p:spPr>
          <a:xfrm>
            <a:off x="4755150" y="1361775"/>
            <a:ext cx="3489000" cy="2287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3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3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1557" name="Google Shape;1557;p43"/>
          <p:cNvSpPr/>
          <p:nvPr/>
        </p:nvSpPr>
        <p:spPr>
          <a:xfrm flipH="1">
            <a:off x="977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4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59" name="Google Shape;1559;p4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0" name="Google Shape;1560;p4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1" name="Google Shape;1561;p4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5" name="Google Shape;1565;p4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4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67" name="Google Shape;1567;p43"/>
          <p:cNvCxnSpPr/>
          <p:nvPr/>
        </p:nvCxnSpPr>
        <p:spPr>
          <a:xfrm>
            <a:off x="713100" y="1138088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43"/>
          <p:cNvSpPr txBox="1"/>
          <p:nvPr>
            <p:ph idx="5" type="subTitle"/>
          </p:nvPr>
        </p:nvSpPr>
        <p:spPr>
          <a:xfrm>
            <a:off x="2129475" y="3801675"/>
            <a:ext cx="25368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Gender proportion</a:t>
            </a:r>
            <a:endParaRPr sz="1300"/>
          </a:p>
        </p:txBody>
      </p:sp>
      <p:sp>
        <p:nvSpPr>
          <p:cNvPr id="1569" name="Google Shape;1569;p43"/>
          <p:cNvSpPr txBox="1"/>
          <p:nvPr>
            <p:ph idx="6" type="subTitle"/>
          </p:nvPr>
        </p:nvSpPr>
        <p:spPr>
          <a:xfrm>
            <a:off x="5264975" y="3830000"/>
            <a:ext cx="27654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Proportion of promoted employees in gender</a:t>
            </a:r>
            <a:endParaRPr sz="1400"/>
          </a:p>
        </p:txBody>
      </p:sp>
      <p:sp>
        <p:nvSpPr>
          <p:cNvPr id="1570" name="Google Shape;1570;p43"/>
          <p:cNvSpPr/>
          <p:nvPr/>
        </p:nvSpPr>
        <p:spPr>
          <a:xfrm>
            <a:off x="2030675" y="1405650"/>
            <a:ext cx="2366100" cy="2121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1" name="Google Shape;15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25" y="1476136"/>
            <a:ext cx="1768325" cy="18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40" y="1409125"/>
            <a:ext cx="3252021" cy="2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3"/>
          <p:cNvSpPr/>
          <p:nvPr/>
        </p:nvSpPr>
        <p:spPr>
          <a:xfrm flipH="1">
            <a:off x="55500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3"/>
          <p:cNvSpPr txBox="1"/>
          <p:nvPr>
            <p:ph idx="1" type="subTitle"/>
          </p:nvPr>
        </p:nvSpPr>
        <p:spPr>
          <a:xfrm>
            <a:off x="825450" y="1563050"/>
            <a:ext cx="11196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shows little impact on the decision of promotion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eer Technical Subject for Middle School - 6th Grade: Arts, Audio-Visual Technology, and Communicactions by Slidesgo">
  <a:themeElements>
    <a:clrScheme name="Simple Light">
      <a:dk1>
        <a:srgbClr val="000000"/>
      </a:dk1>
      <a:lt1>
        <a:srgbClr val="FFFFFF"/>
      </a:lt1>
      <a:dk2>
        <a:srgbClr val="F9E5C9"/>
      </a:dk2>
      <a:lt2>
        <a:srgbClr val="96EDE5"/>
      </a:lt2>
      <a:accent1>
        <a:srgbClr val="D3A1FF"/>
      </a:accent1>
      <a:accent2>
        <a:srgbClr val="FDE200"/>
      </a:accent2>
      <a:accent3>
        <a:srgbClr val="FFFFFF"/>
      </a:accent3>
      <a:accent4>
        <a:srgbClr val="EC700A"/>
      </a:accent4>
      <a:accent5>
        <a:srgbClr val="1670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