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ee0a3f37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ee0a3f37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ee0a3f37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ee0a3f37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ee0a3f37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ee0a3f37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ee0a3f37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ee0a3f37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e0a3f37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ee0a3f37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ee6facd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ee6fac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ee6facd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ee6facd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ee6facd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ee6facd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ee0a3f37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ee0a3f37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ee0a3f37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ee0a3f37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Predictions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Histogram</a:t>
            </a:r>
            <a:endParaRPr sz="1600"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03800" y="2264150"/>
            <a:ext cx="31140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789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Char char="●"/>
            </a:pPr>
            <a:r>
              <a:rPr lang="en" sz="1350">
                <a:solidFill>
                  <a:srgbClr val="1E1E1E"/>
                </a:solidFill>
              </a:rPr>
              <a:t>Chances of stroke increase as you age, but people, according to this data, generally do not have strokes. </a:t>
            </a:r>
            <a:endParaRPr sz="13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175" y="1234300"/>
            <a:ext cx="4145625" cy="298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300950"/>
            <a:ext cx="70305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 data for supervised machine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 Test Split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Median Imputer for BMI numerical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Scaling numerical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OneHotEncoding object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preprocessed data into categorical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KNN Classifier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XGBoost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Classifier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12775"/>
            <a:ext cx="37422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0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8"/>
              <a:buChar char="●"/>
            </a:pPr>
            <a:r>
              <a:rPr lang="en" sz="1487"/>
              <a:t>Background 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87"/>
          </a:p>
          <a:p>
            <a:pPr indent="-3230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88"/>
              <a:buChar char="●"/>
            </a:pPr>
            <a:r>
              <a:rPr lang="en" sz="1487"/>
              <a:t>Data Dictionary</a:t>
            </a:r>
            <a:endParaRPr sz="148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87"/>
          </a:p>
          <a:p>
            <a:pPr indent="-3230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88"/>
              <a:buChar char="●"/>
            </a:pPr>
            <a:r>
              <a:rPr lang="en" sz="1487"/>
              <a:t>Data Cleaning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87"/>
          </a:p>
          <a:p>
            <a:pPr indent="-3230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88"/>
              <a:buChar char="●"/>
            </a:pPr>
            <a:r>
              <a:rPr lang="en" sz="1487"/>
              <a:t>Exploratory Data Analysis (EDA)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87"/>
          </a:p>
          <a:p>
            <a:pPr indent="-3230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88"/>
              <a:buChar char="●"/>
            </a:pPr>
            <a:r>
              <a:rPr lang="en" sz="1487"/>
              <a:t>Next Steps </a:t>
            </a:r>
            <a:endParaRPr sz="148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61825"/>
            <a:ext cx="7030500" cy="30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According to the World Health Organization (WHO), stroke is the 2nd leading cause of death globally. It is responsible for approximately 11% of total deaths.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dataset provided will be used to predict </a:t>
            </a:r>
            <a:r>
              <a:rPr lang="en" sz="1700"/>
              <a:t>whether a patient is likely to get a stroke based on numerous factors.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dataset was found on Kaggle and will be available upon request.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50" y="1222950"/>
            <a:ext cx="61531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42200" y="4385250"/>
            <a:ext cx="91440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*Note: "Unknown" in smoking_status means that the information is unavailable for this patient</a:t>
            </a:r>
            <a:endParaRPr sz="17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 sz="1566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221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checked for missing values using the code </a:t>
            </a:r>
            <a:r>
              <a:rPr lang="en"/>
              <a:t>df.duplicated().any()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duplicates were found in the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explored the data using df.info() and saw that bmi has missing </a:t>
            </a:r>
            <a:r>
              <a:rPr lang="en"/>
              <a:t>values</a:t>
            </a:r>
            <a:r>
              <a:rPr lang="en"/>
              <a:t>. This will be addressed using a median imputer when I preprocess the data for Machine Learning models.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447913"/>
            <a:ext cx="36385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96875" y="1123775"/>
            <a:ext cx="68652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While ensuring the column labels had no </a:t>
            </a:r>
            <a:r>
              <a:rPr lang="en" sz="1107"/>
              <a:t>errors, I found 1 ‘other’ in the gender column. This was be dropped. </a:t>
            </a:r>
            <a:endParaRPr sz="1107"/>
          </a:p>
          <a:p>
            <a:pPr indent="-298926" lvl="0" marL="457200" rtl="0" algn="l"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7"/>
              <a:t>Residence_type was the only column not fully lowercase. I ensured all columns were lowercase for consistency. </a:t>
            </a:r>
            <a:endParaRPr sz="1107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300" y="1991052"/>
            <a:ext cx="2620300" cy="305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813" y="2414688"/>
            <a:ext cx="19145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2823" y="3573375"/>
            <a:ext cx="4668075" cy="13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5356" y="2414688"/>
            <a:ext cx="2495549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246125" y="1156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Checked statistical data for any inconsistencies.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id column as it does not pertain to the predictive.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0" y="1766923"/>
            <a:ext cx="6045175" cy="20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356" y="3773675"/>
            <a:ext cx="4231968" cy="1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Histogram</a:t>
            </a:r>
            <a:endParaRPr sz="1600"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54225" y="1775075"/>
            <a:ext cx="22926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50"/>
              <a:buChar char="●"/>
            </a:pPr>
            <a:r>
              <a:rPr lang="en" sz="1450">
                <a:solidFill>
                  <a:srgbClr val="1E1E1E"/>
                </a:solidFill>
              </a:rPr>
              <a:t>Age is evenly distributed. </a:t>
            </a:r>
            <a:endParaRPr sz="145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E1E1E"/>
              </a:solidFill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50"/>
              <a:buChar char="●"/>
            </a:pPr>
            <a:r>
              <a:rPr lang="en" sz="1450">
                <a:solidFill>
                  <a:srgbClr val="1E1E1E"/>
                </a:solidFill>
              </a:rPr>
              <a:t>Avg_glucose_level and bmi are skewed to the right, showing a positive distribution. </a:t>
            </a:r>
            <a:endParaRPr sz="14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850" y="1511300"/>
            <a:ext cx="6525151" cy="33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Heatmap</a:t>
            </a:r>
            <a:endParaRPr sz="1600"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75300" y="1597875"/>
            <a:ext cx="4233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Char char="●"/>
            </a:pPr>
            <a:r>
              <a:rPr lang="en" sz="1550">
                <a:solidFill>
                  <a:srgbClr val="1E1E1E"/>
                </a:solidFill>
              </a:rPr>
              <a:t>Age has correlations to bmi, hypertension, heart_disease, avg_gluclose_level, and stroke.</a:t>
            </a:r>
            <a:endParaRPr sz="155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1E1E1E"/>
              </a:solidFill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Char char="●"/>
            </a:pPr>
            <a:r>
              <a:rPr lang="en" sz="1550">
                <a:solidFill>
                  <a:srgbClr val="1E1E1E"/>
                </a:solidFill>
              </a:rPr>
              <a:t>All categories have a positive correlation to each other.</a:t>
            </a:r>
            <a:endParaRPr sz="155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92288"/>
            <a:ext cx="40957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