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4e862d8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4e862d8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4e862d8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4e862d8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14e862d8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14e862d8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14e862d8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14e862d8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14e862d8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14e862d8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with 94% accuracy if the patient will have a stroke or not based on metabolic issues.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 did not improve much after hypertunning but still proved it can predict chances of stroke on a 94% accuracy. This model takes about 1 hour to 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was initially overfit but after hypertunning, showed promise. This model can also predict a patient’s chance of stroke by 94%. </a:t>
            </a:r>
            <a:br>
              <a:rPr lang="en"/>
            </a:br>
            <a:r>
              <a:rPr lang="en"/>
              <a:t>XGBooster </a:t>
            </a:r>
            <a:r>
              <a:rPr lang="en"/>
              <a:t>would</a:t>
            </a:r>
            <a:r>
              <a:rPr lang="en"/>
              <a:t> be the best choice here since it has a faster speed, something imperative in the medical field, while still providing high accuracy of 95%.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4e862d8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14e862d8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Chastity Benton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Topic/Business Problem: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Questions to cover: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What age is having strokes the most?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Does BMI Affect Chances of Strokes?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Does Glucose Level Affect Chances of Stroke?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Models used to determine predictions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KNN Classifier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Random Forest Classifier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XGBooster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Age is Having Strokes the Most?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813750" y="2405750"/>
            <a:ext cx="30057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age increases, the chances for stroke also increases.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55s seems to be a little lower, but this does not change the fact of the data.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1" y="1462738"/>
            <a:ext cx="5314326" cy="3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BMI Affect Changes of Strokes?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696825" y="1990050"/>
            <a:ext cx="263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the BMI the higher change of stroke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5415319" cy="3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Glucose Level Affect Chances for Strokes?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439375" y="1941025"/>
            <a:ext cx="3230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glucose levels can affect the chances of stroke.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0" y="1692925"/>
            <a:ext cx="4872875" cy="30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to determine predictions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25" y="1990050"/>
            <a:ext cx="6038351" cy="1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381375" y="1374475"/>
            <a:ext cx="244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/>
              <a:t>Summary</a:t>
            </a:r>
            <a:endParaRPr b="1" sz="22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3412225" y="1374475"/>
            <a:ext cx="2445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Recommendations</a:t>
            </a:r>
            <a:endParaRPr b="1" sz="2000"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381375" y="1907425"/>
            <a:ext cx="29199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Age, BMI, and glucose levels affect the chances of stroke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Three models were </a:t>
            </a:r>
            <a:r>
              <a:rPr lang="en" sz="2200"/>
              <a:t>used</a:t>
            </a:r>
            <a:r>
              <a:rPr lang="en" sz="2200"/>
              <a:t> to predict chances of stroke on potential patients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KNN Classifier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Random Forest Classifier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XGBooster</a:t>
            </a:r>
            <a:endParaRPr sz="2200"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3119125" y="1907425"/>
            <a:ext cx="30318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Pay close attention to the age, BMI, and glucose levels of patients who are at risk of strokes</a:t>
            </a:r>
            <a:endParaRPr sz="22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Use XGBooster model, to predict, with a 94% accuracy, potential </a:t>
            </a:r>
            <a:r>
              <a:rPr lang="en" sz="2200"/>
              <a:t>patients</a:t>
            </a:r>
            <a:r>
              <a:rPr lang="en" sz="2200"/>
              <a:t> at risk for strokes. </a:t>
            </a:r>
            <a:endParaRPr sz="2200"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6595450" y="1374475"/>
            <a:ext cx="2445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Future Tasks</a:t>
            </a:r>
            <a:endParaRPr b="1" sz="2000"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6150925" y="1866025"/>
            <a:ext cx="30318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Be on the lookout for updated metabolic factors to stroke that could be used to further improve predictions 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Attempt Neural Network models and see if these provide better predictions in the future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