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14e862d88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14e862d88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14e862d88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14e862d88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214e862d88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214e862d88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14e862d88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214e862d88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14e862d88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214e862d88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Determine with 94% accuracy if the patient will have a stroke or not based on metabolic issues.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Classifier did not improve much after hypertunning but still proved it can predict chances of stroke on a 94% accuracy. This model takes about 1 hour to run.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was initially overfit but after hypertunning, showed promise. This model can also predict a patient’s chance of stroke by 94%. </a:t>
            </a:r>
            <a:br>
              <a:rPr lang="en"/>
            </a:br>
            <a:r>
              <a:rPr lang="en"/>
              <a:t>XGBooster </a:t>
            </a:r>
            <a:r>
              <a:rPr lang="en"/>
              <a:t>would</a:t>
            </a:r>
            <a:r>
              <a:rPr lang="en"/>
              <a:t> be the best choice here since it has a faster speed, something imperative in the medical field, while still providing high accuracy of 95%.</a:t>
            </a: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214e862d88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214e862d88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Stroke Predictions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Chastity Benton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04/2022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be covering: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Topic/Business Problem: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Questions to cover: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What age is having strokes the most?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Does BMI Affect Chances of Strokes?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Does Glucose Level Affect Chances of Stroke?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Models used to determine predictions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KNN Classifier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Random Forest Classifier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XGBooster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Conclusion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Age is Having Strokes the Most?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5813750" y="2405750"/>
            <a:ext cx="3005700" cy="14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age increases, the chances for stroke also increases.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55s seems to be a little lower, but this does not change the fact of the data. 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151" y="1462738"/>
            <a:ext cx="5314326" cy="33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BMI Affect Changes of Strokes?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5696825" y="1990050"/>
            <a:ext cx="2637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Higher the BMI the higher change of stroke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7875"/>
            <a:ext cx="5415319" cy="339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Glucose Level Affect Chances for Strokes?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5439375" y="1941025"/>
            <a:ext cx="3230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Higher glucose levels can affect the chances of stroke.</a:t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50" y="1692925"/>
            <a:ext cx="4872875" cy="303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used to determine predictions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825" y="1990050"/>
            <a:ext cx="6038351" cy="18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303800" y="1374475"/>
            <a:ext cx="244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200"/>
              <a:t>Summary</a:t>
            </a:r>
            <a:endParaRPr b="1" sz="2200"/>
          </a:p>
        </p:txBody>
      </p:sp>
      <p:sp>
        <p:nvSpPr>
          <p:cNvPr id="319" name="Google Shape;319;p19"/>
          <p:cNvSpPr txBox="1"/>
          <p:nvPr>
            <p:ph idx="1" type="body"/>
          </p:nvPr>
        </p:nvSpPr>
        <p:spPr>
          <a:xfrm>
            <a:off x="4679550" y="1374475"/>
            <a:ext cx="24456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/>
              <a:t>Recommendations</a:t>
            </a:r>
            <a:endParaRPr b="1" sz="2000"/>
          </a:p>
        </p:txBody>
      </p:sp>
      <p:sp>
        <p:nvSpPr>
          <p:cNvPr id="320" name="Google Shape;320;p19"/>
          <p:cNvSpPr txBox="1"/>
          <p:nvPr>
            <p:ph idx="1" type="body"/>
          </p:nvPr>
        </p:nvSpPr>
        <p:spPr>
          <a:xfrm>
            <a:off x="1411425" y="1907425"/>
            <a:ext cx="2919900" cy="29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368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Age, BMI, and glucose levels affect the chances of stroke</a:t>
            </a:r>
            <a:endParaRPr sz="2200"/>
          </a:p>
          <a:p>
            <a:pPr indent="-3368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Three models were </a:t>
            </a:r>
            <a:r>
              <a:rPr lang="en" sz="2200"/>
              <a:t>used</a:t>
            </a:r>
            <a:r>
              <a:rPr lang="en" sz="2200"/>
              <a:t> to predict chances of stroke on potential patients</a:t>
            </a:r>
            <a:endParaRPr sz="2200"/>
          </a:p>
          <a:p>
            <a:pPr indent="-33686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200"/>
              <a:t>KNN Classifier</a:t>
            </a:r>
            <a:endParaRPr sz="2200"/>
          </a:p>
          <a:p>
            <a:pPr indent="-33686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200"/>
              <a:t>Random Forest Classifier</a:t>
            </a:r>
            <a:endParaRPr sz="2200"/>
          </a:p>
          <a:p>
            <a:pPr indent="-33686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200"/>
              <a:t>XGBooster</a:t>
            </a:r>
            <a:endParaRPr sz="2200"/>
          </a:p>
        </p:txBody>
      </p:sp>
      <p:sp>
        <p:nvSpPr>
          <p:cNvPr id="321" name="Google Shape;321;p19"/>
          <p:cNvSpPr txBox="1"/>
          <p:nvPr>
            <p:ph idx="1" type="body"/>
          </p:nvPr>
        </p:nvSpPr>
        <p:spPr>
          <a:xfrm>
            <a:off x="4679550" y="1907425"/>
            <a:ext cx="3031800" cy="30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4734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Pay close attention to the age, BMI, and glucose levels of patients who are at risk of strokes</a:t>
            </a:r>
            <a:endParaRPr sz="2200"/>
          </a:p>
          <a:p>
            <a:pPr indent="-34734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Use XGBooster model, to predict, with a 94% accuracy, potential </a:t>
            </a:r>
            <a:r>
              <a:rPr lang="en" sz="2200"/>
              <a:t>patients</a:t>
            </a:r>
            <a:r>
              <a:rPr lang="en" sz="2200"/>
              <a:t> at risk for strokes. 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