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1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DDCC4-4A71-4AE2-BE35-6E3CB54DA1F2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48263-4764-45AE-B0D4-367C32168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69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8E7BE-6117-49F6-B491-2AC15B60E945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6ECC1-DFF2-4EF9-AB8B-248CA7AF5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50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6ECC1-DFF2-4EF9-AB8B-248CA7AF5A4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1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2015/12/30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B3E5208-5A5E-4860-A045-EA6104E68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42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2015/12/30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B3E5208-5A5E-4860-A045-EA6104E68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53210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2015/12/30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B3E5208-5A5E-4860-A045-EA6104E68B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8449501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2015/12/30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3E5208-5A5E-4860-A045-EA6104E68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139118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2015/12/30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3E5208-5A5E-4860-A045-EA6104E68B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880582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2015/12/30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3E5208-5A5E-4860-A045-EA6104E68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7140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2015/12/30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5208-5A5E-4860-A045-EA6104E68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912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2015/12/30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5208-5A5E-4860-A045-EA6104E68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2015/12/30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5208-5A5E-4860-A045-EA6104E68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2015/12/30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B3E5208-5A5E-4860-A045-EA6104E68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4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2015/12/30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B3E5208-5A5E-4860-A045-EA6104E68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18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2015/12/30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B3E5208-5A5E-4860-A045-EA6104E68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19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2015/12/30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5208-5A5E-4860-A045-EA6104E68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10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2015/12/30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5208-5A5E-4860-A045-EA6104E68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19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2015/12/30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5208-5A5E-4860-A045-EA6104E68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23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2015/12/30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3E5208-5A5E-4860-A045-EA6104E68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01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2015/12/30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B3E5208-5A5E-4860-A045-EA6104E68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95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综合聊天系统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400" dirty="0"/>
              <a:t>设计与实现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13061192 </a:t>
            </a:r>
            <a:r>
              <a:rPr lang="zh-CN" altLang="en-US" dirty="0" smtClean="0"/>
              <a:t>赵东方</a:t>
            </a:r>
            <a:endParaRPr lang="en-US" altLang="zh-CN" dirty="0" smtClean="0"/>
          </a:p>
          <a:p>
            <a:r>
              <a:rPr lang="en-US" altLang="zh-CN" dirty="0" smtClean="0"/>
              <a:t>13061210 </a:t>
            </a:r>
            <a:r>
              <a:rPr lang="zh-CN" altLang="en-US" dirty="0" smtClean="0"/>
              <a:t>何   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2015/12/30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7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用户信息管理</a:t>
            </a:r>
            <a:endParaRPr lang="en-US" altLang="zh-CN" dirty="0" smtClean="0"/>
          </a:p>
          <a:p>
            <a:r>
              <a:rPr lang="zh-CN" altLang="en-US" dirty="0" smtClean="0"/>
              <a:t>好友关系管理</a:t>
            </a:r>
            <a:endParaRPr lang="en-US" altLang="zh-CN" dirty="0" smtClean="0"/>
          </a:p>
          <a:p>
            <a:r>
              <a:rPr lang="zh-CN" altLang="en-US" dirty="0" smtClean="0"/>
              <a:t>消息处理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好友聊天</a:t>
            </a:r>
            <a:endParaRPr lang="en-US" altLang="zh-CN" dirty="0" smtClean="0"/>
          </a:p>
          <a:p>
            <a:pPr lvl="1"/>
            <a:r>
              <a:rPr lang="zh-CN" altLang="en-US" dirty="0"/>
              <a:t>群</a:t>
            </a:r>
            <a:r>
              <a:rPr lang="zh-CN" altLang="en-US" dirty="0" smtClean="0"/>
              <a:t>组聊天</a:t>
            </a:r>
            <a:endParaRPr lang="en-US" altLang="zh-CN" dirty="0" smtClean="0"/>
          </a:p>
          <a:p>
            <a:pPr lvl="1"/>
            <a:r>
              <a:rPr lang="zh-CN" altLang="en-US" dirty="0"/>
              <a:t>聊天</a:t>
            </a:r>
            <a:r>
              <a:rPr lang="zh-CN" altLang="en-US" dirty="0" smtClean="0"/>
              <a:t>室聊天</a:t>
            </a:r>
            <a:endParaRPr lang="en-US" altLang="zh-CN" dirty="0" smtClean="0"/>
          </a:p>
          <a:p>
            <a:r>
              <a:rPr lang="zh-CN" altLang="en-US" dirty="0"/>
              <a:t>群</a:t>
            </a:r>
            <a:r>
              <a:rPr lang="zh-CN" altLang="en-US" dirty="0" smtClean="0"/>
              <a:t>组关系管理</a:t>
            </a:r>
            <a:endParaRPr lang="en-US" altLang="zh-CN" dirty="0" smtClean="0"/>
          </a:p>
          <a:p>
            <a:r>
              <a:rPr lang="zh-CN" altLang="en-US" dirty="0"/>
              <a:t>聊天</a:t>
            </a:r>
            <a:r>
              <a:rPr lang="zh-CN" altLang="en-US" dirty="0" smtClean="0"/>
              <a:t>室信息管理</a:t>
            </a:r>
            <a:endParaRPr lang="en-US" altLang="zh-CN" dirty="0" smtClean="0"/>
          </a:p>
          <a:p>
            <a:r>
              <a:rPr lang="zh-CN" altLang="en-US" dirty="0"/>
              <a:t>留言管理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2015/12/30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27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WebSocket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AngularJS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2015/12/30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52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运行截图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2200540"/>
            <a:ext cx="6591300" cy="364437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2015/12/30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14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触发器和存储过程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触发器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add_group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del_friend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del_group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add_noteboard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事务与存储过程</a:t>
            </a:r>
            <a:endParaRPr lang="en-US" altLang="zh-CN" dirty="0"/>
          </a:p>
          <a:p>
            <a:pPr lvl="1"/>
            <a:r>
              <a:rPr lang="en-US" altLang="zh-CN" dirty="0" err="1"/>
              <a:t>add_note</a:t>
            </a:r>
            <a:endParaRPr lang="en-US" altLang="zh-CN" dirty="0"/>
          </a:p>
          <a:p>
            <a:pPr lvl="1"/>
            <a:r>
              <a:rPr lang="en-US" altLang="zh-CN" dirty="0" err="1"/>
              <a:t>add_user</a:t>
            </a:r>
            <a:endParaRPr lang="en-US" altLang="zh-CN" dirty="0"/>
          </a:p>
          <a:p>
            <a:pPr lvl="1"/>
            <a:r>
              <a:rPr lang="en-US" altLang="zh-CN" dirty="0" err="1" smtClean="0"/>
              <a:t>add_message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2015/12/30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36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114</TotalTime>
  <Words>63</Words>
  <Application>Microsoft Office PowerPoint</Application>
  <PresentationFormat>全屏显示(4:3)</PresentationFormat>
  <Paragraphs>39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幼圆</vt:lpstr>
      <vt:lpstr>Arial</vt:lpstr>
      <vt:lpstr>Calibri</vt:lpstr>
      <vt:lpstr>Century Gothic</vt:lpstr>
      <vt:lpstr>Wingdings 3</vt:lpstr>
      <vt:lpstr>丝状</vt:lpstr>
      <vt:lpstr>综合聊天系统 设计与实现  </vt:lpstr>
      <vt:lpstr>系统功能</vt:lpstr>
      <vt:lpstr>实现</vt:lpstr>
      <vt:lpstr>运行截图</vt:lpstr>
      <vt:lpstr>触发器和存储过程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综合聊天系统 设计与实现  </dc:title>
  <dc:creator>何涛</dc:creator>
  <cp:lastModifiedBy>何涛</cp:lastModifiedBy>
  <cp:revision>15</cp:revision>
  <dcterms:created xsi:type="dcterms:W3CDTF">2015-12-30T13:01:06Z</dcterms:created>
  <dcterms:modified xsi:type="dcterms:W3CDTF">2015-12-30T14:55:14Z</dcterms:modified>
</cp:coreProperties>
</file>