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handoutMasterIdLst>
    <p:handoutMasterId r:id="rId19"/>
  </p:handoutMasterIdLst>
  <p:sldIdLst>
    <p:sldId id="300" r:id="rId2"/>
    <p:sldId id="301" r:id="rId3"/>
    <p:sldId id="302" r:id="rId4"/>
    <p:sldId id="390" r:id="rId5"/>
    <p:sldId id="389" r:id="rId6"/>
    <p:sldId id="370" r:id="rId7"/>
    <p:sldId id="348" r:id="rId8"/>
    <p:sldId id="373" r:id="rId9"/>
    <p:sldId id="330" r:id="rId10"/>
    <p:sldId id="326" r:id="rId11"/>
    <p:sldId id="331" r:id="rId12"/>
    <p:sldId id="339" r:id="rId13"/>
    <p:sldId id="340" r:id="rId14"/>
    <p:sldId id="341" r:id="rId15"/>
    <p:sldId id="371" r:id="rId16"/>
    <p:sldId id="372" r:id="rId17"/>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p:defaultTextStyle>
  <p:extLst>
    <p:ext uri="{521415D9-36F7-43E2-AB2F-B90AF26B5E84}">
      <p14:sectionLst xmlns:p14="http://schemas.microsoft.com/office/powerpoint/2010/main">
        <p14:section name="Default Section" id="{2B10032D-AA23-4168-8A86-8316AF4E80B3}">
          <p14:sldIdLst>
            <p14:sldId id="300"/>
            <p14:sldId id="301"/>
            <p14:sldId id="302"/>
            <p14:sldId id="390"/>
            <p14:sldId id="389"/>
          </p14:sldIdLst>
        </p14:section>
        <p14:section name="Untitled Section" id="{BCC77464-118D-4E84-AD5F-0AF773D5FB32}">
          <p14:sldIdLst>
            <p14:sldId id="370"/>
            <p14:sldId id="348"/>
            <p14:sldId id="373"/>
            <p14:sldId id="330"/>
            <p14:sldId id="326"/>
            <p14:sldId id="331"/>
            <p14:sldId id="339"/>
            <p14:sldId id="340"/>
            <p14:sldId id="341"/>
            <p14:sldId id="371"/>
            <p14:sldId id="372"/>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99FF"/>
    <a:srgbClr val="FF99CC"/>
    <a:srgbClr val="FF66CC"/>
    <a:srgbClr val="FFFFCC"/>
    <a:srgbClr val="FFCC99"/>
    <a:srgbClr val="FF99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57" autoAdjust="0"/>
    <p:restoredTop sz="94660"/>
  </p:normalViewPr>
  <p:slideViewPr>
    <p:cSldViewPr showGuides="1">
      <p:cViewPr varScale="1">
        <p:scale>
          <a:sx n="80" d="100"/>
          <a:sy n="80" d="100"/>
        </p:scale>
        <p:origin x="1110" y="78"/>
      </p:cViewPr>
      <p:guideLst>
        <p:guide orient="horz" pos="2160"/>
        <p:guide pos="2880"/>
      </p:guideLst>
    </p:cSldViewPr>
  </p:slideViewPr>
  <p:notesTextViewPr>
    <p:cViewPr>
      <p:scale>
        <a:sx n="100" d="100"/>
        <a:sy n="100" d="100"/>
      </p:scale>
      <p:origin x="0" y="0"/>
    </p:cViewPr>
  </p:notesTextViewPr>
  <p:notesViewPr>
    <p:cSldViewPr showGuides="1">
      <p:cViewPr varScale="1">
        <p:scale>
          <a:sx n="56" d="100"/>
          <a:sy n="56" d="100"/>
        </p:scale>
        <p:origin x="-286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1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cs typeface="Arial" charset="0"/>
              </a:defRPr>
            </a:lvl1pPr>
          </a:lstStyle>
          <a:p>
            <a:pPr>
              <a:defRPr/>
            </a:pPr>
            <a:endParaRPr lang="en-US"/>
          </a:p>
        </p:txBody>
      </p:sp>
      <p:sp>
        <p:nvSpPr>
          <p:cNvPr id="48131"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cs typeface="Arial" charset="0"/>
              </a:defRPr>
            </a:lvl1pPr>
          </a:lstStyle>
          <a:p>
            <a:pPr>
              <a:defRPr/>
            </a:pPr>
            <a:endParaRPr lang="en-US"/>
          </a:p>
        </p:txBody>
      </p:sp>
      <p:sp>
        <p:nvSpPr>
          <p:cNvPr id="48132"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cs typeface="Arial" charset="0"/>
              </a:defRPr>
            </a:lvl1pPr>
          </a:lstStyle>
          <a:p>
            <a:pPr>
              <a:defRPr/>
            </a:pPr>
            <a:endParaRPr lang="en-US"/>
          </a:p>
        </p:txBody>
      </p:sp>
      <p:sp>
        <p:nvSpPr>
          <p:cNvPr id="48133"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cs typeface="Arial" charset="0"/>
              </a:defRPr>
            </a:lvl1pPr>
          </a:lstStyle>
          <a:p>
            <a:pPr>
              <a:defRPr/>
            </a:pPr>
            <a:fld id="{D8A8E370-2C7D-4B3B-ACC4-AA64020B51AB}" type="slidenum">
              <a:rPr lang="en-US"/>
              <a:pPr>
                <a:defRPr/>
              </a:pPr>
              <a:t>‹#›</a:t>
            </a:fld>
            <a:endParaRPr lang="en-US"/>
          </a:p>
        </p:txBody>
      </p:sp>
    </p:spTree>
    <p:extLst>
      <p:ext uri="{BB962C8B-B14F-4D97-AF65-F5344CB8AC3E}">
        <p14:creationId xmlns:p14="http://schemas.microsoft.com/office/powerpoint/2010/main" val="27346823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cs typeface="Arial"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charset="0"/>
                <a:cs typeface="Arial" charset="0"/>
              </a:defRPr>
            </a:lvl1pPr>
          </a:lstStyle>
          <a:p>
            <a:pPr>
              <a:defRPr/>
            </a:pPr>
            <a:fld id="{EE7FE8F4-1F7D-4325-A6D4-35FBFA039C9B}" type="datetimeFigureOut">
              <a:rPr lang="en-US"/>
              <a:pPr>
                <a:defRPr/>
              </a:pPr>
              <a:t>7/20/2022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charset="0"/>
                <a:cs typeface="Arial" charset="0"/>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charset="0"/>
                <a:cs typeface="Arial" charset="0"/>
              </a:defRPr>
            </a:lvl1pPr>
          </a:lstStyle>
          <a:p>
            <a:pPr>
              <a:defRPr/>
            </a:pPr>
            <a:fld id="{52ABFF85-42B6-425B-8B98-AEEEA3C1D8D8}" type="slidenum">
              <a:rPr lang="en-US"/>
              <a:pPr>
                <a:defRPr/>
              </a:pPr>
              <a:t>‹#›</a:t>
            </a:fld>
            <a:endParaRPr lang="en-US"/>
          </a:p>
        </p:txBody>
      </p:sp>
    </p:spTree>
    <p:extLst>
      <p:ext uri="{BB962C8B-B14F-4D97-AF65-F5344CB8AC3E}">
        <p14:creationId xmlns:p14="http://schemas.microsoft.com/office/powerpoint/2010/main" val="79616565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p>
            <a:fld id="{8D7D67B8-E541-4E60-B895-4A023FBF9D36}" type="slidenum">
              <a:rPr lang="en-US" smtClean="0"/>
              <a:pPr/>
              <a:t>1</a:t>
            </a:fld>
            <a:endParaRPr lang="en-US"/>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28492885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ChangeArrowheads="1" noTextEdit="1"/>
          </p:cNvSpPr>
          <p:nvPr>
            <p:ph type="sldImg"/>
          </p:nvPr>
        </p:nvSpPr>
        <p:spPr>
          <a:ln/>
        </p:spPr>
      </p:sp>
      <p:sp>
        <p:nvSpPr>
          <p:cNvPr id="3891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Arial" panose="020B0604020202020204" pitchFamily="34" charset="0"/>
              </a:rPr>
              <a:t>Chỉ dùng cho Hà Nội</a:t>
            </a:r>
          </a:p>
        </p:txBody>
      </p:sp>
      <p:sp>
        <p:nvSpPr>
          <p:cNvPr id="3891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Verdana" panose="020B0604030504040204" pitchFamily="34" charset="0"/>
              </a:defRPr>
            </a:lvl1pPr>
            <a:lvl2pPr marL="742950" indent="-285750">
              <a:defRPr sz="1200">
                <a:solidFill>
                  <a:schemeClr val="tx1"/>
                </a:solidFill>
                <a:latin typeface="Verdana" panose="020B0604030504040204" pitchFamily="34" charset="0"/>
              </a:defRPr>
            </a:lvl2pPr>
            <a:lvl3pPr marL="1143000" indent="-228600">
              <a:defRPr sz="1200">
                <a:solidFill>
                  <a:schemeClr val="tx1"/>
                </a:solidFill>
                <a:latin typeface="Verdana" panose="020B0604030504040204" pitchFamily="34" charset="0"/>
              </a:defRPr>
            </a:lvl3pPr>
            <a:lvl4pPr marL="1600200" indent="-228600">
              <a:defRPr sz="1200">
                <a:solidFill>
                  <a:schemeClr val="tx1"/>
                </a:solidFill>
                <a:latin typeface="Verdana" panose="020B0604030504040204" pitchFamily="34" charset="0"/>
              </a:defRPr>
            </a:lvl4pPr>
            <a:lvl5pPr marL="2057400" indent="-228600">
              <a:defRPr sz="1200">
                <a:solidFill>
                  <a:schemeClr val="tx1"/>
                </a:solidFill>
                <a:latin typeface="Verdana" panose="020B0604030504040204" pitchFamily="34" charset="0"/>
              </a:defRPr>
            </a:lvl5pPr>
            <a:lvl6pPr marL="2514600" indent="-228600" eaLnBrk="0" fontAlgn="base" hangingPunct="0">
              <a:spcBef>
                <a:spcPct val="0"/>
              </a:spcBef>
              <a:spcAft>
                <a:spcPct val="0"/>
              </a:spcAft>
              <a:defRPr sz="1200">
                <a:solidFill>
                  <a:schemeClr val="tx1"/>
                </a:solidFill>
                <a:latin typeface="Verdana" panose="020B0604030504040204" pitchFamily="34" charset="0"/>
              </a:defRPr>
            </a:lvl6pPr>
            <a:lvl7pPr marL="2971800" indent="-228600" eaLnBrk="0" fontAlgn="base" hangingPunct="0">
              <a:spcBef>
                <a:spcPct val="0"/>
              </a:spcBef>
              <a:spcAft>
                <a:spcPct val="0"/>
              </a:spcAft>
              <a:defRPr sz="1200">
                <a:solidFill>
                  <a:schemeClr val="tx1"/>
                </a:solidFill>
                <a:latin typeface="Verdana" panose="020B0604030504040204" pitchFamily="34" charset="0"/>
              </a:defRPr>
            </a:lvl7pPr>
            <a:lvl8pPr marL="3429000" indent="-228600" eaLnBrk="0" fontAlgn="base" hangingPunct="0">
              <a:spcBef>
                <a:spcPct val="0"/>
              </a:spcBef>
              <a:spcAft>
                <a:spcPct val="0"/>
              </a:spcAft>
              <a:defRPr sz="1200">
                <a:solidFill>
                  <a:schemeClr val="tx1"/>
                </a:solidFill>
                <a:latin typeface="Verdana" panose="020B0604030504040204" pitchFamily="34" charset="0"/>
              </a:defRPr>
            </a:lvl8pPr>
            <a:lvl9pPr marL="3886200" indent="-228600" eaLnBrk="0" fontAlgn="base" hangingPunct="0">
              <a:spcBef>
                <a:spcPct val="0"/>
              </a:spcBef>
              <a:spcAft>
                <a:spcPct val="0"/>
              </a:spcAft>
              <a:defRPr sz="1200">
                <a:solidFill>
                  <a:schemeClr val="tx1"/>
                </a:solidFill>
                <a:latin typeface="Verdana" panose="020B0604030504040204" pitchFamily="34" charset="0"/>
              </a:defRPr>
            </a:lvl9pPr>
          </a:lstStyle>
          <a:p>
            <a:fld id="{684A7F3B-67F2-4894-B057-6CBD7D6AF157}" type="slidenum">
              <a:rPr lang="en-US" altLang="en-US">
                <a:latin typeface="Arial" panose="020B0604020202020204" pitchFamily="34" charset="0"/>
              </a:rPr>
              <a:pPr/>
              <a:t>15</a:t>
            </a:fld>
            <a:endParaRPr lang="en-US" altLang="en-US">
              <a:latin typeface="Arial" panose="020B0604020202020204" pitchFamily="34" charset="0"/>
            </a:endParaRPr>
          </a:p>
        </p:txBody>
      </p:sp>
    </p:spTree>
    <p:extLst>
      <p:ext uri="{BB962C8B-B14F-4D97-AF65-F5344CB8AC3E}">
        <p14:creationId xmlns:p14="http://schemas.microsoft.com/office/powerpoint/2010/main" val="35917828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p:spPr>
        <p:txBody>
          <a:bodyPr/>
          <a:lstStyle/>
          <a:p>
            <a:fld id="{5B8E194B-50BB-4D16-A26A-5E957575281B}" type="slidenum">
              <a:rPr lang="en-US" smtClean="0"/>
              <a:pPr/>
              <a:t>2</a:t>
            </a:fld>
            <a:endParaRPr lang="en-US"/>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p:spPr>
        <p:txBody>
          <a:bodyPr/>
          <a:lstStyle/>
          <a:p>
            <a:pPr eaLnBrk="1" hangingPunct="1"/>
            <a:endParaRPr lang="en-US" dirty="0"/>
          </a:p>
        </p:txBody>
      </p:sp>
    </p:spTree>
    <p:extLst>
      <p:ext uri="{BB962C8B-B14F-4D97-AF65-F5344CB8AC3E}">
        <p14:creationId xmlns:p14="http://schemas.microsoft.com/office/powerpoint/2010/main" val="22202361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Sinh </a:t>
            </a:r>
            <a:r>
              <a:rPr lang="en-US" dirty="0" err="1"/>
              <a:t>viên</a:t>
            </a:r>
            <a:r>
              <a:rPr lang="en-US" baseline="0" dirty="0"/>
              <a:t> </a:t>
            </a:r>
            <a:r>
              <a:rPr lang="en-US" baseline="0" dirty="0" err="1"/>
              <a:t>bắt</a:t>
            </a:r>
            <a:r>
              <a:rPr lang="en-US" baseline="0" dirty="0"/>
              <a:t> </a:t>
            </a:r>
            <a:r>
              <a:rPr lang="en-US" baseline="0" dirty="0" err="1"/>
              <a:t>đầu</a:t>
            </a:r>
            <a:r>
              <a:rPr lang="en-US" baseline="0" dirty="0"/>
              <a:t> </a:t>
            </a:r>
            <a:r>
              <a:rPr lang="en-US" baseline="0" dirty="0" err="1"/>
              <a:t>vào</a:t>
            </a:r>
            <a:r>
              <a:rPr lang="en-US" baseline="0" dirty="0"/>
              <a:t> </a:t>
            </a:r>
            <a:r>
              <a:rPr lang="en-US" baseline="0" dirty="0" err="1"/>
              <a:t>giai</a:t>
            </a:r>
            <a:r>
              <a:rPr lang="en-US" baseline="0" dirty="0"/>
              <a:t> </a:t>
            </a:r>
            <a:r>
              <a:rPr lang="en-US" baseline="0" dirty="0" err="1"/>
              <a:t>đoạn</a:t>
            </a:r>
            <a:r>
              <a:rPr lang="en-US" baseline="0" dirty="0"/>
              <a:t> 2 </a:t>
            </a:r>
            <a:r>
              <a:rPr lang="en-US" baseline="0" dirty="0" err="1"/>
              <a:t>cần</a:t>
            </a:r>
            <a:r>
              <a:rPr lang="en-US" baseline="0" dirty="0"/>
              <a:t> </a:t>
            </a:r>
            <a:r>
              <a:rPr lang="en-US" baseline="0" dirty="0" err="1"/>
              <a:t>chú</a:t>
            </a:r>
            <a:r>
              <a:rPr lang="en-US" baseline="0" dirty="0"/>
              <a:t> ý: </a:t>
            </a:r>
            <a:r>
              <a:rPr lang="en-US" baseline="0" dirty="0" err="1"/>
              <a:t>phải</a:t>
            </a:r>
            <a:r>
              <a:rPr lang="en-US" baseline="0" dirty="0"/>
              <a:t> </a:t>
            </a:r>
            <a:r>
              <a:rPr lang="en-US" baseline="0" dirty="0" err="1"/>
              <a:t>hoàn</a:t>
            </a:r>
            <a:r>
              <a:rPr lang="en-US" baseline="0" dirty="0"/>
              <a:t> </a:t>
            </a:r>
            <a:r>
              <a:rPr lang="en-US" baseline="0" dirty="0" err="1"/>
              <a:t>thành</a:t>
            </a:r>
            <a:r>
              <a:rPr lang="en-US" baseline="0" dirty="0"/>
              <a:t> </a:t>
            </a:r>
            <a:r>
              <a:rPr lang="en-US" baseline="0" dirty="0" err="1"/>
              <a:t>giai</a:t>
            </a:r>
            <a:r>
              <a:rPr lang="en-US" baseline="0" dirty="0"/>
              <a:t> </a:t>
            </a:r>
            <a:r>
              <a:rPr lang="en-US" baseline="0" dirty="0" err="1"/>
              <a:t>đoạn</a:t>
            </a:r>
            <a:r>
              <a:rPr lang="en-US" baseline="0" dirty="0"/>
              <a:t> 2 </a:t>
            </a:r>
            <a:r>
              <a:rPr lang="en-US" baseline="0" dirty="0" err="1"/>
              <a:t>trước</a:t>
            </a:r>
            <a:r>
              <a:rPr lang="en-US" baseline="0" dirty="0"/>
              <a:t> </a:t>
            </a:r>
            <a:r>
              <a:rPr lang="en-US" baseline="0" dirty="0" err="1"/>
              <a:t>khi</a:t>
            </a:r>
            <a:r>
              <a:rPr lang="en-US" baseline="0" dirty="0"/>
              <a:t> </a:t>
            </a:r>
            <a:r>
              <a:rPr lang="en-US" baseline="0" dirty="0" err="1"/>
              <a:t>đi</a:t>
            </a:r>
            <a:r>
              <a:rPr lang="en-US" baseline="0" dirty="0"/>
              <a:t> </a:t>
            </a:r>
            <a:r>
              <a:rPr lang="en-US" baseline="0" dirty="0" err="1"/>
              <a:t>thực</a:t>
            </a:r>
            <a:r>
              <a:rPr lang="en-US" baseline="0" dirty="0"/>
              <a:t> </a:t>
            </a:r>
            <a:r>
              <a:rPr lang="en-US" baseline="0" dirty="0" err="1"/>
              <a:t>tập</a:t>
            </a:r>
            <a:r>
              <a:rPr lang="en-US" baseline="0" dirty="0"/>
              <a:t> (</a:t>
            </a:r>
            <a:r>
              <a:rPr lang="en-US" baseline="0" dirty="0" err="1"/>
              <a:t>không</a:t>
            </a:r>
            <a:r>
              <a:rPr lang="en-US" baseline="0" dirty="0"/>
              <a:t> </a:t>
            </a:r>
            <a:r>
              <a:rPr lang="en-US" baseline="0" dirty="0" err="1"/>
              <a:t>nợ</a:t>
            </a:r>
            <a:r>
              <a:rPr lang="en-US" baseline="0" dirty="0"/>
              <a:t> </a:t>
            </a:r>
            <a:r>
              <a:rPr lang="en-US" baseline="0" dirty="0" err="1"/>
              <a:t>bất</a:t>
            </a:r>
            <a:r>
              <a:rPr lang="en-US" baseline="0" dirty="0"/>
              <a:t> </a:t>
            </a:r>
            <a:r>
              <a:rPr lang="en-US" baseline="0" dirty="0" err="1"/>
              <a:t>kỳ</a:t>
            </a:r>
            <a:r>
              <a:rPr lang="en-US" baseline="0" dirty="0"/>
              <a:t> </a:t>
            </a:r>
            <a:r>
              <a:rPr lang="en-US" baseline="0" dirty="0" err="1"/>
              <a:t>môn</a:t>
            </a:r>
            <a:r>
              <a:rPr lang="en-US" baseline="0" dirty="0"/>
              <a:t> </a:t>
            </a:r>
            <a:r>
              <a:rPr lang="en-US" baseline="0" dirty="0" err="1"/>
              <a:t>nào</a:t>
            </a:r>
            <a:r>
              <a:rPr lang="en-US" baseline="0" dirty="0"/>
              <a:t>)</a:t>
            </a:r>
            <a:endParaRPr lang="en-US" dirty="0"/>
          </a:p>
        </p:txBody>
      </p:sp>
      <p:sp>
        <p:nvSpPr>
          <p:cNvPr id="4" name="Slide Number Placeholder 3"/>
          <p:cNvSpPr>
            <a:spLocks noGrp="1"/>
          </p:cNvSpPr>
          <p:nvPr>
            <p:ph type="sldNum" sz="quarter" idx="10"/>
          </p:nvPr>
        </p:nvSpPr>
        <p:spPr/>
        <p:txBody>
          <a:bodyPr/>
          <a:lstStyle/>
          <a:p>
            <a:pPr>
              <a:defRPr/>
            </a:pPr>
            <a:fld id="{52ABFF85-42B6-425B-8B98-AEEEA3C1D8D8}" type="slidenum">
              <a:rPr lang="en-US" smtClean="0"/>
              <a:pPr>
                <a:defRPr/>
              </a:pPr>
              <a:t>3</a:t>
            </a:fld>
            <a:endParaRPr lang="en-US"/>
          </a:p>
        </p:txBody>
      </p:sp>
    </p:spTree>
    <p:extLst>
      <p:ext uri="{BB962C8B-B14F-4D97-AF65-F5344CB8AC3E}">
        <p14:creationId xmlns:p14="http://schemas.microsoft.com/office/powerpoint/2010/main" val="36381618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Verdana" panose="020B0604030504040204" pitchFamily="34" charset="0"/>
              </a:defRPr>
            </a:lvl1pPr>
            <a:lvl2pPr marL="742950" indent="-285750">
              <a:defRPr sz="1200">
                <a:solidFill>
                  <a:schemeClr val="tx1"/>
                </a:solidFill>
                <a:latin typeface="Verdana" panose="020B0604030504040204" pitchFamily="34" charset="0"/>
              </a:defRPr>
            </a:lvl2pPr>
            <a:lvl3pPr marL="1143000" indent="-228600">
              <a:defRPr sz="1200">
                <a:solidFill>
                  <a:schemeClr val="tx1"/>
                </a:solidFill>
                <a:latin typeface="Verdana" panose="020B0604030504040204" pitchFamily="34" charset="0"/>
              </a:defRPr>
            </a:lvl3pPr>
            <a:lvl4pPr marL="1600200" indent="-228600">
              <a:defRPr sz="1200">
                <a:solidFill>
                  <a:schemeClr val="tx1"/>
                </a:solidFill>
                <a:latin typeface="Verdana" panose="020B0604030504040204" pitchFamily="34" charset="0"/>
              </a:defRPr>
            </a:lvl4pPr>
            <a:lvl5pPr marL="2057400" indent="-228600">
              <a:defRPr sz="1200">
                <a:solidFill>
                  <a:schemeClr val="tx1"/>
                </a:solidFill>
                <a:latin typeface="Verdana" panose="020B0604030504040204" pitchFamily="34" charset="0"/>
              </a:defRPr>
            </a:lvl5pPr>
            <a:lvl6pPr marL="2514600" indent="-228600" eaLnBrk="0" fontAlgn="base" hangingPunct="0">
              <a:spcBef>
                <a:spcPct val="0"/>
              </a:spcBef>
              <a:spcAft>
                <a:spcPct val="0"/>
              </a:spcAft>
              <a:defRPr sz="1200">
                <a:solidFill>
                  <a:schemeClr val="tx1"/>
                </a:solidFill>
                <a:latin typeface="Verdana" panose="020B0604030504040204" pitchFamily="34" charset="0"/>
              </a:defRPr>
            </a:lvl6pPr>
            <a:lvl7pPr marL="2971800" indent="-228600" eaLnBrk="0" fontAlgn="base" hangingPunct="0">
              <a:spcBef>
                <a:spcPct val="0"/>
              </a:spcBef>
              <a:spcAft>
                <a:spcPct val="0"/>
              </a:spcAft>
              <a:defRPr sz="1200">
                <a:solidFill>
                  <a:schemeClr val="tx1"/>
                </a:solidFill>
                <a:latin typeface="Verdana" panose="020B0604030504040204" pitchFamily="34" charset="0"/>
              </a:defRPr>
            </a:lvl7pPr>
            <a:lvl8pPr marL="3429000" indent="-228600" eaLnBrk="0" fontAlgn="base" hangingPunct="0">
              <a:spcBef>
                <a:spcPct val="0"/>
              </a:spcBef>
              <a:spcAft>
                <a:spcPct val="0"/>
              </a:spcAft>
              <a:defRPr sz="1200">
                <a:solidFill>
                  <a:schemeClr val="tx1"/>
                </a:solidFill>
                <a:latin typeface="Verdana" panose="020B0604030504040204" pitchFamily="34" charset="0"/>
              </a:defRPr>
            </a:lvl8pPr>
            <a:lvl9pPr marL="3886200" indent="-228600" eaLnBrk="0" fontAlgn="base" hangingPunct="0">
              <a:spcBef>
                <a:spcPct val="0"/>
              </a:spcBef>
              <a:spcAft>
                <a:spcPct val="0"/>
              </a:spcAft>
              <a:defRPr sz="1200">
                <a:solidFill>
                  <a:schemeClr val="tx1"/>
                </a:solidFill>
                <a:latin typeface="Verdana" panose="020B0604030504040204" pitchFamily="34" charset="0"/>
              </a:defRPr>
            </a:lvl9pPr>
          </a:lstStyle>
          <a:p>
            <a:fld id="{0BEF65A2-05DC-46E6-95D8-29BB3F89DE31}" type="slidenum">
              <a:rPr lang="en-US" altLang="en-US">
                <a:latin typeface="Arial" panose="020B0604020202020204" pitchFamily="34" charset="0"/>
                <a:cs typeface="Arial" panose="020B0604020202020204" pitchFamily="34" charset="0"/>
              </a:rPr>
              <a:pPr/>
              <a:t>6</a:t>
            </a:fld>
            <a:endParaRPr lang="en-US" altLang="en-US">
              <a:latin typeface="Arial" panose="020B0604020202020204" pitchFamily="34" charset="0"/>
              <a:cs typeface="Arial" panose="020B0604020202020204" pitchFamily="34" charset="0"/>
            </a:endParaRPr>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4011391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Quy </a:t>
            </a:r>
            <a:r>
              <a:rPr lang="en-US" dirty="0" err="1"/>
              <a:t>định</a:t>
            </a:r>
            <a:r>
              <a:rPr lang="en-US" baseline="0" dirty="0"/>
              <a:t> </a:t>
            </a:r>
            <a:r>
              <a:rPr lang="en-US" baseline="0" dirty="0" err="1"/>
              <a:t>về</a:t>
            </a:r>
            <a:r>
              <a:rPr lang="en-US" baseline="0" dirty="0"/>
              <a:t> </a:t>
            </a:r>
            <a:r>
              <a:rPr lang="en-US" baseline="0" dirty="0" err="1"/>
              <a:t>điểm</a:t>
            </a:r>
            <a:r>
              <a:rPr lang="en-US" baseline="0" dirty="0"/>
              <a:t> </a:t>
            </a:r>
            <a:r>
              <a:rPr lang="en-US" baseline="0" dirty="0" err="1"/>
              <a:t>danh</a:t>
            </a:r>
            <a:r>
              <a:rPr lang="en-US" baseline="0" dirty="0"/>
              <a:t>, </a:t>
            </a:r>
            <a:r>
              <a:rPr lang="en-US" baseline="0" dirty="0" err="1"/>
              <a:t>điều</a:t>
            </a:r>
            <a:r>
              <a:rPr lang="en-US" baseline="0" dirty="0"/>
              <a:t> </a:t>
            </a:r>
            <a:r>
              <a:rPr lang="en-US" baseline="0" dirty="0" err="1"/>
              <a:t>kiện</a:t>
            </a:r>
            <a:r>
              <a:rPr lang="en-US" baseline="0" dirty="0"/>
              <a:t> </a:t>
            </a:r>
            <a:r>
              <a:rPr lang="en-US" baseline="0" dirty="0" err="1"/>
              <a:t>chuyển</a:t>
            </a:r>
            <a:r>
              <a:rPr lang="en-US" baseline="0" dirty="0"/>
              <a:t> </a:t>
            </a:r>
            <a:r>
              <a:rPr lang="en-US" baseline="0" dirty="0" err="1"/>
              <a:t>giai</a:t>
            </a:r>
            <a:r>
              <a:rPr lang="en-US" baseline="0" dirty="0"/>
              <a:t> </a:t>
            </a:r>
            <a:r>
              <a:rPr lang="en-US" baseline="0" dirty="0" err="1"/>
              <a:t>đoạn</a:t>
            </a:r>
            <a:endParaRPr lang="en-US" dirty="0"/>
          </a:p>
        </p:txBody>
      </p:sp>
      <p:sp>
        <p:nvSpPr>
          <p:cNvPr id="4" name="Slide Number Placeholder 3"/>
          <p:cNvSpPr>
            <a:spLocks noGrp="1"/>
          </p:cNvSpPr>
          <p:nvPr>
            <p:ph type="sldNum" sz="quarter" idx="10"/>
          </p:nvPr>
        </p:nvSpPr>
        <p:spPr/>
        <p:txBody>
          <a:bodyPr/>
          <a:lstStyle/>
          <a:p>
            <a:pPr>
              <a:defRPr/>
            </a:pPr>
            <a:fld id="{52ABFF85-42B6-425B-8B98-AEEEA3C1D8D8}" type="slidenum">
              <a:rPr lang="en-US" smtClean="0"/>
              <a:pPr>
                <a:defRPr/>
              </a:pPr>
              <a:t>10</a:t>
            </a:fld>
            <a:endParaRPr lang="en-US"/>
          </a:p>
        </p:txBody>
      </p:sp>
    </p:spTree>
    <p:extLst>
      <p:ext uri="{BB962C8B-B14F-4D97-AF65-F5344CB8AC3E}">
        <p14:creationId xmlns:p14="http://schemas.microsoft.com/office/powerpoint/2010/main" val="19918397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2E45BBF0-093F-4CF5-A48F-2454D9110564}" type="slidenum">
              <a:rPr lang="en-US" smtClean="0">
                <a:latin typeface="Arial" pitchFamily="34" charset="0"/>
                <a:cs typeface="Arial" pitchFamily="34" charset="0"/>
              </a:rPr>
              <a:pPr/>
              <a:t>11</a:t>
            </a:fld>
            <a:endParaRPr lang="en-US">
              <a:latin typeface="Arial" pitchFamily="34" charset="0"/>
              <a:cs typeface="Arial" pitchFamily="34" charset="0"/>
            </a:endParaRPr>
          </a:p>
        </p:txBody>
      </p:sp>
      <p:sp>
        <p:nvSpPr>
          <p:cNvPr id="2253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2532"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US"/>
          </a:p>
        </p:txBody>
      </p:sp>
    </p:spTree>
    <p:extLst>
      <p:ext uri="{BB962C8B-B14F-4D97-AF65-F5344CB8AC3E}">
        <p14:creationId xmlns:p14="http://schemas.microsoft.com/office/powerpoint/2010/main" val="10025888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2E45BBF0-093F-4CF5-A48F-2454D9110564}" type="slidenum">
              <a:rPr lang="en-US" smtClean="0">
                <a:latin typeface="Arial" pitchFamily="34" charset="0"/>
                <a:cs typeface="Arial" pitchFamily="34" charset="0"/>
              </a:rPr>
              <a:pPr/>
              <a:t>12</a:t>
            </a:fld>
            <a:endParaRPr lang="en-US">
              <a:latin typeface="Arial" pitchFamily="34" charset="0"/>
              <a:cs typeface="Arial" pitchFamily="34" charset="0"/>
            </a:endParaRPr>
          </a:p>
        </p:txBody>
      </p:sp>
      <p:sp>
        <p:nvSpPr>
          <p:cNvPr id="2253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2532"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US"/>
          </a:p>
        </p:txBody>
      </p:sp>
    </p:spTree>
    <p:extLst>
      <p:ext uri="{BB962C8B-B14F-4D97-AF65-F5344CB8AC3E}">
        <p14:creationId xmlns:p14="http://schemas.microsoft.com/office/powerpoint/2010/main" val="10025888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2E45BBF0-093F-4CF5-A48F-2454D9110564}" type="slidenum">
              <a:rPr lang="en-US" smtClean="0">
                <a:latin typeface="Arial" pitchFamily="34" charset="0"/>
                <a:cs typeface="Arial" pitchFamily="34" charset="0"/>
              </a:rPr>
              <a:pPr/>
              <a:t>13</a:t>
            </a:fld>
            <a:endParaRPr lang="en-US">
              <a:latin typeface="Arial" pitchFamily="34" charset="0"/>
              <a:cs typeface="Arial" pitchFamily="34" charset="0"/>
            </a:endParaRPr>
          </a:p>
        </p:txBody>
      </p:sp>
      <p:sp>
        <p:nvSpPr>
          <p:cNvPr id="2253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2532"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US"/>
          </a:p>
        </p:txBody>
      </p:sp>
    </p:spTree>
    <p:extLst>
      <p:ext uri="{BB962C8B-B14F-4D97-AF65-F5344CB8AC3E}">
        <p14:creationId xmlns:p14="http://schemas.microsoft.com/office/powerpoint/2010/main" val="10025888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2E45BBF0-093F-4CF5-A48F-2454D9110564}" type="slidenum">
              <a:rPr lang="en-US" smtClean="0">
                <a:latin typeface="Arial" pitchFamily="34" charset="0"/>
                <a:cs typeface="Arial" pitchFamily="34" charset="0"/>
              </a:rPr>
              <a:pPr/>
              <a:t>14</a:t>
            </a:fld>
            <a:endParaRPr lang="en-US">
              <a:latin typeface="Arial" pitchFamily="34" charset="0"/>
              <a:cs typeface="Arial" pitchFamily="34" charset="0"/>
            </a:endParaRPr>
          </a:p>
        </p:txBody>
      </p:sp>
      <p:sp>
        <p:nvSpPr>
          <p:cNvPr id="2253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2532"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US"/>
          </a:p>
        </p:txBody>
      </p:sp>
    </p:spTree>
    <p:extLst>
      <p:ext uri="{BB962C8B-B14F-4D97-AF65-F5344CB8AC3E}">
        <p14:creationId xmlns:p14="http://schemas.microsoft.com/office/powerpoint/2010/main" val="100258887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3.jpeg"/><Relationship Id="rId4" Type="http://schemas.openxmlformats.org/officeDocument/2006/relationships/image" Target="../media/image6.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pic>
        <p:nvPicPr>
          <p:cNvPr id="4" name="Picture 6"/>
          <p:cNvPicPr>
            <a:picLocks noChangeAspect="1" noChangeArrowheads="1"/>
          </p:cNvPicPr>
          <p:nvPr userDrawn="1"/>
        </p:nvPicPr>
        <p:blipFill>
          <a:blip r:embed="rId2" cstate="print"/>
          <a:srcRect/>
          <a:stretch>
            <a:fillRect/>
          </a:stretch>
        </p:blipFill>
        <p:spPr bwMode="auto">
          <a:xfrm>
            <a:off x="609600" y="1938338"/>
            <a:ext cx="8534400" cy="3538537"/>
          </a:xfrm>
          <a:prstGeom prst="rect">
            <a:avLst/>
          </a:prstGeom>
          <a:noFill/>
          <a:ln w="9525">
            <a:noFill/>
            <a:miter lim="800000"/>
            <a:headEnd/>
            <a:tailEnd/>
          </a:ln>
        </p:spPr>
      </p:pic>
      <p:pic>
        <p:nvPicPr>
          <p:cNvPr id="5" name="Picture 23"/>
          <p:cNvPicPr>
            <a:picLocks noChangeAspect="1" noChangeArrowheads="1"/>
          </p:cNvPicPr>
          <p:nvPr userDrawn="1"/>
        </p:nvPicPr>
        <p:blipFill>
          <a:blip r:embed="rId3" cstate="print"/>
          <a:srcRect/>
          <a:stretch>
            <a:fillRect/>
          </a:stretch>
        </p:blipFill>
        <p:spPr bwMode="auto">
          <a:xfrm>
            <a:off x="1543050" y="6315075"/>
            <a:ext cx="7600950" cy="542925"/>
          </a:xfrm>
          <a:prstGeom prst="rect">
            <a:avLst/>
          </a:prstGeom>
          <a:noFill/>
          <a:ln w="9525">
            <a:noFill/>
            <a:miter lim="800000"/>
            <a:headEnd/>
            <a:tailEnd/>
          </a:ln>
        </p:spPr>
      </p:pic>
      <p:pic>
        <p:nvPicPr>
          <p:cNvPr id="6" name="Picture 24"/>
          <p:cNvPicPr>
            <a:picLocks noChangeAspect="1" noChangeArrowheads="1"/>
          </p:cNvPicPr>
          <p:nvPr userDrawn="1"/>
        </p:nvPicPr>
        <p:blipFill>
          <a:blip r:embed="rId4" cstate="print"/>
          <a:srcRect/>
          <a:stretch>
            <a:fillRect/>
          </a:stretch>
        </p:blipFill>
        <p:spPr bwMode="auto">
          <a:xfrm>
            <a:off x="2362200" y="4533900"/>
            <a:ext cx="6324600" cy="46038"/>
          </a:xfrm>
          <a:prstGeom prst="rect">
            <a:avLst/>
          </a:prstGeom>
          <a:noFill/>
          <a:ln w="9525">
            <a:noFill/>
            <a:miter lim="800000"/>
            <a:headEnd/>
            <a:tailEnd/>
          </a:ln>
        </p:spPr>
      </p:pic>
      <p:pic>
        <p:nvPicPr>
          <p:cNvPr id="7" name="Picture 10" descr="2"/>
          <p:cNvPicPr>
            <a:picLocks noChangeAspect="1" noChangeArrowheads="1"/>
          </p:cNvPicPr>
          <p:nvPr userDrawn="1"/>
        </p:nvPicPr>
        <p:blipFill>
          <a:blip r:embed="rId5" cstate="print"/>
          <a:srcRect/>
          <a:stretch>
            <a:fillRect/>
          </a:stretch>
        </p:blipFill>
        <p:spPr bwMode="auto">
          <a:xfrm>
            <a:off x="1828800" y="0"/>
            <a:ext cx="5486400" cy="1790700"/>
          </a:xfrm>
          <a:prstGeom prst="rect">
            <a:avLst/>
          </a:prstGeom>
          <a:noFill/>
          <a:ln w="9525">
            <a:noFill/>
            <a:miter lim="800000"/>
            <a:headEnd/>
            <a:tailEnd/>
          </a:ln>
        </p:spPr>
      </p:pic>
      <p:sp>
        <p:nvSpPr>
          <p:cNvPr id="4098" name="Rectangle 2"/>
          <p:cNvSpPr>
            <a:spLocks noGrp="1" noChangeArrowheads="1"/>
          </p:cNvSpPr>
          <p:nvPr>
            <p:ph type="ctrTitle"/>
          </p:nvPr>
        </p:nvSpPr>
        <p:spPr>
          <a:xfrm>
            <a:off x="2362200" y="3048000"/>
            <a:ext cx="6324600" cy="1371600"/>
          </a:xfrm>
        </p:spPr>
        <p:txBody>
          <a:bodyPr/>
          <a:lstStyle>
            <a:lvl1pPr>
              <a:defRPr sz="2900" b="1"/>
            </a:lvl1pPr>
          </a:lstStyle>
          <a:p>
            <a:r>
              <a:rPr lang="en-US" dirty="0"/>
              <a:t>Click to edit Master title style</a:t>
            </a:r>
            <a:br>
              <a:rPr lang="en-US" dirty="0"/>
            </a:br>
            <a:endParaRPr lang="en-US" dirty="0"/>
          </a:p>
        </p:txBody>
      </p:sp>
      <p:sp>
        <p:nvSpPr>
          <p:cNvPr id="4099" name="Rectangle 3"/>
          <p:cNvSpPr>
            <a:spLocks noGrp="1" noChangeArrowheads="1"/>
          </p:cNvSpPr>
          <p:nvPr>
            <p:ph type="subTitle" idx="1"/>
          </p:nvPr>
        </p:nvSpPr>
        <p:spPr>
          <a:xfrm>
            <a:off x="2362200" y="4648200"/>
            <a:ext cx="6324600" cy="1447800"/>
          </a:xfrm>
        </p:spPr>
        <p:txBody>
          <a:bodyPr/>
          <a:lstStyle>
            <a:lvl1pPr marL="0" indent="0" algn="r">
              <a:buFontTx/>
              <a:buNone/>
              <a:defRPr sz="2000"/>
            </a:lvl1pPr>
          </a:lstStyle>
          <a:p>
            <a:r>
              <a:rPr lang="en-US" dirty="0"/>
              <a:t>Click to edit Master subtitle style</a:t>
            </a:r>
          </a:p>
        </p:txBody>
      </p:sp>
      <p:sp>
        <p:nvSpPr>
          <p:cNvPr id="8" name="Rectangle 4"/>
          <p:cNvSpPr>
            <a:spLocks noGrp="1" noChangeArrowheads="1"/>
          </p:cNvSpPr>
          <p:nvPr>
            <p:ph type="dt" sz="half" idx="10"/>
          </p:nvPr>
        </p:nvSpPr>
        <p:spPr>
          <a:xfrm>
            <a:off x="228600" y="6381750"/>
            <a:ext cx="1295400" cy="476250"/>
          </a:xfrm>
        </p:spPr>
        <p:txBody>
          <a:bodyPr/>
          <a:lstStyle>
            <a:lvl1pPr>
              <a:defRPr/>
            </a:lvl1pPr>
          </a:lstStyle>
          <a:p>
            <a:pPr>
              <a:defRPr/>
            </a:pPr>
            <a:endParaRPr lang="en-US"/>
          </a:p>
        </p:txBody>
      </p:sp>
      <p:sp>
        <p:nvSpPr>
          <p:cNvPr id="9" name="Rectangle 6"/>
          <p:cNvSpPr>
            <a:spLocks noGrp="1" noChangeArrowheads="1"/>
          </p:cNvSpPr>
          <p:nvPr>
            <p:ph type="sldNum" sz="quarter" idx="11"/>
          </p:nvPr>
        </p:nvSpPr>
        <p:spPr/>
        <p:txBody>
          <a:bodyPr/>
          <a:lstStyle>
            <a:lvl1pPr>
              <a:defRPr/>
            </a:lvl1pPr>
          </a:lstStyle>
          <a:p>
            <a:pPr>
              <a:defRPr/>
            </a:pPr>
            <a:r>
              <a:rPr lang="en-US"/>
              <a:t>#</a:t>
            </a: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Custom Layout">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cstate="print"/>
          <a:srcRect/>
          <a:stretch>
            <a:fillRect/>
          </a:stretch>
        </p:blipFill>
        <p:spPr bwMode="auto">
          <a:xfrm>
            <a:off x="1514475" y="6315075"/>
            <a:ext cx="7629525" cy="542925"/>
          </a:xfrm>
          <a:prstGeom prst="rect">
            <a:avLst/>
          </a:prstGeom>
          <a:noFill/>
          <a:ln w="9525">
            <a:noFill/>
            <a:miter lim="800000"/>
            <a:headEnd/>
            <a:tailEnd/>
          </a:ln>
        </p:spPr>
      </p:pic>
      <p:pic>
        <p:nvPicPr>
          <p:cNvPr id="5" name="Picture 10"/>
          <p:cNvPicPr>
            <a:picLocks noChangeAspect="1" noChangeArrowheads="1"/>
          </p:cNvPicPr>
          <p:nvPr userDrawn="1"/>
        </p:nvPicPr>
        <p:blipFill>
          <a:blip r:embed="rId3" cstate="print"/>
          <a:srcRect/>
          <a:stretch>
            <a:fillRect/>
          </a:stretch>
        </p:blipFill>
        <p:spPr bwMode="auto">
          <a:xfrm>
            <a:off x="400050" y="3048000"/>
            <a:ext cx="8343900" cy="38100"/>
          </a:xfrm>
          <a:prstGeom prst="rect">
            <a:avLst/>
          </a:prstGeom>
          <a:noFill/>
          <a:ln w="9525">
            <a:noFill/>
            <a:miter lim="800000"/>
            <a:headEnd/>
            <a:tailEnd/>
          </a:ln>
        </p:spPr>
      </p:pic>
      <p:sp>
        <p:nvSpPr>
          <p:cNvPr id="2" name="Title 1"/>
          <p:cNvSpPr>
            <a:spLocks noGrp="1"/>
          </p:cNvSpPr>
          <p:nvPr>
            <p:ph type="title"/>
          </p:nvPr>
        </p:nvSpPr>
        <p:spPr>
          <a:xfrm>
            <a:off x="2667000" y="1905000"/>
            <a:ext cx="6019800" cy="1143000"/>
          </a:xfrm>
        </p:spPr>
        <p:txBody>
          <a:bodyPr/>
          <a:lstStyle/>
          <a:p>
            <a:r>
              <a:rPr lang="en-US"/>
              <a:t>Click to edit Master title style</a:t>
            </a:r>
          </a:p>
        </p:txBody>
      </p:sp>
      <p:sp>
        <p:nvSpPr>
          <p:cNvPr id="7" name="Text Placeholder 3"/>
          <p:cNvSpPr>
            <a:spLocks noGrp="1"/>
          </p:cNvSpPr>
          <p:nvPr>
            <p:ph type="body" sz="half" idx="2"/>
          </p:nvPr>
        </p:nvSpPr>
        <p:spPr>
          <a:xfrm>
            <a:off x="3200400" y="3233738"/>
            <a:ext cx="5486400" cy="804862"/>
          </a:xfrm>
        </p:spPr>
        <p:txBody>
          <a:bodyPr/>
          <a:lstStyle>
            <a:lvl1pPr marL="0" indent="0" algn="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Date Placeholder 2"/>
          <p:cNvSpPr>
            <a:spLocks noGrp="1"/>
          </p:cNvSpPr>
          <p:nvPr>
            <p:ph type="dt" sz="half" idx="10"/>
          </p:nvPr>
        </p:nvSpPr>
        <p:spPr/>
        <p:txBody>
          <a:bodyPr/>
          <a:lstStyle>
            <a:lvl1pPr>
              <a:defRPr/>
            </a:lvl1pPr>
          </a:lstStyle>
          <a:p>
            <a:pPr>
              <a:defRPr/>
            </a:pPr>
            <a:endParaRPr lang="en-US"/>
          </a:p>
        </p:txBody>
      </p:sp>
      <p:sp>
        <p:nvSpPr>
          <p:cNvPr id="8" name="Footer Placeholder 3"/>
          <p:cNvSpPr>
            <a:spLocks noGrp="1"/>
          </p:cNvSpPr>
          <p:nvPr>
            <p:ph type="ftr" sz="quarter" idx="11"/>
          </p:nvPr>
        </p:nvSpPr>
        <p:spPr/>
        <p:txBody>
          <a:bodyPr/>
          <a:lstStyle>
            <a:lvl1pPr>
              <a:defRPr/>
            </a:lvl1pPr>
          </a:lstStyle>
          <a:p>
            <a:pPr>
              <a:defRPr/>
            </a:pPr>
            <a:endParaRPr lang="en-US"/>
          </a:p>
        </p:txBody>
      </p:sp>
      <p:sp>
        <p:nvSpPr>
          <p:cNvPr id="9" name="Slide Number Placeholder 4"/>
          <p:cNvSpPr>
            <a:spLocks noGrp="1"/>
          </p:cNvSpPr>
          <p:nvPr>
            <p:ph type="sldNum" sz="quarter" idx="12"/>
          </p:nvPr>
        </p:nvSpPr>
        <p:spPr/>
        <p:txBody>
          <a:bodyPr/>
          <a:lstStyle>
            <a:lvl1pPr>
              <a:defRPr/>
            </a:lvl1pPr>
          </a:lstStyle>
          <a:p>
            <a:pPr>
              <a:defRPr/>
            </a:pPr>
            <a:fld id="{AF0E5381-602B-4F18-8E43-EA35E7619E51}"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A62EA7AD-94DA-41EB-AEB8-0F1B5C26B456}"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304800"/>
            <a:ext cx="2057400" cy="58213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304800"/>
            <a:ext cx="6019800" cy="58213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lvl1pPr>
              <a:defRPr/>
            </a:lvl1pPr>
          </a:lstStyle>
          <a:p>
            <a:pPr>
              <a:defRPr/>
            </a:pPr>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p:txBody>
      </p:sp>
      <p:sp>
        <p:nvSpPr>
          <p:cNvPr id="6" name="Rectangle 6"/>
          <p:cNvSpPr>
            <a:spLocks noGrp="1" noChangeArrowheads="1"/>
          </p:cNvSpPr>
          <p:nvPr>
            <p:ph type="sldNum" sz="quarter" idx="12"/>
          </p:nvPr>
        </p:nvSpPr>
        <p:spPr/>
        <p:txBody>
          <a:bodyPr/>
          <a:lstStyle>
            <a:lvl1pPr>
              <a:defRPr/>
            </a:lvl1pPr>
          </a:lstStyle>
          <a:p>
            <a:pPr>
              <a:defRPr/>
            </a:pPr>
            <a:fld id="{FCB47106-769F-4A3F-B259-3FD0CD1D0EA3}"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412B0992-DEAD-4C46-A882-FAA816F05D34}"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276600" y="228600"/>
            <a:ext cx="5410200" cy="1143000"/>
          </a:xfrm>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042CBBF9-E9BC-4424-9A35-23F5EA675E1C}"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4" name="Picture 9"/>
          <p:cNvPicPr>
            <a:picLocks noChangeAspect="1" noChangeArrowheads="1"/>
          </p:cNvPicPr>
          <p:nvPr userDrawn="1"/>
        </p:nvPicPr>
        <p:blipFill>
          <a:blip r:embed="rId2" cstate="print"/>
          <a:srcRect/>
          <a:stretch>
            <a:fillRect/>
          </a:stretch>
        </p:blipFill>
        <p:spPr bwMode="auto">
          <a:xfrm>
            <a:off x="304800" y="3192463"/>
            <a:ext cx="8839200" cy="3665537"/>
          </a:xfrm>
          <a:prstGeom prst="rect">
            <a:avLst/>
          </a:prstGeom>
          <a:noFill/>
          <a:ln w="9525">
            <a:noFill/>
            <a:miter lim="800000"/>
            <a:headEnd/>
            <a:tailEnd/>
          </a:ln>
        </p:spPr>
      </p:pic>
      <p:sp>
        <p:nvSpPr>
          <p:cNvPr id="2" name="Title 1"/>
          <p:cNvSpPr>
            <a:spLocks noGrp="1"/>
          </p:cNvSpPr>
          <p:nvPr>
            <p:ph type="title"/>
          </p:nvPr>
        </p:nvSpPr>
        <p:spPr>
          <a:xfrm>
            <a:off x="722313" y="1881187"/>
            <a:ext cx="7772400" cy="1362075"/>
          </a:xfrm>
        </p:spPr>
        <p:txBody>
          <a:bodyPr anchor="t"/>
          <a:lstStyle>
            <a:lvl1pPr algn="l">
              <a:defRPr sz="4000" b="1" cap="all"/>
            </a:lvl1pPr>
          </a:lstStyle>
          <a:p>
            <a:r>
              <a:rPr lang="en-US" dirty="0"/>
              <a:t>Click to edit Master title style</a:t>
            </a:r>
          </a:p>
        </p:txBody>
      </p:sp>
      <p:sp>
        <p:nvSpPr>
          <p:cNvPr id="3" name="Text Placeholder 2"/>
          <p:cNvSpPr>
            <a:spLocks noGrp="1"/>
          </p:cNvSpPr>
          <p:nvPr>
            <p:ph type="body" idx="1"/>
          </p:nvPr>
        </p:nvSpPr>
        <p:spPr>
          <a:xfrm>
            <a:off x="722313" y="381000"/>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5" name="Rectangle 4"/>
          <p:cNvSpPr>
            <a:spLocks noGrp="1" noChangeArrowheads="1"/>
          </p:cNvSpPr>
          <p:nvPr>
            <p:ph type="dt" sz="half" idx="10"/>
          </p:nvPr>
        </p:nvSpPr>
        <p:spPr/>
        <p:txBody>
          <a:bodyPr/>
          <a:lstStyle>
            <a:lvl1pPr>
              <a:defRPr/>
            </a:lvl1pPr>
          </a:lstStyle>
          <a:p>
            <a:pPr>
              <a:defRPr/>
            </a:pPr>
            <a:endParaRPr lang="en-US"/>
          </a:p>
        </p:txBody>
      </p:sp>
      <p:sp>
        <p:nvSpPr>
          <p:cNvPr id="6" name="Rectangle 5"/>
          <p:cNvSpPr>
            <a:spLocks noGrp="1" noChangeArrowheads="1"/>
          </p:cNvSpPr>
          <p:nvPr>
            <p:ph type="ftr" sz="quarter" idx="11"/>
          </p:nvPr>
        </p:nvSpPr>
        <p:spPr/>
        <p:txBody>
          <a:bodyPr/>
          <a:lstStyle>
            <a:lvl1pPr>
              <a:defRPr/>
            </a:lvl1pPr>
          </a:lstStyle>
          <a:p>
            <a:pPr>
              <a:defRPr/>
            </a:pPr>
            <a:endParaRPr lang="en-US"/>
          </a:p>
        </p:txBody>
      </p:sp>
      <p:sp>
        <p:nvSpPr>
          <p:cNvPr id="7" name="Rectangle 6"/>
          <p:cNvSpPr>
            <a:spLocks noGrp="1" noChangeArrowheads="1"/>
          </p:cNvSpPr>
          <p:nvPr>
            <p:ph type="sldNum" sz="quarter" idx="12"/>
          </p:nvPr>
        </p:nvSpPr>
        <p:spPr/>
        <p:txBody>
          <a:bodyPr/>
          <a:lstStyle>
            <a:lvl1pPr>
              <a:defRPr/>
            </a:lvl1pPr>
          </a:lstStyle>
          <a:p>
            <a:pPr>
              <a:defRPr/>
            </a:pPr>
            <a:fld id="{4993925C-AD81-484F-B91C-16A2247341FE}"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667000" y="152400"/>
            <a:ext cx="6019800" cy="1143000"/>
          </a:xfr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7CFA8EF7-A0A4-4D8C-A9E3-EABC7B930BE1}"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752600" y="274638"/>
            <a:ext cx="6934200" cy="1143000"/>
          </a:xfrm>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457200" y="1524000"/>
            <a:ext cx="4040188" cy="639762"/>
          </a:xfr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311400"/>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24000"/>
            <a:ext cx="4041775" cy="639762"/>
          </a:xfr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45025" y="2311400"/>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FF280018-0B4C-4507-914D-E818681CE1BF}"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itle Only">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cstate="print"/>
          <a:srcRect/>
          <a:stretch>
            <a:fillRect/>
          </a:stretch>
        </p:blipFill>
        <p:spPr bwMode="auto">
          <a:xfrm>
            <a:off x="1543050" y="6315075"/>
            <a:ext cx="7600950" cy="542925"/>
          </a:xfrm>
          <a:prstGeom prst="rect">
            <a:avLst/>
          </a:prstGeom>
          <a:noFill/>
          <a:ln w="9525">
            <a:noFill/>
            <a:miter lim="800000"/>
            <a:headEnd/>
            <a:tailEnd/>
          </a:ln>
        </p:spPr>
      </p:pic>
      <p:pic>
        <p:nvPicPr>
          <p:cNvPr id="5" name="Picture 3"/>
          <p:cNvPicPr>
            <a:picLocks noChangeAspect="1" noChangeArrowheads="1"/>
          </p:cNvPicPr>
          <p:nvPr userDrawn="1"/>
        </p:nvPicPr>
        <p:blipFill>
          <a:blip r:embed="rId3" cstate="print"/>
          <a:srcRect/>
          <a:stretch>
            <a:fillRect/>
          </a:stretch>
        </p:blipFill>
        <p:spPr bwMode="auto">
          <a:xfrm>
            <a:off x="423863" y="2819400"/>
            <a:ext cx="8720137" cy="2743200"/>
          </a:xfrm>
          <a:prstGeom prst="rect">
            <a:avLst/>
          </a:prstGeom>
          <a:noFill/>
          <a:ln w="9525">
            <a:noFill/>
            <a:miter lim="800000"/>
            <a:headEnd/>
            <a:tailEnd/>
          </a:ln>
        </p:spPr>
      </p:pic>
      <p:sp>
        <p:nvSpPr>
          <p:cNvPr id="2" name="Title 1"/>
          <p:cNvSpPr>
            <a:spLocks noGrp="1"/>
          </p:cNvSpPr>
          <p:nvPr>
            <p:ph type="title"/>
          </p:nvPr>
        </p:nvSpPr>
        <p:spPr>
          <a:xfrm>
            <a:off x="3352800" y="1066800"/>
            <a:ext cx="5410200" cy="1447800"/>
          </a:xfrm>
        </p:spPr>
        <p:txBody>
          <a:bodyPr/>
          <a:lstStyle/>
          <a:p>
            <a:r>
              <a:rPr lang="en-US" dirty="0"/>
              <a:t>Click to edit Master title style</a:t>
            </a:r>
          </a:p>
        </p:txBody>
      </p:sp>
      <p:sp>
        <p:nvSpPr>
          <p:cNvPr id="7" name="Text Placeholder 3"/>
          <p:cNvSpPr>
            <a:spLocks noGrp="1"/>
          </p:cNvSpPr>
          <p:nvPr>
            <p:ph type="body" sz="half" idx="2"/>
          </p:nvPr>
        </p:nvSpPr>
        <p:spPr>
          <a:xfrm>
            <a:off x="3352800" y="2590800"/>
            <a:ext cx="5410200" cy="804862"/>
          </a:xfrm>
        </p:spPr>
        <p:txBody>
          <a:bodyPr/>
          <a:lstStyle>
            <a:lvl1pPr marL="0" indent="0" algn="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6" name="Rectangle 4"/>
          <p:cNvSpPr>
            <a:spLocks noGrp="1" noChangeArrowheads="1"/>
          </p:cNvSpPr>
          <p:nvPr>
            <p:ph type="dt" sz="half" idx="10"/>
          </p:nvPr>
        </p:nvSpPr>
        <p:spPr>
          <a:xfrm>
            <a:off x="457200" y="6381750"/>
            <a:ext cx="990600" cy="476250"/>
          </a:xfrm>
        </p:spPr>
        <p:txBody>
          <a:bodyPr/>
          <a:lstStyle>
            <a:lvl1pPr>
              <a:defRPr/>
            </a:lvl1pPr>
          </a:lstStyle>
          <a:p>
            <a:pPr>
              <a:defRPr/>
            </a:pPr>
            <a:endParaRPr lang="en-US"/>
          </a:p>
        </p:txBody>
      </p:sp>
      <p:sp>
        <p:nvSpPr>
          <p:cNvPr id="8" name="Rectangle 5"/>
          <p:cNvSpPr>
            <a:spLocks noGrp="1" noChangeArrowheads="1"/>
          </p:cNvSpPr>
          <p:nvPr>
            <p:ph type="ftr" sz="quarter" idx="11"/>
          </p:nvPr>
        </p:nvSpPr>
        <p:spPr/>
        <p:txBody>
          <a:bodyPr/>
          <a:lstStyle>
            <a:lvl1pPr>
              <a:defRPr/>
            </a:lvl1pPr>
          </a:lstStyle>
          <a:p>
            <a:pPr>
              <a:defRPr/>
            </a:pPr>
            <a:endParaRPr lang="en-US"/>
          </a:p>
        </p:txBody>
      </p:sp>
      <p:sp>
        <p:nvSpPr>
          <p:cNvPr id="9" name="Rectangle 6"/>
          <p:cNvSpPr>
            <a:spLocks noGrp="1" noChangeArrowheads="1"/>
          </p:cNvSpPr>
          <p:nvPr>
            <p:ph type="sldNum" sz="quarter" idx="12"/>
          </p:nvPr>
        </p:nvSpPr>
        <p:spPr/>
        <p:txBody>
          <a:bodyPr/>
          <a:lstStyle>
            <a:lvl1pPr>
              <a:defRPr/>
            </a:lvl1pPr>
          </a:lstStyle>
          <a:p>
            <a:pPr>
              <a:defRPr/>
            </a:pPr>
            <a:fld id="{3E2FFA57-73DD-420C-AB50-576F82C39F9A}"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endParaRPr lang="en-US"/>
          </a:p>
        </p:txBody>
      </p:sp>
      <p:sp>
        <p:nvSpPr>
          <p:cNvPr id="3" name="Rectangle 5"/>
          <p:cNvSpPr>
            <a:spLocks noGrp="1" noChangeArrowheads="1"/>
          </p:cNvSpPr>
          <p:nvPr>
            <p:ph type="ftr" sz="quarter" idx="11"/>
          </p:nvPr>
        </p:nvSpPr>
        <p:spPr/>
        <p:txBody>
          <a:bodyPr/>
          <a:lstStyle>
            <a:lvl1pPr>
              <a:defRPr/>
            </a:lvl1pPr>
          </a:lstStyle>
          <a:p>
            <a:pPr>
              <a:defRPr/>
            </a:pPr>
            <a:endParaRPr lang="en-US"/>
          </a:p>
        </p:txBody>
      </p:sp>
      <p:sp>
        <p:nvSpPr>
          <p:cNvPr id="4" name="Rectangle 6"/>
          <p:cNvSpPr>
            <a:spLocks noGrp="1" noChangeArrowheads="1"/>
          </p:cNvSpPr>
          <p:nvPr>
            <p:ph type="sldNum" sz="quarter" idx="12"/>
          </p:nvPr>
        </p:nvSpPr>
        <p:spPr/>
        <p:txBody>
          <a:bodyPr/>
          <a:lstStyle>
            <a:lvl1pPr>
              <a:defRPr/>
            </a:lvl1pPr>
          </a:lstStyle>
          <a:p>
            <a:pPr>
              <a:defRPr/>
            </a:pPr>
            <a:fld id="{CD48140C-E31B-4AC6-AE65-5410B6E75BC3}"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dirty="0"/>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Rectangle 4"/>
          <p:cNvSpPr>
            <a:spLocks noGrp="1" noChangeArrowheads="1"/>
          </p:cNvSpPr>
          <p:nvPr>
            <p:ph type="dt" sz="half" idx="10"/>
          </p:nvPr>
        </p:nvSpPr>
        <p:spPr/>
        <p:txBody>
          <a:bodyPr/>
          <a:lstStyle>
            <a:lvl1pPr>
              <a:defRPr/>
            </a:lvl1pPr>
          </a:lstStyle>
          <a:p>
            <a:pPr>
              <a:defRPr/>
            </a:pPr>
            <a:endParaRPr lang="en-US"/>
          </a:p>
        </p:txBody>
      </p:sp>
      <p:sp>
        <p:nvSpPr>
          <p:cNvPr id="6" name="Rectangle 5"/>
          <p:cNvSpPr>
            <a:spLocks noGrp="1" noChangeArrowheads="1"/>
          </p:cNvSpPr>
          <p:nvPr>
            <p:ph type="ftr" sz="quarter" idx="11"/>
          </p:nvPr>
        </p:nvSpPr>
        <p:spPr/>
        <p:txBody>
          <a:bodyPr/>
          <a:lstStyle>
            <a:lvl1pPr>
              <a:defRPr/>
            </a:lvl1pPr>
          </a:lstStyle>
          <a:p>
            <a:pPr>
              <a:defRPr/>
            </a:pPr>
            <a:endParaRPr lang="en-US"/>
          </a:p>
        </p:txBody>
      </p:sp>
      <p:sp>
        <p:nvSpPr>
          <p:cNvPr id="7" name="Rectangle 6"/>
          <p:cNvSpPr>
            <a:spLocks noGrp="1" noChangeArrowheads="1"/>
          </p:cNvSpPr>
          <p:nvPr>
            <p:ph type="sldNum" sz="quarter" idx="12"/>
          </p:nvPr>
        </p:nvSpPr>
        <p:spPr/>
        <p:txBody>
          <a:bodyPr/>
          <a:lstStyle>
            <a:lvl1pPr>
              <a:defRPr/>
            </a:lvl1pPr>
          </a:lstStyle>
          <a:p>
            <a:pPr>
              <a:defRPr/>
            </a:pPr>
            <a:fld id="{5BECDC86-015B-413C-9F1D-D9DF730F33FC}"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p:txBody>
          <a:bodyPr/>
          <a:lstStyle>
            <a:lvl1pPr>
              <a:defRPr/>
            </a:lvl1pPr>
          </a:lstStyle>
          <a:p>
            <a:pPr>
              <a:defRPr/>
            </a:pPr>
            <a:endParaRPr lang="en-US"/>
          </a:p>
        </p:txBody>
      </p:sp>
      <p:sp>
        <p:nvSpPr>
          <p:cNvPr id="6" name="Rectangle 5"/>
          <p:cNvSpPr>
            <a:spLocks noGrp="1" noChangeArrowheads="1"/>
          </p:cNvSpPr>
          <p:nvPr>
            <p:ph type="ftr" sz="quarter" idx="11"/>
          </p:nvPr>
        </p:nvSpPr>
        <p:spPr/>
        <p:txBody>
          <a:bodyPr/>
          <a:lstStyle>
            <a:lvl1pPr>
              <a:defRPr/>
            </a:lvl1pPr>
          </a:lstStyle>
          <a:p>
            <a:pPr>
              <a:defRPr/>
            </a:pPr>
            <a:endParaRPr lang="en-US"/>
          </a:p>
        </p:txBody>
      </p:sp>
      <p:sp>
        <p:nvSpPr>
          <p:cNvPr id="7" name="Rectangle 6"/>
          <p:cNvSpPr>
            <a:spLocks noGrp="1" noChangeArrowheads="1"/>
          </p:cNvSpPr>
          <p:nvPr>
            <p:ph type="sldNum" sz="quarter" idx="12"/>
          </p:nvPr>
        </p:nvSpPr>
        <p:spPr/>
        <p:txBody>
          <a:bodyPr/>
          <a:lstStyle>
            <a:lvl1pPr>
              <a:defRPr/>
            </a:lvl1pPr>
          </a:lstStyle>
          <a:p>
            <a:pPr>
              <a:defRPr/>
            </a:pPr>
            <a:fld id="{85B8FF6E-7748-4C13-9A85-75D7EC06A83E}"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jpeg"/><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12"/>
          <p:cNvPicPr>
            <a:picLocks noChangeAspect="1" noChangeArrowheads="1"/>
          </p:cNvPicPr>
          <p:nvPr userDrawn="1"/>
        </p:nvPicPr>
        <p:blipFill>
          <a:blip r:embed="rId15" cstate="print"/>
          <a:srcRect/>
          <a:stretch>
            <a:fillRect/>
          </a:stretch>
        </p:blipFill>
        <p:spPr bwMode="auto">
          <a:xfrm>
            <a:off x="1371600" y="0"/>
            <a:ext cx="7143750" cy="2962275"/>
          </a:xfrm>
          <a:prstGeom prst="rect">
            <a:avLst/>
          </a:prstGeom>
          <a:noFill/>
          <a:ln w="9525">
            <a:noFill/>
            <a:miter lim="800000"/>
            <a:headEnd/>
            <a:tailEnd/>
          </a:ln>
        </p:spPr>
      </p:pic>
      <p:sp>
        <p:nvSpPr>
          <p:cNvPr id="1027" name="Rectangle 2"/>
          <p:cNvSpPr>
            <a:spLocks noGrp="1" noChangeArrowheads="1"/>
          </p:cNvSpPr>
          <p:nvPr>
            <p:ph type="title"/>
          </p:nvPr>
        </p:nvSpPr>
        <p:spPr bwMode="auto">
          <a:xfrm>
            <a:off x="2667000" y="152400"/>
            <a:ext cx="60198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8"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Rectangle 4"/>
          <p:cNvSpPr>
            <a:spLocks noGrp="1" noChangeArrowheads="1"/>
          </p:cNvSpPr>
          <p:nvPr>
            <p:ph type="dt" sz="half" idx="2"/>
          </p:nvPr>
        </p:nvSpPr>
        <p:spPr bwMode="auto">
          <a:xfrm>
            <a:off x="457200" y="6381750"/>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charset="0"/>
                <a:cs typeface="Arial" charset="0"/>
              </a:defRPr>
            </a:lvl1pPr>
          </a:lstStyle>
          <a:p>
            <a:pPr>
              <a:defRPr/>
            </a:pPr>
            <a:endParaRPr lang="en-US"/>
          </a:p>
        </p:txBody>
      </p:sp>
      <p:sp>
        <p:nvSpPr>
          <p:cNvPr id="1029" name="Rectangle 5"/>
          <p:cNvSpPr>
            <a:spLocks noGrp="1" noChangeArrowheads="1"/>
          </p:cNvSpPr>
          <p:nvPr>
            <p:ph type="ftr" sz="quarter" idx="3"/>
          </p:nvPr>
        </p:nvSpPr>
        <p:spPr bwMode="auto">
          <a:xfrm>
            <a:off x="3124200" y="6381750"/>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charset="0"/>
                <a:cs typeface="Arial" charset="0"/>
              </a:defRPr>
            </a:lvl1pPr>
          </a:lstStyle>
          <a:p>
            <a:pPr>
              <a:defRPr/>
            </a:pPr>
            <a:endParaRPr lang="en-US"/>
          </a:p>
        </p:txBody>
      </p:sp>
      <p:sp>
        <p:nvSpPr>
          <p:cNvPr id="1030" name="Rectangle 6"/>
          <p:cNvSpPr>
            <a:spLocks noGrp="1" noChangeArrowheads="1"/>
          </p:cNvSpPr>
          <p:nvPr>
            <p:ph type="sldNum" sz="quarter" idx="4"/>
          </p:nvPr>
        </p:nvSpPr>
        <p:spPr bwMode="auto">
          <a:xfrm>
            <a:off x="6553200" y="6381750"/>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Arial" charset="0"/>
                <a:cs typeface="Arial" charset="0"/>
              </a:defRPr>
            </a:lvl1pPr>
          </a:lstStyle>
          <a:p>
            <a:pPr>
              <a:defRPr/>
            </a:pPr>
            <a:fld id="{D6EE6408-4EA7-4AC7-BE62-35BC820217AA}" type="slidenum">
              <a:rPr lang="en-US"/>
              <a:pPr>
                <a:defRPr/>
              </a:pPr>
              <a:t>‹#›</a:t>
            </a:fld>
            <a:endParaRPr lang="en-US"/>
          </a:p>
        </p:txBody>
      </p:sp>
      <p:pic>
        <p:nvPicPr>
          <p:cNvPr id="1032" name="Picture 10"/>
          <p:cNvPicPr>
            <a:picLocks noChangeAspect="1" noChangeArrowheads="1"/>
          </p:cNvPicPr>
          <p:nvPr userDrawn="1"/>
        </p:nvPicPr>
        <p:blipFill>
          <a:blip r:embed="rId16" cstate="print"/>
          <a:srcRect/>
          <a:stretch>
            <a:fillRect/>
          </a:stretch>
        </p:blipFill>
        <p:spPr bwMode="auto">
          <a:xfrm>
            <a:off x="400050" y="1371600"/>
            <a:ext cx="8343900" cy="38100"/>
          </a:xfrm>
          <a:prstGeom prst="rect">
            <a:avLst/>
          </a:prstGeom>
          <a:noFill/>
          <a:ln w="9525">
            <a:noFill/>
            <a:miter lim="800000"/>
            <a:headEnd/>
            <a:tailEnd/>
          </a:ln>
        </p:spPr>
      </p:pic>
      <p:pic>
        <p:nvPicPr>
          <p:cNvPr id="1033" name="Picture 10" descr="2"/>
          <p:cNvPicPr>
            <a:picLocks noChangeAspect="1" noChangeArrowheads="1"/>
          </p:cNvPicPr>
          <p:nvPr userDrawn="1"/>
        </p:nvPicPr>
        <p:blipFill>
          <a:blip r:embed="rId17" cstate="print"/>
          <a:srcRect/>
          <a:stretch>
            <a:fillRect/>
          </a:stretch>
        </p:blipFill>
        <p:spPr bwMode="auto">
          <a:xfrm>
            <a:off x="0" y="0"/>
            <a:ext cx="2667000" cy="871538"/>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4038" r:id="rId1"/>
    <p:sldLayoutId id="2147484033" r:id="rId2"/>
    <p:sldLayoutId id="2147484039" r:id="rId3"/>
    <p:sldLayoutId id="2147484034" r:id="rId4"/>
    <p:sldLayoutId id="2147484035" r:id="rId5"/>
    <p:sldLayoutId id="2147484040" r:id="rId6"/>
    <p:sldLayoutId id="2147484041" r:id="rId7"/>
    <p:sldLayoutId id="2147484042" r:id="rId8"/>
    <p:sldLayoutId id="2147484043" r:id="rId9"/>
    <p:sldLayoutId id="2147484044" r:id="rId10"/>
    <p:sldLayoutId id="2147484036" r:id="rId11"/>
    <p:sldLayoutId id="2147484045" r:id="rId12"/>
    <p:sldLayoutId id="2147484037" r:id="rId13"/>
  </p:sldLayoutIdLst>
  <p:txStyles>
    <p:titleStyle>
      <a:lvl1pPr algn="r" rtl="0" eaLnBrk="0" fontAlgn="base" hangingPunct="0">
        <a:spcBef>
          <a:spcPct val="0"/>
        </a:spcBef>
        <a:spcAft>
          <a:spcPct val="0"/>
        </a:spcAft>
        <a:defRPr sz="2700" b="1">
          <a:solidFill>
            <a:schemeClr val="tx2"/>
          </a:solidFill>
          <a:latin typeface="+mj-lt"/>
          <a:ea typeface="+mj-ea"/>
          <a:cs typeface="+mj-cs"/>
        </a:defRPr>
      </a:lvl1pPr>
      <a:lvl2pPr algn="r" rtl="0" eaLnBrk="0" fontAlgn="base" hangingPunct="0">
        <a:spcBef>
          <a:spcPct val="0"/>
        </a:spcBef>
        <a:spcAft>
          <a:spcPct val="0"/>
        </a:spcAft>
        <a:defRPr sz="2700" b="1">
          <a:solidFill>
            <a:schemeClr val="tx2"/>
          </a:solidFill>
          <a:latin typeface="Fpt-DaxlinePro-ExtraBold" pitchFamily="2" charset="0"/>
          <a:cs typeface="Arial" charset="0"/>
        </a:defRPr>
      </a:lvl2pPr>
      <a:lvl3pPr algn="r" rtl="0" eaLnBrk="0" fontAlgn="base" hangingPunct="0">
        <a:spcBef>
          <a:spcPct val="0"/>
        </a:spcBef>
        <a:spcAft>
          <a:spcPct val="0"/>
        </a:spcAft>
        <a:defRPr sz="2700" b="1">
          <a:solidFill>
            <a:schemeClr val="tx2"/>
          </a:solidFill>
          <a:latin typeface="Fpt-DaxlinePro-ExtraBold" pitchFamily="2" charset="0"/>
          <a:cs typeface="Arial" charset="0"/>
        </a:defRPr>
      </a:lvl3pPr>
      <a:lvl4pPr algn="r" rtl="0" eaLnBrk="0" fontAlgn="base" hangingPunct="0">
        <a:spcBef>
          <a:spcPct val="0"/>
        </a:spcBef>
        <a:spcAft>
          <a:spcPct val="0"/>
        </a:spcAft>
        <a:defRPr sz="2700" b="1">
          <a:solidFill>
            <a:schemeClr val="tx2"/>
          </a:solidFill>
          <a:latin typeface="Fpt-DaxlinePro-ExtraBold" pitchFamily="2" charset="0"/>
          <a:cs typeface="Arial" charset="0"/>
        </a:defRPr>
      </a:lvl4pPr>
      <a:lvl5pPr algn="r" rtl="0" eaLnBrk="0" fontAlgn="base" hangingPunct="0">
        <a:spcBef>
          <a:spcPct val="0"/>
        </a:spcBef>
        <a:spcAft>
          <a:spcPct val="0"/>
        </a:spcAft>
        <a:defRPr sz="2700" b="1">
          <a:solidFill>
            <a:schemeClr val="tx2"/>
          </a:solidFill>
          <a:latin typeface="Fpt-DaxlinePro-ExtraBold" pitchFamily="2" charset="0"/>
          <a:cs typeface="Arial" charset="0"/>
        </a:defRPr>
      </a:lvl5pPr>
      <a:lvl6pPr marL="457200" algn="r" rtl="0" fontAlgn="base">
        <a:spcBef>
          <a:spcPct val="0"/>
        </a:spcBef>
        <a:spcAft>
          <a:spcPct val="0"/>
        </a:spcAft>
        <a:defRPr sz="2700" b="1">
          <a:solidFill>
            <a:schemeClr val="tx2"/>
          </a:solidFill>
          <a:latin typeface="Arial" charset="0"/>
          <a:cs typeface="Arial" charset="0"/>
        </a:defRPr>
      </a:lvl6pPr>
      <a:lvl7pPr marL="914400" algn="r" rtl="0" fontAlgn="base">
        <a:spcBef>
          <a:spcPct val="0"/>
        </a:spcBef>
        <a:spcAft>
          <a:spcPct val="0"/>
        </a:spcAft>
        <a:defRPr sz="2700" b="1">
          <a:solidFill>
            <a:schemeClr val="tx2"/>
          </a:solidFill>
          <a:latin typeface="Arial" charset="0"/>
          <a:cs typeface="Arial" charset="0"/>
        </a:defRPr>
      </a:lvl7pPr>
      <a:lvl8pPr marL="1371600" algn="r" rtl="0" fontAlgn="base">
        <a:spcBef>
          <a:spcPct val="0"/>
        </a:spcBef>
        <a:spcAft>
          <a:spcPct val="0"/>
        </a:spcAft>
        <a:defRPr sz="2700" b="1">
          <a:solidFill>
            <a:schemeClr val="tx2"/>
          </a:solidFill>
          <a:latin typeface="Arial" charset="0"/>
          <a:cs typeface="Arial" charset="0"/>
        </a:defRPr>
      </a:lvl8pPr>
      <a:lvl9pPr marL="1828800" algn="r" rtl="0" fontAlgn="base">
        <a:spcBef>
          <a:spcPct val="0"/>
        </a:spcBef>
        <a:spcAft>
          <a:spcPct val="0"/>
        </a:spcAft>
        <a:defRPr sz="2700" b="1">
          <a:solidFill>
            <a:schemeClr val="tx2"/>
          </a:solidFill>
          <a:latin typeface="Arial" charset="0"/>
          <a:cs typeface="Arial" charset="0"/>
        </a:defRPr>
      </a:lvl9pPr>
    </p:titleStyle>
    <p:bodyStyle>
      <a:lvl1pPr marL="342900" indent="-342900" algn="l" rtl="0" eaLnBrk="0" fontAlgn="base" hangingPunct="0">
        <a:spcBef>
          <a:spcPct val="20000"/>
        </a:spcBef>
        <a:spcAft>
          <a:spcPct val="0"/>
        </a:spcAft>
        <a:buChar char="•"/>
        <a:defRPr sz="25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000">
          <a:solidFill>
            <a:schemeClr val="tx1"/>
          </a:solidFill>
          <a:latin typeface="+mn-lt"/>
          <a:cs typeface="+mn-cs"/>
        </a:defRPr>
      </a:lvl2pPr>
      <a:lvl3pPr marL="1143000" indent="-228600" algn="l" rtl="0" eaLnBrk="0" fontAlgn="base" hangingPunct="0">
        <a:spcBef>
          <a:spcPct val="20000"/>
        </a:spcBef>
        <a:spcAft>
          <a:spcPct val="0"/>
        </a:spcAft>
        <a:buChar char="•"/>
        <a:defRPr sz="20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1500">
          <a:solidFill>
            <a:schemeClr val="tx1"/>
          </a:solidFill>
          <a:latin typeface="+mn-lt"/>
          <a:cs typeface="+mn-cs"/>
        </a:defRPr>
      </a:lvl5pPr>
      <a:lvl6pPr marL="2514600" indent="-228600" algn="l" rtl="0" fontAlgn="base">
        <a:spcBef>
          <a:spcPct val="20000"/>
        </a:spcBef>
        <a:spcAft>
          <a:spcPct val="0"/>
        </a:spcAft>
        <a:buChar char="»"/>
        <a:defRPr sz="1500">
          <a:solidFill>
            <a:schemeClr val="tx1"/>
          </a:solidFill>
          <a:latin typeface="+mn-lt"/>
          <a:cs typeface="+mn-cs"/>
        </a:defRPr>
      </a:lvl6pPr>
      <a:lvl7pPr marL="2971800" indent="-228600" algn="l" rtl="0" fontAlgn="base">
        <a:spcBef>
          <a:spcPct val="20000"/>
        </a:spcBef>
        <a:spcAft>
          <a:spcPct val="0"/>
        </a:spcAft>
        <a:buChar char="»"/>
        <a:defRPr sz="1500">
          <a:solidFill>
            <a:schemeClr val="tx1"/>
          </a:solidFill>
          <a:latin typeface="+mn-lt"/>
          <a:cs typeface="+mn-cs"/>
        </a:defRPr>
      </a:lvl7pPr>
      <a:lvl8pPr marL="3429000" indent="-228600" algn="l" rtl="0" fontAlgn="base">
        <a:spcBef>
          <a:spcPct val="20000"/>
        </a:spcBef>
        <a:spcAft>
          <a:spcPct val="0"/>
        </a:spcAft>
        <a:buChar char="»"/>
        <a:defRPr sz="1500">
          <a:solidFill>
            <a:schemeClr val="tx1"/>
          </a:solidFill>
          <a:latin typeface="+mn-lt"/>
          <a:cs typeface="+mn-cs"/>
        </a:defRPr>
      </a:lvl8pPr>
      <a:lvl9pPr marL="3886200" indent="-228600" algn="l" rtl="0" fontAlgn="base">
        <a:spcBef>
          <a:spcPct val="20000"/>
        </a:spcBef>
        <a:spcAft>
          <a:spcPct val="0"/>
        </a:spcAft>
        <a:buChar char="»"/>
        <a:defRPr sz="15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flm.fpt.edu.vn/"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457200" y="1981200"/>
            <a:ext cx="8458200" cy="2819400"/>
          </a:xfrm>
        </p:spPr>
        <p:txBody>
          <a:bodyPr/>
          <a:lstStyle/>
          <a:p>
            <a:pPr algn="ct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4000" dirty="0">
                <a:solidFill>
                  <a:srgbClr val="000000"/>
                </a:solidFill>
                <a:latin typeface="Times New Roman" pitchFamily="18" charset="0"/>
                <a:ea typeface="ＭＳ Ｐゴシック" charset="0"/>
                <a:cs typeface="Times New Roman" pitchFamily="18" charset="0"/>
              </a:rPr>
              <a:t>ORIENTATION</a:t>
            </a:r>
            <a:br>
              <a:rPr lang="en-GB" sz="4000" dirty="0">
                <a:solidFill>
                  <a:srgbClr val="000000"/>
                </a:solidFill>
                <a:latin typeface="Times New Roman" pitchFamily="18" charset="0"/>
                <a:ea typeface="ＭＳ Ｐゴシック" charset="0"/>
                <a:cs typeface="Times New Roman" pitchFamily="18" charset="0"/>
              </a:rPr>
            </a:br>
            <a:r>
              <a:rPr lang="en-GB" sz="4000" dirty="0">
                <a:solidFill>
                  <a:srgbClr val="000000"/>
                </a:solidFill>
                <a:latin typeface="Times New Roman" pitchFamily="18" charset="0"/>
                <a:ea typeface="ＭＳ Ｐゴシック" charset="0"/>
                <a:cs typeface="Times New Roman" pitchFamily="18" charset="0"/>
              </a:rPr>
              <a:t/>
            </a:r>
            <a:br>
              <a:rPr lang="en-GB" sz="4000" dirty="0">
                <a:solidFill>
                  <a:srgbClr val="000000"/>
                </a:solidFill>
                <a:latin typeface="Times New Roman" pitchFamily="18" charset="0"/>
                <a:ea typeface="ＭＳ Ｐゴシック" charset="0"/>
                <a:cs typeface="Times New Roman" pitchFamily="18" charset="0"/>
              </a:rPr>
            </a:br>
            <a:r>
              <a:rPr lang="en-GB" sz="4000" dirty="0">
                <a:solidFill>
                  <a:srgbClr val="000000"/>
                </a:solidFill>
                <a:latin typeface="Times New Roman" pitchFamily="18" charset="0"/>
                <a:ea typeface="ＭＳ Ｐゴシック" charset="0"/>
                <a:cs typeface="Times New Roman" pitchFamily="18" charset="0"/>
              </a:rPr>
              <a:t>for</a:t>
            </a:r>
            <a:br>
              <a:rPr lang="en-GB" sz="4000" dirty="0">
                <a:solidFill>
                  <a:srgbClr val="000000"/>
                </a:solidFill>
                <a:latin typeface="Times New Roman" pitchFamily="18" charset="0"/>
                <a:ea typeface="ＭＳ Ｐゴシック" charset="0"/>
                <a:cs typeface="Times New Roman" pitchFamily="18" charset="0"/>
              </a:rPr>
            </a:br>
            <a:r>
              <a:rPr lang="en-GB" sz="4000" dirty="0">
                <a:solidFill>
                  <a:srgbClr val="000000"/>
                </a:solidFill>
                <a:latin typeface="Times New Roman" pitchFamily="18" charset="0"/>
                <a:ea typeface="ＭＳ Ｐゴシック" charset="0"/>
                <a:cs typeface="Times New Roman" pitchFamily="18" charset="0"/>
              </a:rPr>
              <a:t/>
            </a:r>
            <a:br>
              <a:rPr lang="en-GB" sz="4000" dirty="0">
                <a:solidFill>
                  <a:srgbClr val="000000"/>
                </a:solidFill>
                <a:latin typeface="Times New Roman" pitchFamily="18" charset="0"/>
                <a:ea typeface="ＭＳ Ｐゴシック" charset="0"/>
                <a:cs typeface="Times New Roman" pitchFamily="18" charset="0"/>
              </a:rPr>
            </a:br>
            <a:r>
              <a:rPr lang="en-GB" sz="4000" dirty="0">
                <a:solidFill>
                  <a:srgbClr val="000000"/>
                </a:solidFill>
                <a:latin typeface="Times New Roman" pitchFamily="18" charset="0"/>
                <a:ea typeface="ＭＳ Ｐゴシック" charset="0"/>
                <a:cs typeface="Times New Roman" pitchFamily="18" charset="0"/>
              </a:rPr>
              <a:t>FUNDAMENTAL STUDY</a:t>
            </a:r>
          </a:p>
        </p:txBody>
      </p:sp>
      <p:sp>
        <p:nvSpPr>
          <p:cNvPr id="3075" name="Rectangle 3"/>
          <p:cNvSpPr>
            <a:spLocks noGrp="1" noChangeArrowheads="1"/>
          </p:cNvSpPr>
          <p:nvPr>
            <p:ph type="subTitle" idx="1"/>
          </p:nvPr>
        </p:nvSpPr>
        <p:spPr>
          <a:xfrm>
            <a:off x="1447800" y="5410200"/>
            <a:ext cx="6400800" cy="685800"/>
          </a:xfrm>
        </p:spPr>
        <p:txBody>
          <a:bodyPr/>
          <a:lstStyle/>
          <a:p>
            <a:pPr algn="ctr" eaLnBrk="1" hangingPunct="1"/>
            <a:r>
              <a:rPr lang="en-US" sz="2500" smtClean="0">
                <a:latin typeface="Times New Roman" pitchFamily="18" charset="0"/>
                <a:cs typeface="Times New Roman" pitchFamily="18" charset="0"/>
              </a:rPr>
              <a:t>Hà Nội</a:t>
            </a:r>
            <a:endParaRPr lang="en-US" sz="2500" dirty="0">
              <a:latin typeface="Times New Roman" pitchFamily="18" charset="0"/>
              <a:cs typeface="Times New Roman" pitchFamily="18" charset="0"/>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Times New Roman" pitchFamily="18" charset="0"/>
                <a:cs typeface="Times New Roman" pitchFamily="18" charset="0"/>
              </a:rPr>
              <a:t>Các</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lưu</a:t>
            </a:r>
            <a:r>
              <a:rPr lang="en-US" dirty="0">
                <a:latin typeface="Times New Roman" pitchFamily="18" charset="0"/>
                <a:cs typeface="Times New Roman" pitchFamily="18" charset="0"/>
              </a:rPr>
              <a:t> ý </a:t>
            </a:r>
            <a:r>
              <a:rPr lang="en-US" dirty="0" err="1">
                <a:latin typeface="Times New Roman" pitchFamily="18" charset="0"/>
                <a:cs typeface="Times New Roman" pitchFamily="18" charset="0"/>
              </a:rPr>
              <a:t>đặc</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biệt</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457200" y="1600200"/>
            <a:ext cx="8229600" cy="4953000"/>
          </a:xfrm>
        </p:spPr>
        <p:txBody>
          <a:bodyPr/>
          <a:lstStyle/>
          <a:p>
            <a:r>
              <a:rPr lang="en-US" sz="2000" dirty="0" err="1">
                <a:latin typeface="Arial" panose="020B0604020202020204" pitchFamily="34" charset="0"/>
                <a:cs typeface="Arial" panose="020B0604020202020204" pitchFamily="34" charset="0"/>
              </a:rPr>
              <a:t>Sinh</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viên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không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được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quyền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và</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tính</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là</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trượt</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môn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nếu</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nghỉ</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quá</a:t>
            </a:r>
            <a:r>
              <a:rPr lang="en-US" sz="2000" dirty="0">
                <a:latin typeface="Arial" panose="020B0604020202020204" pitchFamily="34" charset="0"/>
                <a:cs typeface="Arial" panose="020B0604020202020204" pitchFamily="34" charset="0"/>
              </a:rPr>
              <a:t> 20% </a:t>
            </a:r>
            <a:r>
              <a:rPr lang="en-US" sz="2000" dirty="0" err="1">
                <a:latin typeface="Arial" panose="020B0604020202020204" pitchFamily="34" charset="0"/>
                <a:cs typeface="Arial" panose="020B0604020202020204" pitchFamily="34" charset="0"/>
              </a:rPr>
              <a:t>thời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lượng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môn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học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vì</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bất</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cứ</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lý</a:t>
            </a:r>
            <a:r>
              <a:rPr lang="en-US" sz="2000" dirty="0">
                <a:latin typeface="Arial" panose="020B0604020202020204" pitchFamily="34" charset="0"/>
                <a:cs typeface="Arial" panose="020B0604020202020204" pitchFamily="34" charset="0"/>
              </a:rPr>
              <a:t> do </a:t>
            </a:r>
            <a:r>
              <a:rPr lang="en-US" sz="2000" dirty="0" err="1">
                <a:latin typeface="Arial" panose="020B0604020202020204" pitchFamily="34" charset="0"/>
                <a:cs typeface="Arial" panose="020B0604020202020204" pitchFamily="34" charset="0"/>
              </a:rPr>
              <a:t>gì</a:t>
            </a:r>
            <a:r>
              <a:rPr lang="en-US" sz="2000" dirty="0">
                <a:latin typeface="Arial" panose="020B0604020202020204" pitchFamily="34" charset="0"/>
                <a:cs typeface="Arial" panose="020B0604020202020204" pitchFamily="34" charset="0"/>
              </a:rPr>
              <a:t> </a:t>
            </a:r>
          </a:p>
          <a:p>
            <a:r>
              <a:rPr lang="en-US" sz="2000" smtClean="0">
                <a:latin typeface="Arial" panose="020B0604020202020204" pitchFamily="34" charset="0"/>
                <a:cs typeface="Arial" panose="020B0604020202020204" pitchFamily="34" charset="0"/>
              </a:rPr>
              <a:t>Sinh viên chú ý điều </a:t>
            </a:r>
            <a:r>
              <a:rPr lang="en-US" sz="2000" dirty="0" err="1">
                <a:latin typeface="Arial" panose="020B0604020202020204" pitchFamily="34" charset="0"/>
                <a:cs typeface="Arial" panose="020B0604020202020204" pitchFamily="34" charset="0"/>
              </a:rPr>
              <a:t>kiện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tiên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quyết</a:t>
            </a:r>
            <a:r>
              <a:rPr lang="en-US" sz="2000" dirty="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môn</a:t>
            </a:r>
            <a:r>
              <a:rPr lang="en-US" sz="2000">
                <a:latin typeface="Arial" panose="020B0604020202020204" pitchFamily="34" charset="0"/>
                <a:cs typeface="Arial" panose="020B0604020202020204" pitchFamily="34" charset="0"/>
              </a:rPr>
              <a:t> </a:t>
            </a:r>
            <a:r>
              <a:rPr lang="en-US" sz="2000" smtClean="0">
                <a:latin typeface="Arial" panose="020B0604020202020204" pitchFamily="34" charset="0"/>
                <a:cs typeface="Arial" panose="020B0604020202020204" pitchFamily="34" charset="0"/>
              </a:rPr>
              <a:t>học được cập nhật trên FAP:</a:t>
            </a:r>
          </a:p>
          <a:p>
            <a:pPr marL="0" indent="0">
              <a:buNone/>
            </a:pPr>
            <a:r>
              <a:rPr lang="en-US" sz="2000">
                <a:latin typeface="Arial" panose="020B0604020202020204" pitchFamily="34" charset="0"/>
                <a:cs typeface="Arial" panose="020B0604020202020204" pitchFamily="34" charset="0"/>
              </a:rPr>
              <a:t> - Đăng nhập FAP -&gt; </a:t>
            </a:r>
            <a:r>
              <a:rPr lang="en-US" sz="2000" b="1">
                <a:latin typeface="Arial" panose="020B0604020202020204" pitchFamily="34" charset="0"/>
                <a:cs typeface="Arial" panose="020B0604020202020204" pitchFamily="34" charset="0"/>
              </a:rPr>
              <a:t>Academic Transcipt</a:t>
            </a:r>
          </a:p>
          <a:p>
            <a:pPr marL="0" indent="0">
              <a:buNone/>
            </a:pPr>
            <a:r>
              <a:rPr lang="en-US" sz="2000">
                <a:latin typeface="Arial" panose="020B0604020202020204" pitchFamily="34" charset="0"/>
                <a:cs typeface="Arial" panose="020B0604020202020204" pitchFamily="34" charset="0"/>
              </a:rPr>
              <a:t> </a:t>
            </a:r>
            <a:r>
              <a:rPr lang="en-US" sz="2000" smtClean="0">
                <a:latin typeface="Arial" panose="020B0604020202020204" pitchFamily="34" charset="0"/>
                <a:cs typeface="Arial" panose="020B0604020202020204" pitchFamily="34" charset="0"/>
              </a:rPr>
              <a:t>- </a:t>
            </a:r>
            <a:r>
              <a:rPr lang="en-US" sz="2000">
                <a:latin typeface="Arial" panose="020B0604020202020204" pitchFamily="34" charset="0"/>
                <a:cs typeface="Arial" panose="020B0604020202020204" pitchFamily="34" charset="0"/>
              </a:rPr>
              <a:t>Môn điều kiện </a:t>
            </a:r>
            <a:r>
              <a:rPr lang="en-US" sz="2000" smtClean="0">
                <a:latin typeface="Arial" panose="020B0604020202020204" pitchFamily="34" charset="0"/>
                <a:cs typeface="Arial" panose="020B0604020202020204" pitchFamily="34" charset="0"/>
              </a:rPr>
              <a:t>được </a:t>
            </a:r>
            <a:r>
              <a:rPr lang="en-US" sz="2000">
                <a:latin typeface="Arial" panose="020B0604020202020204" pitchFamily="34" charset="0"/>
                <a:cs typeface="Arial" panose="020B0604020202020204" pitchFamily="34" charset="0"/>
              </a:rPr>
              <a:t>update ở</a:t>
            </a:r>
            <a:r>
              <a:rPr lang="en-US" sz="2000" smtClean="0">
                <a:latin typeface="Arial" panose="020B0604020202020204" pitchFamily="34" charset="0"/>
                <a:cs typeface="Arial" panose="020B0604020202020204" pitchFamily="34" charset="0"/>
              </a:rPr>
              <a:t> </a:t>
            </a:r>
            <a:r>
              <a:rPr lang="en-US" sz="2000">
                <a:latin typeface="Arial" panose="020B0604020202020204" pitchFamily="34" charset="0"/>
                <a:cs typeface="Arial" panose="020B0604020202020204" pitchFamily="34" charset="0"/>
              </a:rPr>
              <a:t>cột : </a:t>
            </a:r>
            <a:r>
              <a:rPr lang="en-US" sz="2000" b="1">
                <a:latin typeface="Arial" panose="020B0604020202020204" pitchFamily="34" charset="0"/>
                <a:cs typeface="Arial" panose="020B0604020202020204" pitchFamily="34" charset="0"/>
              </a:rPr>
              <a:t>PREREQUISITE </a:t>
            </a:r>
            <a:endParaRPr lang="en-US" sz="2000" dirty="0">
              <a:latin typeface="Arial" panose="020B0604020202020204" pitchFamily="34" charset="0"/>
              <a:cs typeface="Arial" panose="020B0604020202020204" pitchFamily="34" charset="0"/>
            </a:endParaRPr>
          </a:p>
          <a:p>
            <a:r>
              <a:rPr lang="en-US" sz="2000" smtClean="0">
                <a:latin typeface="Arial" panose="020B0604020202020204" pitchFamily="34" charset="0"/>
                <a:cs typeface="Arial" panose="020B0604020202020204" pitchFamily="34" charset="0"/>
              </a:rPr>
              <a:t>Điều </a:t>
            </a:r>
            <a:r>
              <a:rPr lang="en-US" sz="2000" dirty="0" err="1">
                <a:latin typeface="Arial" panose="020B0604020202020204" pitchFamily="34" charset="0"/>
                <a:cs typeface="Arial" panose="020B0604020202020204" pitchFamily="34" charset="0"/>
              </a:rPr>
              <a:t>kiện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để</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thực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tập</a:t>
            </a:r>
            <a:r>
              <a:rPr lang="en-US" sz="2000">
                <a:latin typeface="Arial" panose="020B0604020202020204" pitchFamily="34" charset="0"/>
                <a:cs typeface="Arial" panose="020B0604020202020204" pitchFamily="34" charset="0"/>
              </a:rPr>
              <a:t>: </a:t>
            </a:r>
            <a:r>
              <a:rPr lang="en-US" sz="2000" smtClean="0">
                <a:latin typeface="Arial" panose="020B0604020202020204" pitchFamily="34" charset="0"/>
                <a:cs typeface="Arial" panose="020B0604020202020204" pitchFamily="34" charset="0"/>
              </a:rPr>
              <a:t>Pass </a:t>
            </a:r>
            <a:r>
              <a:rPr lang="en-US" sz="2000" dirty="0" err="1">
                <a:latin typeface="Arial" panose="020B0604020202020204" pitchFamily="34" charset="0"/>
                <a:cs typeface="Arial" panose="020B0604020202020204" pitchFamily="34" charset="0"/>
              </a:rPr>
              <a:t>tối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thiểu</a:t>
            </a:r>
            <a:r>
              <a:rPr lang="en-US" sz="2000" dirty="0">
                <a:latin typeface="Arial" panose="020B0604020202020204" pitchFamily="34" charset="0"/>
                <a:cs typeface="Arial" panose="020B0604020202020204" pitchFamily="34" charset="0"/>
              </a:rPr>
              <a:t> </a:t>
            </a:r>
            <a:r>
              <a:rPr lang="vi-VN" sz="2000" dirty="0">
                <a:latin typeface="Arial" panose="020B0604020202020204" pitchFamily="34" charset="0"/>
                <a:cs typeface="Arial" panose="020B0604020202020204" pitchFamily="34" charset="0"/>
              </a:rPr>
              <a:t>90% </a:t>
            </a:r>
            <a:r>
              <a:rPr lang="en-US" sz="2000" dirty="0" err="1">
                <a:latin typeface="Arial" panose="020B0604020202020204" pitchFamily="34" charset="0"/>
                <a:cs typeface="Arial" panose="020B0604020202020204" pitchFamily="34" charset="0"/>
              </a:rPr>
              <a:t>số</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tín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chỉ</a:t>
            </a:r>
            <a:endParaRPr lang="en-US" sz="2000" dirty="0">
              <a:latin typeface="Arial" panose="020B0604020202020204" pitchFamily="34" charset="0"/>
              <a:cs typeface="Arial" panose="020B0604020202020204" pitchFamily="34" charset="0"/>
            </a:endParaRPr>
          </a:p>
          <a:p>
            <a:r>
              <a:rPr lang="en-US" sz="2000" smtClean="0">
                <a:latin typeface="Arial" panose="020B0604020202020204" pitchFamily="34" charset="0"/>
                <a:cs typeface="Arial" panose="020B0604020202020204" pitchFamily="34" charset="0"/>
              </a:rPr>
              <a:t>Khung </a:t>
            </a:r>
            <a:r>
              <a:rPr lang="en-US" sz="2000" dirty="0" err="1">
                <a:latin typeface="Arial" panose="020B0604020202020204" pitchFamily="34" charset="0"/>
                <a:cs typeface="Arial" panose="020B0604020202020204" pitchFamily="34" charset="0"/>
              </a:rPr>
              <a:t>chương</a:t>
            </a:r>
            <a:r>
              <a:rPr lang="en-US" sz="2000" dirty="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trình</a:t>
            </a:r>
            <a:r>
              <a:rPr lang="en-US" sz="2000">
                <a:latin typeface="Arial" panose="020B0604020202020204" pitchFamily="34" charset="0"/>
                <a:cs typeface="Arial" panose="020B0604020202020204" pitchFamily="34" charset="0"/>
              </a:rPr>
              <a:t> </a:t>
            </a:r>
            <a:r>
              <a:rPr lang="en-US" sz="2000" smtClean="0">
                <a:latin typeface="Arial" panose="020B0604020202020204" pitchFamily="34" charset="0"/>
                <a:cs typeface="Arial" panose="020B0604020202020204" pitchFamily="34" charset="0"/>
              </a:rPr>
              <a:t>có thể được điều chỉnh và cập nhật trực tiếp lên FAP.</a:t>
            </a:r>
            <a:endParaRPr lang="en-US" sz="2000" dirty="0">
              <a:latin typeface="Arial" panose="020B0604020202020204" pitchFamily="34" charset="0"/>
              <a:cs typeface="Arial" panose="020B0604020202020204" pitchFamily="34" charset="0"/>
            </a:endParaRPr>
          </a:p>
          <a:p>
            <a:r>
              <a:rPr lang="en-US" sz="2000" smtClean="0">
                <a:latin typeface="Arial" panose="020B0604020202020204" pitchFamily="34" charset="0"/>
                <a:cs typeface="Arial" panose="020B0604020202020204" pitchFamily="34" charset="0"/>
              </a:rPr>
              <a:t>Giảm </a:t>
            </a:r>
            <a:r>
              <a:rPr lang="en-US" sz="2000">
                <a:latin typeface="Arial" panose="020B0604020202020204" pitchFamily="34" charset="0"/>
                <a:cs typeface="Arial" panose="020B0604020202020204" pitchFamily="34" charset="0"/>
              </a:rPr>
              <a:t>hạng tốt nghiệp đối với SV loại giỏi và xuất sắc nếu học lại quá 5% số tín chỉ của khung ch</a:t>
            </a:r>
            <a:r>
              <a:rPr lang="vi-VN" sz="2000">
                <a:latin typeface="Arial" panose="020B0604020202020204" pitchFamily="34" charset="0"/>
                <a:cs typeface="Arial" panose="020B0604020202020204" pitchFamily="34" charset="0"/>
              </a:rPr>
              <a:t>ư</a:t>
            </a:r>
            <a:r>
              <a:rPr lang="en-US" sz="2000">
                <a:latin typeface="Arial" panose="020B0604020202020204" pitchFamily="34" charset="0"/>
                <a:cs typeface="Arial" panose="020B0604020202020204" pitchFamily="34" charset="0"/>
              </a:rPr>
              <a:t>ơng trình (không tính tiếng Anh chuẩn </a:t>
            </a:r>
            <a:r>
              <a:rPr lang="en-US" sz="2000" smtClean="0">
                <a:latin typeface="Arial" panose="020B0604020202020204" pitchFamily="34" charset="0"/>
                <a:cs typeface="Arial" panose="020B0604020202020204" pitchFamily="34" charset="0"/>
              </a:rPr>
              <a:t>bị)</a:t>
            </a:r>
          </a:p>
          <a:p>
            <a:r>
              <a:rPr lang="en-US" altLang="en-US" sz="2000" smtClean="0">
                <a:latin typeface="Arial" panose="020B0604020202020204" pitchFamily="34" charset="0"/>
                <a:cs typeface="Arial" panose="020B0604020202020204" pitchFamily="34" charset="0"/>
              </a:rPr>
              <a:t>Nếu </a:t>
            </a:r>
            <a:r>
              <a:rPr lang="en-US" altLang="en-US" sz="2000">
                <a:latin typeface="Arial" panose="020B0604020202020204" pitchFamily="34" charset="0"/>
                <a:cs typeface="Arial" panose="020B0604020202020204" pitchFamily="34" charset="0"/>
              </a:rPr>
              <a:t>đăng ký học lại sớm (ngay trong kỳ hoặc kỳ kế tiếp) chỉ phải đóng 50% phí môn</a:t>
            </a:r>
          </a:p>
          <a:p>
            <a:endParaRPr lang="en-US" b="1" dirty="0">
              <a:latin typeface="Times New Roman" pitchFamily="18" charset="0"/>
              <a:cs typeface="Times New Roman" pitchFamily="18" charset="0"/>
            </a:endParaRPr>
          </a:p>
        </p:txBody>
      </p:sp>
    </p:spTree>
    <p:extLst>
      <p:ext uri="{BB962C8B-B14F-4D97-AF65-F5344CB8AC3E}">
        <p14:creationId xmlns:p14="http://schemas.microsoft.com/office/powerpoint/2010/main" val="871651003"/>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1981200" y="152400"/>
            <a:ext cx="7162800" cy="914400"/>
          </a:xfrm>
        </p:spPr>
        <p:txBody>
          <a:bodyPr/>
          <a:lstStyle/>
          <a:p>
            <a:pPr eaLnBrk="1" hangingPunct="1">
              <a:lnSpc>
                <a:spcPct val="115000"/>
              </a:lnSpc>
              <a:spcBef>
                <a:spcPts val="0"/>
              </a:spcBef>
              <a:spcAft>
                <a:spcPts val="0"/>
              </a:spcAft>
            </a:pPr>
            <a:r>
              <a:rPr lang="en-US" sz="2800" kern="1200" dirty="0">
                <a:solidFill>
                  <a:schemeClr val="tx1"/>
                </a:solidFill>
                <a:latin typeface="Times New Roman" panose="02020603050405020304" pitchFamily="18" charset="0"/>
                <a:ea typeface="+mn-ea"/>
                <a:cs typeface="Times New Roman" panose="02020603050405020304" pitchFamily="18" charset="0"/>
              </a:rPr>
              <a:t>18 </a:t>
            </a:r>
            <a:r>
              <a:rPr lang="en-US" sz="2800" kern="1200" dirty="0" err="1">
                <a:solidFill>
                  <a:schemeClr val="tx1"/>
                </a:solidFill>
                <a:latin typeface="Times New Roman" panose="02020603050405020304" pitchFamily="18" charset="0"/>
                <a:ea typeface="+mn-ea"/>
                <a:cs typeface="Times New Roman" panose="02020603050405020304" pitchFamily="18" charset="0"/>
              </a:rPr>
              <a:t>thủ</a:t>
            </a:r>
            <a:r>
              <a:rPr lang="en-US" sz="2800" kern="1200" dirty="0">
                <a:solidFill>
                  <a:schemeClr val="tx1"/>
                </a:solidFill>
                <a:latin typeface="Times New Roman" panose="02020603050405020304" pitchFamily="18" charset="0"/>
                <a:ea typeface="+mn-ea"/>
                <a:cs typeface="Times New Roman" panose="02020603050405020304" pitchFamily="18" charset="0"/>
              </a:rPr>
              <a:t> </a:t>
            </a:r>
            <a:r>
              <a:rPr lang="en-US" sz="2800" kern="1200" dirty="0" err="1">
                <a:solidFill>
                  <a:schemeClr val="tx1"/>
                </a:solidFill>
                <a:latin typeface="Times New Roman" panose="02020603050405020304" pitchFamily="18" charset="0"/>
                <a:ea typeface="+mn-ea"/>
                <a:cs typeface="Times New Roman" panose="02020603050405020304" pitchFamily="18" charset="0"/>
              </a:rPr>
              <a:t>tục</a:t>
            </a:r>
            <a:r>
              <a:rPr lang="en-US" sz="2800" kern="1200" dirty="0">
                <a:solidFill>
                  <a:schemeClr val="tx1"/>
                </a:solidFill>
                <a:latin typeface="Times New Roman" panose="02020603050405020304" pitchFamily="18" charset="0"/>
                <a:ea typeface="+mn-ea"/>
                <a:cs typeface="Times New Roman" panose="02020603050405020304" pitchFamily="18" charset="0"/>
              </a:rPr>
              <a:t> </a:t>
            </a:r>
            <a:r>
              <a:rPr lang="en-US" sz="2800" kern="1200" dirty="0" err="1">
                <a:solidFill>
                  <a:schemeClr val="tx1"/>
                </a:solidFill>
                <a:latin typeface="Times New Roman" panose="02020603050405020304" pitchFamily="18" charset="0"/>
                <a:ea typeface="+mn-ea"/>
                <a:cs typeface="Times New Roman" panose="02020603050405020304" pitchFamily="18" charset="0"/>
              </a:rPr>
              <a:t>hành</a:t>
            </a:r>
            <a:r>
              <a:rPr lang="en-US" sz="2800" kern="1200" dirty="0">
                <a:solidFill>
                  <a:schemeClr val="tx1"/>
                </a:solidFill>
                <a:latin typeface="Times New Roman" panose="02020603050405020304" pitchFamily="18" charset="0"/>
                <a:ea typeface="+mn-ea"/>
                <a:cs typeface="Times New Roman" panose="02020603050405020304" pitchFamily="18" charset="0"/>
              </a:rPr>
              <a:t> </a:t>
            </a:r>
            <a:r>
              <a:rPr lang="en-US" sz="2800" kern="1200" dirty="0" err="1">
                <a:solidFill>
                  <a:schemeClr val="tx1"/>
                </a:solidFill>
                <a:latin typeface="Times New Roman" panose="02020603050405020304" pitchFamily="18" charset="0"/>
                <a:ea typeface="+mn-ea"/>
                <a:cs typeface="Times New Roman" panose="02020603050405020304" pitchFamily="18" charset="0"/>
              </a:rPr>
              <a:t>chính</a:t>
            </a:r>
            <a:r>
              <a:rPr lang="en-US" sz="2800" kern="1200" dirty="0">
                <a:solidFill>
                  <a:schemeClr val="tx1"/>
                </a:solidFill>
                <a:latin typeface="Times New Roman" panose="02020603050405020304" pitchFamily="18" charset="0"/>
                <a:ea typeface="+mn-ea"/>
                <a:cs typeface="Times New Roman" panose="02020603050405020304" pitchFamily="18" charset="0"/>
              </a:rPr>
              <a:t> </a:t>
            </a:r>
            <a:r>
              <a:rPr lang="en-US" sz="2800" kern="1200" dirty="0" err="1">
                <a:solidFill>
                  <a:schemeClr val="tx1"/>
                </a:solidFill>
                <a:latin typeface="Times New Roman" panose="02020603050405020304" pitchFamily="18" charset="0"/>
                <a:ea typeface="+mn-ea"/>
                <a:cs typeface="Times New Roman" panose="02020603050405020304" pitchFamily="18" charset="0"/>
              </a:rPr>
              <a:t>nên</a:t>
            </a:r>
            <a:r>
              <a:rPr lang="en-US" sz="2800" kern="1200" dirty="0">
                <a:solidFill>
                  <a:schemeClr val="tx1"/>
                </a:solidFill>
                <a:latin typeface="Times New Roman" panose="02020603050405020304" pitchFamily="18" charset="0"/>
                <a:ea typeface="+mn-ea"/>
                <a:cs typeface="Times New Roman" panose="02020603050405020304" pitchFamily="18" charset="0"/>
              </a:rPr>
              <a:t> </a:t>
            </a:r>
            <a:r>
              <a:rPr lang="en-US" sz="2800" kern="1200" dirty="0" err="1">
                <a:solidFill>
                  <a:schemeClr val="tx1"/>
                </a:solidFill>
                <a:latin typeface="Times New Roman" panose="02020603050405020304" pitchFamily="18" charset="0"/>
                <a:ea typeface="+mn-ea"/>
                <a:cs typeface="Times New Roman" panose="02020603050405020304" pitchFamily="18" charset="0"/>
              </a:rPr>
              <a:t>biết</a:t>
            </a:r>
            <a:endParaRPr lang="en-US" sz="2800" kern="1200" dirty="0">
              <a:solidFill>
                <a:schemeClr val="tx1"/>
              </a:solidFill>
              <a:latin typeface="Times New Roman" panose="02020603050405020304" pitchFamily="18" charset="0"/>
              <a:ea typeface="+mn-ea"/>
              <a:cs typeface="Times New Roman" panose="02020603050405020304" pitchFamily="18" charset="0"/>
            </a:endParaRPr>
          </a:p>
        </p:txBody>
      </p:sp>
      <p:graphicFrame>
        <p:nvGraphicFramePr>
          <p:cNvPr id="2" name="Table 1"/>
          <p:cNvGraphicFramePr>
            <a:graphicFrameLocks noGrp="1"/>
          </p:cNvGraphicFramePr>
          <p:nvPr>
            <p:extLst>
              <p:ext uri="{D42A27DB-BD31-4B8C-83A1-F6EECF244321}">
                <p14:modId xmlns:p14="http://schemas.microsoft.com/office/powerpoint/2010/main" val="276028313"/>
              </p:ext>
            </p:extLst>
          </p:nvPr>
        </p:nvGraphicFramePr>
        <p:xfrm>
          <a:off x="304800" y="1142999"/>
          <a:ext cx="8746851" cy="6474101"/>
        </p:xfrm>
        <a:graphic>
          <a:graphicData uri="http://schemas.openxmlformats.org/drawingml/2006/table">
            <a:tbl>
              <a:tblPr firstRow="1" firstCol="1" bandRow="1">
                <a:tableStyleId>{5C22544A-7EE6-4342-B048-85BDC9FD1C3A}</a:tableStyleId>
              </a:tblPr>
              <a:tblGrid>
                <a:gridCol w="917539">
                  <a:extLst>
                    <a:ext uri="{9D8B030D-6E8A-4147-A177-3AD203B41FA5}">
                      <a16:colId xmlns:a16="http://schemas.microsoft.com/office/drawing/2014/main" xmlns="" val="20000"/>
                    </a:ext>
                  </a:extLst>
                </a:gridCol>
                <a:gridCol w="2333833">
                  <a:extLst>
                    <a:ext uri="{9D8B030D-6E8A-4147-A177-3AD203B41FA5}">
                      <a16:colId xmlns:a16="http://schemas.microsoft.com/office/drawing/2014/main" xmlns="" val="20001"/>
                    </a:ext>
                  </a:extLst>
                </a:gridCol>
                <a:gridCol w="1676227">
                  <a:extLst>
                    <a:ext uri="{9D8B030D-6E8A-4147-A177-3AD203B41FA5}">
                      <a16:colId xmlns:a16="http://schemas.microsoft.com/office/drawing/2014/main" xmlns="" val="20002"/>
                    </a:ext>
                  </a:extLst>
                </a:gridCol>
                <a:gridCol w="1597209">
                  <a:extLst>
                    <a:ext uri="{9D8B030D-6E8A-4147-A177-3AD203B41FA5}">
                      <a16:colId xmlns:a16="http://schemas.microsoft.com/office/drawing/2014/main" xmlns="" val="20003"/>
                    </a:ext>
                  </a:extLst>
                </a:gridCol>
                <a:gridCol w="2222043">
                  <a:extLst>
                    <a:ext uri="{9D8B030D-6E8A-4147-A177-3AD203B41FA5}">
                      <a16:colId xmlns:a16="http://schemas.microsoft.com/office/drawing/2014/main" xmlns="" val="20004"/>
                    </a:ext>
                  </a:extLst>
                </a:gridCol>
              </a:tblGrid>
              <a:tr h="322342">
                <a:tc>
                  <a:txBody>
                    <a:bodyPr/>
                    <a:lstStyle/>
                    <a:p>
                      <a:pPr marL="0" marR="0" algn="ctr">
                        <a:lnSpc>
                          <a:spcPct val="115000"/>
                        </a:lnSpc>
                        <a:spcBef>
                          <a:spcPts val="0"/>
                        </a:spcBef>
                        <a:spcAft>
                          <a:spcPts val="0"/>
                        </a:spcAft>
                      </a:pPr>
                      <a:r>
                        <a:rPr lang="en-US" sz="2000" dirty="0">
                          <a:solidFill>
                            <a:schemeClr val="accent1">
                              <a:lumMod val="10000"/>
                            </a:schemeClr>
                          </a:solidFill>
                          <a:effectLst/>
                          <a:latin typeface="Times New Roman" panose="02020603050405020304" pitchFamily="18" charset="0"/>
                          <a:cs typeface="Times New Roman" panose="02020603050405020304" pitchFamily="18" charset="0"/>
                        </a:rPr>
                        <a:t>TT</a:t>
                      </a:r>
                      <a:endParaRPr lang="en-US" sz="2000" dirty="0">
                        <a:solidFill>
                          <a:schemeClr val="accent1">
                            <a:lumMod val="10000"/>
                          </a:schemeClr>
                        </a:solidFill>
                        <a:effectLst/>
                        <a:latin typeface="Times New Roman" panose="02020603050405020304" pitchFamily="18" charset="0"/>
                        <a:ea typeface="Calibri"/>
                        <a:cs typeface="Times New Roman" panose="02020603050405020304" pitchFamily="18" charset="0"/>
                      </a:endParaRPr>
                    </a:p>
                  </a:txBody>
                  <a:tcPr marL="50892" marR="50892" marT="0" marB="0"/>
                </a:tc>
                <a:tc>
                  <a:txBody>
                    <a:bodyPr/>
                    <a:lstStyle/>
                    <a:p>
                      <a:pPr marL="0" marR="0" algn="ctr">
                        <a:lnSpc>
                          <a:spcPct val="115000"/>
                        </a:lnSpc>
                        <a:spcBef>
                          <a:spcPts val="0"/>
                        </a:spcBef>
                        <a:spcAft>
                          <a:spcPts val="0"/>
                        </a:spcAft>
                      </a:pPr>
                      <a:r>
                        <a:rPr lang="en-US" sz="2000" dirty="0" err="1">
                          <a:solidFill>
                            <a:schemeClr val="accent1">
                              <a:lumMod val="10000"/>
                            </a:schemeClr>
                          </a:solidFill>
                          <a:effectLst/>
                          <a:latin typeface="Times New Roman" panose="02020603050405020304" pitchFamily="18" charset="0"/>
                          <a:cs typeface="Times New Roman" panose="02020603050405020304" pitchFamily="18" charset="0"/>
                        </a:rPr>
                        <a:t>Tên</a:t>
                      </a:r>
                      <a:r>
                        <a:rPr lang="en-US" sz="2000" dirty="0">
                          <a:solidFill>
                            <a:schemeClr val="accent1">
                              <a:lumMod val="10000"/>
                            </a:schemeClr>
                          </a:solidFill>
                          <a:effectLst/>
                          <a:latin typeface="Times New Roman" panose="02020603050405020304" pitchFamily="18" charset="0"/>
                          <a:cs typeface="Times New Roman" panose="02020603050405020304" pitchFamily="18" charset="0"/>
                        </a:rPr>
                        <a:t> </a:t>
                      </a:r>
                      <a:r>
                        <a:rPr lang="en-US" sz="2000" dirty="0" err="1">
                          <a:solidFill>
                            <a:schemeClr val="accent1">
                              <a:lumMod val="10000"/>
                            </a:schemeClr>
                          </a:solidFill>
                          <a:effectLst/>
                          <a:latin typeface="Times New Roman" panose="02020603050405020304" pitchFamily="18" charset="0"/>
                          <a:cs typeface="Times New Roman" panose="02020603050405020304" pitchFamily="18" charset="0"/>
                        </a:rPr>
                        <a:t>thủ</a:t>
                      </a:r>
                      <a:r>
                        <a:rPr lang="en-US" sz="2000" dirty="0">
                          <a:solidFill>
                            <a:schemeClr val="accent1">
                              <a:lumMod val="10000"/>
                            </a:schemeClr>
                          </a:solidFill>
                          <a:effectLst/>
                          <a:latin typeface="Times New Roman" panose="02020603050405020304" pitchFamily="18" charset="0"/>
                          <a:cs typeface="Times New Roman" panose="02020603050405020304" pitchFamily="18" charset="0"/>
                        </a:rPr>
                        <a:t> </a:t>
                      </a:r>
                      <a:r>
                        <a:rPr lang="en-US" sz="2000" dirty="0" err="1">
                          <a:solidFill>
                            <a:schemeClr val="accent1">
                              <a:lumMod val="10000"/>
                            </a:schemeClr>
                          </a:solidFill>
                          <a:effectLst/>
                          <a:latin typeface="Times New Roman" panose="02020603050405020304" pitchFamily="18" charset="0"/>
                          <a:cs typeface="Times New Roman" panose="02020603050405020304" pitchFamily="18" charset="0"/>
                        </a:rPr>
                        <a:t>tục</a:t>
                      </a:r>
                      <a:endParaRPr lang="en-US" sz="2000" dirty="0">
                        <a:solidFill>
                          <a:schemeClr val="accent1">
                            <a:lumMod val="10000"/>
                          </a:schemeClr>
                        </a:solidFill>
                        <a:effectLst/>
                        <a:latin typeface="Times New Roman" panose="02020603050405020304" pitchFamily="18" charset="0"/>
                        <a:ea typeface="Calibri"/>
                        <a:cs typeface="Times New Roman" panose="02020603050405020304" pitchFamily="18" charset="0"/>
                      </a:endParaRPr>
                    </a:p>
                  </a:txBody>
                  <a:tcPr marL="50892" marR="50892" marT="0" marB="0"/>
                </a:tc>
                <a:tc>
                  <a:txBody>
                    <a:bodyPr/>
                    <a:lstStyle/>
                    <a:p>
                      <a:pPr marL="0" marR="0" algn="ctr">
                        <a:lnSpc>
                          <a:spcPct val="115000"/>
                        </a:lnSpc>
                        <a:spcBef>
                          <a:spcPts val="0"/>
                        </a:spcBef>
                        <a:spcAft>
                          <a:spcPts val="0"/>
                        </a:spcAft>
                      </a:pPr>
                      <a:r>
                        <a:rPr lang="en-US" sz="2000" dirty="0" err="1">
                          <a:solidFill>
                            <a:schemeClr val="accent1">
                              <a:lumMod val="10000"/>
                            </a:schemeClr>
                          </a:solidFill>
                          <a:effectLst/>
                          <a:latin typeface="Times New Roman" panose="02020603050405020304" pitchFamily="18" charset="0"/>
                          <a:cs typeface="Times New Roman" panose="02020603050405020304" pitchFamily="18" charset="0"/>
                        </a:rPr>
                        <a:t>Thời</a:t>
                      </a:r>
                      <a:r>
                        <a:rPr lang="en-US" sz="2000" dirty="0">
                          <a:solidFill>
                            <a:schemeClr val="accent1">
                              <a:lumMod val="10000"/>
                            </a:schemeClr>
                          </a:solidFill>
                          <a:effectLst/>
                          <a:latin typeface="Times New Roman" panose="02020603050405020304" pitchFamily="18" charset="0"/>
                          <a:cs typeface="Times New Roman" panose="02020603050405020304" pitchFamily="18" charset="0"/>
                        </a:rPr>
                        <a:t> </a:t>
                      </a:r>
                      <a:r>
                        <a:rPr lang="en-US" sz="2000" dirty="0" err="1">
                          <a:solidFill>
                            <a:schemeClr val="accent1">
                              <a:lumMod val="10000"/>
                            </a:schemeClr>
                          </a:solidFill>
                          <a:effectLst/>
                          <a:latin typeface="Times New Roman" panose="02020603050405020304" pitchFamily="18" charset="0"/>
                          <a:cs typeface="Times New Roman" panose="02020603050405020304" pitchFamily="18" charset="0"/>
                        </a:rPr>
                        <a:t>hạn</a:t>
                      </a:r>
                      <a:endParaRPr lang="en-US" sz="2000" dirty="0">
                        <a:solidFill>
                          <a:schemeClr val="accent1">
                            <a:lumMod val="10000"/>
                          </a:schemeClr>
                        </a:solidFill>
                        <a:effectLst/>
                        <a:latin typeface="Times New Roman" panose="02020603050405020304" pitchFamily="18" charset="0"/>
                        <a:ea typeface="Calibri"/>
                        <a:cs typeface="Times New Roman" panose="02020603050405020304" pitchFamily="18" charset="0"/>
                      </a:endParaRPr>
                    </a:p>
                  </a:txBody>
                  <a:tcPr marL="50892" marR="50892" marT="0" marB="0"/>
                </a:tc>
                <a:tc>
                  <a:txBody>
                    <a:bodyPr/>
                    <a:lstStyle/>
                    <a:p>
                      <a:pPr marL="0" marR="0" algn="ctr">
                        <a:lnSpc>
                          <a:spcPct val="115000"/>
                        </a:lnSpc>
                        <a:spcBef>
                          <a:spcPts val="0"/>
                        </a:spcBef>
                        <a:spcAft>
                          <a:spcPts val="0"/>
                        </a:spcAft>
                      </a:pPr>
                      <a:r>
                        <a:rPr lang="en-US" sz="2000" dirty="0" err="1">
                          <a:solidFill>
                            <a:schemeClr val="accent1">
                              <a:lumMod val="10000"/>
                            </a:schemeClr>
                          </a:solidFill>
                          <a:effectLst/>
                          <a:latin typeface="Times New Roman" panose="02020603050405020304" pitchFamily="18" charset="0"/>
                          <a:cs typeface="Times New Roman" panose="02020603050405020304" pitchFamily="18" charset="0"/>
                        </a:rPr>
                        <a:t>Hình</a:t>
                      </a:r>
                      <a:r>
                        <a:rPr lang="en-US" sz="2000" dirty="0">
                          <a:solidFill>
                            <a:schemeClr val="accent1">
                              <a:lumMod val="10000"/>
                            </a:schemeClr>
                          </a:solidFill>
                          <a:effectLst/>
                          <a:latin typeface="Times New Roman" panose="02020603050405020304" pitchFamily="18" charset="0"/>
                          <a:cs typeface="Times New Roman" panose="02020603050405020304" pitchFamily="18" charset="0"/>
                        </a:rPr>
                        <a:t> </a:t>
                      </a:r>
                      <a:r>
                        <a:rPr lang="en-US" sz="2000" dirty="0" err="1">
                          <a:solidFill>
                            <a:schemeClr val="accent1">
                              <a:lumMod val="10000"/>
                            </a:schemeClr>
                          </a:solidFill>
                          <a:effectLst/>
                          <a:latin typeface="Times New Roman" panose="02020603050405020304" pitchFamily="18" charset="0"/>
                          <a:cs typeface="Times New Roman" panose="02020603050405020304" pitchFamily="18" charset="0"/>
                        </a:rPr>
                        <a:t>thức</a:t>
                      </a:r>
                      <a:endParaRPr lang="en-US" sz="2000" dirty="0">
                        <a:solidFill>
                          <a:schemeClr val="accent1">
                            <a:lumMod val="10000"/>
                          </a:schemeClr>
                        </a:solidFill>
                        <a:effectLst/>
                        <a:latin typeface="Times New Roman" panose="02020603050405020304" pitchFamily="18" charset="0"/>
                        <a:ea typeface="Calibri"/>
                        <a:cs typeface="Times New Roman" panose="02020603050405020304" pitchFamily="18" charset="0"/>
                      </a:endParaRPr>
                    </a:p>
                  </a:txBody>
                  <a:tcPr marL="50892" marR="50892" marT="0" marB="0"/>
                </a:tc>
                <a:tc>
                  <a:txBody>
                    <a:bodyPr/>
                    <a:lstStyle/>
                    <a:p>
                      <a:pPr marL="0" marR="0" algn="ctr">
                        <a:lnSpc>
                          <a:spcPct val="115000"/>
                        </a:lnSpc>
                        <a:spcBef>
                          <a:spcPts val="0"/>
                        </a:spcBef>
                        <a:spcAft>
                          <a:spcPts val="0"/>
                        </a:spcAft>
                      </a:pPr>
                      <a:r>
                        <a:rPr lang="en-US" sz="2000" dirty="0" err="1">
                          <a:solidFill>
                            <a:schemeClr val="accent1">
                              <a:lumMod val="10000"/>
                            </a:schemeClr>
                          </a:solidFill>
                          <a:effectLst/>
                          <a:latin typeface="Times New Roman" panose="02020603050405020304" pitchFamily="18" charset="0"/>
                          <a:cs typeface="Times New Roman" panose="02020603050405020304" pitchFamily="18" charset="0"/>
                        </a:rPr>
                        <a:t>Lưu</a:t>
                      </a:r>
                      <a:r>
                        <a:rPr lang="en-US" sz="2000" dirty="0">
                          <a:solidFill>
                            <a:schemeClr val="accent1">
                              <a:lumMod val="10000"/>
                            </a:schemeClr>
                          </a:solidFill>
                          <a:effectLst/>
                          <a:latin typeface="Times New Roman" panose="02020603050405020304" pitchFamily="18" charset="0"/>
                          <a:cs typeface="Times New Roman" panose="02020603050405020304" pitchFamily="18" charset="0"/>
                        </a:rPr>
                        <a:t> ý</a:t>
                      </a:r>
                      <a:endParaRPr lang="en-US" sz="2000" dirty="0">
                        <a:solidFill>
                          <a:schemeClr val="accent1">
                            <a:lumMod val="10000"/>
                          </a:schemeClr>
                        </a:solidFill>
                        <a:effectLst/>
                        <a:latin typeface="Times New Roman" panose="02020603050405020304" pitchFamily="18" charset="0"/>
                        <a:ea typeface="Calibri"/>
                        <a:cs typeface="Times New Roman" panose="02020603050405020304" pitchFamily="18" charset="0"/>
                      </a:endParaRPr>
                    </a:p>
                  </a:txBody>
                  <a:tcPr marL="50892" marR="50892" marT="0" marB="0"/>
                </a:tc>
                <a:extLst>
                  <a:ext uri="{0D108BD9-81ED-4DB2-BD59-A6C34878D82A}">
                    <a16:rowId xmlns:a16="http://schemas.microsoft.com/office/drawing/2014/main" xmlns="" val="10000"/>
                  </a:ext>
                </a:extLst>
              </a:tr>
              <a:tr h="821973">
                <a:tc>
                  <a:txBody>
                    <a:bodyPr/>
                    <a:lstStyle/>
                    <a:p>
                      <a:pPr marL="0" marR="0" algn="ctr">
                        <a:lnSpc>
                          <a:spcPct val="115000"/>
                        </a:lnSpc>
                        <a:spcBef>
                          <a:spcPts val="0"/>
                        </a:spcBef>
                        <a:spcAft>
                          <a:spcPts val="0"/>
                        </a:spcAft>
                      </a:pPr>
                      <a:r>
                        <a:rPr lang="en-US" sz="1700" dirty="0">
                          <a:solidFill>
                            <a:schemeClr val="tx1"/>
                          </a:solidFill>
                          <a:effectLst/>
                          <a:latin typeface="Times New Roman" panose="02020603050405020304" pitchFamily="18" charset="0"/>
                          <a:cs typeface="Times New Roman" panose="02020603050405020304" pitchFamily="18" charset="0"/>
                        </a:rPr>
                        <a:t>1</a:t>
                      </a:r>
                      <a:endParaRPr lang="en-US" sz="1700" dirty="0">
                        <a:solidFill>
                          <a:schemeClr val="tx1"/>
                        </a:solidFill>
                        <a:effectLst/>
                        <a:latin typeface="Times New Roman" panose="02020603050405020304" pitchFamily="18" charset="0"/>
                        <a:ea typeface="Calibri"/>
                        <a:cs typeface="Times New Roman" panose="02020603050405020304" pitchFamily="18" charset="0"/>
                      </a:endParaRPr>
                    </a:p>
                  </a:txBody>
                  <a:tcPr marL="50892" marR="50892" marT="0" marB="0"/>
                </a:tc>
                <a:tc>
                  <a:txBody>
                    <a:bodyPr/>
                    <a:lstStyle/>
                    <a:p>
                      <a:pPr marL="0" marR="0" algn="ctr">
                        <a:lnSpc>
                          <a:spcPct val="115000"/>
                        </a:lnSpc>
                        <a:spcBef>
                          <a:spcPts val="0"/>
                        </a:spcBef>
                        <a:spcAft>
                          <a:spcPts val="0"/>
                        </a:spcAft>
                      </a:pPr>
                      <a:r>
                        <a:rPr lang="en-US" sz="1700" smtClean="0">
                          <a:solidFill>
                            <a:schemeClr val="tx1"/>
                          </a:solidFill>
                          <a:effectLst/>
                          <a:latin typeface="Times New Roman" panose="02020603050405020304" pitchFamily="18" charset="0"/>
                          <a:cs typeface="Times New Roman" panose="02020603050405020304" pitchFamily="18" charset="0"/>
                        </a:rPr>
                        <a:t>Tạm</a:t>
                      </a:r>
                      <a:r>
                        <a:rPr lang="en-US" sz="1700" baseline="0" smtClean="0">
                          <a:solidFill>
                            <a:schemeClr val="tx1"/>
                          </a:solidFill>
                          <a:effectLst/>
                          <a:latin typeface="Times New Roman" panose="02020603050405020304" pitchFamily="18" charset="0"/>
                          <a:cs typeface="Times New Roman" panose="02020603050405020304" pitchFamily="18" charset="0"/>
                        </a:rPr>
                        <a:t> nghỉ</a:t>
                      </a:r>
                      <a:r>
                        <a:rPr lang="en-US" sz="1700" smtClean="0">
                          <a:solidFill>
                            <a:schemeClr val="tx1"/>
                          </a:solidFill>
                          <a:effectLst/>
                          <a:latin typeface="Times New Roman" panose="02020603050405020304" pitchFamily="18" charset="0"/>
                          <a:cs typeface="Times New Roman" panose="02020603050405020304" pitchFamily="18" charset="0"/>
                        </a:rPr>
                        <a:t> </a:t>
                      </a:r>
                      <a:r>
                        <a:rPr lang="en-US" sz="1700" dirty="0" err="1">
                          <a:solidFill>
                            <a:schemeClr val="tx1"/>
                          </a:solidFill>
                          <a:effectLst/>
                          <a:latin typeface="Times New Roman" panose="02020603050405020304" pitchFamily="18" charset="0"/>
                          <a:cs typeface="Times New Roman" panose="02020603050405020304" pitchFamily="18" charset="0"/>
                        </a:rPr>
                        <a:t>học</a:t>
                      </a:r>
                      <a:r>
                        <a:rPr lang="en-US" sz="1700" dirty="0">
                          <a:solidFill>
                            <a:schemeClr val="tx1"/>
                          </a:solidFill>
                          <a:effectLst/>
                          <a:latin typeface="Times New Roman" panose="02020603050405020304" pitchFamily="18" charset="0"/>
                          <a:cs typeface="Times New Roman" panose="02020603050405020304" pitchFamily="18" charset="0"/>
                        </a:rPr>
                        <a:t> </a:t>
                      </a:r>
                      <a:r>
                        <a:rPr lang="en-US" sz="1700" dirty="0" err="1">
                          <a:solidFill>
                            <a:schemeClr val="tx1"/>
                          </a:solidFill>
                          <a:effectLst/>
                          <a:latin typeface="Times New Roman" panose="02020603050405020304" pitchFamily="18" charset="0"/>
                          <a:cs typeface="Times New Roman" panose="02020603050405020304" pitchFamily="18" charset="0"/>
                        </a:rPr>
                        <a:t>kỳ</a:t>
                      </a:r>
                      <a:endParaRPr lang="en-US" sz="1700" dirty="0">
                        <a:solidFill>
                          <a:schemeClr val="tx1"/>
                        </a:solidFill>
                        <a:effectLst/>
                        <a:latin typeface="Times New Roman" panose="02020603050405020304" pitchFamily="18" charset="0"/>
                        <a:ea typeface="Calibri"/>
                        <a:cs typeface="Times New Roman" panose="02020603050405020304" pitchFamily="18" charset="0"/>
                      </a:endParaRPr>
                    </a:p>
                  </a:txBody>
                  <a:tcPr marL="50892" marR="50892" marT="0" marB="0"/>
                </a:tc>
                <a:tc>
                  <a:txBody>
                    <a:bodyPr/>
                    <a:lstStyle/>
                    <a:p>
                      <a:pPr marL="0" marR="0" algn="ctr">
                        <a:lnSpc>
                          <a:spcPct val="115000"/>
                        </a:lnSpc>
                        <a:spcBef>
                          <a:spcPts val="0"/>
                        </a:spcBef>
                        <a:spcAft>
                          <a:spcPts val="0"/>
                        </a:spcAft>
                      </a:pPr>
                      <a:r>
                        <a:rPr lang="en-US" sz="1700">
                          <a:solidFill>
                            <a:schemeClr val="tx1"/>
                          </a:solidFill>
                          <a:effectLst/>
                          <a:latin typeface="Times New Roman" panose="02020603050405020304" pitchFamily="18" charset="0"/>
                          <a:cs typeface="Times New Roman" panose="02020603050405020304" pitchFamily="18" charset="0"/>
                        </a:rPr>
                        <a:t>Muộn nhất 1 tuần trước khi học kỳ bắt đầu</a:t>
                      </a:r>
                      <a:endParaRPr lang="en-US" sz="1700">
                        <a:solidFill>
                          <a:schemeClr val="tx1"/>
                        </a:solidFill>
                        <a:effectLst/>
                        <a:latin typeface="Times New Roman" panose="02020603050405020304" pitchFamily="18" charset="0"/>
                        <a:ea typeface="Calibri"/>
                        <a:cs typeface="Times New Roman" panose="02020603050405020304" pitchFamily="18" charset="0"/>
                      </a:endParaRPr>
                    </a:p>
                  </a:txBody>
                  <a:tcPr marL="50892" marR="50892" marT="0" marB="0"/>
                </a:tc>
                <a:tc>
                  <a:txBody>
                    <a:bodyPr/>
                    <a:lstStyle/>
                    <a:p>
                      <a:pPr marL="0" marR="0" algn="ctr">
                        <a:lnSpc>
                          <a:spcPct val="115000"/>
                        </a:lnSpc>
                        <a:spcBef>
                          <a:spcPts val="0"/>
                        </a:spcBef>
                        <a:spcAft>
                          <a:spcPts val="0"/>
                        </a:spcAft>
                      </a:pPr>
                      <a:r>
                        <a:rPr lang="en-US" sz="1700" dirty="0">
                          <a:solidFill>
                            <a:schemeClr val="tx1"/>
                          </a:solidFill>
                          <a:effectLst/>
                          <a:latin typeface="Times New Roman" panose="02020603050405020304" pitchFamily="18" charset="0"/>
                          <a:cs typeface="Times New Roman" panose="02020603050405020304" pitchFamily="18" charset="0"/>
                        </a:rPr>
                        <a:t>Online</a:t>
                      </a:r>
                      <a:endParaRPr lang="en-US" sz="1700" dirty="0">
                        <a:solidFill>
                          <a:schemeClr val="tx1"/>
                        </a:solidFill>
                        <a:effectLst/>
                        <a:latin typeface="Times New Roman" panose="02020603050405020304" pitchFamily="18" charset="0"/>
                        <a:ea typeface="Calibri"/>
                        <a:cs typeface="Times New Roman" panose="02020603050405020304" pitchFamily="18" charset="0"/>
                      </a:endParaRPr>
                    </a:p>
                  </a:txBody>
                  <a:tcPr marL="50892" marR="50892" marT="0" marB="0"/>
                </a:tc>
                <a:tc rowSpan="2">
                  <a:txBody>
                    <a:bodyPr/>
                    <a:lstStyle/>
                    <a:p>
                      <a:pPr marL="0" marR="0" algn="ctr">
                        <a:lnSpc>
                          <a:spcPct val="115000"/>
                        </a:lnSpc>
                        <a:spcBef>
                          <a:spcPts val="0"/>
                        </a:spcBef>
                        <a:spcAft>
                          <a:spcPts val="0"/>
                        </a:spcAft>
                      </a:pPr>
                      <a:r>
                        <a:rPr lang="en-US" sz="1700" baseline="0" smtClean="0">
                          <a:solidFill>
                            <a:schemeClr val="tx1"/>
                          </a:solidFill>
                          <a:effectLst/>
                          <a:latin typeface="Times New Roman" panose="02020603050405020304" pitchFamily="18" charset="0"/>
                          <a:ea typeface="Calibri"/>
                          <a:cs typeface="Times New Roman" panose="02020603050405020304" pitchFamily="18" charset="0"/>
                        </a:rPr>
                        <a:t>Sau khi bảo lưu quay trở lại có nguy cơ không có lớp học, sinh viên chỉ nên tạm nghỉ khi thật cần thiết và tự chịu trách nhiệm về nguy cơ có thể xảy ra</a:t>
                      </a:r>
                      <a:endParaRPr lang="en-US" sz="1700">
                        <a:solidFill>
                          <a:schemeClr val="tx1"/>
                        </a:solidFill>
                        <a:effectLst/>
                        <a:latin typeface="Times New Roman" panose="02020603050405020304" pitchFamily="18" charset="0"/>
                        <a:ea typeface="Calibri"/>
                        <a:cs typeface="Times New Roman" panose="02020603050405020304" pitchFamily="18" charset="0"/>
                      </a:endParaRPr>
                    </a:p>
                    <a:p>
                      <a:pPr marL="0" marR="0" algn="ctr">
                        <a:lnSpc>
                          <a:spcPct val="115000"/>
                        </a:lnSpc>
                        <a:spcBef>
                          <a:spcPts val="0"/>
                        </a:spcBef>
                        <a:spcAft>
                          <a:spcPts val="0"/>
                        </a:spcAft>
                      </a:pPr>
                      <a:r>
                        <a:rPr lang="en-US" sz="1700">
                          <a:solidFill>
                            <a:schemeClr val="tx1"/>
                          </a:solidFill>
                          <a:effectLst/>
                          <a:latin typeface="Times New Roman" panose="02020603050405020304" pitchFamily="18" charset="0"/>
                          <a:cs typeface="Times New Roman" panose="02020603050405020304" pitchFamily="18" charset="0"/>
                        </a:rPr>
                        <a:t> </a:t>
                      </a:r>
                      <a:endParaRPr lang="en-US" sz="1700">
                        <a:solidFill>
                          <a:schemeClr val="tx1"/>
                        </a:solidFill>
                        <a:effectLst/>
                        <a:latin typeface="Times New Roman" panose="02020603050405020304" pitchFamily="18" charset="0"/>
                        <a:ea typeface="Calibri"/>
                        <a:cs typeface="Times New Roman" panose="02020603050405020304" pitchFamily="18" charset="0"/>
                      </a:endParaRPr>
                    </a:p>
                  </a:txBody>
                  <a:tcPr marL="50892" marR="50892" marT="0" marB="0"/>
                </a:tc>
                <a:extLst>
                  <a:ext uri="{0D108BD9-81ED-4DB2-BD59-A6C34878D82A}">
                    <a16:rowId xmlns:a16="http://schemas.microsoft.com/office/drawing/2014/main" xmlns="" val="10001"/>
                  </a:ext>
                </a:extLst>
              </a:tr>
              <a:tr h="965455">
                <a:tc>
                  <a:txBody>
                    <a:bodyPr/>
                    <a:lstStyle/>
                    <a:p>
                      <a:pPr marL="0" marR="0" algn="ctr">
                        <a:lnSpc>
                          <a:spcPct val="115000"/>
                        </a:lnSpc>
                        <a:spcBef>
                          <a:spcPts val="0"/>
                        </a:spcBef>
                        <a:spcAft>
                          <a:spcPts val="0"/>
                        </a:spcAft>
                      </a:pPr>
                      <a:r>
                        <a:rPr lang="en-US" sz="1700">
                          <a:solidFill>
                            <a:schemeClr val="tx1"/>
                          </a:solidFill>
                          <a:effectLst/>
                          <a:latin typeface="Times New Roman" panose="02020603050405020304" pitchFamily="18" charset="0"/>
                          <a:cs typeface="Times New Roman" panose="02020603050405020304" pitchFamily="18" charset="0"/>
                        </a:rPr>
                        <a:t>2</a:t>
                      </a:r>
                      <a:endParaRPr lang="en-US" sz="1700">
                        <a:solidFill>
                          <a:schemeClr val="tx1"/>
                        </a:solidFill>
                        <a:effectLst/>
                        <a:latin typeface="Times New Roman" panose="02020603050405020304" pitchFamily="18" charset="0"/>
                        <a:ea typeface="Calibri"/>
                        <a:cs typeface="Times New Roman" panose="02020603050405020304" pitchFamily="18" charset="0"/>
                      </a:endParaRPr>
                    </a:p>
                  </a:txBody>
                  <a:tcPr marL="50892" marR="50892" marT="0" marB="0"/>
                </a:tc>
                <a:tc>
                  <a:txBody>
                    <a:bodyPr/>
                    <a:lstStyle/>
                    <a:p>
                      <a:pPr marL="0" marR="0" algn="ctr">
                        <a:lnSpc>
                          <a:spcPct val="115000"/>
                        </a:lnSpc>
                        <a:spcBef>
                          <a:spcPts val="0"/>
                        </a:spcBef>
                        <a:spcAft>
                          <a:spcPts val="0"/>
                        </a:spcAft>
                      </a:pPr>
                      <a:r>
                        <a:rPr lang="en-US" sz="1700" dirty="0" err="1">
                          <a:solidFill>
                            <a:schemeClr val="tx1"/>
                          </a:solidFill>
                          <a:effectLst/>
                          <a:latin typeface="Times New Roman" panose="02020603050405020304" pitchFamily="18" charset="0"/>
                          <a:cs typeface="Times New Roman" panose="02020603050405020304" pitchFamily="18" charset="0"/>
                        </a:rPr>
                        <a:t>Bảo</a:t>
                      </a:r>
                      <a:r>
                        <a:rPr lang="en-US" sz="1700" dirty="0">
                          <a:solidFill>
                            <a:schemeClr val="tx1"/>
                          </a:solidFill>
                          <a:effectLst/>
                          <a:latin typeface="Times New Roman" panose="02020603050405020304" pitchFamily="18" charset="0"/>
                          <a:cs typeface="Times New Roman" panose="02020603050405020304" pitchFamily="18" charset="0"/>
                        </a:rPr>
                        <a:t> </a:t>
                      </a:r>
                      <a:r>
                        <a:rPr lang="en-US" sz="1700" dirty="0" err="1">
                          <a:solidFill>
                            <a:schemeClr val="tx1"/>
                          </a:solidFill>
                          <a:effectLst/>
                          <a:latin typeface="Times New Roman" panose="02020603050405020304" pitchFamily="18" charset="0"/>
                          <a:cs typeface="Times New Roman" panose="02020603050405020304" pitchFamily="18" charset="0"/>
                        </a:rPr>
                        <a:t>lưu</a:t>
                      </a:r>
                      <a:r>
                        <a:rPr lang="en-US" sz="1700" dirty="0">
                          <a:solidFill>
                            <a:schemeClr val="tx1"/>
                          </a:solidFill>
                          <a:effectLst/>
                          <a:latin typeface="Times New Roman" panose="02020603050405020304" pitchFamily="18" charset="0"/>
                          <a:cs typeface="Times New Roman" panose="02020603050405020304" pitchFamily="18" charset="0"/>
                        </a:rPr>
                        <a:t> </a:t>
                      </a:r>
                      <a:r>
                        <a:rPr lang="en-US" sz="1700" dirty="0" err="1">
                          <a:solidFill>
                            <a:schemeClr val="tx1"/>
                          </a:solidFill>
                          <a:effectLst/>
                          <a:latin typeface="Times New Roman" panose="02020603050405020304" pitchFamily="18" charset="0"/>
                          <a:cs typeface="Times New Roman" panose="02020603050405020304" pitchFamily="18" charset="0"/>
                        </a:rPr>
                        <a:t>học</a:t>
                      </a:r>
                      <a:r>
                        <a:rPr lang="en-US" sz="1700" baseline="0" dirty="0">
                          <a:solidFill>
                            <a:schemeClr val="tx1"/>
                          </a:solidFill>
                          <a:effectLst/>
                          <a:latin typeface="Times New Roman" panose="02020603050405020304" pitchFamily="18" charset="0"/>
                          <a:cs typeface="Times New Roman" panose="02020603050405020304" pitchFamily="18" charset="0"/>
                        </a:rPr>
                        <a:t> </a:t>
                      </a:r>
                      <a:r>
                        <a:rPr lang="en-US" sz="1700" baseline="0" dirty="0" err="1">
                          <a:solidFill>
                            <a:schemeClr val="tx1"/>
                          </a:solidFill>
                          <a:effectLst/>
                          <a:latin typeface="Times New Roman" panose="02020603050405020304" pitchFamily="18" charset="0"/>
                          <a:cs typeface="Times New Roman" panose="02020603050405020304" pitchFamily="18" charset="0"/>
                        </a:rPr>
                        <a:t>kỳ</a:t>
                      </a:r>
                      <a:r>
                        <a:rPr lang="en-US" sz="1700" baseline="0" dirty="0">
                          <a:solidFill>
                            <a:schemeClr val="tx1"/>
                          </a:solidFill>
                          <a:effectLst/>
                          <a:latin typeface="Times New Roman" panose="02020603050405020304" pitchFamily="18" charset="0"/>
                          <a:cs typeface="Times New Roman" panose="02020603050405020304" pitchFamily="18" charset="0"/>
                        </a:rPr>
                        <a:t> </a:t>
                      </a:r>
                      <a:r>
                        <a:rPr lang="en-US" sz="1700" baseline="0" dirty="0" err="1">
                          <a:solidFill>
                            <a:schemeClr val="tx1"/>
                          </a:solidFill>
                          <a:effectLst/>
                          <a:latin typeface="Times New Roman" panose="02020603050405020304" pitchFamily="18" charset="0"/>
                          <a:cs typeface="Times New Roman" panose="02020603050405020304" pitchFamily="18" charset="0"/>
                        </a:rPr>
                        <a:t>để</a:t>
                      </a:r>
                      <a:r>
                        <a:rPr lang="en-US" sz="1700" dirty="0">
                          <a:solidFill>
                            <a:schemeClr val="tx1"/>
                          </a:solidFill>
                          <a:effectLst/>
                          <a:latin typeface="Times New Roman" panose="02020603050405020304" pitchFamily="18" charset="0"/>
                          <a:cs typeface="Times New Roman" panose="02020603050405020304" pitchFamily="18" charset="0"/>
                        </a:rPr>
                        <a:t> </a:t>
                      </a:r>
                      <a:r>
                        <a:rPr lang="en-US" sz="1700" dirty="0" err="1">
                          <a:solidFill>
                            <a:schemeClr val="tx1"/>
                          </a:solidFill>
                          <a:effectLst/>
                          <a:latin typeface="Times New Roman" panose="02020603050405020304" pitchFamily="18" charset="0"/>
                          <a:cs typeface="Times New Roman" panose="02020603050405020304" pitchFamily="18" charset="0"/>
                        </a:rPr>
                        <a:t>học</a:t>
                      </a:r>
                      <a:r>
                        <a:rPr lang="en-US" sz="1700" baseline="0" dirty="0">
                          <a:solidFill>
                            <a:schemeClr val="tx1"/>
                          </a:solidFill>
                          <a:effectLst/>
                          <a:latin typeface="Times New Roman" panose="02020603050405020304" pitchFamily="18" charset="0"/>
                          <a:cs typeface="Times New Roman" panose="02020603050405020304" pitchFamily="18" charset="0"/>
                        </a:rPr>
                        <a:t> </a:t>
                      </a:r>
                      <a:r>
                        <a:rPr lang="en-US" sz="1700" baseline="0" dirty="0" err="1">
                          <a:solidFill>
                            <a:schemeClr val="tx1"/>
                          </a:solidFill>
                          <a:effectLst/>
                          <a:latin typeface="Times New Roman" panose="02020603050405020304" pitchFamily="18" charset="0"/>
                          <a:cs typeface="Times New Roman" panose="02020603050405020304" pitchFamily="18" charset="0"/>
                        </a:rPr>
                        <a:t>lại</a:t>
                      </a:r>
                      <a:endParaRPr lang="en-US" sz="1700" dirty="0">
                        <a:solidFill>
                          <a:schemeClr val="tx1"/>
                        </a:solidFill>
                        <a:effectLst/>
                        <a:latin typeface="Times New Roman" panose="02020603050405020304" pitchFamily="18" charset="0"/>
                        <a:ea typeface="Calibri"/>
                        <a:cs typeface="Times New Roman" panose="02020603050405020304" pitchFamily="18" charset="0"/>
                      </a:endParaRPr>
                    </a:p>
                  </a:txBody>
                  <a:tcPr marL="50892" marR="50892" marT="0" marB="0"/>
                </a:tc>
                <a:tc>
                  <a:txBody>
                    <a:bodyPr/>
                    <a:lstStyle/>
                    <a:p>
                      <a:pPr marL="0" marR="0" algn="ctr">
                        <a:lnSpc>
                          <a:spcPct val="115000"/>
                        </a:lnSpc>
                        <a:spcBef>
                          <a:spcPts val="0"/>
                        </a:spcBef>
                        <a:spcAft>
                          <a:spcPts val="0"/>
                        </a:spcAft>
                      </a:pPr>
                      <a:r>
                        <a:rPr lang="en-US" sz="1700">
                          <a:solidFill>
                            <a:schemeClr val="tx1"/>
                          </a:solidFill>
                          <a:effectLst/>
                          <a:latin typeface="Times New Roman" panose="02020603050405020304" pitchFamily="18" charset="0"/>
                          <a:cs typeface="Times New Roman" panose="02020603050405020304" pitchFamily="18" charset="0"/>
                        </a:rPr>
                        <a:t>Muộn nhất 1 tuần trước khi học kỳ bắt đầu</a:t>
                      </a:r>
                      <a:endParaRPr lang="en-US" sz="1700">
                        <a:solidFill>
                          <a:schemeClr val="tx1"/>
                        </a:solidFill>
                        <a:effectLst/>
                        <a:latin typeface="Times New Roman" panose="02020603050405020304" pitchFamily="18" charset="0"/>
                        <a:ea typeface="Calibri"/>
                        <a:cs typeface="Times New Roman" panose="02020603050405020304" pitchFamily="18" charset="0"/>
                      </a:endParaRPr>
                    </a:p>
                  </a:txBody>
                  <a:tcPr marL="50892" marR="50892" marT="0" marB="0"/>
                </a:tc>
                <a:tc>
                  <a:txBody>
                    <a:bodyPr/>
                    <a:lstStyle/>
                    <a:p>
                      <a:pPr marL="0" marR="0" algn="ctr">
                        <a:lnSpc>
                          <a:spcPct val="115000"/>
                        </a:lnSpc>
                        <a:spcBef>
                          <a:spcPts val="0"/>
                        </a:spcBef>
                        <a:spcAft>
                          <a:spcPts val="0"/>
                        </a:spcAft>
                      </a:pPr>
                      <a:r>
                        <a:rPr lang="en-US" sz="1700" dirty="0">
                          <a:solidFill>
                            <a:schemeClr val="tx1"/>
                          </a:solidFill>
                          <a:effectLst/>
                          <a:latin typeface="Times New Roman" panose="02020603050405020304" pitchFamily="18" charset="0"/>
                          <a:cs typeface="Times New Roman" panose="02020603050405020304" pitchFamily="18" charset="0"/>
                        </a:rPr>
                        <a:t>Online</a:t>
                      </a:r>
                      <a:endParaRPr lang="en-US" sz="1700" dirty="0">
                        <a:solidFill>
                          <a:schemeClr val="tx1"/>
                        </a:solidFill>
                        <a:effectLst/>
                        <a:latin typeface="Times New Roman" panose="02020603050405020304" pitchFamily="18" charset="0"/>
                        <a:ea typeface="Calibri"/>
                        <a:cs typeface="Times New Roman" panose="02020603050405020304" pitchFamily="18" charset="0"/>
                      </a:endParaRPr>
                    </a:p>
                  </a:txBody>
                  <a:tcPr marL="50892" marR="50892" marT="0" marB="0"/>
                </a:tc>
                <a:tc vMerge="1">
                  <a:txBody>
                    <a:bodyPr/>
                    <a:lstStyle/>
                    <a:p>
                      <a:pPr marL="0" marR="0" algn="ctr">
                        <a:lnSpc>
                          <a:spcPct val="115000"/>
                        </a:lnSpc>
                        <a:spcBef>
                          <a:spcPts val="0"/>
                        </a:spcBef>
                        <a:spcAft>
                          <a:spcPts val="0"/>
                        </a:spcAft>
                      </a:pPr>
                      <a:endParaRPr lang="en-US" sz="1700">
                        <a:solidFill>
                          <a:schemeClr val="tx1"/>
                        </a:solidFill>
                        <a:effectLst/>
                        <a:latin typeface="Times New Roman" panose="02020603050405020304" pitchFamily="18" charset="0"/>
                        <a:ea typeface="Calibri"/>
                        <a:cs typeface="Times New Roman" panose="02020603050405020304" pitchFamily="18" charset="0"/>
                      </a:endParaRPr>
                    </a:p>
                  </a:txBody>
                  <a:tcPr marL="50892" marR="50892" marT="0" marB="0"/>
                </a:tc>
                <a:extLst>
                  <a:ext uri="{0D108BD9-81ED-4DB2-BD59-A6C34878D82A}">
                    <a16:rowId xmlns:a16="http://schemas.microsoft.com/office/drawing/2014/main" xmlns="" val="10002"/>
                  </a:ext>
                </a:extLst>
              </a:tr>
              <a:tr h="1095963">
                <a:tc>
                  <a:txBody>
                    <a:bodyPr/>
                    <a:lstStyle/>
                    <a:p>
                      <a:pPr marL="0" marR="0" algn="ctr">
                        <a:lnSpc>
                          <a:spcPct val="115000"/>
                        </a:lnSpc>
                        <a:spcBef>
                          <a:spcPts val="0"/>
                        </a:spcBef>
                        <a:spcAft>
                          <a:spcPts val="0"/>
                        </a:spcAft>
                      </a:pPr>
                      <a:r>
                        <a:rPr lang="en-US" sz="1700">
                          <a:solidFill>
                            <a:schemeClr val="tx1"/>
                          </a:solidFill>
                          <a:effectLst/>
                          <a:latin typeface="Times New Roman" panose="02020603050405020304" pitchFamily="18" charset="0"/>
                          <a:cs typeface="Times New Roman" panose="02020603050405020304" pitchFamily="18" charset="0"/>
                        </a:rPr>
                        <a:t>3</a:t>
                      </a:r>
                      <a:endParaRPr lang="en-US" sz="1700">
                        <a:solidFill>
                          <a:schemeClr val="tx1"/>
                        </a:solidFill>
                        <a:effectLst/>
                        <a:latin typeface="Times New Roman" panose="02020603050405020304" pitchFamily="18" charset="0"/>
                        <a:ea typeface="Calibri"/>
                        <a:cs typeface="Times New Roman" panose="02020603050405020304" pitchFamily="18" charset="0"/>
                      </a:endParaRPr>
                    </a:p>
                  </a:txBody>
                  <a:tcPr marL="50892" marR="50892" marT="0" marB="0"/>
                </a:tc>
                <a:tc>
                  <a:txBody>
                    <a:bodyPr/>
                    <a:lstStyle/>
                    <a:p>
                      <a:pPr marL="0" marR="0" algn="ctr">
                        <a:lnSpc>
                          <a:spcPct val="115000"/>
                        </a:lnSpc>
                        <a:spcBef>
                          <a:spcPts val="0"/>
                        </a:spcBef>
                        <a:spcAft>
                          <a:spcPts val="0"/>
                        </a:spcAft>
                      </a:pPr>
                      <a:r>
                        <a:rPr lang="en-US" sz="1700" dirty="0" err="1">
                          <a:solidFill>
                            <a:schemeClr val="tx1"/>
                          </a:solidFill>
                          <a:effectLst/>
                          <a:latin typeface="Times New Roman" panose="02020603050405020304" pitchFamily="18" charset="0"/>
                          <a:cs typeface="Times New Roman" panose="02020603050405020304" pitchFamily="18" charset="0"/>
                        </a:rPr>
                        <a:t>Đăng</a:t>
                      </a:r>
                      <a:r>
                        <a:rPr lang="en-US" sz="1700" dirty="0">
                          <a:solidFill>
                            <a:schemeClr val="tx1"/>
                          </a:solidFill>
                          <a:effectLst/>
                          <a:latin typeface="Times New Roman" panose="02020603050405020304" pitchFamily="18" charset="0"/>
                          <a:cs typeface="Times New Roman" panose="02020603050405020304" pitchFamily="18" charset="0"/>
                        </a:rPr>
                        <a:t> </a:t>
                      </a:r>
                      <a:r>
                        <a:rPr lang="en-US" sz="1700" dirty="0" err="1">
                          <a:solidFill>
                            <a:schemeClr val="tx1"/>
                          </a:solidFill>
                          <a:effectLst/>
                          <a:latin typeface="Times New Roman" panose="02020603050405020304" pitchFamily="18" charset="0"/>
                          <a:cs typeface="Times New Roman" panose="02020603050405020304" pitchFamily="18" charset="0"/>
                        </a:rPr>
                        <a:t>ký</a:t>
                      </a:r>
                      <a:r>
                        <a:rPr lang="en-US" sz="1700" dirty="0">
                          <a:solidFill>
                            <a:schemeClr val="tx1"/>
                          </a:solidFill>
                          <a:effectLst/>
                          <a:latin typeface="Times New Roman" panose="02020603050405020304" pitchFamily="18" charset="0"/>
                          <a:cs typeface="Times New Roman" panose="02020603050405020304" pitchFamily="18" charset="0"/>
                        </a:rPr>
                        <a:t> </a:t>
                      </a:r>
                      <a:r>
                        <a:rPr lang="en-US" sz="1700" dirty="0" err="1">
                          <a:solidFill>
                            <a:schemeClr val="tx1"/>
                          </a:solidFill>
                          <a:effectLst/>
                          <a:latin typeface="Times New Roman" panose="02020603050405020304" pitchFamily="18" charset="0"/>
                          <a:cs typeface="Times New Roman" panose="02020603050405020304" pitchFamily="18" charset="0"/>
                        </a:rPr>
                        <a:t>học</a:t>
                      </a:r>
                      <a:r>
                        <a:rPr lang="en-US" sz="1700" dirty="0">
                          <a:solidFill>
                            <a:schemeClr val="tx1"/>
                          </a:solidFill>
                          <a:effectLst/>
                          <a:latin typeface="Times New Roman" panose="02020603050405020304" pitchFamily="18" charset="0"/>
                          <a:cs typeface="Times New Roman" panose="02020603050405020304" pitchFamily="18" charset="0"/>
                        </a:rPr>
                        <a:t> </a:t>
                      </a:r>
                      <a:r>
                        <a:rPr lang="en-US" sz="1700" dirty="0" err="1">
                          <a:solidFill>
                            <a:schemeClr val="tx1"/>
                          </a:solidFill>
                          <a:effectLst/>
                          <a:latin typeface="Times New Roman" panose="02020603050405020304" pitchFamily="18" charset="0"/>
                          <a:cs typeface="Times New Roman" panose="02020603050405020304" pitchFamily="18" charset="0"/>
                        </a:rPr>
                        <a:t>lại</a:t>
                      </a:r>
                      <a:r>
                        <a:rPr lang="en-US" sz="1700" dirty="0">
                          <a:solidFill>
                            <a:schemeClr val="tx1"/>
                          </a:solidFill>
                          <a:effectLst/>
                          <a:latin typeface="Times New Roman" panose="02020603050405020304" pitchFamily="18" charset="0"/>
                          <a:cs typeface="Times New Roman" panose="02020603050405020304" pitchFamily="18" charset="0"/>
                        </a:rPr>
                        <a:t> </a:t>
                      </a:r>
                      <a:r>
                        <a:rPr lang="en-US" sz="1700" dirty="0" err="1">
                          <a:solidFill>
                            <a:schemeClr val="tx1"/>
                          </a:solidFill>
                          <a:effectLst/>
                          <a:latin typeface="Times New Roman" panose="02020603050405020304" pitchFamily="18" charset="0"/>
                          <a:cs typeface="Times New Roman" panose="02020603050405020304" pitchFamily="18" charset="0"/>
                        </a:rPr>
                        <a:t>học</a:t>
                      </a:r>
                      <a:r>
                        <a:rPr lang="en-US" sz="1700" dirty="0">
                          <a:solidFill>
                            <a:schemeClr val="tx1"/>
                          </a:solidFill>
                          <a:effectLst/>
                          <a:latin typeface="Times New Roman" panose="02020603050405020304" pitchFamily="18" charset="0"/>
                          <a:cs typeface="Times New Roman" panose="02020603050405020304" pitchFamily="18" charset="0"/>
                        </a:rPr>
                        <a:t> </a:t>
                      </a:r>
                      <a:r>
                        <a:rPr lang="en-US" sz="1700" dirty="0" err="1">
                          <a:solidFill>
                            <a:schemeClr val="tx1"/>
                          </a:solidFill>
                          <a:effectLst/>
                          <a:latin typeface="Times New Roman" panose="02020603050405020304" pitchFamily="18" charset="0"/>
                          <a:cs typeface="Times New Roman" panose="02020603050405020304" pitchFamily="18" charset="0"/>
                        </a:rPr>
                        <a:t>phần</a:t>
                      </a:r>
                      <a:endParaRPr lang="en-US" sz="1700" dirty="0">
                        <a:solidFill>
                          <a:schemeClr val="tx1"/>
                        </a:solidFill>
                        <a:effectLst/>
                        <a:latin typeface="Times New Roman" panose="02020603050405020304" pitchFamily="18" charset="0"/>
                        <a:ea typeface="Calibri"/>
                        <a:cs typeface="Times New Roman" panose="02020603050405020304" pitchFamily="18" charset="0"/>
                      </a:endParaRPr>
                    </a:p>
                  </a:txBody>
                  <a:tcPr marL="50892" marR="50892" marT="0" marB="0"/>
                </a:tc>
                <a:tc>
                  <a:txBody>
                    <a:bodyPr/>
                    <a:lstStyle/>
                    <a:p>
                      <a:pPr marL="0" marR="0" algn="ctr">
                        <a:lnSpc>
                          <a:spcPct val="115000"/>
                        </a:lnSpc>
                        <a:spcBef>
                          <a:spcPts val="0"/>
                        </a:spcBef>
                        <a:spcAft>
                          <a:spcPts val="0"/>
                        </a:spcAft>
                      </a:pPr>
                      <a:r>
                        <a:rPr lang="en-US" sz="1700" dirty="0" err="1">
                          <a:solidFill>
                            <a:schemeClr val="tx1"/>
                          </a:solidFill>
                          <a:effectLst/>
                          <a:latin typeface="Times New Roman" panose="02020603050405020304" pitchFamily="18" charset="0"/>
                          <a:cs typeface="Times New Roman" panose="02020603050405020304" pitchFamily="18" charset="0"/>
                        </a:rPr>
                        <a:t>Muộn</a:t>
                      </a:r>
                      <a:r>
                        <a:rPr lang="en-US" sz="1700" dirty="0">
                          <a:solidFill>
                            <a:schemeClr val="tx1"/>
                          </a:solidFill>
                          <a:effectLst/>
                          <a:latin typeface="Times New Roman" panose="02020603050405020304" pitchFamily="18" charset="0"/>
                          <a:cs typeface="Times New Roman" panose="02020603050405020304" pitchFamily="18" charset="0"/>
                        </a:rPr>
                        <a:t> </a:t>
                      </a:r>
                      <a:r>
                        <a:rPr lang="en-US" sz="1700" dirty="0" err="1">
                          <a:solidFill>
                            <a:schemeClr val="tx1"/>
                          </a:solidFill>
                          <a:effectLst/>
                          <a:latin typeface="Times New Roman" panose="02020603050405020304" pitchFamily="18" charset="0"/>
                          <a:cs typeface="Times New Roman" panose="02020603050405020304" pitchFamily="18" charset="0"/>
                        </a:rPr>
                        <a:t>nhất</a:t>
                      </a:r>
                      <a:r>
                        <a:rPr lang="en-US" sz="1700" dirty="0">
                          <a:solidFill>
                            <a:schemeClr val="tx1"/>
                          </a:solidFill>
                          <a:effectLst/>
                          <a:latin typeface="Times New Roman" panose="02020603050405020304" pitchFamily="18" charset="0"/>
                          <a:cs typeface="Times New Roman" panose="02020603050405020304" pitchFamily="18" charset="0"/>
                        </a:rPr>
                        <a:t> 1 </a:t>
                      </a:r>
                      <a:r>
                        <a:rPr lang="en-US" sz="1700" dirty="0" err="1">
                          <a:solidFill>
                            <a:schemeClr val="tx1"/>
                          </a:solidFill>
                          <a:effectLst/>
                          <a:latin typeface="Times New Roman" panose="02020603050405020304" pitchFamily="18" charset="0"/>
                          <a:cs typeface="Times New Roman" panose="02020603050405020304" pitchFamily="18" charset="0"/>
                        </a:rPr>
                        <a:t>tuần</a:t>
                      </a:r>
                      <a:r>
                        <a:rPr lang="en-US" sz="1700" dirty="0">
                          <a:solidFill>
                            <a:schemeClr val="tx1"/>
                          </a:solidFill>
                          <a:effectLst/>
                          <a:latin typeface="Times New Roman" panose="02020603050405020304" pitchFamily="18" charset="0"/>
                          <a:cs typeface="Times New Roman" panose="02020603050405020304" pitchFamily="18" charset="0"/>
                        </a:rPr>
                        <a:t> </a:t>
                      </a:r>
                      <a:r>
                        <a:rPr lang="en-US" sz="1700" dirty="0" err="1">
                          <a:solidFill>
                            <a:schemeClr val="tx1"/>
                          </a:solidFill>
                          <a:effectLst/>
                          <a:latin typeface="Times New Roman" panose="02020603050405020304" pitchFamily="18" charset="0"/>
                          <a:cs typeface="Times New Roman" panose="02020603050405020304" pitchFamily="18" charset="0"/>
                        </a:rPr>
                        <a:t>trước</a:t>
                      </a:r>
                      <a:r>
                        <a:rPr lang="en-US" sz="1700" dirty="0">
                          <a:solidFill>
                            <a:schemeClr val="tx1"/>
                          </a:solidFill>
                          <a:effectLst/>
                          <a:latin typeface="Times New Roman" panose="02020603050405020304" pitchFamily="18" charset="0"/>
                          <a:cs typeface="Times New Roman" panose="02020603050405020304" pitchFamily="18" charset="0"/>
                        </a:rPr>
                        <a:t> </a:t>
                      </a:r>
                      <a:r>
                        <a:rPr lang="en-US" sz="1700" dirty="0" err="1">
                          <a:solidFill>
                            <a:schemeClr val="tx1"/>
                          </a:solidFill>
                          <a:effectLst/>
                          <a:latin typeface="Times New Roman" panose="02020603050405020304" pitchFamily="18" charset="0"/>
                          <a:cs typeface="Times New Roman" panose="02020603050405020304" pitchFamily="18" charset="0"/>
                        </a:rPr>
                        <a:t>khi</a:t>
                      </a:r>
                      <a:r>
                        <a:rPr lang="en-US" sz="1700" dirty="0">
                          <a:solidFill>
                            <a:schemeClr val="tx1"/>
                          </a:solidFill>
                          <a:effectLst/>
                          <a:latin typeface="Times New Roman" panose="02020603050405020304" pitchFamily="18" charset="0"/>
                          <a:cs typeface="Times New Roman" panose="02020603050405020304" pitchFamily="18" charset="0"/>
                        </a:rPr>
                        <a:t> </a:t>
                      </a:r>
                      <a:r>
                        <a:rPr lang="en-US" sz="1700" dirty="0" err="1">
                          <a:solidFill>
                            <a:schemeClr val="tx1"/>
                          </a:solidFill>
                          <a:effectLst/>
                          <a:latin typeface="Times New Roman" panose="02020603050405020304" pitchFamily="18" charset="0"/>
                          <a:cs typeface="Times New Roman" panose="02020603050405020304" pitchFamily="18" charset="0"/>
                        </a:rPr>
                        <a:t>học</a:t>
                      </a:r>
                      <a:r>
                        <a:rPr lang="en-US" sz="1700" dirty="0">
                          <a:solidFill>
                            <a:schemeClr val="tx1"/>
                          </a:solidFill>
                          <a:effectLst/>
                          <a:latin typeface="Times New Roman" panose="02020603050405020304" pitchFamily="18" charset="0"/>
                          <a:cs typeface="Times New Roman" panose="02020603050405020304" pitchFamily="18" charset="0"/>
                        </a:rPr>
                        <a:t> </a:t>
                      </a:r>
                      <a:r>
                        <a:rPr lang="en-US" sz="1700" dirty="0" err="1">
                          <a:solidFill>
                            <a:schemeClr val="tx1"/>
                          </a:solidFill>
                          <a:effectLst/>
                          <a:latin typeface="Times New Roman" panose="02020603050405020304" pitchFamily="18" charset="0"/>
                          <a:cs typeface="Times New Roman" panose="02020603050405020304" pitchFamily="18" charset="0"/>
                        </a:rPr>
                        <a:t>kỳ</a:t>
                      </a:r>
                      <a:r>
                        <a:rPr lang="en-US" sz="1700" dirty="0">
                          <a:solidFill>
                            <a:schemeClr val="tx1"/>
                          </a:solidFill>
                          <a:effectLst/>
                          <a:latin typeface="Times New Roman" panose="02020603050405020304" pitchFamily="18" charset="0"/>
                          <a:cs typeface="Times New Roman" panose="02020603050405020304" pitchFamily="18" charset="0"/>
                        </a:rPr>
                        <a:t> </a:t>
                      </a:r>
                      <a:r>
                        <a:rPr lang="en-US" sz="1700" dirty="0" err="1">
                          <a:solidFill>
                            <a:schemeClr val="tx1"/>
                          </a:solidFill>
                          <a:effectLst/>
                          <a:latin typeface="Times New Roman" panose="02020603050405020304" pitchFamily="18" charset="0"/>
                          <a:cs typeface="Times New Roman" panose="02020603050405020304" pitchFamily="18" charset="0"/>
                        </a:rPr>
                        <a:t>bắt</a:t>
                      </a:r>
                      <a:r>
                        <a:rPr lang="en-US" sz="1700" dirty="0">
                          <a:solidFill>
                            <a:schemeClr val="tx1"/>
                          </a:solidFill>
                          <a:effectLst/>
                          <a:latin typeface="Times New Roman" panose="02020603050405020304" pitchFamily="18" charset="0"/>
                          <a:cs typeface="Times New Roman" panose="02020603050405020304" pitchFamily="18" charset="0"/>
                        </a:rPr>
                        <a:t> </a:t>
                      </a:r>
                      <a:r>
                        <a:rPr lang="en-US" sz="1700" dirty="0" err="1">
                          <a:solidFill>
                            <a:schemeClr val="tx1"/>
                          </a:solidFill>
                          <a:effectLst/>
                          <a:latin typeface="Times New Roman" panose="02020603050405020304" pitchFamily="18" charset="0"/>
                          <a:cs typeface="Times New Roman" panose="02020603050405020304" pitchFamily="18" charset="0"/>
                        </a:rPr>
                        <a:t>đầu</a:t>
                      </a:r>
                      <a:endParaRPr lang="en-US" sz="1700" dirty="0">
                        <a:solidFill>
                          <a:schemeClr val="tx1"/>
                        </a:solidFill>
                        <a:effectLst/>
                        <a:latin typeface="Times New Roman" panose="02020603050405020304" pitchFamily="18" charset="0"/>
                        <a:ea typeface="Calibri"/>
                        <a:cs typeface="Times New Roman" panose="02020603050405020304" pitchFamily="18" charset="0"/>
                      </a:endParaRPr>
                    </a:p>
                  </a:txBody>
                  <a:tcPr marL="50892" marR="50892" marT="0" marB="0"/>
                </a:tc>
                <a:tc>
                  <a:txBody>
                    <a:bodyPr/>
                    <a:lstStyle/>
                    <a:p>
                      <a:pPr marL="0" marR="0" algn="ctr">
                        <a:lnSpc>
                          <a:spcPct val="115000"/>
                        </a:lnSpc>
                        <a:spcBef>
                          <a:spcPts val="0"/>
                        </a:spcBef>
                        <a:spcAft>
                          <a:spcPts val="0"/>
                        </a:spcAft>
                      </a:pPr>
                      <a:r>
                        <a:rPr lang="en-US" sz="1700" dirty="0">
                          <a:solidFill>
                            <a:schemeClr val="tx1"/>
                          </a:solidFill>
                          <a:effectLst/>
                          <a:latin typeface="Times New Roman" panose="02020603050405020304" pitchFamily="18" charset="0"/>
                          <a:cs typeface="Times New Roman" panose="02020603050405020304" pitchFamily="18" charset="0"/>
                        </a:rPr>
                        <a:t>Online</a:t>
                      </a:r>
                      <a:endParaRPr lang="en-US" sz="1700" dirty="0">
                        <a:solidFill>
                          <a:schemeClr val="tx1"/>
                        </a:solidFill>
                        <a:effectLst/>
                        <a:latin typeface="Times New Roman" panose="02020603050405020304" pitchFamily="18" charset="0"/>
                        <a:ea typeface="Calibri"/>
                        <a:cs typeface="Times New Roman" panose="02020603050405020304" pitchFamily="18" charset="0"/>
                      </a:endParaRPr>
                    </a:p>
                  </a:txBody>
                  <a:tcPr marL="50892" marR="50892" marT="0" marB="0"/>
                </a:tc>
                <a:tc>
                  <a:txBody>
                    <a:bodyPr/>
                    <a:lstStyle/>
                    <a:p>
                      <a:pPr marL="0" marR="0" algn="ctr">
                        <a:lnSpc>
                          <a:spcPct val="115000"/>
                        </a:lnSpc>
                        <a:spcBef>
                          <a:spcPts val="0"/>
                        </a:spcBef>
                        <a:spcAft>
                          <a:spcPts val="0"/>
                        </a:spcAft>
                      </a:pPr>
                      <a:r>
                        <a:rPr lang="en-US" sz="1700" dirty="0" err="1">
                          <a:solidFill>
                            <a:schemeClr val="tx1"/>
                          </a:solidFill>
                          <a:effectLst/>
                          <a:latin typeface="Times New Roman" panose="02020603050405020304" pitchFamily="18" charset="0"/>
                          <a:cs typeface="Times New Roman" panose="02020603050405020304" pitchFamily="18" charset="0"/>
                        </a:rPr>
                        <a:t>Nộp</a:t>
                      </a:r>
                      <a:r>
                        <a:rPr lang="en-US" sz="1700" dirty="0">
                          <a:solidFill>
                            <a:schemeClr val="tx1"/>
                          </a:solidFill>
                          <a:effectLst/>
                          <a:latin typeface="Times New Roman" panose="02020603050405020304" pitchFamily="18" charset="0"/>
                          <a:cs typeface="Times New Roman" panose="02020603050405020304" pitchFamily="18" charset="0"/>
                        </a:rPr>
                        <a:t> </a:t>
                      </a:r>
                      <a:r>
                        <a:rPr lang="en-US" sz="1700" dirty="0" err="1">
                          <a:solidFill>
                            <a:schemeClr val="tx1"/>
                          </a:solidFill>
                          <a:effectLst/>
                          <a:latin typeface="Times New Roman" panose="02020603050405020304" pitchFamily="18" charset="0"/>
                          <a:cs typeface="Times New Roman" panose="02020603050405020304" pitchFamily="18" charset="0"/>
                        </a:rPr>
                        <a:t>lệ</a:t>
                      </a:r>
                      <a:r>
                        <a:rPr lang="en-US" sz="1700" dirty="0">
                          <a:solidFill>
                            <a:schemeClr val="tx1"/>
                          </a:solidFill>
                          <a:effectLst/>
                          <a:latin typeface="Times New Roman" panose="02020603050405020304" pitchFamily="18" charset="0"/>
                          <a:cs typeface="Times New Roman" panose="02020603050405020304" pitchFamily="18" charset="0"/>
                        </a:rPr>
                        <a:t> </a:t>
                      </a:r>
                      <a:r>
                        <a:rPr lang="en-US" sz="1700" dirty="0" err="1">
                          <a:solidFill>
                            <a:schemeClr val="tx1"/>
                          </a:solidFill>
                          <a:effectLst/>
                          <a:latin typeface="Times New Roman" panose="02020603050405020304" pitchFamily="18" charset="0"/>
                          <a:cs typeface="Times New Roman" panose="02020603050405020304" pitchFamily="18" charset="0"/>
                        </a:rPr>
                        <a:t>phí</a:t>
                      </a:r>
                      <a:r>
                        <a:rPr lang="en-US" sz="1700" dirty="0">
                          <a:solidFill>
                            <a:schemeClr val="tx1"/>
                          </a:solidFill>
                          <a:effectLst/>
                          <a:latin typeface="Times New Roman" panose="02020603050405020304" pitchFamily="18" charset="0"/>
                          <a:cs typeface="Times New Roman" panose="02020603050405020304" pitchFamily="18" charset="0"/>
                        </a:rPr>
                        <a:t> </a:t>
                      </a:r>
                      <a:r>
                        <a:rPr lang="en-US" sz="1700" dirty="0" err="1">
                          <a:solidFill>
                            <a:schemeClr val="tx1"/>
                          </a:solidFill>
                          <a:effectLst/>
                          <a:latin typeface="Times New Roman" panose="02020603050405020304" pitchFamily="18" charset="0"/>
                          <a:cs typeface="Times New Roman" panose="02020603050405020304" pitchFamily="18" charset="0"/>
                        </a:rPr>
                        <a:t>theo</a:t>
                      </a:r>
                      <a:r>
                        <a:rPr lang="en-US" sz="1700" dirty="0">
                          <a:solidFill>
                            <a:schemeClr val="tx1"/>
                          </a:solidFill>
                          <a:effectLst/>
                          <a:latin typeface="Times New Roman" panose="02020603050405020304" pitchFamily="18" charset="0"/>
                          <a:cs typeface="Times New Roman" panose="02020603050405020304" pitchFamily="18" charset="0"/>
                        </a:rPr>
                        <a:t> </a:t>
                      </a:r>
                      <a:r>
                        <a:rPr lang="en-US" sz="1700" dirty="0" err="1">
                          <a:solidFill>
                            <a:schemeClr val="tx1"/>
                          </a:solidFill>
                          <a:effectLst/>
                          <a:latin typeface="Times New Roman" panose="02020603050405020304" pitchFamily="18" charset="0"/>
                          <a:cs typeface="Times New Roman" panose="02020603050405020304" pitchFamily="18" charset="0"/>
                        </a:rPr>
                        <a:t>quy</a:t>
                      </a:r>
                      <a:r>
                        <a:rPr lang="en-US" sz="1700" dirty="0">
                          <a:solidFill>
                            <a:schemeClr val="tx1"/>
                          </a:solidFill>
                          <a:effectLst/>
                          <a:latin typeface="Times New Roman" panose="02020603050405020304" pitchFamily="18" charset="0"/>
                          <a:cs typeface="Times New Roman" panose="02020603050405020304" pitchFamily="18" charset="0"/>
                        </a:rPr>
                        <a:t> </a:t>
                      </a:r>
                      <a:r>
                        <a:rPr lang="en-US" sz="1700" dirty="0" err="1">
                          <a:solidFill>
                            <a:schemeClr val="tx1"/>
                          </a:solidFill>
                          <a:effectLst/>
                          <a:latin typeface="Times New Roman" panose="02020603050405020304" pitchFamily="18" charset="0"/>
                          <a:cs typeface="Times New Roman" panose="02020603050405020304" pitchFamily="18" charset="0"/>
                        </a:rPr>
                        <a:t>định</a:t>
                      </a:r>
                      <a:r>
                        <a:rPr lang="en-US" sz="1700" dirty="0">
                          <a:solidFill>
                            <a:schemeClr val="tx1"/>
                          </a:solidFill>
                          <a:effectLst/>
                          <a:latin typeface="Times New Roman" panose="02020603050405020304" pitchFamily="18" charset="0"/>
                          <a:cs typeface="Times New Roman" panose="02020603050405020304" pitchFamily="18" charset="0"/>
                        </a:rPr>
                        <a:t> </a:t>
                      </a:r>
                      <a:r>
                        <a:rPr lang="en-US" sz="1700" err="1">
                          <a:solidFill>
                            <a:schemeClr val="tx1"/>
                          </a:solidFill>
                          <a:effectLst/>
                          <a:latin typeface="Times New Roman" panose="02020603050405020304" pitchFamily="18" charset="0"/>
                          <a:cs typeface="Times New Roman" panose="02020603050405020304" pitchFamily="18" charset="0"/>
                        </a:rPr>
                        <a:t>tài</a:t>
                      </a:r>
                      <a:r>
                        <a:rPr lang="en-US" sz="1700">
                          <a:solidFill>
                            <a:schemeClr val="tx1"/>
                          </a:solidFill>
                          <a:effectLst/>
                          <a:latin typeface="Times New Roman" panose="02020603050405020304" pitchFamily="18" charset="0"/>
                          <a:cs typeface="Times New Roman" panose="02020603050405020304" pitchFamily="18" charset="0"/>
                        </a:rPr>
                        <a:t> </a:t>
                      </a:r>
                      <a:r>
                        <a:rPr lang="en-US" sz="1700" smtClean="0">
                          <a:solidFill>
                            <a:schemeClr val="tx1"/>
                          </a:solidFill>
                          <a:effectLst/>
                          <a:latin typeface="Times New Roman" panose="02020603050405020304" pitchFamily="18" charset="0"/>
                          <a:cs typeface="Times New Roman" panose="02020603050405020304" pitchFamily="18" charset="0"/>
                        </a:rPr>
                        <a:t>chính, </a:t>
                      </a:r>
                      <a:r>
                        <a:rPr lang="en-US" sz="1700" dirty="0" err="1">
                          <a:solidFill>
                            <a:schemeClr val="tx1"/>
                          </a:solidFill>
                          <a:effectLst/>
                          <a:latin typeface="Times New Roman" panose="02020603050405020304" pitchFamily="18" charset="0"/>
                          <a:cs typeface="Times New Roman" panose="02020603050405020304" pitchFamily="18" charset="0"/>
                        </a:rPr>
                        <a:t>nếu</a:t>
                      </a:r>
                      <a:r>
                        <a:rPr lang="en-US" sz="1700" dirty="0">
                          <a:solidFill>
                            <a:schemeClr val="tx1"/>
                          </a:solidFill>
                          <a:effectLst/>
                          <a:latin typeface="Times New Roman" panose="02020603050405020304" pitchFamily="18" charset="0"/>
                          <a:cs typeface="Times New Roman" panose="02020603050405020304" pitchFamily="18" charset="0"/>
                        </a:rPr>
                        <a:t> </a:t>
                      </a:r>
                      <a:r>
                        <a:rPr lang="en-US" sz="1700" dirty="0" err="1">
                          <a:solidFill>
                            <a:schemeClr val="tx1"/>
                          </a:solidFill>
                          <a:effectLst/>
                          <a:latin typeface="Times New Roman" panose="02020603050405020304" pitchFamily="18" charset="0"/>
                          <a:cs typeface="Times New Roman" panose="02020603050405020304" pitchFamily="18" charset="0"/>
                        </a:rPr>
                        <a:t>hủy</a:t>
                      </a:r>
                      <a:r>
                        <a:rPr lang="en-US" sz="1700" dirty="0">
                          <a:solidFill>
                            <a:schemeClr val="tx1"/>
                          </a:solidFill>
                          <a:effectLst/>
                          <a:latin typeface="Times New Roman" panose="02020603050405020304" pitchFamily="18" charset="0"/>
                          <a:cs typeface="Times New Roman" panose="02020603050405020304" pitchFamily="18" charset="0"/>
                        </a:rPr>
                        <a:t> </a:t>
                      </a:r>
                      <a:r>
                        <a:rPr lang="en-US" sz="1700" dirty="0" err="1">
                          <a:solidFill>
                            <a:schemeClr val="tx1"/>
                          </a:solidFill>
                          <a:effectLst/>
                          <a:latin typeface="Times New Roman" panose="02020603050405020304" pitchFamily="18" charset="0"/>
                          <a:cs typeface="Times New Roman" panose="02020603050405020304" pitchFamily="18" charset="0"/>
                        </a:rPr>
                        <a:t>chỉ</a:t>
                      </a:r>
                      <a:r>
                        <a:rPr lang="en-US" sz="1700" dirty="0">
                          <a:solidFill>
                            <a:schemeClr val="tx1"/>
                          </a:solidFill>
                          <a:effectLst/>
                          <a:latin typeface="Times New Roman" panose="02020603050405020304" pitchFamily="18" charset="0"/>
                          <a:cs typeface="Times New Roman" panose="02020603050405020304" pitchFamily="18" charset="0"/>
                        </a:rPr>
                        <a:t> đ</a:t>
                      </a:r>
                      <a:r>
                        <a:rPr lang="vi-VN" sz="1700" dirty="0">
                          <a:solidFill>
                            <a:schemeClr val="tx1"/>
                          </a:solidFill>
                          <a:effectLst/>
                          <a:latin typeface="Times New Roman" panose="02020603050405020304" pitchFamily="18" charset="0"/>
                          <a:cs typeface="Times New Roman" panose="02020603050405020304" pitchFamily="18" charset="0"/>
                        </a:rPr>
                        <a:t>ược</a:t>
                      </a:r>
                      <a:r>
                        <a:rPr lang="en-US" sz="1700" dirty="0">
                          <a:solidFill>
                            <a:schemeClr val="tx1"/>
                          </a:solidFill>
                          <a:effectLst/>
                          <a:latin typeface="Times New Roman" panose="02020603050405020304" pitchFamily="18" charset="0"/>
                          <a:cs typeface="Times New Roman" panose="02020603050405020304" pitchFamily="18" charset="0"/>
                        </a:rPr>
                        <a:t> </a:t>
                      </a:r>
                      <a:r>
                        <a:rPr lang="en-US" sz="1700" dirty="0" err="1">
                          <a:solidFill>
                            <a:schemeClr val="tx1"/>
                          </a:solidFill>
                          <a:effectLst/>
                          <a:latin typeface="Times New Roman" panose="02020603050405020304" pitchFamily="18" charset="0"/>
                          <a:cs typeface="Times New Roman" panose="02020603050405020304" pitchFamily="18" charset="0"/>
                        </a:rPr>
                        <a:t>hoàn</a:t>
                      </a:r>
                      <a:r>
                        <a:rPr lang="en-US" sz="1700" dirty="0">
                          <a:solidFill>
                            <a:schemeClr val="tx1"/>
                          </a:solidFill>
                          <a:effectLst/>
                          <a:latin typeface="Times New Roman" panose="02020603050405020304" pitchFamily="18" charset="0"/>
                          <a:cs typeface="Times New Roman" panose="02020603050405020304" pitchFamily="18" charset="0"/>
                        </a:rPr>
                        <a:t> </a:t>
                      </a:r>
                      <a:r>
                        <a:rPr lang="en-US" sz="1700" dirty="0" err="1">
                          <a:solidFill>
                            <a:schemeClr val="tx1"/>
                          </a:solidFill>
                          <a:effectLst/>
                          <a:latin typeface="Times New Roman" panose="02020603050405020304" pitchFamily="18" charset="0"/>
                          <a:cs typeface="Times New Roman" panose="02020603050405020304" pitchFamily="18" charset="0"/>
                        </a:rPr>
                        <a:t>trả</a:t>
                      </a:r>
                      <a:r>
                        <a:rPr lang="en-US" sz="1700" dirty="0">
                          <a:solidFill>
                            <a:schemeClr val="tx1"/>
                          </a:solidFill>
                          <a:effectLst/>
                          <a:latin typeface="Times New Roman" panose="02020603050405020304" pitchFamily="18" charset="0"/>
                          <a:cs typeface="Times New Roman" panose="02020603050405020304" pitchFamily="18" charset="0"/>
                        </a:rPr>
                        <a:t> 50% </a:t>
                      </a:r>
                      <a:r>
                        <a:rPr lang="en-US" sz="1700" dirty="0" err="1">
                          <a:solidFill>
                            <a:schemeClr val="tx1"/>
                          </a:solidFill>
                          <a:effectLst/>
                          <a:latin typeface="Times New Roman" panose="02020603050405020304" pitchFamily="18" charset="0"/>
                          <a:cs typeface="Times New Roman" panose="02020603050405020304" pitchFamily="18" charset="0"/>
                        </a:rPr>
                        <a:t>học</a:t>
                      </a:r>
                      <a:r>
                        <a:rPr lang="en-US" sz="1700" dirty="0">
                          <a:solidFill>
                            <a:schemeClr val="tx1"/>
                          </a:solidFill>
                          <a:effectLst/>
                          <a:latin typeface="Times New Roman" panose="02020603050405020304" pitchFamily="18" charset="0"/>
                          <a:cs typeface="Times New Roman" panose="02020603050405020304" pitchFamily="18" charset="0"/>
                        </a:rPr>
                        <a:t> </a:t>
                      </a:r>
                      <a:r>
                        <a:rPr lang="en-US" sz="1700" dirty="0" err="1">
                          <a:solidFill>
                            <a:schemeClr val="tx1"/>
                          </a:solidFill>
                          <a:effectLst/>
                          <a:latin typeface="Times New Roman" panose="02020603050405020304" pitchFamily="18" charset="0"/>
                          <a:cs typeface="Times New Roman" panose="02020603050405020304" pitchFamily="18" charset="0"/>
                        </a:rPr>
                        <a:t>phí</a:t>
                      </a:r>
                      <a:endParaRPr lang="en-US" sz="1700" dirty="0">
                        <a:solidFill>
                          <a:schemeClr val="tx1"/>
                        </a:solidFill>
                        <a:effectLst/>
                        <a:latin typeface="Times New Roman" panose="02020603050405020304" pitchFamily="18" charset="0"/>
                        <a:ea typeface="Calibri"/>
                        <a:cs typeface="Times New Roman" panose="02020603050405020304" pitchFamily="18" charset="0"/>
                      </a:endParaRPr>
                    </a:p>
                  </a:txBody>
                  <a:tcPr marL="50892" marR="50892" marT="0" marB="0"/>
                </a:tc>
                <a:extLst>
                  <a:ext uri="{0D108BD9-81ED-4DB2-BD59-A6C34878D82A}">
                    <a16:rowId xmlns:a16="http://schemas.microsoft.com/office/drawing/2014/main" xmlns="" val="10003"/>
                  </a:ext>
                </a:extLst>
              </a:tr>
              <a:tr h="1095963">
                <a:tc>
                  <a:txBody>
                    <a:bodyPr/>
                    <a:lstStyle/>
                    <a:p>
                      <a:pPr marL="0" marR="0" algn="ctr">
                        <a:lnSpc>
                          <a:spcPct val="115000"/>
                        </a:lnSpc>
                        <a:spcBef>
                          <a:spcPts val="0"/>
                        </a:spcBef>
                        <a:spcAft>
                          <a:spcPts val="0"/>
                        </a:spcAft>
                      </a:pPr>
                      <a:r>
                        <a:rPr lang="en-US" sz="1700">
                          <a:solidFill>
                            <a:schemeClr val="tx1"/>
                          </a:solidFill>
                          <a:effectLst/>
                          <a:latin typeface="Times New Roman" panose="02020603050405020304" pitchFamily="18" charset="0"/>
                          <a:cs typeface="Times New Roman" panose="02020603050405020304" pitchFamily="18" charset="0"/>
                        </a:rPr>
                        <a:t>4</a:t>
                      </a:r>
                      <a:endParaRPr lang="en-US" sz="1700">
                        <a:solidFill>
                          <a:schemeClr val="tx1"/>
                        </a:solidFill>
                        <a:effectLst/>
                        <a:latin typeface="Times New Roman" panose="02020603050405020304" pitchFamily="18" charset="0"/>
                        <a:ea typeface="Calibri"/>
                        <a:cs typeface="Times New Roman" panose="02020603050405020304" pitchFamily="18" charset="0"/>
                      </a:endParaRPr>
                    </a:p>
                  </a:txBody>
                  <a:tcPr marL="50892" marR="50892" marT="0" marB="0"/>
                </a:tc>
                <a:tc>
                  <a:txBody>
                    <a:bodyPr/>
                    <a:lstStyle/>
                    <a:p>
                      <a:pPr marL="0" marR="0" algn="ctr">
                        <a:lnSpc>
                          <a:spcPct val="115000"/>
                        </a:lnSpc>
                        <a:spcBef>
                          <a:spcPts val="0"/>
                        </a:spcBef>
                        <a:spcAft>
                          <a:spcPts val="0"/>
                        </a:spcAft>
                      </a:pPr>
                      <a:r>
                        <a:rPr lang="en-US" sz="1700" dirty="0" err="1">
                          <a:solidFill>
                            <a:schemeClr val="tx1"/>
                          </a:solidFill>
                          <a:effectLst/>
                          <a:latin typeface="Times New Roman" panose="02020603050405020304" pitchFamily="18" charset="0"/>
                          <a:cs typeface="Times New Roman" panose="02020603050405020304" pitchFamily="18" charset="0"/>
                        </a:rPr>
                        <a:t>Đăng</a:t>
                      </a:r>
                      <a:r>
                        <a:rPr lang="en-US" sz="1700" dirty="0">
                          <a:solidFill>
                            <a:schemeClr val="tx1"/>
                          </a:solidFill>
                          <a:effectLst/>
                          <a:latin typeface="Times New Roman" panose="02020603050405020304" pitchFamily="18" charset="0"/>
                          <a:cs typeface="Times New Roman" panose="02020603050405020304" pitchFamily="18" charset="0"/>
                        </a:rPr>
                        <a:t> </a:t>
                      </a:r>
                      <a:r>
                        <a:rPr lang="en-US" sz="1700" dirty="0" err="1">
                          <a:solidFill>
                            <a:schemeClr val="tx1"/>
                          </a:solidFill>
                          <a:effectLst/>
                          <a:latin typeface="Times New Roman" panose="02020603050405020304" pitchFamily="18" charset="0"/>
                          <a:cs typeface="Times New Roman" panose="02020603050405020304" pitchFamily="18" charset="0"/>
                        </a:rPr>
                        <a:t>ký</a:t>
                      </a:r>
                      <a:r>
                        <a:rPr lang="en-US" sz="1700" dirty="0">
                          <a:solidFill>
                            <a:schemeClr val="tx1"/>
                          </a:solidFill>
                          <a:effectLst/>
                          <a:latin typeface="Times New Roman" panose="02020603050405020304" pitchFamily="18" charset="0"/>
                          <a:cs typeface="Times New Roman" panose="02020603050405020304" pitchFamily="18" charset="0"/>
                        </a:rPr>
                        <a:t> </a:t>
                      </a:r>
                      <a:r>
                        <a:rPr lang="en-US" sz="1700" dirty="0" err="1">
                          <a:solidFill>
                            <a:schemeClr val="tx1"/>
                          </a:solidFill>
                          <a:effectLst/>
                          <a:latin typeface="Times New Roman" panose="02020603050405020304" pitchFamily="18" charset="0"/>
                          <a:cs typeface="Times New Roman" panose="02020603050405020304" pitchFamily="18" charset="0"/>
                        </a:rPr>
                        <a:t>học</a:t>
                      </a:r>
                      <a:r>
                        <a:rPr lang="en-US" sz="1700" dirty="0">
                          <a:solidFill>
                            <a:schemeClr val="tx1"/>
                          </a:solidFill>
                          <a:effectLst/>
                          <a:latin typeface="Times New Roman" panose="02020603050405020304" pitchFamily="18" charset="0"/>
                          <a:cs typeface="Times New Roman" panose="02020603050405020304" pitchFamily="18" charset="0"/>
                        </a:rPr>
                        <a:t> </a:t>
                      </a:r>
                      <a:r>
                        <a:rPr lang="en-US" sz="1700" dirty="0" err="1">
                          <a:solidFill>
                            <a:schemeClr val="tx1"/>
                          </a:solidFill>
                          <a:effectLst/>
                          <a:latin typeface="Times New Roman" panose="02020603050405020304" pitchFamily="18" charset="0"/>
                          <a:cs typeface="Times New Roman" panose="02020603050405020304" pitchFamily="18" charset="0"/>
                        </a:rPr>
                        <a:t>cải</a:t>
                      </a:r>
                      <a:r>
                        <a:rPr lang="en-US" sz="1700" dirty="0">
                          <a:solidFill>
                            <a:schemeClr val="tx1"/>
                          </a:solidFill>
                          <a:effectLst/>
                          <a:latin typeface="Times New Roman" panose="02020603050405020304" pitchFamily="18" charset="0"/>
                          <a:cs typeface="Times New Roman" panose="02020603050405020304" pitchFamily="18" charset="0"/>
                        </a:rPr>
                        <a:t> </a:t>
                      </a:r>
                      <a:r>
                        <a:rPr lang="en-US" sz="1700" dirty="0" err="1">
                          <a:solidFill>
                            <a:schemeClr val="tx1"/>
                          </a:solidFill>
                          <a:effectLst/>
                          <a:latin typeface="Times New Roman" panose="02020603050405020304" pitchFamily="18" charset="0"/>
                          <a:cs typeface="Times New Roman" panose="02020603050405020304" pitchFamily="18" charset="0"/>
                        </a:rPr>
                        <a:t>thiện</a:t>
                      </a:r>
                      <a:r>
                        <a:rPr lang="en-US" sz="1700" dirty="0">
                          <a:solidFill>
                            <a:schemeClr val="tx1"/>
                          </a:solidFill>
                          <a:effectLst/>
                          <a:latin typeface="Times New Roman" panose="02020603050405020304" pitchFamily="18" charset="0"/>
                          <a:cs typeface="Times New Roman" panose="02020603050405020304" pitchFamily="18" charset="0"/>
                        </a:rPr>
                        <a:t> </a:t>
                      </a:r>
                      <a:r>
                        <a:rPr lang="en-US" sz="1700" dirty="0" err="1">
                          <a:solidFill>
                            <a:schemeClr val="tx1"/>
                          </a:solidFill>
                          <a:effectLst/>
                          <a:latin typeface="Times New Roman" panose="02020603050405020304" pitchFamily="18" charset="0"/>
                          <a:cs typeface="Times New Roman" panose="02020603050405020304" pitchFamily="18" charset="0"/>
                        </a:rPr>
                        <a:t>học</a:t>
                      </a:r>
                      <a:r>
                        <a:rPr lang="en-US" sz="1700" dirty="0">
                          <a:solidFill>
                            <a:schemeClr val="tx1"/>
                          </a:solidFill>
                          <a:effectLst/>
                          <a:latin typeface="Times New Roman" panose="02020603050405020304" pitchFamily="18" charset="0"/>
                          <a:cs typeface="Times New Roman" panose="02020603050405020304" pitchFamily="18" charset="0"/>
                        </a:rPr>
                        <a:t> </a:t>
                      </a:r>
                      <a:r>
                        <a:rPr lang="en-US" sz="1700" dirty="0" err="1">
                          <a:solidFill>
                            <a:schemeClr val="tx1"/>
                          </a:solidFill>
                          <a:effectLst/>
                          <a:latin typeface="Times New Roman" panose="02020603050405020304" pitchFamily="18" charset="0"/>
                          <a:cs typeface="Times New Roman" panose="02020603050405020304" pitchFamily="18" charset="0"/>
                        </a:rPr>
                        <a:t>phần</a:t>
                      </a:r>
                      <a:endParaRPr lang="en-US" sz="1700" dirty="0">
                        <a:solidFill>
                          <a:schemeClr val="tx1"/>
                        </a:solidFill>
                        <a:effectLst/>
                        <a:latin typeface="Times New Roman" panose="02020603050405020304" pitchFamily="18" charset="0"/>
                        <a:ea typeface="Calibri"/>
                        <a:cs typeface="Times New Roman" panose="02020603050405020304" pitchFamily="18" charset="0"/>
                      </a:endParaRPr>
                    </a:p>
                  </a:txBody>
                  <a:tcPr marL="50892" marR="50892" marT="0" marB="0"/>
                </a:tc>
                <a:tc>
                  <a:txBody>
                    <a:bodyPr/>
                    <a:lstStyle/>
                    <a:p>
                      <a:pPr marL="0" marR="0" algn="ctr">
                        <a:lnSpc>
                          <a:spcPct val="115000"/>
                        </a:lnSpc>
                        <a:spcBef>
                          <a:spcPts val="0"/>
                        </a:spcBef>
                        <a:spcAft>
                          <a:spcPts val="0"/>
                        </a:spcAft>
                      </a:pPr>
                      <a:r>
                        <a:rPr lang="en-US" sz="1700" dirty="0" err="1">
                          <a:solidFill>
                            <a:schemeClr val="tx1"/>
                          </a:solidFill>
                          <a:effectLst/>
                          <a:latin typeface="Times New Roman" panose="02020603050405020304" pitchFamily="18" charset="0"/>
                          <a:cs typeface="Times New Roman" panose="02020603050405020304" pitchFamily="18" charset="0"/>
                        </a:rPr>
                        <a:t>Muộn</a:t>
                      </a:r>
                      <a:r>
                        <a:rPr lang="en-US" sz="1700" dirty="0">
                          <a:solidFill>
                            <a:schemeClr val="tx1"/>
                          </a:solidFill>
                          <a:effectLst/>
                          <a:latin typeface="Times New Roman" panose="02020603050405020304" pitchFamily="18" charset="0"/>
                          <a:cs typeface="Times New Roman" panose="02020603050405020304" pitchFamily="18" charset="0"/>
                        </a:rPr>
                        <a:t> </a:t>
                      </a:r>
                      <a:r>
                        <a:rPr lang="en-US" sz="1700" dirty="0" err="1">
                          <a:solidFill>
                            <a:schemeClr val="tx1"/>
                          </a:solidFill>
                          <a:effectLst/>
                          <a:latin typeface="Times New Roman" panose="02020603050405020304" pitchFamily="18" charset="0"/>
                          <a:cs typeface="Times New Roman" panose="02020603050405020304" pitchFamily="18" charset="0"/>
                        </a:rPr>
                        <a:t>nhất</a:t>
                      </a:r>
                      <a:r>
                        <a:rPr lang="en-US" sz="1700" dirty="0">
                          <a:solidFill>
                            <a:schemeClr val="tx1"/>
                          </a:solidFill>
                          <a:effectLst/>
                          <a:latin typeface="Times New Roman" panose="02020603050405020304" pitchFamily="18" charset="0"/>
                          <a:cs typeface="Times New Roman" panose="02020603050405020304" pitchFamily="18" charset="0"/>
                        </a:rPr>
                        <a:t> 1 </a:t>
                      </a:r>
                      <a:r>
                        <a:rPr lang="en-US" sz="1700" dirty="0" err="1">
                          <a:solidFill>
                            <a:schemeClr val="tx1"/>
                          </a:solidFill>
                          <a:effectLst/>
                          <a:latin typeface="Times New Roman" panose="02020603050405020304" pitchFamily="18" charset="0"/>
                          <a:cs typeface="Times New Roman" panose="02020603050405020304" pitchFamily="18" charset="0"/>
                        </a:rPr>
                        <a:t>tuần</a:t>
                      </a:r>
                      <a:r>
                        <a:rPr lang="en-US" sz="1700" dirty="0">
                          <a:solidFill>
                            <a:schemeClr val="tx1"/>
                          </a:solidFill>
                          <a:effectLst/>
                          <a:latin typeface="Times New Roman" panose="02020603050405020304" pitchFamily="18" charset="0"/>
                          <a:cs typeface="Times New Roman" panose="02020603050405020304" pitchFamily="18" charset="0"/>
                        </a:rPr>
                        <a:t> </a:t>
                      </a:r>
                      <a:r>
                        <a:rPr lang="en-US" sz="1700" dirty="0" err="1">
                          <a:solidFill>
                            <a:schemeClr val="tx1"/>
                          </a:solidFill>
                          <a:effectLst/>
                          <a:latin typeface="Times New Roman" panose="02020603050405020304" pitchFamily="18" charset="0"/>
                          <a:cs typeface="Times New Roman" panose="02020603050405020304" pitchFamily="18" charset="0"/>
                        </a:rPr>
                        <a:t>trước</a:t>
                      </a:r>
                      <a:r>
                        <a:rPr lang="en-US" sz="1700" dirty="0">
                          <a:solidFill>
                            <a:schemeClr val="tx1"/>
                          </a:solidFill>
                          <a:effectLst/>
                          <a:latin typeface="Times New Roman" panose="02020603050405020304" pitchFamily="18" charset="0"/>
                          <a:cs typeface="Times New Roman" panose="02020603050405020304" pitchFamily="18" charset="0"/>
                        </a:rPr>
                        <a:t> </a:t>
                      </a:r>
                      <a:r>
                        <a:rPr lang="en-US" sz="1700" dirty="0" err="1">
                          <a:solidFill>
                            <a:schemeClr val="tx1"/>
                          </a:solidFill>
                          <a:effectLst/>
                          <a:latin typeface="Times New Roman" panose="02020603050405020304" pitchFamily="18" charset="0"/>
                          <a:cs typeface="Times New Roman" panose="02020603050405020304" pitchFamily="18" charset="0"/>
                        </a:rPr>
                        <a:t>khi</a:t>
                      </a:r>
                      <a:r>
                        <a:rPr lang="en-US" sz="1700" dirty="0">
                          <a:solidFill>
                            <a:schemeClr val="tx1"/>
                          </a:solidFill>
                          <a:effectLst/>
                          <a:latin typeface="Times New Roman" panose="02020603050405020304" pitchFamily="18" charset="0"/>
                          <a:cs typeface="Times New Roman" panose="02020603050405020304" pitchFamily="18" charset="0"/>
                        </a:rPr>
                        <a:t> </a:t>
                      </a:r>
                      <a:r>
                        <a:rPr lang="en-US" sz="1700" dirty="0" err="1">
                          <a:solidFill>
                            <a:schemeClr val="tx1"/>
                          </a:solidFill>
                          <a:effectLst/>
                          <a:latin typeface="Times New Roman" panose="02020603050405020304" pitchFamily="18" charset="0"/>
                          <a:cs typeface="Times New Roman" panose="02020603050405020304" pitchFamily="18" charset="0"/>
                        </a:rPr>
                        <a:t>học</a:t>
                      </a:r>
                      <a:r>
                        <a:rPr lang="en-US" sz="1700" dirty="0">
                          <a:solidFill>
                            <a:schemeClr val="tx1"/>
                          </a:solidFill>
                          <a:effectLst/>
                          <a:latin typeface="Times New Roman" panose="02020603050405020304" pitchFamily="18" charset="0"/>
                          <a:cs typeface="Times New Roman" panose="02020603050405020304" pitchFamily="18" charset="0"/>
                        </a:rPr>
                        <a:t> </a:t>
                      </a:r>
                      <a:r>
                        <a:rPr lang="en-US" sz="1700" dirty="0" err="1">
                          <a:solidFill>
                            <a:schemeClr val="tx1"/>
                          </a:solidFill>
                          <a:effectLst/>
                          <a:latin typeface="Times New Roman" panose="02020603050405020304" pitchFamily="18" charset="0"/>
                          <a:cs typeface="Times New Roman" panose="02020603050405020304" pitchFamily="18" charset="0"/>
                        </a:rPr>
                        <a:t>kỳ</a:t>
                      </a:r>
                      <a:r>
                        <a:rPr lang="en-US" sz="1700" dirty="0">
                          <a:solidFill>
                            <a:schemeClr val="tx1"/>
                          </a:solidFill>
                          <a:effectLst/>
                          <a:latin typeface="Times New Roman" panose="02020603050405020304" pitchFamily="18" charset="0"/>
                          <a:cs typeface="Times New Roman" panose="02020603050405020304" pitchFamily="18" charset="0"/>
                        </a:rPr>
                        <a:t> </a:t>
                      </a:r>
                      <a:r>
                        <a:rPr lang="en-US" sz="1700" dirty="0" err="1">
                          <a:solidFill>
                            <a:schemeClr val="tx1"/>
                          </a:solidFill>
                          <a:effectLst/>
                          <a:latin typeface="Times New Roman" panose="02020603050405020304" pitchFamily="18" charset="0"/>
                          <a:cs typeface="Times New Roman" panose="02020603050405020304" pitchFamily="18" charset="0"/>
                        </a:rPr>
                        <a:t>bắt</a:t>
                      </a:r>
                      <a:r>
                        <a:rPr lang="en-US" sz="1700" dirty="0">
                          <a:solidFill>
                            <a:schemeClr val="tx1"/>
                          </a:solidFill>
                          <a:effectLst/>
                          <a:latin typeface="Times New Roman" panose="02020603050405020304" pitchFamily="18" charset="0"/>
                          <a:cs typeface="Times New Roman" panose="02020603050405020304" pitchFamily="18" charset="0"/>
                        </a:rPr>
                        <a:t> </a:t>
                      </a:r>
                      <a:r>
                        <a:rPr lang="en-US" sz="1700" dirty="0" err="1">
                          <a:solidFill>
                            <a:schemeClr val="tx1"/>
                          </a:solidFill>
                          <a:effectLst/>
                          <a:latin typeface="Times New Roman" panose="02020603050405020304" pitchFamily="18" charset="0"/>
                          <a:cs typeface="Times New Roman" panose="02020603050405020304" pitchFamily="18" charset="0"/>
                        </a:rPr>
                        <a:t>đầu</a:t>
                      </a:r>
                      <a:endParaRPr lang="en-US" sz="1700" dirty="0">
                        <a:solidFill>
                          <a:schemeClr val="tx1"/>
                        </a:solidFill>
                        <a:effectLst/>
                        <a:latin typeface="Times New Roman" panose="02020603050405020304" pitchFamily="18" charset="0"/>
                        <a:ea typeface="Calibri"/>
                        <a:cs typeface="Times New Roman" panose="02020603050405020304" pitchFamily="18" charset="0"/>
                      </a:endParaRPr>
                    </a:p>
                  </a:txBody>
                  <a:tcPr marL="50892" marR="50892" marT="0" marB="0"/>
                </a:tc>
                <a:tc>
                  <a:txBody>
                    <a:bodyPr/>
                    <a:lstStyle/>
                    <a:p>
                      <a:pPr marL="0" marR="0" algn="ctr">
                        <a:lnSpc>
                          <a:spcPct val="115000"/>
                        </a:lnSpc>
                        <a:spcBef>
                          <a:spcPts val="0"/>
                        </a:spcBef>
                        <a:spcAft>
                          <a:spcPts val="0"/>
                        </a:spcAft>
                      </a:pPr>
                      <a:r>
                        <a:rPr lang="en-US" sz="1700" dirty="0">
                          <a:solidFill>
                            <a:schemeClr val="tx1"/>
                          </a:solidFill>
                          <a:effectLst/>
                          <a:latin typeface="Times New Roman" panose="02020603050405020304" pitchFamily="18" charset="0"/>
                          <a:cs typeface="Times New Roman" panose="02020603050405020304" pitchFamily="18" charset="0"/>
                        </a:rPr>
                        <a:t>Online</a:t>
                      </a:r>
                      <a:endParaRPr lang="en-US" sz="1700" dirty="0">
                        <a:solidFill>
                          <a:schemeClr val="tx1"/>
                        </a:solidFill>
                        <a:effectLst/>
                        <a:latin typeface="Times New Roman" panose="02020603050405020304" pitchFamily="18" charset="0"/>
                        <a:ea typeface="Calibri"/>
                        <a:cs typeface="Times New Roman" panose="02020603050405020304" pitchFamily="18" charset="0"/>
                      </a:endParaRPr>
                    </a:p>
                  </a:txBody>
                  <a:tcPr marL="50892" marR="50892" marT="0" marB="0"/>
                </a:tc>
                <a:tc>
                  <a:txBody>
                    <a:bodyPr/>
                    <a:lstStyle/>
                    <a:p>
                      <a:pPr marL="0" marR="0" algn="ctr">
                        <a:lnSpc>
                          <a:spcPct val="115000"/>
                        </a:lnSpc>
                        <a:spcBef>
                          <a:spcPts val="0"/>
                        </a:spcBef>
                        <a:spcAft>
                          <a:spcPts val="0"/>
                        </a:spcAft>
                      </a:pPr>
                      <a:r>
                        <a:rPr lang="en-US" sz="1700" dirty="0" err="1">
                          <a:solidFill>
                            <a:schemeClr val="tx1"/>
                          </a:solidFill>
                          <a:effectLst/>
                          <a:latin typeface="Times New Roman" panose="02020603050405020304" pitchFamily="18" charset="0"/>
                          <a:cs typeface="Times New Roman" panose="02020603050405020304" pitchFamily="18" charset="0"/>
                        </a:rPr>
                        <a:t>Nộp</a:t>
                      </a:r>
                      <a:r>
                        <a:rPr lang="en-US" sz="1700" dirty="0">
                          <a:solidFill>
                            <a:schemeClr val="tx1"/>
                          </a:solidFill>
                          <a:effectLst/>
                          <a:latin typeface="Times New Roman" panose="02020603050405020304" pitchFamily="18" charset="0"/>
                          <a:cs typeface="Times New Roman" panose="02020603050405020304" pitchFamily="18" charset="0"/>
                        </a:rPr>
                        <a:t> </a:t>
                      </a:r>
                      <a:r>
                        <a:rPr lang="en-US" sz="1700" dirty="0" err="1">
                          <a:solidFill>
                            <a:schemeClr val="tx1"/>
                          </a:solidFill>
                          <a:effectLst/>
                          <a:latin typeface="Times New Roman" panose="02020603050405020304" pitchFamily="18" charset="0"/>
                          <a:cs typeface="Times New Roman" panose="02020603050405020304" pitchFamily="18" charset="0"/>
                        </a:rPr>
                        <a:t>lệ</a:t>
                      </a:r>
                      <a:r>
                        <a:rPr lang="en-US" sz="1700" dirty="0">
                          <a:solidFill>
                            <a:schemeClr val="tx1"/>
                          </a:solidFill>
                          <a:effectLst/>
                          <a:latin typeface="Times New Roman" panose="02020603050405020304" pitchFamily="18" charset="0"/>
                          <a:cs typeface="Times New Roman" panose="02020603050405020304" pitchFamily="18" charset="0"/>
                        </a:rPr>
                        <a:t> </a:t>
                      </a:r>
                      <a:r>
                        <a:rPr lang="en-US" sz="1700" dirty="0" err="1">
                          <a:solidFill>
                            <a:schemeClr val="tx1"/>
                          </a:solidFill>
                          <a:effectLst/>
                          <a:latin typeface="Times New Roman" panose="02020603050405020304" pitchFamily="18" charset="0"/>
                          <a:cs typeface="Times New Roman" panose="02020603050405020304" pitchFamily="18" charset="0"/>
                        </a:rPr>
                        <a:t>phí</a:t>
                      </a:r>
                      <a:r>
                        <a:rPr lang="en-US" sz="1700" dirty="0">
                          <a:solidFill>
                            <a:schemeClr val="tx1"/>
                          </a:solidFill>
                          <a:effectLst/>
                          <a:latin typeface="Times New Roman" panose="02020603050405020304" pitchFamily="18" charset="0"/>
                          <a:cs typeface="Times New Roman" panose="02020603050405020304" pitchFamily="18" charset="0"/>
                        </a:rPr>
                        <a:t> </a:t>
                      </a:r>
                      <a:r>
                        <a:rPr lang="en-US" sz="1700" dirty="0" err="1">
                          <a:solidFill>
                            <a:schemeClr val="tx1"/>
                          </a:solidFill>
                          <a:effectLst/>
                          <a:latin typeface="Times New Roman" panose="02020603050405020304" pitchFamily="18" charset="0"/>
                          <a:cs typeface="Times New Roman" panose="02020603050405020304" pitchFamily="18" charset="0"/>
                        </a:rPr>
                        <a:t>theo</a:t>
                      </a:r>
                      <a:r>
                        <a:rPr lang="en-US" sz="1700" dirty="0">
                          <a:solidFill>
                            <a:schemeClr val="tx1"/>
                          </a:solidFill>
                          <a:effectLst/>
                          <a:latin typeface="Times New Roman" panose="02020603050405020304" pitchFamily="18" charset="0"/>
                          <a:cs typeface="Times New Roman" panose="02020603050405020304" pitchFamily="18" charset="0"/>
                        </a:rPr>
                        <a:t> </a:t>
                      </a:r>
                      <a:r>
                        <a:rPr lang="en-US" sz="1700" dirty="0" err="1">
                          <a:solidFill>
                            <a:schemeClr val="tx1"/>
                          </a:solidFill>
                          <a:effectLst/>
                          <a:latin typeface="Times New Roman" panose="02020603050405020304" pitchFamily="18" charset="0"/>
                          <a:cs typeface="Times New Roman" panose="02020603050405020304" pitchFamily="18" charset="0"/>
                        </a:rPr>
                        <a:t>quy</a:t>
                      </a:r>
                      <a:r>
                        <a:rPr lang="en-US" sz="1700" dirty="0">
                          <a:solidFill>
                            <a:schemeClr val="tx1"/>
                          </a:solidFill>
                          <a:effectLst/>
                          <a:latin typeface="Times New Roman" panose="02020603050405020304" pitchFamily="18" charset="0"/>
                          <a:cs typeface="Times New Roman" panose="02020603050405020304" pitchFamily="18" charset="0"/>
                        </a:rPr>
                        <a:t> </a:t>
                      </a:r>
                      <a:r>
                        <a:rPr lang="en-US" sz="1700" dirty="0" err="1">
                          <a:solidFill>
                            <a:schemeClr val="tx1"/>
                          </a:solidFill>
                          <a:effectLst/>
                          <a:latin typeface="Times New Roman" panose="02020603050405020304" pitchFamily="18" charset="0"/>
                          <a:cs typeface="Times New Roman" panose="02020603050405020304" pitchFamily="18" charset="0"/>
                        </a:rPr>
                        <a:t>định</a:t>
                      </a:r>
                      <a:r>
                        <a:rPr lang="en-US" sz="1700" dirty="0">
                          <a:solidFill>
                            <a:schemeClr val="tx1"/>
                          </a:solidFill>
                          <a:effectLst/>
                          <a:latin typeface="Times New Roman" panose="02020603050405020304" pitchFamily="18" charset="0"/>
                          <a:cs typeface="Times New Roman" panose="02020603050405020304" pitchFamily="18" charset="0"/>
                        </a:rPr>
                        <a:t> </a:t>
                      </a:r>
                      <a:r>
                        <a:rPr lang="en-US" sz="1700" err="1">
                          <a:solidFill>
                            <a:schemeClr val="tx1"/>
                          </a:solidFill>
                          <a:effectLst/>
                          <a:latin typeface="Times New Roman" panose="02020603050405020304" pitchFamily="18" charset="0"/>
                          <a:cs typeface="Times New Roman" panose="02020603050405020304" pitchFamily="18" charset="0"/>
                        </a:rPr>
                        <a:t>tài</a:t>
                      </a:r>
                      <a:r>
                        <a:rPr lang="en-US" sz="1700">
                          <a:solidFill>
                            <a:schemeClr val="tx1"/>
                          </a:solidFill>
                          <a:effectLst/>
                          <a:latin typeface="Times New Roman" panose="02020603050405020304" pitchFamily="18" charset="0"/>
                          <a:cs typeface="Times New Roman" panose="02020603050405020304" pitchFamily="18" charset="0"/>
                        </a:rPr>
                        <a:t> </a:t>
                      </a:r>
                      <a:r>
                        <a:rPr lang="en-US" sz="1700" smtClean="0">
                          <a:solidFill>
                            <a:schemeClr val="tx1"/>
                          </a:solidFill>
                          <a:effectLst/>
                          <a:latin typeface="Times New Roman" panose="02020603050405020304" pitchFamily="18" charset="0"/>
                          <a:cs typeface="Times New Roman" panose="02020603050405020304" pitchFamily="18" charset="0"/>
                        </a:rPr>
                        <a:t>chính, </a:t>
                      </a:r>
                      <a:r>
                        <a:rPr lang="en-US" sz="1700" dirty="0" err="1">
                          <a:solidFill>
                            <a:schemeClr val="tx1"/>
                          </a:solidFill>
                          <a:effectLst/>
                          <a:latin typeface="Times New Roman" panose="02020603050405020304" pitchFamily="18" charset="0"/>
                          <a:cs typeface="Times New Roman" panose="02020603050405020304" pitchFamily="18" charset="0"/>
                        </a:rPr>
                        <a:t>nếu</a:t>
                      </a:r>
                      <a:r>
                        <a:rPr lang="en-US" sz="1700" dirty="0">
                          <a:solidFill>
                            <a:schemeClr val="tx1"/>
                          </a:solidFill>
                          <a:effectLst/>
                          <a:latin typeface="Times New Roman" panose="02020603050405020304" pitchFamily="18" charset="0"/>
                          <a:cs typeface="Times New Roman" panose="02020603050405020304" pitchFamily="18" charset="0"/>
                        </a:rPr>
                        <a:t> </a:t>
                      </a:r>
                      <a:r>
                        <a:rPr lang="en-US" sz="1700" dirty="0" err="1">
                          <a:solidFill>
                            <a:schemeClr val="tx1"/>
                          </a:solidFill>
                          <a:effectLst/>
                          <a:latin typeface="Times New Roman" panose="02020603050405020304" pitchFamily="18" charset="0"/>
                          <a:cs typeface="Times New Roman" panose="02020603050405020304" pitchFamily="18" charset="0"/>
                        </a:rPr>
                        <a:t>hủy</a:t>
                      </a:r>
                      <a:r>
                        <a:rPr lang="en-US" sz="1700" dirty="0">
                          <a:solidFill>
                            <a:schemeClr val="tx1"/>
                          </a:solidFill>
                          <a:effectLst/>
                          <a:latin typeface="Times New Roman" panose="02020603050405020304" pitchFamily="18" charset="0"/>
                          <a:cs typeface="Times New Roman" panose="02020603050405020304" pitchFamily="18" charset="0"/>
                        </a:rPr>
                        <a:t> </a:t>
                      </a:r>
                      <a:r>
                        <a:rPr lang="en-US" sz="1700" dirty="0" err="1">
                          <a:solidFill>
                            <a:schemeClr val="tx1"/>
                          </a:solidFill>
                          <a:effectLst/>
                          <a:latin typeface="Times New Roman" panose="02020603050405020304" pitchFamily="18" charset="0"/>
                          <a:cs typeface="Times New Roman" panose="02020603050405020304" pitchFamily="18" charset="0"/>
                        </a:rPr>
                        <a:t>chỉ</a:t>
                      </a:r>
                      <a:r>
                        <a:rPr lang="en-US" sz="1700" dirty="0">
                          <a:solidFill>
                            <a:schemeClr val="tx1"/>
                          </a:solidFill>
                          <a:effectLst/>
                          <a:latin typeface="Times New Roman" panose="02020603050405020304" pitchFamily="18" charset="0"/>
                          <a:cs typeface="Times New Roman" panose="02020603050405020304" pitchFamily="18" charset="0"/>
                        </a:rPr>
                        <a:t> đ</a:t>
                      </a:r>
                      <a:r>
                        <a:rPr lang="vi-VN" sz="1700" dirty="0">
                          <a:solidFill>
                            <a:schemeClr val="tx1"/>
                          </a:solidFill>
                          <a:effectLst/>
                          <a:latin typeface="Times New Roman" panose="02020603050405020304" pitchFamily="18" charset="0"/>
                          <a:cs typeface="Times New Roman" panose="02020603050405020304" pitchFamily="18" charset="0"/>
                        </a:rPr>
                        <a:t>ược</a:t>
                      </a:r>
                      <a:r>
                        <a:rPr lang="en-US" sz="1700" dirty="0">
                          <a:solidFill>
                            <a:schemeClr val="tx1"/>
                          </a:solidFill>
                          <a:effectLst/>
                          <a:latin typeface="Times New Roman" panose="02020603050405020304" pitchFamily="18" charset="0"/>
                          <a:cs typeface="Times New Roman" panose="02020603050405020304" pitchFamily="18" charset="0"/>
                        </a:rPr>
                        <a:t> </a:t>
                      </a:r>
                      <a:r>
                        <a:rPr lang="en-US" sz="1700" dirty="0" err="1">
                          <a:solidFill>
                            <a:schemeClr val="tx1"/>
                          </a:solidFill>
                          <a:effectLst/>
                          <a:latin typeface="Times New Roman" panose="02020603050405020304" pitchFamily="18" charset="0"/>
                          <a:cs typeface="Times New Roman" panose="02020603050405020304" pitchFamily="18" charset="0"/>
                        </a:rPr>
                        <a:t>hoàn</a:t>
                      </a:r>
                      <a:r>
                        <a:rPr lang="en-US" sz="1700" dirty="0">
                          <a:solidFill>
                            <a:schemeClr val="tx1"/>
                          </a:solidFill>
                          <a:effectLst/>
                          <a:latin typeface="Times New Roman" panose="02020603050405020304" pitchFamily="18" charset="0"/>
                          <a:cs typeface="Times New Roman" panose="02020603050405020304" pitchFamily="18" charset="0"/>
                        </a:rPr>
                        <a:t> </a:t>
                      </a:r>
                      <a:r>
                        <a:rPr lang="en-US" sz="1700" dirty="0" err="1">
                          <a:solidFill>
                            <a:schemeClr val="tx1"/>
                          </a:solidFill>
                          <a:effectLst/>
                          <a:latin typeface="Times New Roman" panose="02020603050405020304" pitchFamily="18" charset="0"/>
                          <a:cs typeface="Times New Roman" panose="02020603050405020304" pitchFamily="18" charset="0"/>
                        </a:rPr>
                        <a:t>trả</a:t>
                      </a:r>
                      <a:r>
                        <a:rPr lang="en-US" sz="1700" dirty="0">
                          <a:solidFill>
                            <a:schemeClr val="tx1"/>
                          </a:solidFill>
                          <a:effectLst/>
                          <a:latin typeface="Times New Roman" panose="02020603050405020304" pitchFamily="18" charset="0"/>
                          <a:cs typeface="Times New Roman" panose="02020603050405020304" pitchFamily="18" charset="0"/>
                        </a:rPr>
                        <a:t> 50% </a:t>
                      </a:r>
                      <a:r>
                        <a:rPr lang="en-US" sz="1700" dirty="0" err="1">
                          <a:solidFill>
                            <a:schemeClr val="tx1"/>
                          </a:solidFill>
                          <a:effectLst/>
                          <a:latin typeface="Times New Roman" panose="02020603050405020304" pitchFamily="18" charset="0"/>
                          <a:cs typeface="Times New Roman" panose="02020603050405020304" pitchFamily="18" charset="0"/>
                        </a:rPr>
                        <a:t>học</a:t>
                      </a:r>
                      <a:r>
                        <a:rPr lang="en-US" sz="1700" dirty="0">
                          <a:solidFill>
                            <a:schemeClr val="tx1"/>
                          </a:solidFill>
                          <a:effectLst/>
                          <a:latin typeface="Times New Roman" panose="02020603050405020304" pitchFamily="18" charset="0"/>
                          <a:cs typeface="Times New Roman" panose="02020603050405020304" pitchFamily="18" charset="0"/>
                        </a:rPr>
                        <a:t> </a:t>
                      </a:r>
                      <a:r>
                        <a:rPr lang="en-US" sz="1700" dirty="0" err="1">
                          <a:solidFill>
                            <a:schemeClr val="tx1"/>
                          </a:solidFill>
                          <a:effectLst/>
                          <a:latin typeface="Times New Roman" panose="02020603050405020304" pitchFamily="18" charset="0"/>
                          <a:cs typeface="Times New Roman" panose="02020603050405020304" pitchFamily="18" charset="0"/>
                        </a:rPr>
                        <a:t>phí</a:t>
                      </a:r>
                      <a:endParaRPr lang="en-US" sz="1700" dirty="0">
                        <a:solidFill>
                          <a:schemeClr val="tx1"/>
                        </a:solidFill>
                        <a:effectLst/>
                        <a:latin typeface="Times New Roman" panose="02020603050405020304" pitchFamily="18" charset="0"/>
                        <a:ea typeface="Calibri"/>
                        <a:cs typeface="Times New Roman" panose="02020603050405020304" pitchFamily="18" charset="0"/>
                      </a:endParaRPr>
                    </a:p>
                  </a:txBody>
                  <a:tcPr marL="50892" marR="50892" marT="0" marB="0"/>
                </a:tc>
                <a:extLst>
                  <a:ext uri="{0D108BD9-81ED-4DB2-BD59-A6C34878D82A}">
                    <a16:rowId xmlns:a16="http://schemas.microsoft.com/office/drawing/2014/main" xmlns="" val="10004"/>
                  </a:ext>
                </a:extLst>
              </a:tr>
              <a:tr h="1404387">
                <a:tc>
                  <a:txBody>
                    <a:bodyPr/>
                    <a:lstStyle/>
                    <a:p>
                      <a:pPr marL="0" marR="0" algn="ctr">
                        <a:lnSpc>
                          <a:spcPct val="115000"/>
                        </a:lnSpc>
                        <a:spcBef>
                          <a:spcPts val="0"/>
                        </a:spcBef>
                        <a:spcAft>
                          <a:spcPts val="0"/>
                        </a:spcAft>
                      </a:pPr>
                      <a:r>
                        <a:rPr lang="en-US" sz="1700" dirty="0">
                          <a:solidFill>
                            <a:schemeClr val="tx1"/>
                          </a:solidFill>
                          <a:effectLst/>
                          <a:latin typeface="Times New Roman" panose="02020603050405020304" pitchFamily="18" charset="0"/>
                          <a:cs typeface="Times New Roman" panose="02020603050405020304" pitchFamily="18" charset="0"/>
                        </a:rPr>
                        <a:t>5</a:t>
                      </a:r>
                      <a:endParaRPr lang="en-US" sz="1700" dirty="0">
                        <a:solidFill>
                          <a:schemeClr val="tx1"/>
                        </a:solidFill>
                        <a:effectLst/>
                        <a:latin typeface="Times New Roman" panose="02020603050405020304" pitchFamily="18" charset="0"/>
                        <a:ea typeface="Calibri"/>
                        <a:cs typeface="Times New Roman" panose="02020603050405020304" pitchFamily="18" charset="0"/>
                      </a:endParaRPr>
                    </a:p>
                  </a:txBody>
                  <a:tcPr marL="50892" marR="50892" marT="0" marB="0"/>
                </a:tc>
                <a:tc>
                  <a:txBody>
                    <a:bodyPr/>
                    <a:lstStyle/>
                    <a:p>
                      <a:pPr marL="0" marR="0" algn="ctr">
                        <a:lnSpc>
                          <a:spcPct val="115000"/>
                        </a:lnSpc>
                        <a:spcBef>
                          <a:spcPts val="0"/>
                        </a:spcBef>
                        <a:spcAft>
                          <a:spcPts val="0"/>
                        </a:spcAft>
                      </a:pPr>
                      <a:r>
                        <a:rPr lang="en-US" sz="1700" dirty="0" err="1">
                          <a:solidFill>
                            <a:schemeClr val="tx1"/>
                          </a:solidFill>
                          <a:effectLst/>
                          <a:latin typeface="Times New Roman" panose="02020603050405020304" pitchFamily="18" charset="0"/>
                          <a:cs typeface="Times New Roman" panose="02020603050405020304" pitchFamily="18" charset="0"/>
                        </a:rPr>
                        <a:t>Đăng</a:t>
                      </a:r>
                      <a:r>
                        <a:rPr lang="en-US" sz="1700" dirty="0">
                          <a:solidFill>
                            <a:schemeClr val="tx1"/>
                          </a:solidFill>
                          <a:effectLst/>
                          <a:latin typeface="Times New Roman" panose="02020603050405020304" pitchFamily="18" charset="0"/>
                          <a:cs typeface="Times New Roman" panose="02020603050405020304" pitchFamily="18" charset="0"/>
                        </a:rPr>
                        <a:t> </a:t>
                      </a:r>
                      <a:r>
                        <a:rPr lang="en-US" sz="1700" dirty="0" err="1">
                          <a:solidFill>
                            <a:schemeClr val="tx1"/>
                          </a:solidFill>
                          <a:effectLst/>
                          <a:latin typeface="Times New Roman" panose="02020603050405020304" pitchFamily="18" charset="0"/>
                          <a:cs typeface="Times New Roman" panose="02020603050405020304" pitchFamily="18" charset="0"/>
                        </a:rPr>
                        <a:t>ký</a:t>
                      </a:r>
                      <a:r>
                        <a:rPr lang="en-US" sz="1700" dirty="0">
                          <a:solidFill>
                            <a:schemeClr val="tx1"/>
                          </a:solidFill>
                          <a:effectLst/>
                          <a:latin typeface="Times New Roman" panose="02020603050405020304" pitchFamily="18" charset="0"/>
                          <a:cs typeface="Times New Roman" panose="02020603050405020304" pitchFamily="18" charset="0"/>
                        </a:rPr>
                        <a:t> </a:t>
                      </a:r>
                      <a:r>
                        <a:rPr lang="en-US" sz="1700" dirty="0" err="1">
                          <a:solidFill>
                            <a:schemeClr val="tx1"/>
                          </a:solidFill>
                          <a:effectLst/>
                          <a:latin typeface="Times New Roman" panose="02020603050405020304" pitchFamily="18" charset="0"/>
                          <a:cs typeface="Times New Roman" panose="02020603050405020304" pitchFamily="18" charset="0"/>
                        </a:rPr>
                        <a:t>học</a:t>
                      </a:r>
                      <a:r>
                        <a:rPr lang="en-US" sz="1700" dirty="0">
                          <a:solidFill>
                            <a:schemeClr val="tx1"/>
                          </a:solidFill>
                          <a:effectLst/>
                          <a:latin typeface="Times New Roman" panose="02020603050405020304" pitchFamily="18" charset="0"/>
                          <a:cs typeface="Times New Roman" panose="02020603050405020304" pitchFamily="18" charset="0"/>
                        </a:rPr>
                        <a:t> </a:t>
                      </a:r>
                      <a:r>
                        <a:rPr lang="en-US" sz="1700" dirty="0" err="1">
                          <a:solidFill>
                            <a:schemeClr val="tx1"/>
                          </a:solidFill>
                          <a:effectLst/>
                          <a:latin typeface="Times New Roman" panose="02020603050405020304" pitchFamily="18" charset="0"/>
                          <a:cs typeface="Times New Roman" panose="02020603050405020304" pitchFamily="18" charset="0"/>
                        </a:rPr>
                        <a:t>đi</a:t>
                      </a:r>
                      <a:r>
                        <a:rPr lang="en-US" sz="1700" dirty="0">
                          <a:solidFill>
                            <a:schemeClr val="tx1"/>
                          </a:solidFill>
                          <a:effectLst/>
                          <a:latin typeface="Times New Roman" panose="02020603050405020304" pitchFamily="18" charset="0"/>
                          <a:cs typeface="Times New Roman" panose="02020603050405020304" pitchFamily="18" charset="0"/>
                        </a:rPr>
                        <a:t> </a:t>
                      </a:r>
                      <a:r>
                        <a:rPr lang="en-US" sz="1700" dirty="0" err="1">
                          <a:solidFill>
                            <a:schemeClr val="tx1"/>
                          </a:solidFill>
                          <a:effectLst/>
                          <a:latin typeface="Times New Roman" panose="02020603050405020304" pitchFamily="18" charset="0"/>
                          <a:cs typeface="Times New Roman" panose="02020603050405020304" pitchFamily="18" charset="0"/>
                        </a:rPr>
                        <a:t>học</a:t>
                      </a:r>
                      <a:r>
                        <a:rPr lang="en-US" sz="1700" dirty="0">
                          <a:solidFill>
                            <a:schemeClr val="tx1"/>
                          </a:solidFill>
                          <a:effectLst/>
                          <a:latin typeface="Times New Roman" panose="02020603050405020304" pitchFamily="18" charset="0"/>
                          <a:cs typeface="Times New Roman" panose="02020603050405020304" pitchFamily="18" charset="0"/>
                        </a:rPr>
                        <a:t> </a:t>
                      </a:r>
                      <a:r>
                        <a:rPr lang="en-US" sz="1700" dirty="0" err="1">
                          <a:solidFill>
                            <a:schemeClr val="tx1"/>
                          </a:solidFill>
                          <a:effectLst/>
                          <a:latin typeface="Times New Roman" panose="02020603050405020304" pitchFamily="18" charset="0"/>
                          <a:cs typeface="Times New Roman" panose="02020603050405020304" pitchFamily="18" charset="0"/>
                        </a:rPr>
                        <a:t>phần</a:t>
                      </a:r>
                      <a:endParaRPr lang="en-US" sz="1700" dirty="0">
                        <a:solidFill>
                          <a:schemeClr val="tx1"/>
                        </a:solidFill>
                        <a:effectLst/>
                        <a:latin typeface="Times New Roman" panose="02020603050405020304" pitchFamily="18" charset="0"/>
                        <a:ea typeface="Calibri"/>
                        <a:cs typeface="Times New Roman" panose="02020603050405020304" pitchFamily="18" charset="0"/>
                      </a:endParaRPr>
                    </a:p>
                  </a:txBody>
                  <a:tcPr marL="50892" marR="50892" marT="0" marB="0"/>
                </a:tc>
                <a:tc>
                  <a:txBody>
                    <a:bodyPr/>
                    <a:lstStyle/>
                    <a:p>
                      <a:pPr marL="0" marR="0" algn="ctr">
                        <a:lnSpc>
                          <a:spcPct val="115000"/>
                        </a:lnSpc>
                        <a:spcBef>
                          <a:spcPts val="0"/>
                        </a:spcBef>
                        <a:spcAft>
                          <a:spcPts val="0"/>
                        </a:spcAft>
                      </a:pPr>
                      <a:r>
                        <a:rPr lang="en-US" sz="1700" dirty="0" err="1">
                          <a:effectLst/>
                          <a:latin typeface="Times New Roman" panose="02020603050405020304" pitchFamily="18" charset="0"/>
                          <a:cs typeface="Times New Roman" panose="02020603050405020304" pitchFamily="18" charset="0"/>
                        </a:rPr>
                        <a:t>Muộn</a:t>
                      </a:r>
                      <a:r>
                        <a:rPr lang="en-US" sz="1700" dirty="0">
                          <a:effectLst/>
                          <a:latin typeface="Times New Roman" panose="02020603050405020304" pitchFamily="18" charset="0"/>
                          <a:cs typeface="Times New Roman" panose="02020603050405020304" pitchFamily="18" charset="0"/>
                        </a:rPr>
                        <a:t> </a:t>
                      </a:r>
                      <a:r>
                        <a:rPr lang="en-US" sz="1700" dirty="0" err="1">
                          <a:effectLst/>
                          <a:latin typeface="Times New Roman" panose="02020603050405020304" pitchFamily="18" charset="0"/>
                          <a:cs typeface="Times New Roman" panose="02020603050405020304" pitchFamily="18" charset="0"/>
                        </a:rPr>
                        <a:t>nhất</a:t>
                      </a:r>
                      <a:r>
                        <a:rPr lang="en-US" sz="1700" dirty="0">
                          <a:effectLst/>
                          <a:latin typeface="Times New Roman" panose="02020603050405020304" pitchFamily="18" charset="0"/>
                          <a:cs typeface="Times New Roman" panose="02020603050405020304" pitchFamily="18" charset="0"/>
                        </a:rPr>
                        <a:t> 1 </a:t>
                      </a:r>
                      <a:r>
                        <a:rPr lang="en-US" sz="1700" dirty="0" err="1">
                          <a:effectLst/>
                          <a:latin typeface="Times New Roman" panose="02020603050405020304" pitchFamily="18" charset="0"/>
                          <a:cs typeface="Times New Roman" panose="02020603050405020304" pitchFamily="18" charset="0"/>
                        </a:rPr>
                        <a:t>tuần</a:t>
                      </a:r>
                      <a:r>
                        <a:rPr lang="en-US" sz="1700" dirty="0">
                          <a:effectLst/>
                          <a:latin typeface="Times New Roman" panose="02020603050405020304" pitchFamily="18" charset="0"/>
                          <a:cs typeface="Times New Roman" panose="02020603050405020304" pitchFamily="18" charset="0"/>
                        </a:rPr>
                        <a:t> </a:t>
                      </a:r>
                      <a:r>
                        <a:rPr lang="en-US" sz="1700" dirty="0" err="1">
                          <a:effectLst/>
                          <a:latin typeface="Times New Roman" panose="02020603050405020304" pitchFamily="18" charset="0"/>
                          <a:cs typeface="Times New Roman" panose="02020603050405020304" pitchFamily="18" charset="0"/>
                        </a:rPr>
                        <a:t>trước</a:t>
                      </a:r>
                      <a:r>
                        <a:rPr lang="en-US" sz="1700" dirty="0">
                          <a:effectLst/>
                          <a:latin typeface="Times New Roman" panose="02020603050405020304" pitchFamily="18" charset="0"/>
                          <a:cs typeface="Times New Roman" panose="02020603050405020304" pitchFamily="18" charset="0"/>
                        </a:rPr>
                        <a:t> </a:t>
                      </a:r>
                      <a:r>
                        <a:rPr lang="en-US" sz="1700" dirty="0" err="1">
                          <a:effectLst/>
                          <a:latin typeface="Times New Roman" panose="02020603050405020304" pitchFamily="18" charset="0"/>
                          <a:cs typeface="Times New Roman" panose="02020603050405020304" pitchFamily="18" charset="0"/>
                        </a:rPr>
                        <a:t>khi</a:t>
                      </a:r>
                      <a:r>
                        <a:rPr lang="en-US" sz="1700" dirty="0">
                          <a:effectLst/>
                          <a:latin typeface="Times New Roman" panose="02020603050405020304" pitchFamily="18" charset="0"/>
                          <a:cs typeface="Times New Roman" panose="02020603050405020304" pitchFamily="18" charset="0"/>
                        </a:rPr>
                        <a:t> </a:t>
                      </a:r>
                      <a:r>
                        <a:rPr lang="en-US" sz="1700" dirty="0" err="1">
                          <a:effectLst/>
                          <a:latin typeface="Times New Roman" panose="02020603050405020304" pitchFamily="18" charset="0"/>
                          <a:cs typeface="Times New Roman" panose="02020603050405020304" pitchFamily="18" charset="0"/>
                        </a:rPr>
                        <a:t>học</a:t>
                      </a:r>
                      <a:r>
                        <a:rPr lang="en-US" sz="1700" dirty="0">
                          <a:effectLst/>
                          <a:latin typeface="Times New Roman" panose="02020603050405020304" pitchFamily="18" charset="0"/>
                          <a:cs typeface="Times New Roman" panose="02020603050405020304" pitchFamily="18" charset="0"/>
                        </a:rPr>
                        <a:t> </a:t>
                      </a:r>
                      <a:r>
                        <a:rPr lang="en-US" sz="1700" dirty="0" err="1">
                          <a:effectLst/>
                          <a:latin typeface="Times New Roman" panose="02020603050405020304" pitchFamily="18" charset="0"/>
                          <a:cs typeface="Times New Roman" panose="02020603050405020304" pitchFamily="18" charset="0"/>
                        </a:rPr>
                        <a:t>kỳ</a:t>
                      </a:r>
                      <a:r>
                        <a:rPr lang="en-US" sz="1700" dirty="0">
                          <a:effectLst/>
                          <a:latin typeface="Times New Roman" panose="02020603050405020304" pitchFamily="18" charset="0"/>
                          <a:cs typeface="Times New Roman" panose="02020603050405020304" pitchFamily="18" charset="0"/>
                        </a:rPr>
                        <a:t> </a:t>
                      </a:r>
                      <a:r>
                        <a:rPr lang="en-US" sz="1700" dirty="0" err="1">
                          <a:effectLst/>
                          <a:latin typeface="Times New Roman" panose="02020603050405020304" pitchFamily="18" charset="0"/>
                          <a:cs typeface="Times New Roman" panose="02020603050405020304" pitchFamily="18" charset="0"/>
                        </a:rPr>
                        <a:t>bắt</a:t>
                      </a:r>
                      <a:r>
                        <a:rPr lang="en-US" sz="1700" dirty="0">
                          <a:effectLst/>
                          <a:latin typeface="Times New Roman" panose="02020603050405020304" pitchFamily="18" charset="0"/>
                          <a:cs typeface="Times New Roman" panose="02020603050405020304" pitchFamily="18" charset="0"/>
                        </a:rPr>
                        <a:t> </a:t>
                      </a:r>
                      <a:r>
                        <a:rPr lang="en-US" sz="1700" dirty="0" err="1">
                          <a:effectLst/>
                          <a:latin typeface="Times New Roman" panose="02020603050405020304" pitchFamily="18" charset="0"/>
                          <a:cs typeface="Times New Roman" panose="02020603050405020304" pitchFamily="18" charset="0"/>
                        </a:rPr>
                        <a:t>đầu</a:t>
                      </a:r>
                      <a:endParaRPr lang="en-US" sz="1700" dirty="0">
                        <a:effectLst/>
                        <a:latin typeface="Times New Roman" panose="02020603050405020304" pitchFamily="18" charset="0"/>
                        <a:ea typeface="Calibri"/>
                        <a:cs typeface="Times New Roman" panose="02020603050405020304" pitchFamily="18" charset="0"/>
                      </a:endParaRPr>
                    </a:p>
                  </a:txBody>
                  <a:tcPr marL="50892" marR="50892" marT="0" marB="0"/>
                </a:tc>
                <a:tc>
                  <a:txBody>
                    <a:bodyPr/>
                    <a:lstStyle/>
                    <a:p>
                      <a:pPr marL="0" marR="0" algn="ctr">
                        <a:lnSpc>
                          <a:spcPct val="115000"/>
                        </a:lnSpc>
                        <a:spcBef>
                          <a:spcPts val="0"/>
                        </a:spcBef>
                        <a:spcAft>
                          <a:spcPts val="0"/>
                        </a:spcAft>
                      </a:pPr>
                      <a:r>
                        <a:rPr lang="en-US" sz="1700" dirty="0">
                          <a:effectLst/>
                          <a:latin typeface="Times New Roman" panose="02020603050405020304" pitchFamily="18" charset="0"/>
                          <a:cs typeface="Times New Roman" panose="02020603050405020304" pitchFamily="18" charset="0"/>
                        </a:rPr>
                        <a:t>Online</a:t>
                      </a:r>
                      <a:endParaRPr lang="en-US" sz="1700" dirty="0">
                        <a:effectLst/>
                        <a:latin typeface="Times New Roman" panose="02020603050405020304" pitchFamily="18" charset="0"/>
                        <a:ea typeface="Calibri"/>
                        <a:cs typeface="Times New Roman" panose="02020603050405020304" pitchFamily="18" charset="0"/>
                      </a:endParaRPr>
                    </a:p>
                  </a:txBody>
                  <a:tcPr marL="50892" marR="50892" marT="0" marB="0"/>
                </a:tc>
                <a:tc>
                  <a:txBody>
                    <a:bodyPr/>
                    <a:lstStyle/>
                    <a:p>
                      <a:pPr marL="0" marR="0" algn="ctr">
                        <a:lnSpc>
                          <a:spcPct val="115000"/>
                        </a:lnSpc>
                        <a:spcBef>
                          <a:spcPts val="0"/>
                        </a:spcBef>
                        <a:spcAft>
                          <a:spcPts val="0"/>
                        </a:spcAft>
                      </a:pPr>
                      <a:r>
                        <a:rPr lang="en-US" sz="1600" dirty="0" err="1">
                          <a:effectLst/>
                          <a:latin typeface="Times New Roman" panose="02020603050405020304" pitchFamily="18" charset="0"/>
                          <a:cs typeface="Times New Roman" panose="02020603050405020304" pitchFamily="18" charset="0"/>
                        </a:rPr>
                        <a:t>Dành</a:t>
                      </a:r>
                      <a:r>
                        <a:rPr lang="en-US" sz="1600" dirty="0">
                          <a:effectLst/>
                          <a:latin typeface="Times New Roman" panose="02020603050405020304" pitchFamily="18" charset="0"/>
                          <a:cs typeface="Times New Roman" panose="02020603050405020304" pitchFamily="18" charset="0"/>
                        </a:rPr>
                        <a:t> </a:t>
                      </a:r>
                      <a:r>
                        <a:rPr lang="en-US" sz="1600" dirty="0" err="1">
                          <a:effectLst/>
                          <a:latin typeface="Times New Roman" panose="02020603050405020304" pitchFamily="18" charset="0"/>
                          <a:cs typeface="Times New Roman" panose="02020603050405020304" pitchFamily="18" charset="0"/>
                        </a:rPr>
                        <a:t>cho</a:t>
                      </a:r>
                      <a:r>
                        <a:rPr lang="en-US" sz="1600" dirty="0">
                          <a:effectLst/>
                          <a:latin typeface="Times New Roman" panose="02020603050405020304" pitchFamily="18" charset="0"/>
                          <a:cs typeface="Times New Roman" panose="02020603050405020304" pitchFamily="18" charset="0"/>
                        </a:rPr>
                        <a:t> </a:t>
                      </a:r>
                      <a:r>
                        <a:rPr lang="en-US" sz="1600" dirty="0" err="1">
                          <a:effectLst/>
                          <a:latin typeface="Times New Roman" panose="02020603050405020304" pitchFamily="18" charset="0"/>
                          <a:cs typeface="Times New Roman" panose="02020603050405020304" pitchFamily="18" charset="0"/>
                        </a:rPr>
                        <a:t>các</a:t>
                      </a:r>
                      <a:r>
                        <a:rPr lang="en-US" sz="1600" dirty="0">
                          <a:effectLst/>
                          <a:latin typeface="Times New Roman" panose="02020603050405020304" pitchFamily="18" charset="0"/>
                          <a:cs typeface="Times New Roman" panose="02020603050405020304" pitchFamily="18" charset="0"/>
                        </a:rPr>
                        <a:t> </a:t>
                      </a:r>
                      <a:r>
                        <a:rPr lang="en-US" sz="1600" dirty="0" err="1">
                          <a:effectLst/>
                          <a:latin typeface="Times New Roman" panose="02020603050405020304" pitchFamily="18" charset="0"/>
                          <a:cs typeface="Times New Roman" panose="02020603050405020304" pitchFamily="18" charset="0"/>
                        </a:rPr>
                        <a:t>môn</a:t>
                      </a:r>
                      <a:r>
                        <a:rPr lang="en-US" sz="1600" dirty="0">
                          <a:effectLst/>
                          <a:latin typeface="Times New Roman" panose="02020603050405020304" pitchFamily="18" charset="0"/>
                          <a:cs typeface="Times New Roman" panose="02020603050405020304" pitchFamily="18" charset="0"/>
                        </a:rPr>
                        <a:t> </a:t>
                      </a:r>
                      <a:r>
                        <a:rPr lang="en-US" sz="1600" dirty="0" err="1">
                          <a:effectLst/>
                          <a:latin typeface="Times New Roman" panose="02020603050405020304" pitchFamily="18" charset="0"/>
                          <a:cs typeface="Times New Roman" panose="02020603050405020304" pitchFamily="18" charset="0"/>
                        </a:rPr>
                        <a:t>chưa</a:t>
                      </a:r>
                      <a:r>
                        <a:rPr lang="en-US" sz="1600" dirty="0">
                          <a:effectLst/>
                          <a:latin typeface="Times New Roman" panose="02020603050405020304" pitchFamily="18" charset="0"/>
                          <a:cs typeface="Times New Roman" panose="02020603050405020304" pitchFamily="18" charset="0"/>
                        </a:rPr>
                        <a:t> </a:t>
                      </a:r>
                      <a:r>
                        <a:rPr lang="en-US" sz="1600" dirty="0" err="1">
                          <a:effectLst/>
                          <a:latin typeface="Times New Roman" panose="02020603050405020304" pitchFamily="18" charset="0"/>
                          <a:cs typeface="Times New Roman" panose="02020603050405020304" pitchFamily="18" charset="0"/>
                        </a:rPr>
                        <a:t>học</a:t>
                      </a:r>
                      <a:r>
                        <a:rPr lang="en-US" sz="1600" dirty="0">
                          <a:effectLst/>
                          <a:latin typeface="Times New Roman" panose="02020603050405020304" pitchFamily="18" charset="0"/>
                          <a:cs typeface="Times New Roman" panose="02020603050405020304" pitchFamily="18" charset="0"/>
                        </a:rPr>
                        <a:t> ở </a:t>
                      </a:r>
                      <a:r>
                        <a:rPr lang="en-US" sz="1600" dirty="0" err="1">
                          <a:effectLst/>
                          <a:latin typeface="Times New Roman" panose="02020603050405020304" pitchFamily="18" charset="0"/>
                          <a:cs typeface="Times New Roman" panose="02020603050405020304" pitchFamily="18" charset="0"/>
                        </a:rPr>
                        <a:t>các</a:t>
                      </a:r>
                      <a:r>
                        <a:rPr lang="en-US" sz="1600" dirty="0">
                          <a:effectLst/>
                          <a:latin typeface="Times New Roman" panose="02020603050405020304" pitchFamily="18" charset="0"/>
                          <a:cs typeface="Times New Roman" panose="02020603050405020304" pitchFamily="18" charset="0"/>
                        </a:rPr>
                        <a:t> </a:t>
                      </a:r>
                      <a:r>
                        <a:rPr lang="en-US" sz="1600" dirty="0" err="1">
                          <a:effectLst/>
                          <a:latin typeface="Times New Roman" panose="02020603050405020304" pitchFamily="18" charset="0"/>
                          <a:cs typeface="Times New Roman" panose="02020603050405020304" pitchFamily="18" charset="0"/>
                        </a:rPr>
                        <a:t>kỳ</a:t>
                      </a:r>
                      <a:r>
                        <a:rPr lang="en-US" sz="1600" dirty="0">
                          <a:effectLst/>
                          <a:latin typeface="Times New Roman" panose="02020603050405020304" pitchFamily="18" charset="0"/>
                          <a:cs typeface="Times New Roman" panose="02020603050405020304" pitchFamily="18" charset="0"/>
                        </a:rPr>
                        <a:t> </a:t>
                      </a:r>
                      <a:r>
                        <a:rPr lang="en-US" sz="1600" dirty="0" err="1">
                          <a:effectLst/>
                          <a:latin typeface="Times New Roman" panose="02020603050405020304" pitchFamily="18" charset="0"/>
                          <a:cs typeface="Times New Roman" panose="02020603050405020304" pitchFamily="18" charset="0"/>
                        </a:rPr>
                        <a:t>trước</a:t>
                      </a:r>
                      <a:r>
                        <a:rPr lang="en-US" sz="1600" dirty="0">
                          <a:effectLst/>
                          <a:latin typeface="Times New Roman" panose="02020603050405020304" pitchFamily="18" charset="0"/>
                          <a:cs typeface="Times New Roman" panose="02020603050405020304" pitchFamily="18" charset="0"/>
                        </a:rPr>
                        <a:t> do </a:t>
                      </a:r>
                      <a:r>
                        <a:rPr lang="en-US" sz="1600" dirty="0" err="1">
                          <a:effectLst/>
                          <a:latin typeface="Times New Roman" panose="02020603050405020304" pitchFamily="18" charset="0"/>
                          <a:cs typeface="Times New Roman" panose="02020603050405020304" pitchFamily="18" charset="0"/>
                        </a:rPr>
                        <a:t>bảo</a:t>
                      </a:r>
                      <a:r>
                        <a:rPr lang="en-US" sz="1600" dirty="0">
                          <a:effectLst/>
                          <a:latin typeface="Times New Roman" panose="02020603050405020304" pitchFamily="18" charset="0"/>
                          <a:cs typeface="Times New Roman" panose="02020603050405020304" pitchFamily="18" charset="0"/>
                        </a:rPr>
                        <a:t> </a:t>
                      </a:r>
                      <a:r>
                        <a:rPr lang="en-US" sz="1600" dirty="0" err="1">
                          <a:effectLst/>
                          <a:latin typeface="Times New Roman" panose="02020603050405020304" pitchFamily="18" charset="0"/>
                          <a:cs typeface="Times New Roman" panose="02020603050405020304" pitchFamily="18" charset="0"/>
                        </a:rPr>
                        <a:t>lưu</a:t>
                      </a:r>
                      <a:r>
                        <a:rPr lang="en-US" sz="1600" dirty="0">
                          <a:effectLst/>
                          <a:latin typeface="Times New Roman" panose="02020603050405020304" pitchFamily="18" charset="0"/>
                          <a:cs typeface="Times New Roman" panose="02020603050405020304" pitchFamily="18" charset="0"/>
                        </a:rPr>
                        <a:t> </a:t>
                      </a:r>
                      <a:r>
                        <a:rPr lang="en-US" sz="1600" dirty="0" err="1">
                          <a:effectLst/>
                          <a:latin typeface="Times New Roman" panose="02020603050405020304" pitchFamily="18" charset="0"/>
                          <a:cs typeface="Times New Roman" panose="02020603050405020304" pitchFamily="18" charset="0"/>
                        </a:rPr>
                        <a:t>hoặc</a:t>
                      </a:r>
                      <a:r>
                        <a:rPr lang="en-US" sz="1600" dirty="0">
                          <a:effectLst/>
                          <a:latin typeface="Times New Roman" panose="02020603050405020304" pitchFamily="18" charset="0"/>
                          <a:cs typeface="Times New Roman" panose="02020603050405020304" pitchFamily="18" charset="0"/>
                        </a:rPr>
                        <a:t> </a:t>
                      </a:r>
                      <a:r>
                        <a:rPr lang="en-US" sz="1600" dirty="0" err="1">
                          <a:effectLst/>
                          <a:latin typeface="Times New Roman" panose="02020603050405020304" pitchFamily="18" charset="0"/>
                          <a:cs typeface="Times New Roman" panose="02020603050405020304" pitchFamily="18" charset="0"/>
                        </a:rPr>
                        <a:t>chưa</a:t>
                      </a:r>
                      <a:r>
                        <a:rPr lang="en-US" sz="1600" dirty="0">
                          <a:effectLst/>
                          <a:latin typeface="Times New Roman" panose="02020603050405020304" pitchFamily="18" charset="0"/>
                          <a:cs typeface="Times New Roman" panose="02020603050405020304" pitchFamily="18" charset="0"/>
                        </a:rPr>
                        <a:t> </a:t>
                      </a:r>
                      <a:r>
                        <a:rPr lang="en-US" sz="1600" dirty="0" err="1">
                          <a:effectLst/>
                          <a:latin typeface="Times New Roman" panose="02020603050405020304" pitchFamily="18" charset="0"/>
                          <a:cs typeface="Times New Roman" panose="02020603050405020304" pitchFamily="18" charset="0"/>
                        </a:rPr>
                        <a:t>đủ</a:t>
                      </a:r>
                      <a:r>
                        <a:rPr lang="en-US" sz="1600" dirty="0">
                          <a:effectLst/>
                          <a:latin typeface="Times New Roman" panose="02020603050405020304" pitchFamily="18" charset="0"/>
                          <a:cs typeface="Times New Roman" panose="02020603050405020304" pitchFamily="18" charset="0"/>
                        </a:rPr>
                        <a:t> </a:t>
                      </a:r>
                      <a:r>
                        <a:rPr lang="en-US" sz="1600" dirty="0" err="1">
                          <a:effectLst/>
                          <a:latin typeface="Times New Roman" panose="02020603050405020304" pitchFamily="18" charset="0"/>
                          <a:cs typeface="Times New Roman" panose="02020603050405020304" pitchFamily="18" charset="0"/>
                        </a:rPr>
                        <a:t>điều</a:t>
                      </a:r>
                      <a:r>
                        <a:rPr lang="en-US" sz="1600" dirty="0">
                          <a:effectLst/>
                          <a:latin typeface="Times New Roman" panose="02020603050405020304" pitchFamily="18" charset="0"/>
                          <a:cs typeface="Times New Roman" panose="02020603050405020304" pitchFamily="18" charset="0"/>
                        </a:rPr>
                        <a:t> </a:t>
                      </a:r>
                      <a:r>
                        <a:rPr lang="en-US" sz="1600" dirty="0" err="1">
                          <a:effectLst/>
                          <a:latin typeface="Times New Roman" panose="02020603050405020304" pitchFamily="18" charset="0"/>
                          <a:cs typeface="Times New Roman" panose="02020603050405020304" pitchFamily="18" charset="0"/>
                        </a:rPr>
                        <a:t>kiện</a:t>
                      </a:r>
                      <a:r>
                        <a:rPr lang="en-US" sz="1600" dirty="0">
                          <a:effectLst/>
                          <a:latin typeface="Times New Roman" panose="02020603050405020304" pitchFamily="18" charset="0"/>
                          <a:cs typeface="Times New Roman" panose="02020603050405020304" pitchFamily="18" charset="0"/>
                        </a:rPr>
                        <a:t> </a:t>
                      </a:r>
                      <a:r>
                        <a:rPr lang="en-US" sz="1600" dirty="0" err="1">
                          <a:effectLst/>
                          <a:latin typeface="Times New Roman" panose="02020603050405020304" pitchFamily="18" charset="0"/>
                          <a:cs typeface="Times New Roman" panose="02020603050405020304" pitchFamily="18" charset="0"/>
                        </a:rPr>
                        <a:t>tiên</a:t>
                      </a:r>
                      <a:r>
                        <a:rPr lang="en-US" sz="1600" dirty="0">
                          <a:effectLst/>
                          <a:latin typeface="Times New Roman" panose="02020603050405020304" pitchFamily="18" charset="0"/>
                          <a:cs typeface="Times New Roman" panose="02020603050405020304" pitchFamily="18" charset="0"/>
                        </a:rPr>
                        <a:t> </a:t>
                      </a:r>
                      <a:r>
                        <a:rPr lang="en-US" sz="1600" dirty="0" err="1">
                          <a:effectLst/>
                          <a:latin typeface="Times New Roman" panose="02020603050405020304" pitchFamily="18" charset="0"/>
                          <a:cs typeface="Times New Roman" panose="02020603050405020304" pitchFamily="18" charset="0"/>
                        </a:rPr>
                        <a:t>quyết</a:t>
                      </a:r>
                      <a:r>
                        <a:rPr lang="en-US" sz="1600" dirty="0">
                          <a:effectLst/>
                          <a:latin typeface="Times New Roman" panose="02020603050405020304" pitchFamily="18" charset="0"/>
                          <a:cs typeface="Times New Roman" panose="02020603050405020304" pitchFamily="18" charset="0"/>
                        </a:rPr>
                        <a:t> </a:t>
                      </a:r>
                      <a:endParaRPr lang="en-US" sz="1600" dirty="0">
                        <a:effectLst/>
                        <a:latin typeface="Times New Roman" panose="02020603050405020304" pitchFamily="18" charset="0"/>
                        <a:ea typeface="Calibri"/>
                        <a:cs typeface="Times New Roman" panose="02020603050405020304" pitchFamily="18" charset="0"/>
                      </a:endParaRPr>
                    </a:p>
                  </a:txBody>
                  <a:tcPr marL="50892" marR="50892" marT="0" marB="0"/>
                </a:tc>
                <a:extLst>
                  <a:ext uri="{0D108BD9-81ED-4DB2-BD59-A6C34878D82A}">
                    <a16:rowId xmlns:a16="http://schemas.microsoft.com/office/drawing/2014/main" xmlns="" val="10005"/>
                  </a:ext>
                </a:extLst>
              </a:tr>
            </a:tbl>
          </a:graphicData>
        </a:graphic>
      </p:graphicFrame>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1981200" y="152400"/>
            <a:ext cx="7162800" cy="914400"/>
          </a:xfrm>
        </p:spPr>
        <p:txBody>
          <a:bodyPr/>
          <a:lstStyle/>
          <a:p>
            <a:pPr eaLnBrk="1" hangingPunct="1"/>
            <a:r>
              <a:rPr lang="en-US" sz="2800" kern="1200" dirty="0">
                <a:solidFill>
                  <a:schemeClr val="tx1"/>
                </a:solidFill>
                <a:latin typeface="Times New Roman"/>
                <a:ea typeface="Calibri"/>
                <a:cs typeface="Times New Roman"/>
              </a:rPr>
              <a:t>18 </a:t>
            </a:r>
            <a:r>
              <a:rPr lang="en-US" sz="2800" kern="1200" dirty="0" err="1">
                <a:solidFill>
                  <a:schemeClr val="tx1"/>
                </a:solidFill>
                <a:latin typeface="Times New Roman"/>
                <a:ea typeface="Calibri"/>
                <a:cs typeface="Times New Roman"/>
              </a:rPr>
              <a:t>thủ</a:t>
            </a:r>
            <a:r>
              <a:rPr lang="en-US" sz="2800" kern="1200" dirty="0">
                <a:solidFill>
                  <a:schemeClr val="tx1"/>
                </a:solidFill>
                <a:latin typeface="Times New Roman"/>
                <a:ea typeface="Calibri"/>
                <a:cs typeface="Times New Roman"/>
              </a:rPr>
              <a:t> </a:t>
            </a:r>
            <a:r>
              <a:rPr lang="en-US" sz="2800" kern="1200" dirty="0" err="1">
                <a:solidFill>
                  <a:schemeClr val="tx1"/>
                </a:solidFill>
                <a:latin typeface="Times New Roman"/>
                <a:ea typeface="Calibri"/>
                <a:cs typeface="Times New Roman"/>
              </a:rPr>
              <a:t>tục</a:t>
            </a:r>
            <a:r>
              <a:rPr lang="en-US" sz="2800" kern="1200" dirty="0">
                <a:solidFill>
                  <a:schemeClr val="tx1"/>
                </a:solidFill>
                <a:latin typeface="Times New Roman"/>
                <a:ea typeface="Calibri"/>
                <a:cs typeface="Times New Roman"/>
              </a:rPr>
              <a:t> </a:t>
            </a:r>
            <a:r>
              <a:rPr lang="en-US" sz="2800" kern="1200" dirty="0" err="1">
                <a:solidFill>
                  <a:schemeClr val="tx1"/>
                </a:solidFill>
                <a:latin typeface="Times New Roman"/>
                <a:ea typeface="Calibri"/>
                <a:cs typeface="Times New Roman"/>
              </a:rPr>
              <a:t>hành</a:t>
            </a:r>
            <a:r>
              <a:rPr lang="en-US" sz="2800" kern="1200" dirty="0">
                <a:solidFill>
                  <a:schemeClr val="tx1"/>
                </a:solidFill>
                <a:latin typeface="Times New Roman"/>
                <a:ea typeface="Calibri"/>
                <a:cs typeface="Times New Roman"/>
              </a:rPr>
              <a:t> </a:t>
            </a:r>
            <a:r>
              <a:rPr lang="en-US" sz="2800" kern="1200" dirty="0" err="1">
                <a:solidFill>
                  <a:schemeClr val="tx1"/>
                </a:solidFill>
                <a:latin typeface="Times New Roman"/>
                <a:ea typeface="Calibri"/>
                <a:cs typeface="Times New Roman"/>
              </a:rPr>
              <a:t>chính</a:t>
            </a:r>
            <a:r>
              <a:rPr lang="en-US" sz="2800" kern="1200" dirty="0">
                <a:solidFill>
                  <a:schemeClr val="tx1"/>
                </a:solidFill>
                <a:latin typeface="Times New Roman"/>
                <a:ea typeface="Calibri"/>
                <a:cs typeface="Times New Roman"/>
              </a:rPr>
              <a:t> </a:t>
            </a:r>
            <a:r>
              <a:rPr lang="en-US" sz="2800" kern="1200" dirty="0" err="1">
                <a:solidFill>
                  <a:schemeClr val="tx1"/>
                </a:solidFill>
                <a:latin typeface="Times New Roman"/>
                <a:ea typeface="Calibri"/>
                <a:cs typeface="Times New Roman"/>
              </a:rPr>
              <a:t>nên</a:t>
            </a:r>
            <a:r>
              <a:rPr lang="en-US" sz="2800" kern="1200" dirty="0">
                <a:solidFill>
                  <a:schemeClr val="tx1"/>
                </a:solidFill>
                <a:latin typeface="Times New Roman"/>
                <a:ea typeface="Calibri"/>
                <a:cs typeface="Times New Roman"/>
              </a:rPr>
              <a:t> </a:t>
            </a:r>
            <a:r>
              <a:rPr lang="en-US" sz="2800" kern="1200" dirty="0" err="1">
                <a:solidFill>
                  <a:schemeClr val="tx1"/>
                </a:solidFill>
                <a:latin typeface="Times New Roman"/>
                <a:ea typeface="Calibri"/>
                <a:cs typeface="Times New Roman"/>
              </a:rPr>
              <a:t>biết</a:t>
            </a:r>
            <a:endParaRPr lang="en-US" sz="2800" kern="1200" dirty="0">
              <a:solidFill>
                <a:schemeClr val="tx1"/>
              </a:solidFill>
              <a:latin typeface="Times New Roman"/>
              <a:ea typeface="Calibri"/>
              <a:cs typeface="Times New Roman"/>
            </a:endParaRPr>
          </a:p>
        </p:txBody>
      </p:sp>
      <p:graphicFrame>
        <p:nvGraphicFramePr>
          <p:cNvPr id="2" name="Table 1"/>
          <p:cNvGraphicFramePr>
            <a:graphicFrameLocks noGrp="1"/>
          </p:cNvGraphicFramePr>
          <p:nvPr>
            <p:extLst>
              <p:ext uri="{D42A27DB-BD31-4B8C-83A1-F6EECF244321}">
                <p14:modId xmlns:p14="http://schemas.microsoft.com/office/powerpoint/2010/main" val="2790642507"/>
              </p:ext>
            </p:extLst>
          </p:nvPr>
        </p:nvGraphicFramePr>
        <p:xfrm>
          <a:off x="457200" y="1524000"/>
          <a:ext cx="8153400" cy="5149034"/>
        </p:xfrm>
        <a:graphic>
          <a:graphicData uri="http://schemas.openxmlformats.org/drawingml/2006/table">
            <a:tbl>
              <a:tblPr firstRow="1" firstCol="1" bandRow="1">
                <a:tableStyleId>{5C22544A-7EE6-4342-B048-85BDC9FD1C3A}</a:tableStyleId>
              </a:tblPr>
              <a:tblGrid>
                <a:gridCol w="901206">
                  <a:extLst>
                    <a:ext uri="{9D8B030D-6E8A-4147-A177-3AD203B41FA5}">
                      <a16:colId xmlns:a16="http://schemas.microsoft.com/office/drawing/2014/main" xmlns="" val="20000"/>
                    </a:ext>
                  </a:extLst>
                </a:gridCol>
                <a:gridCol w="2292291">
                  <a:extLst>
                    <a:ext uri="{9D8B030D-6E8A-4147-A177-3AD203B41FA5}">
                      <a16:colId xmlns:a16="http://schemas.microsoft.com/office/drawing/2014/main" xmlns="" val="20001"/>
                    </a:ext>
                  </a:extLst>
                </a:gridCol>
                <a:gridCol w="1646390">
                  <a:extLst>
                    <a:ext uri="{9D8B030D-6E8A-4147-A177-3AD203B41FA5}">
                      <a16:colId xmlns:a16="http://schemas.microsoft.com/office/drawing/2014/main" xmlns="" val="20002"/>
                    </a:ext>
                  </a:extLst>
                </a:gridCol>
                <a:gridCol w="1659484">
                  <a:extLst>
                    <a:ext uri="{9D8B030D-6E8A-4147-A177-3AD203B41FA5}">
                      <a16:colId xmlns:a16="http://schemas.microsoft.com/office/drawing/2014/main" xmlns="" val="20003"/>
                    </a:ext>
                  </a:extLst>
                </a:gridCol>
                <a:gridCol w="1654029">
                  <a:extLst>
                    <a:ext uri="{9D8B030D-6E8A-4147-A177-3AD203B41FA5}">
                      <a16:colId xmlns:a16="http://schemas.microsoft.com/office/drawing/2014/main" xmlns="" val="20004"/>
                    </a:ext>
                  </a:extLst>
                </a:gridCol>
              </a:tblGrid>
              <a:tr h="331718">
                <a:tc>
                  <a:txBody>
                    <a:bodyPr/>
                    <a:lstStyle/>
                    <a:p>
                      <a:pPr marL="0" marR="0" algn="ctr">
                        <a:lnSpc>
                          <a:spcPct val="115000"/>
                        </a:lnSpc>
                        <a:spcBef>
                          <a:spcPts val="0"/>
                        </a:spcBef>
                        <a:spcAft>
                          <a:spcPts val="0"/>
                        </a:spcAft>
                      </a:pPr>
                      <a:r>
                        <a:rPr lang="en-US" sz="2000" dirty="0">
                          <a:solidFill>
                            <a:schemeClr val="accent1">
                              <a:lumMod val="10000"/>
                            </a:schemeClr>
                          </a:solidFill>
                          <a:effectLst/>
                          <a:latin typeface="Times New Roman" panose="02020603050405020304" pitchFamily="18" charset="0"/>
                          <a:cs typeface="Times New Roman" panose="02020603050405020304" pitchFamily="18" charset="0"/>
                        </a:rPr>
                        <a:t>TT</a:t>
                      </a:r>
                      <a:endParaRPr lang="en-US" sz="2000" dirty="0">
                        <a:solidFill>
                          <a:schemeClr val="accent1">
                            <a:lumMod val="10000"/>
                          </a:schemeClr>
                        </a:solidFill>
                        <a:effectLst/>
                        <a:latin typeface="Times New Roman" panose="02020603050405020304" pitchFamily="18" charset="0"/>
                        <a:ea typeface="Calibri"/>
                        <a:cs typeface="Times New Roman" panose="02020603050405020304" pitchFamily="18" charset="0"/>
                      </a:endParaRPr>
                    </a:p>
                  </a:txBody>
                  <a:tcPr marL="50892" marR="50892" marT="0" marB="0"/>
                </a:tc>
                <a:tc>
                  <a:txBody>
                    <a:bodyPr/>
                    <a:lstStyle/>
                    <a:p>
                      <a:pPr marL="0" marR="0" algn="ctr">
                        <a:lnSpc>
                          <a:spcPct val="115000"/>
                        </a:lnSpc>
                        <a:spcBef>
                          <a:spcPts val="0"/>
                        </a:spcBef>
                        <a:spcAft>
                          <a:spcPts val="0"/>
                        </a:spcAft>
                      </a:pPr>
                      <a:r>
                        <a:rPr lang="en-US" sz="2000" dirty="0" err="1">
                          <a:solidFill>
                            <a:schemeClr val="accent1">
                              <a:lumMod val="10000"/>
                            </a:schemeClr>
                          </a:solidFill>
                          <a:effectLst/>
                          <a:latin typeface="Times New Roman" panose="02020603050405020304" pitchFamily="18" charset="0"/>
                          <a:cs typeface="Times New Roman" panose="02020603050405020304" pitchFamily="18" charset="0"/>
                        </a:rPr>
                        <a:t>Tên</a:t>
                      </a:r>
                      <a:r>
                        <a:rPr lang="en-US" sz="2000" dirty="0">
                          <a:solidFill>
                            <a:schemeClr val="accent1">
                              <a:lumMod val="10000"/>
                            </a:schemeClr>
                          </a:solidFill>
                          <a:effectLst/>
                          <a:latin typeface="Times New Roman" panose="02020603050405020304" pitchFamily="18" charset="0"/>
                          <a:cs typeface="Times New Roman" panose="02020603050405020304" pitchFamily="18" charset="0"/>
                        </a:rPr>
                        <a:t> </a:t>
                      </a:r>
                      <a:r>
                        <a:rPr lang="en-US" sz="2000" dirty="0" err="1">
                          <a:solidFill>
                            <a:schemeClr val="accent1">
                              <a:lumMod val="10000"/>
                            </a:schemeClr>
                          </a:solidFill>
                          <a:effectLst/>
                          <a:latin typeface="Times New Roman" panose="02020603050405020304" pitchFamily="18" charset="0"/>
                          <a:cs typeface="Times New Roman" panose="02020603050405020304" pitchFamily="18" charset="0"/>
                        </a:rPr>
                        <a:t>thủ</a:t>
                      </a:r>
                      <a:r>
                        <a:rPr lang="en-US" sz="2000" dirty="0">
                          <a:solidFill>
                            <a:schemeClr val="accent1">
                              <a:lumMod val="10000"/>
                            </a:schemeClr>
                          </a:solidFill>
                          <a:effectLst/>
                          <a:latin typeface="Times New Roman" panose="02020603050405020304" pitchFamily="18" charset="0"/>
                          <a:cs typeface="Times New Roman" panose="02020603050405020304" pitchFamily="18" charset="0"/>
                        </a:rPr>
                        <a:t> </a:t>
                      </a:r>
                      <a:r>
                        <a:rPr lang="en-US" sz="2000" dirty="0" err="1">
                          <a:solidFill>
                            <a:schemeClr val="accent1">
                              <a:lumMod val="10000"/>
                            </a:schemeClr>
                          </a:solidFill>
                          <a:effectLst/>
                          <a:latin typeface="Times New Roman" panose="02020603050405020304" pitchFamily="18" charset="0"/>
                          <a:cs typeface="Times New Roman" panose="02020603050405020304" pitchFamily="18" charset="0"/>
                        </a:rPr>
                        <a:t>tục</a:t>
                      </a:r>
                      <a:endParaRPr lang="en-US" sz="2000" dirty="0">
                        <a:solidFill>
                          <a:schemeClr val="accent1">
                            <a:lumMod val="10000"/>
                          </a:schemeClr>
                        </a:solidFill>
                        <a:effectLst/>
                        <a:latin typeface="Times New Roman" panose="02020603050405020304" pitchFamily="18" charset="0"/>
                        <a:ea typeface="Calibri"/>
                        <a:cs typeface="Times New Roman" panose="02020603050405020304" pitchFamily="18" charset="0"/>
                      </a:endParaRPr>
                    </a:p>
                  </a:txBody>
                  <a:tcPr marL="50892" marR="50892" marT="0" marB="0"/>
                </a:tc>
                <a:tc>
                  <a:txBody>
                    <a:bodyPr/>
                    <a:lstStyle/>
                    <a:p>
                      <a:pPr marL="0" marR="0" algn="ctr">
                        <a:lnSpc>
                          <a:spcPct val="115000"/>
                        </a:lnSpc>
                        <a:spcBef>
                          <a:spcPts val="0"/>
                        </a:spcBef>
                        <a:spcAft>
                          <a:spcPts val="0"/>
                        </a:spcAft>
                      </a:pPr>
                      <a:r>
                        <a:rPr lang="en-US" sz="2000" dirty="0" err="1">
                          <a:solidFill>
                            <a:schemeClr val="accent1">
                              <a:lumMod val="10000"/>
                            </a:schemeClr>
                          </a:solidFill>
                          <a:effectLst/>
                          <a:latin typeface="Times New Roman" panose="02020603050405020304" pitchFamily="18" charset="0"/>
                          <a:cs typeface="Times New Roman" panose="02020603050405020304" pitchFamily="18" charset="0"/>
                        </a:rPr>
                        <a:t>Thời</a:t>
                      </a:r>
                      <a:r>
                        <a:rPr lang="en-US" sz="2000" dirty="0">
                          <a:solidFill>
                            <a:schemeClr val="accent1">
                              <a:lumMod val="10000"/>
                            </a:schemeClr>
                          </a:solidFill>
                          <a:effectLst/>
                          <a:latin typeface="Times New Roman" panose="02020603050405020304" pitchFamily="18" charset="0"/>
                          <a:cs typeface="Times New Roman" panose="02020603050405020304" pitchFamily="18" charset="0"/>
                        </a:rPr>
                        <a:t> </a:t>
                      </a:r>
                      <a:r>
                        <a:rPr lang="en-US" sz="2000" dirty="0" err="1">
                          <a:solidFill>
                            <a:schemeClr val="accent1">
                              <a:lumMod val="10000"/>
                            </a:schemeClr>
                          </a:solidFill>
                          <a:effectLst/>
                          <a:latin typeface="Times New Roman" panose="02020603050405020304" pitchFamily="18" charset="0"/>
                          <a:cs typeface="Times New Roman" panose="02020603050405020304" pitchFamily="18" charset="0"/>
                        </a:rPr>
                        <a:t>hạn</a:t>
                      </a:r>
                      <a:endParaRPr lang="en-US" sz="2000" dirty="0">
                        <a:solidFill>
                          <a:schemeClr val="accent1">
                            <a:lumMod val="10000"/>
                          </a:schemeClr>
                        </a:solidFill>
                        <a:effectLst/>
                        <a:latin typeface="Times New Roman" panose="02020603050405020304" pitchFamily="18" charset="0"/>
                        <a:ea typeface="Calibri"/>
                        <a:cs typeface="Times New Roman" panose="02020603050405020304" pitchFamily="18" charset="0"/>
                      </a:endParaRPr>
                    </a:p>
                  </a:txBody>
                  <a:tcPr marL="50892" marR="50892" marT="0" marB="0"/>
                </a:tc>
                <a:tc>
                  <a:txBody>
                    <a:bodyPr/>
                    <a:lstStyle/>
                    <a:p>
                      <a:pPr marL="0" marR="0" algn="ctr">
                        <a:lnSpc>
                          <a:spcPct val="115000"/>
                        </a:lnSpc>
                        <a:spcBef>
                          <a:spcPts val="0"/>
                        </a:spcBef>
                        <a:spcAft>
                          <a:spcPts val="0"/>
                        </a:spcAft>
                      </a:pPr>
                      <a:r>
                        <a:rPr lang="en-US" sz="2000" dirty="0" err="1">
                          <a:solidFill>
                            <a:schemeClr val="accent1">
                              <a:lumMod val="10000"/>
                            </a:schemeClr>
                          </a:solidFill>
                          <a:effectLst/>
                          <a:latin typeface="Times New Roman" panose="02020603050405020304" pitchFamily="18" charset="0"/>
                          <a:cs typeface="Times New Roman" panose="02020603050405020304" pitchFamily="18" charset="0"/>
                        </a:rPr>
                        <a:t>Hình</a:t>
                      </a:r>
                      <a:r>
                        <a:rPr lang="en-US" sz="2000" dirty="0">
                          <a:solidFill>
                            <a:schemeClr val="accent1">
                              <a:lumMod val="10000"/>
                            </a:schemeClr>
                          </a:solidFill>
                          <a:effectLst/>
                          <a:latin typeface="Times New Roman" panose="02020603050405020304" pitchFamily="18" charset="0"/>
                          <a:cs typeface="Times New Roman" panose="02020603050405020304" pitchFamily="18" charset="0"/>
                        </a:rPr>
                        <a:t> </a:t>
                      </a:r>
                      <a:r>
                        <a:rPr lang="en-US" sz="2000" dirty="0" err="1">
                          <a:solidFill>
                            <a:schemeClr val="accent1">
                              <a:lumMod val="10000"/>
                            </a:schemeClr>
                          </a:solidFill>
                          <a:effectLst/>
                          <a:latin typeface="Times New Roman" panose="02020603050405020304" pitchFamily="18" charset="0"/>
                          <a:cs typeface="Times New Roman" panose="02020603050405020304" pitchFamily="18" charset="0"/>
                        </a:rPr>
                        <a:t>thức</a:t>
                      </a:r>
                      <a:endParaRPr lang="en-US" sz="2000" dirty="0">
                        <a:solidFill>
                          <a:schemeClr val="accent1">
                            <a:lumMod val="10000"/>
                          </a:schemeClr>
                        </a:solidFill>
                        <a:effectLst/>
                        <a:latin typeface="Times New Roman" panose="02020603050405020304" pitchFamily="18" charset="0"/>
                        <a:ea typeface="Calibri"/>
                        <a:cs typeface="Times New Roman" panose="02020603050405020304" pitchFamily="18" charset="0"/>
                      </a:endParaRPr>
                    </a:p>
                  </a:txBody>
                  <a:tcPr marL="50892" marR="50892" marT="0" marB="0"/>
                </a:tc>
                <a:tc>
                  <a:txBody>
                    <a:bodyPr/>
                    <a:lstStyle/>
                    <a:p>
                      <a:pPr marL="0" marR="0" algn="ctr">
                        <a:lnSpc>
                          <a:spcPct val="115000"/>
                        </a:lnSpc>
                        <a:spcBef>
                          <a:spcPts val="0"/>
                        </a:spcBef>
                        <a:spcAft>
                          <a:spcPts val="0"/>
                        </a:spcAft>
                      </a:pPr>
                      <a:r>
                        <a:rPr lang="en-US" sz="2000" dirty="0" err="1">
                          <a:solidFill>
                            <a:schemeClr val="accent1">
                              <a:lumMod val="10000"/>
                            </a:schemeClr>
                          </a:solidFill>
                          <a:effectLst/>
                          <a:latin typeface="Times New Roman" panose="02020603050405020304" pitchFamily="18" charset="0"/>
                          <a:cs typeface="Times New Roman" panose="02020603050405020304" pitchFamily="18" charset="0"/>
                        </a:rPr>
                        <a:t>Lưu</a:t>
                      </a:r>
                      <a:r>
                        <a:rPr lang="en-US" sz="2000" dirty="0">
                          <a:solidFill>
                            <a:schemeClr val="accent1">
                              <a:lumMod val="10000"/>
                            </a:schemeClr>
                          </a:solidFill>
                          <a:effectLst/>
                          <a:latin typeface="Times New Roman" panose="02020603050405020304" pitchFamily="18" charset="0"/>
                          <a:cs typeface="Times New Roman" panose="02020603050405020304" pitchFamily="18" charset="0"/>
                        </a:rPr>
                        <a:t> ý</a:t>
                      </a:r>
                      <a:endParaRPr lang="en-US" sz="2000" dirty="0">
                        <a:solidFill>
                          <a:schemeClr val="accent1">
                            <a:lumMod val="10000"/>
                          </a:schemeClr>
                        </a:solidFill>
                        <a:effectLst/>
                        <a:latin typeface="Times New Roman" panose="02020603050405020304" pitchFamily="18" charset="0"/>
                        <a:ea typeface="Calibri"/>
                        <a:cs typeface="Times New Roman" panose="02020603050405020304" pitchFamily="18" charset="0"/>
                      </a:endParaRPr>
                    </a:p>
                  </a:txBody>
                  <a:tcPr marL="50892" marR="50892" marT="0" marB="0"/>
                </a:tc>
                <a:extLst>
                  <a:ext uri="{0D108BD9-81ED-4DB2-BD59-A6C34878D82A}">
                    <a16:rowId xmlns:a16="http://schemas.microsoft.com/office/drawing/2014/main" xmlns="" val="10000"/>
                  </a:ext>
                </a:extLst>
              </a:tr>
              <a:tr h="845882">
                <a:tc>
                  <a:txBody>
                    <a:bodyPr/>
                    <a:lstStyle/>
                    <a:p>
                      <a:pPr marL="0" marR="0" algn="ctr">
                        <a:lnSpc>
                          <a:spcPct val="115000"/>
                        </a:lnSpc>
                        <a:spcBef>
                          <a:spcPts val="0"/>
                        </a:spcBef>
                        <a:spcAft>
                          <a:spcPts val="0"/>
                        </a:spcAft>
                      </a:pPr>
                      <a:r>
                        <a:rPr lang="en-US" sz="1700" dirty="0">
                          <a:solidFill>
                            <a:schemeClr val="tx1"/>
                          </a:solidFill>
                          <a:effectLst/>
                          <a:latin typeface="Times New Roman"/>
                          <a:ea typeface="Calibri"/>
                          <a:cs typeface="Times New Roman"/>
                        </a:rPr>
                        <a:t>6</a:t>
                      </a:r>
                      <a:endParaRPr lang="en-US" sz="1700" dirty="0">
                        <a:solidFill>
                          <a:schemeClr val="tx1"/>
                        </a:solidFill>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700" dirty="0" err="1">
                          <a:solidFill>
                            <a:schemeClr val="tx1"/>
                          </a:solidFill>
                          <a:effectLst/>
                          <a:latin typeface="Times New Roman"/>
                          <a:ea typeface="Calibri"/>
                          <a:cs typeface="Times New Roman"/>
                        </a:rPr>
                        <a:t>Đăng</a:t>
                      </a:r>
                      <a:r>
                        <a:rPr lang="en-US" sz="1700" dirty="0">
                          <a:solidFill>
                            <a:schemeClr val="tx1"/>
                          </a:solidFill>
                          <a:effectLst/>
                          <a:latin typeface="Times New Roman"/>
                          <a:ea typeface="Calibri"/>
                          <a:cs typeface="Times New Roman"/>
                        </a:rPr>
                        <a:t> </a:t>
                      </a:r>
                      <a:r>
                        <a:rPr lang="en-US" sz="1700" dirty="0" err="1">
                          <a:solidFill>
                            <a:schemeClr val="tx1"/>
                          </a:solidFill>
                          <a:effectLst/>
                          <a:latin typeface="Times New Roman"/>
                          <a:ea typeface="Calibri"/>
                          <a:cs typeface="Times New Roman"/>
                        </a:rPr>
                        <a:t>ký</a:t>
                      </a:r>
                      <a:r>
                        <a:rPr lang="en-US" sz="1700" dirty="0">
                          <a:solidFill>
                            <a:schemeClr val="tx1"/>
                          </a:solidFill>
                          <a:effectLst/>
                          <a:latin typeface="Times New Roman"/>
                          <a:ea typeface="Calibri"/>
                          <a:cs typeface="Times New Roman"/>
                        </a:rPr>
                        <a:t> </a:t>
                      </a:r>
                      <a:r>
                        <a:rPr lang="en-US" sz="1700" dirty="0" err="1">
                          <a:solidFill>
                            <a:schemeClr val="tx1"/>
                          </a:solidFill>
                          <a:effectLst/>
                          <a:latin typeface="Times New Roman"/>
                          <a:ea typeface="Calibri"/>
                          <a:cs typeface="Times New Roman"/>
                        </a:rPr>
                        <a:t>học</a:t>
                      </a:r>
                      <a:r>
                        <a:rPr lang="en-US" sz="1700" dirty="0">
                          <a:solidFill>
                            <a:schemeClr val="tx1"/>
                          </a:solidFill>
                          <a:effectLst/>
                          <a:latin typeface="Times New Roman"/>
                          <a:ea typeface="Calibri"/>
                          <a:cs typeface="Times New Roman"/>
                        </a:rPr>
                        <a:t> </a:t>
                      </a:r>
                      <a:r>
                        <a:rPr lang="en-US" sz="1700" dirty="0" err="1">
                          <a:solidFill>
                            <a:schemeClr val="tx1"/>
                          </a:solidFill>
                          <a:effectLst/>
                          <a:latin typeface="Times New Roman"/>
                          <a:ea typeface="Calibri"/>
                          <a:cs typeface="Times New Roman"/>
                        </a:rPr>
                        <a:t>tự</a:t>
                      </a:r>
                      <a:r>
                        <a:rPr lang="en-US" sz="1700" dirty="0">
                          <a:solidFill>
                            <a:schemeClr val="tx1"/>
                          </a:solidFill>
                          <a:effectLst/>
                          <a:latin typeface="Times New Roman"/>
                          <a:ea typeface="Calibri"/>
                          <a:cs typeface="Times New Roman"/>
                        </a:rPr>
                        <a:t> </a:t>
                      </a:r>
                      <a:r>
                        <a:rPr lang="en-US" sz="1700" dirty="0" err="1">
                          <a:solidFill>
                            <a:schemeClr val="tx1"/>
                          </a:solidFill>
                          <a:effectLst/>
                          <a:latin typeface="Times New Roman"/>
                          <a:ea typeface="Calibri"/>
                          <a:cs typeface="Times New Roman"/>
                        </a:rPr>
                        <a:t>chọn</a:t>
                      </a:r>
                      <a:endParaRPr lang="en-US" sz="1700" dirty="0">
                        <a:solidFill>
                          <a:schemeClr val="tx1"/>
                        </a:solidFill>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700">
                          <a:solidFill>
                            <a:schemeClr val="tx1"/>
                          </a:solidFill>
                          <a:effectLst/>
                          <a:latin typeface="Times New Roman"/>
                          <a:ea typeface="Calibri"/>
                          <a:cs typeface="Times New Roman"/>
                        </a:rPr>
                        <a:t>Muộn nhất 1 tuần trước khi học kỳ bắt đầu</a:t>
                      </a:r>
                      <a:endParaRPr lang="en-US" sz="1700">
                        <a:solidFill>
                          <a:schemeClr val="tx1"/>
                        </a:solidFill>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700" dirty="0">
                          <a:solidFill>
                            <a:schemeClr val="tx1"/>
                          </a:solidFill>
                          <a:effectLst/>
                          <a:latin typeface="Times New Roman"/>
                          <a:ea typeface="Calibri"/>
                          <a:cs typeface="Times New Roman"/>
                        </a:rPr>
                        <a:t>Online</a:t>
                      </a:r>
                      <a:endParaRPr lang="en-US" sz="1700" dirty="0">
                        <a:solidFill>
                          <a:schemeClr val="tx1"/>
                        </a:solidFill>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700" dirty="0" err="1">
                          <a:solidFill>
                            <a:schemeClr val="tx1"/>
                          </a:solidFill>
                          <a:effectLst/>
                          <a:latin typeface="Times New Roman"/>
                          <a:ea typeface="Calibri"/>
                          <a:cs typeface="Times New Roman"/>
                        </a:rPr>
                        <a:t>Nộp</a:t>
                      </a:r>
                      <a:r>
                        <a:rPr lang="en-US" sz="1700" dirty="0">
                          <a:solidFill>
                            <a:schemeClr val="tx1"/>
                          </a:solidFill>
                          <a:effectLst/>
                          <a:latin typeface="Times New Roman"/>
                          <a:ea typeface="Calibri"/>
                          <a:cs typeface="Times New Roman"/>
                        </a:rPr>
                        <a:t> </a:t>
                      </a:r>
                      <a:r>
                        <a:rPr lang="en-US" sz="1700" dirty="0" err="1">
                          <a:solidFill>
                            <a:schemeClr val="tx1"/>
                          </a:solidFill>
                          <a:effectLst/>
                          <a:latin typeface="Times New Roman"/>
                          <a:ea typeface="Calibri"/>
                          <a:cs typeface="Times New Roman"/>
                        </a:rPr>
                        <a:t>lệ</a:t>
                      </a:r>
                      <a:r>
                        <a:rPr lang="en-US" sz="1700" dirty="0">
                          <a:solidFill>
                            <a:schemeClr val="tx1"/>
                          </a:solidFill>
                          <a:effectLst/>
                          <a:latin typeface="Times New Roman"/>
                          <a:ea typeface="Calibri"/>
                          <a:cs typeface="Times New Roman"/>
                        </a:rPr>
                        <a:t> </a:t>
                      </a:r>
                      <a:r>
                        <a:rPr lang="en-US" sz="1700" dirty="0" err="1">
                          <a:solidFill>
                            <a:schemeClr val="tx1"/>
                          </a:solidFill>
                          <a:effectLst/>
                          <a:latin typeface="Times New Roman"/>
                          <a:ea typeface="Calibri"/>
                          <a:cs typeface="Times New Roman"/>
                        </a:rPr>
                        <a:t>phí</a:t>
                      </a:r>
                      <a:r>
                        <a:rPr lang="en-US" sz="1700" dirty="0">
                          <a:solidFill>
                            <a:schemeClr val="tx1"/>
                          </a:solidFill>
                          <a:effectLst/>
                          <a:latin typeface="Times New Roman"/>
                          <a:ea typeface="Calibri"/>
                          <a:cs typeface="Times New Roman"/>
                        </a:rPr>
                        <a:t> </a:t>
                      </a:r>
                      <a:r>
                        <a:rPr lang="en-US" sz="1700" dirty="0" err="1">
                          <a:solidFill>
                            <a:schemeClr val="tx1"/>
                          </a:solidFill>
                          <a:effectLst/>
                          <a:latin typeface="Times New Roman"/>
                          <a:ea typeface="Calibri"/>
                          <a:cs typeface="Times New Roman"/>
                        </a:rPr>
                        <a:t>theo</a:t>
                      </a:r>
                      <a:r>
                        <a:rPr lang="en-US" sz="1700" dirty="0">
                          <a:solidFill>
                            <a:schemeClr val="tx1"/>
                          </a:solidFill>
                          <a:effectLst/>
                          <a:latin typeface="Times New Roman"/>
                          <a:ea typeface="Calibri"/>
                          <a:cs typeface="Times New Roman"/>
                        </a:rPr>
                        <a:t> </a:t>
                      </a:r>
                      <a:r>
                        <a:rPr lang="en-US" sz="1700" dirty="0" err="1">
                          <a:solidFill>
                            <a:schemeClr val="tx1"/>
                          </a:solidFill>
                          <a:effectLst/>
                          <a:latin typeface="Times New Roman"/>
                          <a:ea typeface="Calibri"/>
                          <a:cs typeface="Times New Roman"/>
                        </a:rPr>
                        <a:t>quy</a:t>
                      </a:r>
                      <a:r>
                        <a:rPr lang="en-US" sz="1700" dirty="0">
                          <a:solidFill>
                            <a:schemeClr val="tx1"/>
                          </a:solidFill>
                          <a:effectLst/>
                          <a:latin typeface="Times New Roman"/>
                          <a:ea typeface="Calibri"/>
                          <a:cs typeface="Times New Roman"/>
                        </a:rPr>
                        <a:t> </a:t>
                      </a:r>
                      <a:r>
                        <a:rPr lang="en-US" sz="1700" dirty="0" err="1">
                          <a:solidFill>
                            <a:schemeClr val="tx1"/>
                          </a:solidFill>
                          <a:effectLst/>
                          <a:latin typeface="Times New Roman"/>
                          <a:ea typeface="Calibri"/>
                          <a:cs typeface="Times New Roman"/>
                        </a:rPr>
                        <a:t>định</a:t>
                      </a:r>
                      <a:r>
                        <a:rPr lang="en-US" sz="1700" dirty="0">
                          <a:solidFill>
                            <a:schemeClr val="tx1"/>
                          </a:solidFill>
                          <a:effectLst/>
                          <a:latin typeface="Times New Roman"/>
                          <a:ea typeface="Calibri"/>
                          <a:cs typeface="Times New Roman"/>
                        </a:rPr>
                        <a:t> </a:t>
                      </a:r>
                      <a:r>
                        <a:rPr lang="en-US" sz="1700" dirty="0" err="1">
                          <a:solidFill>
                            <a:schemeClr val="tx1"/>
                          </a:solidFill>
                          <a:effectLst/>
                          <a:latin typeface="Times New Roman"/>
                          <a:ea typeface="Calibri"/>
                          <a:cs typeface="Times New Roman"/>
                        </a:rPr>
                        <a:t>tài</a:t>
                      </a:r>
                      <a:r>
                        <a:rPr lang="en-US" sz="1700" dirty="0">
                          <a:solidFill>
                            <a:schemeClr val="tx1"/>
                          </a:solidFill>
                          <a:effectLst/>
                          <a:latin typeface="Times New Roman"/>
                          <a:ea typeface="Calibri"/>
                          <a:cs typeface="Times New Roman"/>
                        </a:rPr>
                        <a:t> </a:t>
                      </a:r>
                      <a:r>
                        <a:rPr lang="en-US" sz="1700" dirty="0" err="1">
                          <a:solidFill>
                            <a:schemeClr val="tx1"/>
                          </a:solidFill>
                          <a:effectLst/>
                          <a:latin typeface="Times New Roman"/>
                          <a:ea typeface="Calibri"/>
                          <a:cs typeface="Times New Roman"/>
                        </a:rPr>
                        <a:t>chính</a:t>
                      </a:r>
                      <a:endParaRPr lang="en-US" sz="1700" dirty="0">
                        <a:solidFill>
                          <a:schemeClr val="tx1"/>
                        </a:solidFill>
                        <a:effectLst/>
                        <a:latin typeface="Calibri"/>
                        <a:ea typeface="Calibri"/>
                        <a:cs typeface="Times New Roman"/>
                      </a:endParaRPr>
                    </a:p>
                  </a:txBody>
                  <a:tcPr marL="68580" marR="68580" marT="0" marB="0"/>
                </a:tc>
                <a:extLst>
                  <a:ext uri="{0D108BD9-81ED-4DB2-BD59-A6C34878D82A}">
                    <a16:rowId xmlns:a16="http://schemas.microsoft.com/office/drawing/2014/main" xmlns="" val="10001"/>
                  </a:ext>
                </a:extLst>
              </a:tr>
              <a:tr h="845882">
                <a:tc>
                  <a:txBody>
                    <a:bodyPr/>
                    <a:lstStyle/>
                    <a:p>
                      <a:pPr marL="0" marR="0" algn="ctr">
                        <a:lnSpc>
                          <a:spcPct val="115000"/>
                        </a:lnSpc>
                        <a:spcBef>
                          <a:spcPts val="0"/>
                        </a:spcBef>
                        <a:spcAft>
                          <a:spcPts val="0"/>
                        </a:spcAft>
                      </a:pPr>
                      <a:r>
                        <a:rPr lang="en-US" sz="1700">
                          <a:solidFill>
                            <a:schemeClr val="tx1"/>
                          </a:solidFill>
                          <a:effectLst/>
                          <a:latin typeface="Times New Roman"/>
                          <a:ea typeface="Calibri"/>
                          <a:cs typeface="Times New Roman"/>
                        </a:rPr>
                        <a:t>7</a:t>
                      </a:r>
                      <a:endParaRPr lang="en-US" sz="1700">
                        <a:solidFill>
                          <a:schemeClr val="tx1"/>
                        </a:solidFill>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700" dirty="0" err="1">
                          <a:solidFill>
                            <a:schemeClr val="tx1"/>
                          </a:solidFill>
                          <a:effectLst/>
                          <a:latin typeface="Times New Roman"/>
                          <a:ea typeface="Calibri"/>
                          <a:cs typeface="Times New Roman"/>
                        </a:rPr>
                        <a:t>Đăng</a:t>
                      </a:r>
                      <a:r>
                        <a:rPr lang="en-US" sz="1700" dirty="0">
                          <a:solidFill>
                            <a:schemeClr val="tx1"/>
                          </a:solidFill>
                          <a:effectLst/>
                          <a:latin typeface="Times New Roman"/>
                          <a:ea typeface="Calibri"/>
                          <a:cs typeface="Times New Roman"/>
                        </a:rPr>
                        <a:t> </a:t>
                      </a:r>
                      <a:r>
                        <a:rPr lang="en-US" sz="1700" dirty="0" err="1">
                          <a:solidFill>
                            <a:schemeClr val="tx1"/>
                          </a:solidFill>
                          <a:effectLst/>
                          <a:latin typeface="Times New Roman"/>
                          <a:ea typeface="Calibri"/>
                          <a:cs typeface="Times New Roman"/>
                        </a:rPr>
                        <a:t>ký</a:t>
                      </a:r>
                      <a:r>
                        <a:rPr lang="en-US" sz="1700" dirty="0">
                          <a:solidFill>
                            <a:schemeClr val="tx1"/>
                          </a:solidFill>
                          <a:effectLst/>
                          <a:latin typeface="Times New Roman"/>
                          <a:ea typeface="Calibri"/>
                          <a:cs typeface="Times New Roman"/>
                        </a:rPr>
                        <a:t> </a:t>
                      </a:r>
                      <a:r>
                        <a:rPr lang="en-US" sz="1700" dirty="0" err="1">
                          <a:solidFill>
                            <a:schemeClr val="tx1"/>
                          </a:solidFill>
                          <a:effectLst/>
                          <a:latin typeface="Times New Roman"/>
                          <a:ea typeface="Calibri"/>
                          <a:cs typeface="Times New Roman"/>
                        </a:rPr>
                        <a:t>học</a:t>
                      </a:r>
                      <a:r>
                        <a:rPr lang="en-US" sz="1700" dirty="0">
                          <a:solidFill>
                            <a:schemeClr val="tx1"/>
                          </a:solidFill>
                          <a:effectLst/>
                          <a:latin typeface="Times New Roman"/>
                          <a:ea typeface="Calibri"/>
                          <a:cs typeface="Times New Roman"/>
                        </a:rPr>
                        <a:t> </a:t>
                      </a:r>
                      <a:r>
                        <a:rPr lang="en-US" sz="1700" dirty="0" err="1">
                          <a:solidFill>
                            <a:schemeClr val="tx1"/>
                          </a:solidFill>
                          <a:effectLst/>
                          <a:latin typeface="Times New Roman"/>
                          <a:ea typeface="Calibri"/>
                          <a:cs typeface="Times New Roman"/>
                        </a:rPr>
                        <a:t>vượt</a:t>
                      </a:r>
                      <a:r>
                        <a:rPr lang="en-US" sz="1700" dirty="0">
                          <a:solidFill>
                            <a:schemeClr val="tx1"/>
                          </a:solidFill>
                          <a:effectLst/>
                          <a:latin typeface="Times New Roman"/>
                          <a:ea typeface="Calibri"/>
                          <a:cs typeface="Times New Roman"/>
                        </a:rPr>
                        <a:t> </a:t>
                      </a:r>
                      <a:r>
                        <a:rPr lang="en-US" sz="1700" dirty="0" err="1">
                          <a:solidFill>
                            <a:schemeClr val="tx1"/>
                          </a:solidFill>
                          <a:effectLst/>
                          <a:latin typeface="Times New Roman"/>
                          <a:ea typeface="Calibri"/>
                          <a:cs typeface="Times New Roman"/>
                        </a:rPr>
                        <a:t>kỳ</a:t>
                      </a:r>
                      <a:endParaRPr lang="en-US" sz="1700" dirty="0">
                        <a:solidFill>
                          <a:schemeClr val="tx1"/>
                        </a:solidFill>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700">
                          <a:solidFill>
                            <a:schemeClr val="tx1"/>
                          </a:solidFill>
                          <a:effectLst/>
                          <a:latin typeface="Times New Roman"/>
                          <a:ea typeface="Calibri"/>
                          <a:cs typeface="Times New Roman"/>
                        </a:rPr>
                        <a:t>Muộn nhất 1 tuần trước khi học kỳ bắt đầu</a:t>
                      </a:r>
                      <a:endParaRPr lang="en-US" sz="1700">
                        <a:solidFill>
                          <a:schemeClr val="tx1"/>
                        </a:solidFill>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700" dirty="0">
                          <a:solidFill>
                            <a:schemeClr val="tx1"/>
                          </a:solidFill>
                          <a:effectLst/>
                          <a:latin typeface="Times New Roman"/>
                          <a:ea typeface="Calibri"/>
                          <a:cs typeface="Times New Roman"/>
                        </a:rPr>
                        <a:t>Online</a:t>
                      </a:r>
                      <a:endParaRPr lang="en-US" sz="1700" dirty="0">
                        <a:solidFill>
                          <a:schemeClr val="tx1"/>
                        </a:solidFill>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endParaRPr lang="en-US" sz="1700">
                        <a:solidFill>
                          <a:schemeClr val="tx1"/>
                        </a:solidFill>
                        <a:effectLst/>
                        <a:latin typeface="Calibri"/>
                        <a:ea typeface="Calibri"/>
                        <a:cs typeface="Times New Roman"/>
                      </a:endParaRPr>
                    </a:p>
                  </a:txBody>
                  <a:tcPr marL="68580" marR="68580" marT="0" marB="0"/>
                </a:tc>
                <a:extLst>
                  <a:ext uri="{0D108BD9-81ED-4DB2-BD59-A6C34878D82A}">
                    <a16:rowId xmlns:a16="http://schemas.microsoft.com/office/drawing/2014/main" xmlns="" val="10002"/>
                  </a:ext>
                </a:extLst>
              </a:tr>
              <a:tr h="845882">
                <a:tc>
                  <a:txBody>
                    <a:bodyPr/>
                    <a:lstStyle/>
                    <a:p>
                      <a:pPr marL="0" marR="0" algn="ctr">
                        <a:lnSpc>
                          <a:spcPct val="115000"/>
                        </a:lnSpc>
                        <a:spcBef>
                          <a:spcPts val="0"/>
                        </a:spcBef>
                        <a:spcAft>
                          <a:spcPts val="0"/>
                        </a:spcAft>
                      </a:pPr>
                      <a:r>
                        <a:rPr lang="en-US" sz="1700">
                          <a:solidFill>
                            <a:schemeClr val="tx1"/>
                          </a:solidFill>
                          <a:effectLst/>
                          <a:latin typeface="Times New Roman"/>
                          <a:ea typeface="Calibri"/>
                          <a:cs typeface="Times New Roman"/>
                        </a:rPr>
                        <a:t>8</a:t>
                      </a:r>
                      <a:endParaRPr lang="en-US" sz="1700">
                        <a:solidFill>
                          <a:schemeClr val="tx1"/>
                        </a:solidFill>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700" dirty="0" err="1">
                          <a:solidFill>
                            <a:schemeClr val="tx1"/>
                          </a:solidFill>
                          <a:effectLst/>
                          <a:latin typeface="Times New Roman"/>
                          <a:ea typeface="Calibri"/>
                          <a:cs typeface="Times New Roman"/>
                        </a:rPr>
                        <a:t>Chuyển</a:t>
                      </a:r>
                      <a:r>
                        <a:rPr lang="en-US" sz="1700" dirty="0">
                          <a:solidFill>
                            <a:schemeClr val="tx1"/>
                          </a:solidFill>
                          <a:effectLst/>
                          <a:latin typeface="Times New Roman"/>
                          <a:ea typeface="Calibri"/>
                          <a:cs typeface="Times New Roman"/>
                        </a:rPr>
                        <a:t> </a:t>
                      </a:r>
                      <a:r>
                        <a:rPr lang="en-US" sz="1700" dirty="0" err="1">
                          <a:solidFill>
                            <a:schemeClr val="tx1"/>
                          </a:solidFill>
                          <a:effectLst/>
                          <a:latin typeface="Times New Roman"/>
                          <a:ea typeface="Calibri"/>
                          <a:cs typeface="Times New Roman"/>
                        </a:rPr>
                        <a:t>lớp</a:t>
                      </a:r>
                      <a:endParaRPr lang="en-US" sz="1700" dirty="0">
                        <a:solidFill>
                          <a:schemeClr val="tx1"/>
                        </a:solidFill>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700" dirty="0" err="1">
                          <a:solidFill>
                            <a:schemeClr val="tx1"/>
                          </a:solidFill>
                          <a:effectLst/>
                          <a:latin typeface="Times New Roman"/>
                          <a:ea typeface="Calibri"/>
                          <a:cs typeface="Times New Roman"/>
                        </a:rPr>
                        <a:t>Muộn</a:t>
                      </a:r>
                      <a:r>
                        <a:rPr lang="en-US" sz="1700" dirty="0">
                          <a:solidFill>
                            <a:schemeClr val="tx1"/>
                          </a:solidFill>
                          <a:effectLst/>
                          <a:latin typeface="Times New Roman"/>
                          <a:ea typeface="Calibri"/>
                          <a:cs typeface="Times New Roman"/>
                        </a:rPr>
                        <a:t> </a:t>
                      </a:r>
                      <a:r>
                        <a:rPr lang="en-US" sz="1700" dirty="0" err="1">
                          <a:solidFill>
                            <a:schemeClr val="tx1"/>
                          </a:solidFill>
                          <a:effectLst/>
                          <a:latin typeface="Times New Roman"/>
                          <a:ea typeface="Calibri"/>
                          <a:cs typeface="Times New Roman"/>
                        </a:rPr>
                        <a:t>nhất</a:t>
                      </a:r>
                      <a:r>
                        <a:rPr lang="en-US" sz="1700" dirty="0">
                          <a:solidFill>
                            <a:schemeClr val="tx1"/>
                          </a:solidFill>
                          <a:effectLst/>
                          <a:latin typeface="Times New Roman"/>
                          <a:ea typeface="Calibri"/>
                          <a:cs typeface="Times New Roman"/>
                        </a:rPr>
                        <a:t> 1 </a:t>
                      </a:r>
                      <a:r>
                        <a:rPr lang="en-US" sz="1700" dirty="0" err="1">
                          <a:solidFill>
                            <a:schemeClr val="tx1"/>
                          </a:solidFill>
                          <a:effectLst/>
                          <a:latin typeface="Times New Roman"/>
                          <a:ea typeface="Calibri"/>
                          <a:cs typeface="Times New Roman"/>
                        </a:rPr>
                        <a:t>tuần</a:t>
                      </a:r>
                      <a:r>
                        <a:rPr lang="en-US" sz="1700" dirty="0">
                          <a:solidFill>
                            <a:schemeClr val="tx1"/>
                          </a:solidFill>
                          <a:effectLst/>
                          <a:latin typeface="Times New Roman"/>
                          <a:ea typeface="Calibri"/>
                          <a:cs typeface="Times New Roman"/>
                        </a:rPr>
                        <a:t> </a:t>
                      </a:r>
                      <a:r>
                        <a:rPr lang="en-US" sz="1700" dirty="0" err="1">
                          <a:solidFill>
                            <a:schemeClr val="tx1"/>
                          </a:solidFill>
                          <a:effectLst/>
                          <a:latin typeface="Times New Roman"/>
                          <a:ea typeface="Calibri"/>
                          <a:cs typeface="Times New Roman"/>
                        </a:rPr>
                        <a:t>trước</a:t>
                      </a:r>
                      <a:r>
                        <a:rPr lang="en-US" sz="1700" dirty="0">
                          <a:solidFill>
                            <a:schemeClr val="tx1"/>
                          </a:solidFill>
                          <a:effectLst/>
                          <a:latin typeface="Times New Roman"/>
                          <a:ea typeface="Calibri"/>
                          <a:cs typeface="Times New Roman"/>
                        </a:rPr>
                        <a:t> </a:t>
                      </a:r>
                      <a:r>
                        <a:rPr lang="en-US" sz="1700" dirty="0" err="1">
                          <a:solidFill>
                            <a:schemeClr val="tx1"/>
                          </a:solidFill>
                          <a:effectLst/>
                          <a:latin typeface="Times New Roman"/>
                          <a:ea typeface="Calibri"/>
                          <a:cs typeface="Times New Roman"/>
                        </a:rPr>
                        <a:t>khi</a:t>
                      </a:r>
                      <a:r>
                        <a:rPr lang="en-US" sz="1700" dirty="0">
                          <a:solidFill>
                            <a:schemeClr val="tx1"/>
                          </a:solidFill>
                          <a:effectLst/>
                          <a:latin typeface="Times New Roman"/>
                          <a:ea typeface="Calibri"/>
                          <a:cs typeface="Times New Roman"/>
                        </a:rPr>
                        <a:t> </a:t>
                      </a:r>
                      <a:r>
                        <a:rPr lang="en-US" sz="1700" dirty="0" err="1">
                          <a:solidFill>
                            <a:schemeClr val="tx1"/>
                          </a:solidFill>
                          <a:effectLst/>
                          <a:latin typeface="Times New Roman"/>
                          <a:ea typeface="Calibri"/>
                          <a:cs typeface="Times New Roman"/>
                        </a:rPr>
                        <a:t>học</a:t>
                      </a:r>
                      <a:r>
                        <a:rPr lang="en-US" sz="1700" dirty="0">
                          <a:solidFill>
                            <a:schemeClr val="tx1"/>
                          </a:solidFill>
                          <a:effectLst/>
                          <a:latin typeface="Times New Roman"/>
                          <a:ea typeface="Calibri"/>
                          <a:cs typeface="Times New Roman"/>
                        </a:rPr>
                        <a:t> </a:t>
                      </a:r>
                      <a:r>
                        <a:rPr lang="en-US" sz="1700" dirty="0" err="1">
                          <a:solidFill>
                            <a:schemeClr val="tx1"/>
                          </a:solidFill>
                          <a:effectLst/>
                          <a:latin typeface="Times New Roman"/>
                          <a:ea typeface="Calibri"/>
                          <a:cs typeface="Times New Roman"/>
                        </a:rPr>
                        <a:t>kỳ</a:t>
                      </a:r>
                      <a:r>
                        <a:rPr lang="en-US" sz="1700" dirty="0">
                          <a:solidFill>
                            <a:schemeClr val="tx1"/>
                          </a:solidFill>
                          <a:effectLst/>
                          <a:latin typeface="Times New Roman"/>
                          <a:ea typeface="Calibri"/>
                          <a:cs typeface="Times New Roman"/>
                        </a:rPr>
                        <a:t> </a:t>
                      </a:r>
                      <a:r>
                        <a:rPr lang="en-US" sz="1700" dirty="0" err="1">
                          <a:solidFill>
                            <a:schemeClr val="tx1"/>
                          </a:solidFill>
                          <a:effectLst/>
                          <a:latin typeface="Times New Roman"/>
                          <a:ea typeface="Calibri"/>
                          <a:cs typeface="Times New Roman"/>
                        </a:rPr>
                        <a:t>bắt</a:t>
                      </a:r>
                      <a:r>
                        <a:rPr lang="en-US" sz="1700" dirty="0">
                          <a:solidFill>
                            <a:schemeClr val="tx1"/>
                          </a:solidFill>
                          <a:effectLst/>
                          <a:latin typeface="Times New Roman"/>
                          <a:ea typeface="Calibri"/>
                          <a:cs typeface="Times New Roman"/>
                        </a:rPr>
                        <a:t> </a:t>
                      </a:r>
                      <a:r>
                        <a:rPr lang="en-US" sz="1700" dirty="0" err="1">
                          <a:solidFill>
                            <a:schemeClr val="tx1"/>
                          </a:solidFill>
                          <a:effectLst/>
                          <a:latin typeface="Times New Roman"/>
                          <a:ea typeface="Calibri"/>
                          <a:cs typeface="Times New Roman"/>
                        </a:rPr>
                        <a:t>đầu</a:t>
                      </a:r>
                      <a:endParaRPr lang="en-US" sz="1700" dirty="0">
                        <a:solidFill>
                          <a:schemeClr val="tx1"/>
                        </a:solidFill>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700" dirty="0">
                          <a:solidFill>
                            <a:schemeClr val="tx1"/>
                          </a:solidFill>
                          <a:effectLst/>
                          <a:latin typeface="Times New Roman"/>
                          <a:ea typeface="Calibri"/>
                          <a:cs typeface="Times New Roman"/>
                        </a:rPr>
                        <a:t>Online</a:t>
                      </a:r>
                      <a:endParaRPr lang="en-US" sz="1700" dirty="0">
                        <a:solidFill>
                          <a:schemeClr val="tx1"/>
                        </a:solidFill>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700">
                          <a:solidFill>
                            <a:schemeClr val="tx1"/>
                          </a:solidFill>
                          <a:effectLst/>
                          <a:latin typeface="Times New Roman"/>
                          <a:ea typeface="Calibri"/>
                          <a:cs typeface="Times New Roman"/>
                        </a:rPr>
                        <a:t> </a:t>
                      </a:r>
                      <a:endParaRPr lang="en-US" sz="1700">
                        <a:solidFill>
                          <a:schemeClr val="tx1"/>
                        </a:solidFill>
                        <a:effectLst/>
                        <a:latin typeface="Calibri"/>
                        <a:ea typeface="Calibri"/>
                        <a:cs typeface="Times New Roman"/>
                      </a:endParaRPr>
                    </a:p>
                  </a:txBody>
                  <a:tcPr marL="68580" marR="68580" marT="0" marB="0"/>
                </a:tc>
                <a:extLst>
                  <a:ext uri="{0D108BD9-81ED-4DB2-BD59-A6C34878D82A}">
                    <a16:rowId xmlns:a16="http://schemas.microsoft.com/office/drawing/2014/main" xmlns="" val="10003"/>
                  </a:ext>
                </a:extLst>
              </a:tr>
              <a:tr h="845882">
                <a:tc>
                  <a:txBody>
                    <a:bodyPr/>
                    <a:lstStyle/>
                    <a:p>
                      <a:pPr marL="0" marR="0" algn="ctr">
                        <a:lnSpc>
                          <a:spcPct val="115000"/>
                        </a:lnSpc>
                        <a:spcBef>
                          <a:spcPts val="0"/>
                        </a:spcBef>
                        <a:spcAft>
                          <a:spcPts val="0"/>
                        </a:spcAft>
                      </a:pPr>
                      <a:r>
                        <a:rPr lang="en-US" sz="1700">
                          <a:solidFill>
                            <a:schemeClr val="tx1"/>
                          </a:solidFill>
                          <a:effectLst/>
                          <a:latin typeface="Times New Roman"/>
                          <a:ea typeface="Calibri"/>
                          <a:cs typeface="Times New Roman"/>
                        </a:rPr>
                        <a:t>9</a:t>
                      </a:r>
                      <a:endParaRPr lang="en-US" sz="1700">
                        <a:solidFill>
                          <a:schemeClr val="tx1"/>
                        </a:solidFill>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700" dirty="0" err="1">
                          <a:solidFill>
                            <a:schemeClr val="tx1"/>
                          </a:solidFill>
                          <a:effectLst/>
                          <a:latin typeface="Times New Roman"/>
                          <a:ea typeface="Calibri"/>
                          <a:cs typeface="Times New Roman"/>
                        </a:rPr>
                        <a:t>Chuyển</a:t>
                      </a:r>
                      <a:r>
                        <a:rPr lang="en-US" sz="1700" dirty="0">
                          <a:solidFill>
                            <a:schemeClr val="tx1"/>
                          </a:solidFill>
                          <a:effectLst/>
                          <a:latin typeface="Times New Roman"/>
                          <a:ea typeface="Calibri"/>
                          <a:cs typeface="Times New Roman"/>
                        </a:rPr>
                        <a:t> </a:t>
                      </a:r>
                      <a:r>
                        <a:rPr lang="en-US" sz="1700" dirty="0" err="1">
                          <a:solidFill>
                            <a:schemeClr val="tx1"/>
                          </a:solidFill>
                          <a:effectLst/>
                          <a:latin typeface="Times New Roman"/>
                          <a:ea typeface="Calibri"/>
                          <a:cs typeface="Times New Roman"/>
                        </a:rPr>
                        <a:t>ngành</a:t>
                      </a:r>
                      <a:endParaRPr lang="en-US" sz="1700" dirty="0">
                        <a:solidFill>
                          <a:schemeClr val="tx1"/>
                        </a:solidFill>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700" dirty="0" err="1">
                          <a:solidFill>
                            <a:schemeClr val="tx1"/>
                          </a:solidFill>
                          <a:effectLst/>
                          <a:latin typeface="Times New Roman"/>
                          <a:ea typeface="Calibri"/>
                          <a:cs typeface="Times New Roman"/>
                        </a:rPr>
                        <a:t>Muộn</a:t>
                      </a:r>
                      <a:r>
                        <a:rPr lang="en-US" sz="1700" dirty="0">
                          <a:solidFill>
                            <a:schemeClr val="tx1"/>
                          </a:solidFill>
                          <a:effectLst/>
                          <a:latin typeface="Times New Roman"/>
                          <a:ea typeface="Calibri"/>
                          <a:cs typeface="Times New Roman"/>
                        </a:rPr>
                        <a:t> </a:t>
                      </a:r>
                      <a:r>
                        <a:rPr lang="en-US" sz="1700" dirty="0" err="1">
                          <a:solidFill>
                            <a:schemeClr val="tx1"/>
                          </a:solidFill>
                          <a:effectLst/>
                          <a:latin typeface="Times New Roman"/>
                          <a:ea typeface="Calibri"/>
                          <a:cs typeface="Times New Roman"/>
                        </a:rPr>
                        <a:t>nhất</a:t>
                      </a:r>
                      <a:r>
                        <a:rPr lang="en-US" sz="1700" dirty="0">
                          <a:solidFill>
                            <a:schemeClr val="tx1"/>
                          </a:solidFill>
                          <a:effectLst/>
                          <a:latin typeface="Times New Roman"/>
                          <a:ea typeface="Calibri"/>
                          <a:cs typeface="Times New Roman"/>
                        </a:rPr>
                        <a:t> 4 </a:t>
                      </a:r>
                      <a:r>
                        <a:rPr lang="en-US" sz="1700" dirty="0" err="1">
                          <a:solidFill>
                            <a:schemeClr val="tx1"/>
                          </a:solidFill>
                          <a:effectLst/>
                          <a:latin typeface="Times New Roman"/>
                          <a:ea typeface="Calibri"/>
                          <a:cs typeface="Times New Roman"/>
                        </a:rPr>
                        <a:t>tuần</a:t>
                      </a:r>
                      <a:r>
                        <a:rPr lang="en-US" sz="1700" dirty="0">
                          <a:solidFill>
                            <a:schemeClr val="tx1"/>
                          </a:solidFill>
                          <a:effectLst/>
                          <a:latin typeface="Times New Roman"/>
                          <a:ea typeface="Calibri"/>
                          <a:cs typeface="Times New Roman"/>
                        </a:rPr>
                        <a:t> </a:t>
                      </a:r>
                      <a:r>
                        <a:rPr lang="en-US" sz="1700" dirty="0" err="1">
                          <a:solidFill>
                            <a:schemeClr val="tx1"/>
                          </a:solidFill>
                          <a:effectLst/>
                          <a:latin typeface="Times New Roman"/>
                          <a:ea typeface="Calibri"/>
                          <a:cs typeface="Times New Roman"/>
                        </a:rPr>
                        <a:t>trước</a:t>
                      </a:r>
                      <a:r>
                        <a:rPr lang="en-US" sz="1700" dirty="0">
                          <a:solidFill>
                            <a:schemeClr val="tx1"/>
                          </a:solidFill>
                          <a:effectLst/>
                          <a:latin typeface="Times New Roman"/>
                          <a:ea typeface="Calibri"/>
                          <a:cs typeface="Times New Roman"/>
                        </a:rPr>
                        <a:t> </a:t>
                      </a:r>
                      <a:r>
                        <a:rPr lang="en-US" sz="1700" dirty="0" err="1">
                          <a:solidFill>
                            <a:schemeClr val="tx1"/>
                          </a:solidFill>
                          <a:effectLst/>
                          <a:latin typeface="Times New Roman"/>
                          <a:ea typeface="Calibri"/>
                          <a:cs typeface="Times New Roman"/>
                        </a:rPr>
                        <a:t>khi</a:t>
                      </a:r>
                      <a:r>
                        <a:rPr lang="en-US" sz="1700" dirty="0">
                          <a:solidFill>
                            <a:schemeClr val="tx1"/>
                          </a:solidFill>
                          <a:effectLst/>
                          <a:latin typeface="Times New Roman"/>
                          <a:ea typeface="Calibri"/>
                          <a:cs typeface="Times New Roman"/>
                        </a:rPr>
                        <a:t> </a:t>
                      </a:r>
                      <a:r>
                        <a:rPr lang="en-US" sz="1700" dirty="0" err="1">
                          <a:solidFill>
                            <a:schemeClr val="tx1"/>
                          </a:solidFill>
                          <a:effectLst/>
                          <a:latin typeface="Times New Roman"/>
                          <a:ea typeface="Calibri"/>
                          <a:cs typeface="Times New Roman"/>
                        </a:rPr>
                        <a:t>học</a:t>
                      </a:r>
                      <a:r>
                        <a:rPr lang="en-US" sz="1700" dirty="0">
                          <a:solidFill>
                            <a:schemeClr val="tx1"/>
                          </a:solidFill>
                          <a:effectLst/>
                          <a:latin typeface="Times New Roman"/>
                          <a:ea typeface="Calibri"/>
                          <a:cs typeface="Times New Roman"/>
                        </a:rPr>
                        <a:t> </a:t>
                      </a:r>
                      <a:r>
                        <a:rPr lang="en-US" sz="1700" dirty="0" err="1">
                          <a:solidFill>
                            <a:schemeClr val="tx1"/>
                          </a:solidFill>
                          <a:effectLst/>
                          <a:latin typeface="Times New Roman"/>
                          <a:ea typeface="Calibri"/>
                          <a:cs typeface="Times New Roman"/>
                        </a:rPr>
                        <a:t>kỳ</a:t>
                      </a:r>
                      <a:r>
                        <a:rPr lang="en-US" sz="1700" dirty="0">
                          <a:solidFill>
                            <a:schemeClr val="tx1"/>
                          </a:solidFill>
                          <a:effectLst/>
                          <a:latin typeface="Times New Roman"/>
                          <a:ea typeface="Calibri"/>
                          <a:cs typeface="Times New Roman"/>
                        </a:rPr>
                        <a:t> </a:t>
                      </a:r>
                      <a:r>
                        <a:rPr lang="en-US" sz="1700" dirty="0" err="1">
                          <a:solidFill>
                            <a:schemeClr val="tx1"/>
                          </a:solidFill>
                          <a:effectLst/>
                          <a:latin typeface="Times New Roman"/>
                          <a:ea typeface="Calibri"/>
                          <a:cs typeface="Times New Roman"/>
                        </a:rPr>
                        <a:t>bắt</a:t>
                      </a:r>
                      <a:r>
                        <a:rPr lang="en-US" sz="1700" dirty="0">
                          <a:solidFill>
                            <a:schemeClr val="tx1"/>
                          </a:solidFill>
                          <a:effectLst/>
                          <a:latin typeface="Times New Roman"/>
                          <a:ea typeface="Calibri"/>
                          <a:cs typeface="Times New Roman"/>
                        </a:rPr>
                        <a:t> </a:t>
                      </a:r>
                      <a:r>
                        <a:rPr lang="en-US" sz="1700" dirty="0" err="1">
                          <a:solidFill>
                            <a:schemeClr val="tx1"/>
                          </a:solidFill>
                          <a:effectLst/>
                          <a:latin typeface="Times New Roman"/>
                          <a:ea typeface="Calibri"/>
                          <a:cs typeface="Times New Roman"/>
                        </a:rPr>
                        <a:t>đầu</a:t>
                      </a:r>
                      <a:endParaRPr lang="en-US" sz="1700" dirty="0">
                        <a:solidFill>
                          <a:schemeClr val="tx1"/>
                        </a:solidFill>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700" dirty="0">
                          <a:solidFill>
                            <a:schemeClr val="tx1"/>
                          </a:solidFill>
                          <a:effectLst/>
                          <a:latin typeface="Times New Roman"/>
                          <a:ea typeface="Calibri"/>
                          <a:cs typeface="Times New Roman"/>
                        </a:rPr>
                        <a:t>Online</a:t>
                      </a:r>
                      <a:endParaRPr lang="en-US" sz="1700" dirty="0">
                        <a:solidFill>
                          <a:schemeClr val="tx1"/>
                        </a:solidFill>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700">
                          <a:solidFill>
                            <a:schemeClr val="tx1"/>
                          </a:solidFill>
                          <a:effectLst/>
                          <a:latin typeface="Times New Roman"/>
                          <a:ea typeface="Calibri"/>
                          <a:cs typeface="Times New Roman"/>
                        </a:rPr>
                        <a:t>Nộp lệ phí theo quy định tài chính</a:t>
                      </a:r>
                      <a:endParaRPr lang="en-US" sz="1700">
                        <a:solidFill>
                          <a:schemeClr val="tx1"/>
                        </a:solidFill>
                        <a:effectLst/>
                        <a:latin typeface="Calibri"/>
                        <a:ea typeface="Calibri"/>
                        <a:cs typeface="Times New Roman"/>
                      </a:endParaRPr>
                    </a:p>
                  </a:txBody>
                  <a:tcPr marL="68580" marR="68580" marT="0" marB="0"/>
                </a:tc>
                <a:extLst>
                  <a:ext uri="{0D108BD9-81ED-4DB2-BD59-A6C34878D82A}">
                    <a16:rowId xmlns:a16="http://schemas.microsoft.com/office/drawing/2014/main" xmlns="" val="10004"/>
                  </a:ext>
                </a:extLst>
              </a:tr>
              <a:tr h="1223210">
                <a:tc>
                  <a:txBody>
                    <a:bodyPr/>
                    <a:lstStyle/>
                    <a:p>
                      <a:pPr marL="0" marR="0" algn="ctr">
                        <a:lnSpc>
                          <a:spcPct val="115000"/>
                        </a:lnSpc>
                        <a:spcBef>
                          <a:spcPts val="0"/>
                        </a:spcBef>
                        <a:spcAft>
                          <a:spcPts val="0"/>
                        </a:spcAft>
                      </a:pPr>
                      <a:r>
                        <a:rPr lang="en-US" sz="1700">
                          <a:solidFill>
                            <a:schemeClr val="tx1"/>
                          </a:solidFill>
                          <a:effectLst/>
                          <a:latin typeface="Times New Roman"/>
                          <a:ea typeface="Calibri"/>
                          <a:cs typeface="Times New Roman"/>
                        </a:rPr>
                        <a:t>10</a:t>
                      </a:r>
                      <a:endParaRPr lang="en-US" sz="1700">
                        <a:solidFill>
                          <a:schemeClr val="tx1"/>
                        </a:solidFill>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700">
                          <a:solidFill>
                            <a:schemeClr val="tx1"/>
                          </a:solidFill>
                          <a:effectLst/>
                          <a:latin typeface="Times New Roman"/>
                          <a:ea typeface="Calibri"/>
                          <a:cs typeface="Times New Roman"/>
                        </a:rPr>
                        <a:t>Chuyển cơ sở</a:t>
                      </a:r>
                      <a:endParaRPr lang="en-US" sz="1700">
                        <a:solidFill>
                          <a:schemeClr val="tx1"/>
                        </a:solidFill>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700" dirty="0" err="1">
                          <a:solidFill>
                            <a:schemeClr val="tx1"/>
                          </a:solidFill>
                          <a:effectLst/>
                          <a:latin typeface="Times New Roman"/>
                          <a:ea typeface="Calibri"/>
                          <a:cs typeface="Times New Roman"/>
                        </a:rPr>
                        <a:t>Muộn</a:t>
                      </a:r>
                      <a:r>
                        <a:rPr lang="en-US" sz="1700" dirty="0">
                          <a:solidFill>
                            <a:schemeClr val="tx1"/>
                          </a:solidFill>
                          <a:effectLst/>
                          <a:latin typeface="Times New Roman"/>
                          <a:ea typeface="Calibri"/>
                          <a:cs typeface="Times New Roman"/>
                        </a:rPr>
                        <a:t> </a:t>
                      </a:r>
                      <a:r>
                        <a:rPr lang="en-US" sz="1700" dirty="0" err="1">
                          <a:solidFill>
                            <a:schemeClr val="tx1"/>
                          </a:solidFill>
                          <a:effectLst/>
                          <a:latin typeface="Times New Roman"/>
                          <a:ea typeface="Calibri"/>
                          <a:cs typeface="Times New Roman"/>
                        </a:rPr>
                        <a:t>nhất</a:t>
                      </a:r>
                      <a:r>
                        <a:rPr lang="en-US" sz="1700" dirty="0">
                          <a:solidFill>
                            <a:schemeClr val="tx1"/>
                          </a:solidFill>
                          <a:effectLst/>
                          <a:latin typeface="Times New Roman"/>
                          <a:ea typeface="Calibri"/>
                          <a:cs typeface="Times New Roman"/>
                        </a:rPr>
                        <a:t> 4 </a:t>
                      </a:r>
                      <a:r>
                        <a:rPr lang="en-US" sz="1700" dirty="0" err="1">
                          <a:solidFill>
                            <a:schemeClr val="tx1"/>
                          </a:solidFill>
                          <a:effectLst/>
                          <a:latin typeface="Times New Roman"/>
                          <a:ea typeface="Calibri"/>
                          <a:cs typeface="Times New Roman"/>
                        </a:rPr>
                        <a:t>tuần</a:t>
                      </a:r>
                      <a:r>
                        <a:rPr lang="en-US" sz="1700" dirty="0">
                          <a:solidFill>
                            <a:schemeClr val="tx1"/>
                          </a:solidFill>
                          <a:effectLst/>
                          <a:latin typeface="Times New Roman"/>
                          <a:ea typeface="Calibri"/>
                          <a:cs typeface="Times New Roman"/>
                        </a:rPr>
                        <a:t> </a:t>
                      </a:r>
                      <a:r>
                        <a:rPr lang="en-US" sz="1700" dirty="0" err="1">
                          <a:solidFill>
                            <a:schemeClr val="tx1"/>
                          </a:solidFill>
                          <a:effectLst/>
                          <a:latin typeface="Times New Roman"/>
                          <a:ea typeface="Calibri"/>
                          <a:cs typeface="Times New Roman"/>
                        </a:rPr>
                        <a:t>trước</a:t>
                      </a:r>
                      <a:r>
                        <a:rPr lang="en-US" sz="1700" dirty="0">
                          <a:solidFill>
                            <a:schemeClr val="tx1"/>
                          </a:solidFill>
                          <a:effectLst/>
                          <a:latin typeface="Times New Roman"/>
                          <a:ea typeface="Calibri"/>
                          <a:cs typeface="Times New Roman"/>
                        </a:rPr>
                        <a:t> </a:t>
                      </a:r>
                      <a:r>
                        <a:rPr lang="en-US" sz="1700" dirty="0" err="1">
                          <a:solidFill>
                            <a:schemeClr val="tx1"/>
                          </a:solidFill>
                          <a:effectLst/>
                          <a:latin typeface="Times New Roman"/>
                          <a:ea typeface="Calibri"/>
                          <a:cs typeface="Times New Roman"/>
                        </a:rPr>
                        <a:t>khi</a:t>
                      </a:r>
                      <a:r>
                        <a:rPr lang="en-US" sz="1700" dirty="0">
                          <a:solidFill>
                            <a:schemeClr val="tx1"/>
                          </a:solidFill>
                          <a:effectLst/>
                          <a:latin typeface="Times New Roman"/>
                          <a:ea typeface="Calibri"/>
                          <a:cs typeface="Times New Roman"/>
                        </a:rPr>
                        <a:t> </a:t>
                      </a:r>
                      <a:r>
                        <a:rPr lang="en-US" sz="1700" dirty="0" err="1">
                          <a:solidFill>
                            <a:schemeClr val="tx1"/>
                          </a:solidFill>
                          <a:effectLst/>
                          <a:latin typeface="Times New Roman"/>
                          <a:ea typeface="Calibri"/>
                          <a:cs typeface="Times New Roman"/>
                        </a:rPr>
                        <a:t>học</a:t>
                      </a:r>
                      <a:r>
                        <a:rPr lang="en-US" sz="1700" dirty="0">
                          <a:solidFill>
                            <a:schemeClr val="tx1"/>
                          </a:solidFill>
                          <a:effectLst/>
                          <a:latin typeface="Times New Roman"/>
                          <a:ea typeface="Calibri"/>
                          <a:cs typeface="Times New Roman"/>
                        </a:rPr>
                        <a:t> </a:t>
                      </a:r>
                      <a:r>
                        <a:rPr lang="en-US" sz="1700" dirty="0" err="1">
                          <a:solidFill>
                            <a:schemeClr val="tx1"/>
                          </a:solidFill>
                          <a:effectLst/>
                          <a:latin typeface="Times New Roman"/>
                          <a:ea typeface="Calibri"/>
                          <a:cs typeface="Times New Roman"/>
                        </a:rPr>
                        <a:t>kỳ</a:t>
                      </a:r>
                      <a:r>
                        <a:rPr lang="en-US" sz="1700" dirty="0">
                          <a:solidFill>
                            <a:schemeClr val="tx1"/>
                          </a:solidFill>
                          <a:effectLst/>
                          <a:latin typeface="Times New Roman"/>
                          <a:ea typeface="Calibri"/>
                          <a:cs typeface="Times New Roman"/>
                        </a:rPr>
                        <a:t> </a:t>
                      </a:r>
                      <a:r>
                        <a:rPr lang="en-US" sz="1700" dirty="0" err="1">
                          <a:solidFill>
                            <a:schemeClr val="tx1"/>
                          </a:solidFill>
                          <a:effectLst/>
                          <a:latin typeface="Times New Roman"/>
                          <a:ea typeface="Calibri"/>
                          <a:cs typeface="Times New Roman"/>
                        </a:rPr>
                        <a:t>bắt</a:t>
                      </a:r>
                      <a:r>
                        <a:rPr lang="en-US" sz="1700" dirty="0">
                          <a:solidFill>
                            <a:schemeClr val="tx1"/>
                          </a:solidFill>
                          <a:effectLst/>
                          <a:latin typeface="Times New Roman"/>
                          <a:ea typeface="Calibri"/>
                          <a:cs typeface="Times New Roman"/>
                        </a:rPr>
                        <a:t> </a:t>
                      </a:r>
                      <a:r>
                        <a:rPr lang="en-US" sz="1700" dirty="0" err="1">
                          <a:solidFill>
                            <a:schemeClr val="tx1"/>
                          </a:solidFill>
                          <a:effectLst/>
                          <a:latin typeface="Times New Roman"/>
                          <a:ea typeface="Calibri"/>
                          <a:cs typeface="Times New Roman"/>
                        </a:rPr>
                        <a:t>đầu</a:t>
                      </a:r>
                      <a:endParaRPr lang="en-US" sz="1700" dirty="0">
                        <a:solidFill>
                          <a:schemeClr val="tx1"/>
                        </a:solidFill>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700" dirty="0">
                          <a:solidFill>
                            <a:schemeClr val="tx1"/>
                          </a:solidFill>
                          <a:effectLst/>
                          <a:latin typeface="Times New Roman"/>
                          <a:ea typeface="Calibri"/>
                          <a:cs typeface="Times New Roman"/>
                        </a:rPr>
                        <a:t>Online</a:t>
                      </a:r>
                      <a:endParaRPr lang="en-US" sz="1700" dirty="0">
                        <a:solidFill>
                          <a:schemeClr val="tx1"/>
                        </a:solidFill>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700" dirty="0" err="1">
                          <a:solidFill>
                            <a:schemeClr val="tx1"/>
                          </a:solidFill>
                          <a:effectLst/>
                          <a:latin typeface="Times New Roman"/>
                          <a:ea typeface="Calibri"/>
                          <a:cs typeface="Times New Roman"/>
                        </a:rPr>
                        <a:t>Nộp</a:t>
                      </a:r>
                      <a:r>
                        <a:rPr lang="en-US" sz="1700" dirty="0">
                          <a:solidFill>
                            <a:schemeClr val="tx1"/>
                          </a:solidFill>
                          <a:effectLst/>
                          <a:latin typeface="Times New Roman"/>
                          <a:ea typeface="Calibri"/>
                          <a:cs typeface="Times New Roman"/>
                        </a:rPr>
                        <a:t> </a:t>
                      </a:r>
                      <a:r>
                        <a:rPr lang="en-US" sz="1700" dirty="0" err="1">
                          <a:solidFill>
                            <a:schemeClr val="tx1"/>
                          </a:solidFill>
                          <a:effectLst/>
                          <a:latin typeface="Times New Roman"/>
                          <a:ea typeface="Calibri"/>
                          <a:cs typeface="Times New Roman"/>
                        </a:rPr>
                        <a:t>lệ</a:t>
                      </a:r>
                      <a:r>
                        <a:rPr lang="en-US" sz="1700" dirty="0">
                          <a:solidFill>
                            <a:schemeClr val="tx1"/>
                          </a:solidFill>
                          <a:effectLst/>
                          <a:latin typeface="Times New Roman"/>
                          <a:ea typeface="Calibri"/>
                          <a:cs typeface="Times New Roman"/>
                        </a:rPr>
                        <a:t> </a:t>
                      </a:r>
                      <a:r>
                        <a:rPr lang="en-US" sz="1700" dirty="0" err="1">
                          <a:solidFill>
                            <a:schemeClr val="tx1"/>
                          </a:solidFill>
                          <a:effectLst/>
                          <a:latin typeface="Times New Roman"/>
                          <a:ea typeface="Calibri"/>
                          <a:cs typeface="Times New Roman"/>
                        </a:rPr>
                        <a:t>phí</a:t>
                      </a:r>
                      <a:r>
                        <a:rPr lang="en-US" sz="1700" dirty="0">
                          <a:solidFill>
                            <a:schemeClr val="tx1"/>
                          </a:solidFill>
                          <a:effectLst/>
                          <a:latin typeface="Times New Roman"/>
                          <a:ea typeface="Calibri"/>
                          <a:cs typeface="Times New Roman"/>
                        </a:rPr>
                        <a:t> </a:t>
                      </a:r>
                      <a:r>
                        <a:rPr lang="en-US" sz="1700" dirty="0" err="1">
                          <a:solidFill>
                            <a:schemeClr val="tx1"/>
                          </a:solidFill>
                          <a:effectLst/>
                          <a:latin typeface="Times New Roman"/>
                          <a:ea typeface="Calibri"/>
                          <a:cs typeface="Times New Roman"/>
                        </a:rPr>
                        <a:t>theo</a:t>
                      </a:r>
                      <a:r>
                        <a:rPr lang="en-US" sz="1700" dirty="0">
                          <a:solidFill>
                            <a:schemeClr val="tx1"/>
                          </a:solidFill>
                          <a:effectLst/>
                          <a:latin typeface="Times New Roman"/>
                          <a:ea typeface="Calibri"/>
                          <a:cs typeface="Times New Roman"/>
                        </a:rPr>
                        <a:t> </a:t>
                      </a:r>
                      <a:r>
                        <a:rPr lang="en-US" sz="1700" dirty="0" err="1">
                          <a:solidFill>
                            <a:schemeClr val="tx1"/>
                          </a:solidFill>
                          <a:effectLst/>
                          <a:latin typeface="Times New Roman"/>
                          <a:ea typeface="Calibri"/>
                          <a:cs typeface="Times New Roman"/>
                        </a:rPr>
                        <a:t>quy</a:t>
                      </a:r>
                      <a:r>
                        <a:rPr lang="en-US" sz="1700" dirty="0">
                          <a:solidFill>
                            <a:schemeClr val="tx1"/>
                          </a:solidFill>
                          <a:effectLst/>
                          <a:latin typeface="Times New Roman"/>
                          <a:ea typeface="Calibri"/>
                          <a:cs typeface="Times New Roman"/>
                        </a:rPr>
                        <a:t> </a:t>
                      </a:r>
                      <a:r>
                        <a:rPr lang="en-US" sz="1700" dirty="0" err="1">
                          <a:solidFill>
                            <a:schemeClr val="tx1"/>
                          </a:solidFill>
                          <a:effectLst/>
                          <a:latin typeface="Times New Roman"/>
                          <a:ea typeface="Calibri"/>
                          <a:cs typeface="Times New Roman"/>
                        </a:rPr>
                        <a:t>định</a:t>
                      </a:r>
                      <a:r>
                        <a:rPr lang="en-US" sz="1700" dirty="0">
                          <a:solidFill>
                            <a:schemeClr val="tx1"/>
                          </a:solidFill>
                          <a:effectLst/>
                          <a:latin typeface="Times New Roman"/>
                          <a:ea typeface="Calibri"/>
                          <a:cs typeface="Times New Roman"/>
                        </a:rPr>
                        <a:t> </a:t>
                      </a:r>
                      <a:r>
                        <a:rPr lang="en-US" sz="1700" dirty="0" err="1">
                          <a:solidFill>
                            <a:schemeClr val="tx1"/>
                          </a:solidFill>
                          <a:effectLst/>
                          <a:latin typeface="Times New Roman"/>
                          <a:ea typeface="Calibri"/>
                          <a:cs typeface="Times New Roman"/>
                        </a:rPr>
                        <a:t>tài</a:t>
                      </a:r>
                      <a:r>
                        <a:rPr lang="en-US" sz="1700" dirty="0">
                          <a:solidFill>
                            <a:schemeClr val="tx1"/>
                          </a:solidFill>
                          <a:effectLst/>
                          <a:latin typeface="Times New Roman"/>
                          <a:ea typeface="Calibri"/>
                          <a:cs typeface="Times New Roman"/>
                        </a:rPr>
                        <a:t> </a:t>
                      </a:r>
                      <a:r>
                        <a:rPr lang="en-US" sz="1700" dirty="0" err="1">
                          <a:solidFill>
                            <a:schemeClr val="tx1"/>
                          </a:solidFill>
                          <a:effectLst/>
                          <a:latin typeface="Times New Roman"/>
                          <a:ea typeface="Calibri"/>
                          <a:cs typeface="Times New Roman"/>
                        </a:rPr>
                        <a:t>chính</a:t>
                      </a:r>
                      <a:endParaRPr lang="en-US" sz="1700" dirty="0">
                        <a:solidFill>
                          <a:schemeClr val="tx1"/>
                        </a:solidFill>
                        <a:effectLst/>
                        <a:latin typeface="Calibri"/>
                        <a:ea typeface="Calibri"/>
                        <a:cs typeface="Times New Roman"/>
                      </a:endParaRPr>
                    </a:p>
                  </a:txBody>
                  <a:tcPr marL="68580" marR="68580" marT="0" marB="0"/>
                </a:tc>
                <a:extLst>
                  <a:ext uri="{0D108BD9-81ED-4DB2-BD59-A6C34878D82A}">
                    <a16:rowId xmlns:a16="http://schemas.microsoft.com/office/drawing/2014/main" xmlns="" val="10005"/>
                  </a:ext>
                </a:extLst>
              </a:tr>
            </a:tbl>
          </a:graphicData>
        </a:graphic>
      </p:graphicFrame>
    </p:spTree>
    <p:extLst>
      <p:ext uri="{BB962C8B-B14F-4D97-AF65-F5344CB8AC3E}">
        <p14:creationId xmlns:p14="http://schemas.microsoft.com/office/powerpoint/2010/main" val="716797735"/>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1981200" y="152400"/>
            <a:ext cx="7162800" cy="914400"/>
          </a:xfrm>
        </p:spPr>
        <p:txBody>
          <a:bodyPr/>
          <a:lstStyle/>
          <a:p>
            <a:pPr eaLnBrk="1" hangingPunct="1">
              <a:lnSpc>
                <a:spcPct val="115000"/>
              </a:lnSpc>
              <a:spcBef>
                <a:spcPts val="0"/>
              </a:spcBef>
              <a:spcAft>
                <a:spcPts val="0"/>
              </a:spcAft>
            </a:pPr>
            <a:r>
              <a:rPr lang="en-US" sz="2800" kern="1200" dirty="0">
                <a:solidFill>
                  <a:schemeClr val="accent1">
                    <a:lumMod val="10000"/>
                  </a:schemeClr>
                </a:solidFill>
                <a:latin typeface="Times New Roman" panose="02020603050405020304" pitchFamily="18" charset="0"/>
                <a:ea typeface="+mn-ea"/>
                <a:cs typeface="Times New Roman" panose="02020603050405020304" pitchFamily="18" charset="0"/>
              </a:rPr>
              <a:t>18 </a:t>
            </a:r>
            <a:r>
              <a:rPr lang="en-US" sz="2800" kern="1200" dirty="0" err="1">
                <a:solidFill>
                  <a:schemeClr val="accent1">
                    <a:lumMod val="10000"/>
                  </a:schemeClr>
                </a:solidFill>
                <a:latin typeface="Times New Roman" panose="02020603050405020304" pitchFamily="18" charset="0"/>
                <a:ea typeface="+mn-ea"/>
                <a:cs typeface="Times New Roman" panose="02020603050405020304" pitchFamily="18" charset="0"/>
              </a:rPr>
              <a:t>thủ</a:t>
            </a:r>
            <a:r>
              <a:rPr lang="en-US" sz="2800" kern="1200" dirty="0">
                <a:solidFill>
                  <a:schemeClr val="accent1">
                    <a:lumMod val="10000"/>
                  </a:schemeClr>
                </a:solidFill>
                <a:latin typeface="Times New Roman" panose="02020603050405020304" pitchFamily="18" charset="0"/>
                <a:ea typeface="+mn-ea"/>
                <a:cs typeface="Times New Roman" panose="02020603050405020304" pitchFamily="18" charset="0"/>
              </a:rPr>
              <a:t> </a:t>
            </a:r>
            <a:r>
              <a:rPr lang="en-US" sz="2800" kern="1200" dirty="0" err="1">
                <a:solidFill>
                  <a:schemeClr val="accent1">
                    <a:lumMod val="10000"/>
                  </a:schemeClr>
                </a:solidFill>
                <a:latin typeface="Times New Roman" panose="02020603050405020304" pitchFamily="18" charset="0"/>
                <a:ea typeface="+mn-ea"/>
                <a:cs typeface="Times New Roman" panose="02020603050405020304" pitchFamily="18" charset="0"/>
              </a:rPr>
              <a:t>tục</a:t>
            </a:r>
            <a:r>
              <a:rPr lang="en-US" sz="2800" kern="1200" dirty="0">
                <a:solidFill>
                  <a:schemeClr val="accent1">
                    <a:lumMod val="10000"/>
                  </a:schemeClr>
                </a:solidFill>
                <a:latin typeface="Times New Roman" panose="02020603050405020304" pitchFamily="18" charset="0"/>
                <a:ea typeface="+mn-ea"/>
                <a:cs typeface="Times New Roman" panose="02020603050405020304" pitchFamily="18" charset="0"/>
              </a:rPr>
              <a:t> </a:t>
            </a:r>
            <a:r>
              <a:rPr lang="en-US" sz="2800" kern="1200" dirty="0" err="1">
                <a:solidFill>
                  <a:schemeClr val="accent1">
                    <a:lumMod val="10000"/>
                  </a:schemeClr>
                </a:solidFill>
                <a:latin typeface="Times New Roman" panose="02020603050405020304" pitchFamily="18" charset="0"/>
                <a:ea typeface="+mn-ea"/>
                <a:cs typeface="Times New Roman" panose="02020603050405020304" pitchFamily="18" charset="0"/>
              </a:rPr>
              <a:t>hành</a:t>
            </a:r>
            <a:r>
              <a:rPr lang="en-US" sz="2800" kern="1200" dirty="0">
                <a:solidFill>
                  <a:schemeClr val="accent1">
                    <a:lumMod val="10000"/>
                  </a:schemeClr>
                </a:solidFill>
                <a:latin typeface="Times New Roman" panose="02020603050405020304" pitchFamily="18" charset="0"/>
                <a:ea typeface="+mn-ea"/>
                <a:cs typeface="Times New Roman" panose="02020603050405020304" pitchFamily="18" charset="0"/>
              </a:rPr>
              <a:t> </a:t>
            </a:r>
            <a:r>
              <a:rPr lang="en-US" sz="2800" kern="1200" dirty="0" err="1">
                <a:solidFill>
                  <a:schemeClr val="accent1">
                    <a:lumMod val="10000"/>
                  </a:schemeClr>
                </a:solidFill>
                <a:latin typeface="Times New Roman" panose="02020603050405020304" pitchFamily="18" charset="0"/>
                <a:ea typeface="+mn-ea"/>
                <a:cs typeface="Times New Roman" panose="02020603050405020304" pitchFamily="18" charset="0"/>
              </a:rPr>
              <a:t>chính</a:t>
            </a:r>
            <a:r>
              <a:rPr lang="en-US" sz="2800" kern="1200" dirty="0">
                <a:solidFill>
                  <a:schemeClr val="accent1">
                    <a:lumMod val="10000"/>
                  </a:schemeClr>
                </a:solidFill>
                <a:latin typeface="Times New Roman" panose="02020603050405020304" pitchFamily="18" charset="0"/>
                <a:ea typeface="+mn-ea"/>
                <a:cs typeface="Times New Roman" panose="02020603050405020304" pitchFamily="18" charset="0"/>
              </a:rPr>
              <a:t> </a:t>
            </a:r>
            <a:r>
              <a:rPr lang="en-US" sz="2800" kern="1200" dirty="0" err="1">
                <a:solidFill>
                  <a:schemeClr val="accent1">
                    <a:lumMod val="10000"/>
                  </a:schemeClr>
                </a:solidFill>
                <a:latin typeface="Times New Roman" panose="02020603050405020304" pitchFamily="18" charset="0"/>
                <a:ea typeface="+mn-ea"/>
                <a:cs typeface="Times New Roman" panose="02020603050405020304" pitchFamily="18" charset="0"/>
              </a:rPr>
              <a:t>nên</a:t>
            </a:r>
            <a:r>
              <a:rPr lang="en-US" sz="2800" kern="1200" dirty="0">
                <a:solidFill>
                  <a:schemeClr val="accent1">
                    <a:lumMod val="10000"/>
                  </a:schemeClr>
                </a:solidFill>
                <a:latin typeface="Times New Roman" panose="02020603050405020304" pitchFamily="18" charset="0"/>
                <a:ea typeface="+mn-ea"/>
                <a:cs typeface="Times New Roman" panose="02020603050405020304" pitchFamily="18" charset="0"/>
              </a:rPr>
              <a:t> </a:t>
            </a:r>
            <a:r>
              <a:rPr lang="en-US" sz="2800" kern="1200" dirty="0" err="1">
                <a:solidFill>
                  <a:schemeClr val="accent1">
                    <a:lumMod val="10000"/>
                  </a:schemeClr>
                </a:solidFill>
                <a:latin typeface="Times New Roman" panose="02020603050405020304" pitchFamily="18" charset="0"/>
                <a:ea typeface="+mn-ea"/>
                <a:cs typeface="Times New Roman" panose="02020603050405020304" pitchFamily="18" charset="0"/>
              </a:rPr>
              <a:t>biết</a:t>
            </a:r>
            <a:endParaRPr lang="en-US" sz="2800" kern="1200" dirty="0">
              <a:solidFill>
                <a:schemeClr val="accent1">
                  <a:lumMod val="10000"/>
                </a:schemeClr>
              </a:solidFill>
              <a:latin typeface="Times New Roman" panose="02020603050405020304" pitchFamily="18" charset="0"/>
              <a:ea typeface="+mn-ea"/>
              <a:cs typeface="Times New Roman" panose="02020603050405020304" pitchFamily="18"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418903671"/>
              </p:ext>
            </p:extLst>
          </p:nvPr>
        </p:nvGraphicFramePr>
        <p:xfrm>
          <a:off x="304800" y="1142997"/>
          <a:ext cx="8534400" cy="3810003"/>
        </p:xfrm>
        <a:graphic>
          <a:graphicData uri="http://schemas.openxmlformats.org/drawingml/2006/table">
            <a:tbl>
              <a:tblPr firstRow="1" firstCol="1" bandRow="1">
                <a:tableStyleId>{5C22544A-7EE6-4342-B048-85BDC9FD1C3A}</a:tableStyleId>
              </a:tblPr>
              <a:tblGrid>
                <a:gridCol w="917842">
                  <a:extLst>
                    <a:ext uri="{9D8B030D-6E8A-4147-A177-3AD203B41FA5}">
                      <a16:colId xmlns:a16="http://schemas.microsoft.com/office/drawing/2014/main" xmlns="" val="20000"/>
                    </a:ext>
                  </a:extLst>
                </a:gridCol>
                <a:gridCol w="2043072">
                  <a:extLst>
                    <a:ext uri="{9D8B030D-6E8A-4147-A177-3AD203B41FA5}">
                      <a16:colId xmlns:a16="http://schemas.microsoft.com/office/drawing/2014/main" xmlns="" val="20001"/>
                    </a:ext>
                  </a:extLst>
                </a:gridCol>
                <a:gridCol w="1654629">
                  <a:extLst>
                    <a:ext uri="{9D8B030D-6E8A-4147-A177-3AD203B41FA5}">
                      <a16:colId xmlns:a16="http://schemas.microsoft.com/office/drawing/2014/main" xmlns="" val="20002"/>
                    </a:ext>
                  </a:extLst>
                </a:gridCol>
                <a:gridCol w="1219200">
                  <a:extLst>
                    <a:ext uri="{9D8B030D-6E8A-4147-A177-3AD203B41FA5}">
                      <a16:colId xmlns:a16="http://schemas.microsoft.com/office/drawing/2014/main" xmlns="" val="20003"/>
                    </a:ext>
                  </a:extLst>
                </a:gridCol>
                <a:gridCol w="2699657">
                  <a:extLst>
                    <a:ext uri="{9D8B030D-6E8A-4147-A177-3AD203B41FA5}">
                      <a16:colId xmlns:a16="http://schemas.microsoft.com/office/drawing/2014/main" xmlns="" val="20004"/>
                    </a:ext>
                  </a:extLst>
                </a:gridCol>
              </a:tblGrid>
              <a:tr h="750009">
                <a:tc>
                  <a:txBody>
                    <a:bodyPr/>
                    <a:lstStyle/>
                    <a:p>
                      <a:pPr marL="0" marR="0" algn="ctr">
                        <a:lnSpc>
                          <a:spcPct val="115000"/>
                        </a:lnSpc>
                        <a:spcBef>
                          <a:spcPts val="0"/>
                        </a:spcBef>
                        <a:spcAft>
                          <a:spcPts val="0"/>
                        </a:spcAft>
                      </a:pPr>
                      <a:r>
                        <a:rPr lang="en-US" sz="2000" dirty="0">
                          <a:solidFill>
                            <a:schemeClr val="accent1">
                              <a:lumMod val="10000"/>
                            </a:schemeClr>
                          </a:solidFill>
                          <a:effectLst/>
                          <a:latin typeface="Times New Roman" panose="02020603050405020304" pitchFamily="18" charset="0"/>
                          <a:cs typeface="Times New Roman" panose="02020603050405020304" pitchFamily="18" charset="0"/>
                        </a:rPr>
                        <a:t>TT</a:t>
                      </a:r>
                      <a:endParaRPr lang="en-US" sz="2000" dirty="0">
                        <a:solidFill>
                          <a:schemeClr val="accent1">
                            <a:lumMod val="10000"/>
                          </a:schemeClr>
                        </a:solidFill>
                        <a:effectLst/>
                        <a:latin typeface="Times New Roman" panose="02020603050405020304" pitchFamily="18" charset="0"/>
                        <a:ea typeface="Calibri"/>
                        <a:cs typeface="Times New Roman" panose="02020603050405020304" pitchFamily="18" charset="0"/>
                      </a:endParaRPr>
                    </a:p>
                  </a:txBody>
                  <a:tcPr marL="50892" marR="50892" marT="0" marB="0"/>
                </a:tc>
                <a:tc>
                  <a:txBody>
                    <a:bodyPr/>
                    <a:lstStyle/>
                    <a:p>
                      <a:pPr marL="0" marR="0" algn="ctr">
                        <a:lnSpc>
                          <a:spcPct val="115000"/>
                        </a:lnSpc>
                        <a:spcBef>
                          <a:spcPts val="0"/>
                        </a:spcBef>
                        <a:spcAft>
                          <a:spcPts val="0"/>
                        </a:spcAft>
                      </a:pPr>
                      <a:r>
                        <a:rPr lang="en-US" sz="2000" dirty="0" err="1">
                          <a:solidFill>
                            <a:schemeClr val="accent1">
                              <a:lumMod val="10000"/>
                            </a:schemeClr>
                          </a:solidFill>
                          <a:effectLst/>
                          <a:latin typeface="Times New Roman" panose="02020603050405020304" pitchFamily="18" charset="0"/>
                          <a:cs typeface="Times New Roman" panose="02020603050405020304" pitchFamily="18" charset="0"/>
                        </a:rPr>
                        <a:t>Tên</a:t>
                      </a:r>
                      <a:r>
                        <a:rPr lang="en-US" sz="2000" dirty="0">
                          <a:solidFill>
                            <a:schemeClr val="accent1">
                              <a:lumMod val="10000"/>
                            </a:schemeClr>
                          </a:solidFill>
                          <a:effectLst/>
                          <a:latin typeface="Times New Roman" panose="02020603050405020304" pitchFamily="18" charset="0"/>
                          <a:cs typeface="Times New Roman" panose="02020603050405020304" pitchFamily="18" charset="0"/>
                        </a:rPr>
                        <a:t> </a:t>
                      </a:r>
                      <a:r>
                        <a:rPr lang="en-US" sz="2000" dirty="0" err="1">
                          <a:solidFill>
                            <a:schemeClr val="accent1">
                              <a:lumMod val="10000"/>
                            </a:schemeClr>
                          </a:solidFill>
                          <a:effectLst/>
                          <a:latin typeface="Times New Roman" panose="02020603050405020304" pitchFamily="18" charset="0"/>
                          <a:cs typeface="Times New Roman" panose="02020603050405020304" pitchFamily="18" charset="0"/>
                        </a:rPr>
                        <a:t>thủ</a:t>
                      </a:r>
                      <a:r>
                        <a:rPr lang="en-US" sz="2000" dirty="0">
                          <a:solidFill>
                            <a:schemeClr val="accent1">
                              <a:lumMod val="10000"/>
                            </a:schemeClr>
                          </a:solidFill>
                          <a:effectLst/>
                          <a:latin typeface="Times New Roman" panose="02020603050405020304" pitchFamily="18" charset="0"/>
                          <a:cs typeface="Times New Roman" panose="02020603050405020304" pitchFamily="18" charset="0"/>
                        </a:rPr>
                        <a:t> </a:t>
                      </a:r>
                      <a:r>
                        <a:rPr lang="en-US" sz="2000" dirty="0" err="1">
                          <a:solidFill>
                            <a:schemeClr val="accent1">
                              <a:lumMod val="10000"/>
                            </a:schemeClr>
                          </a:solidFill>
                          <a:effectLst/>
                          <a:latin typeface="Times New Roman" panose="02020603050405020304" pitchFamily="18" charset="0"/>
                          <a:cs typeface="Times New Roman" panose="02020603050405020304" pitchFamily="18" charset="0"/>
                        </a:rPr>
                        <a:t>tục</a:t>
                      </a:r>
                      <a:endParaRPr lang="en-US" sz="2000" dirty="0">
                        <a:solidFill>
                          <a:schemeClr val="accent1">
                            <a:lumMod val="10000"/>
                          </a:schemeClr>
                        </a:solidFill>
                        <a:effectLst/>
                        <a:latin typeface="Times New Roman" panose="02020603050405020304" pitchFamily="18" charset="0"/>
                        <a:ea typeface="Calibri"/>
                        <a:cs typeface="Times New Roman" panose="02020603050405020304" pitchFamily="18" charset="0"/>
                      </a:endParaRPr>
                    </a:p>
                  </a:txBody>
                  <a:tcPr marL="50892" marR="50892" marT="0" marB="0"/>
                </a:tc>
                <a:tc>
                  <a:txBody>
                    <a:bodyPr/>
                    <a:lstStyle/>
                    <a:p>
                      <a:pPr marL="0" marR="0" algn="ctr">
                        <a:lnSpc>
                          <a:spcPct val="115000"/>
                        </a:lnSpc>
                        <a:spcBef>
                          <a:spcPts val="0"/>
                        </a:spcBef>
                        <a:spcAft>
                          <a:spcPts val="0"/>
                        </a:spcAft>
                      </a:pPr>
                      <a:r>
                        <a:rPr lang="en-US" sz="2000" dirty="0" err="1">
                          <a:solidFill>
                            <a:schemeClr val="accent1">
                              <a:lumMod val="10000"/>
                            </a:schemeClr>
                          </a:solidFill>
                          <a:effectLst/>
                          <a:latin typeface="Times New Roman" panose="02020603050405020304" pitchFamily="18" charset="0"/>
                          <a:cs typeface="Times New Roman" panose="02020603050405020304" pitchFamily="18" charset="0"/>
                        </a:rPr>
                        <a:t>Thời</a:t>
                      </a:r>
                      <a:r>
                        <a:rPr lang="en-US" sz="2000" dirty="0">
                          <a:solidFill>
                            <a:schemeClr val="accent1">
                              <a:lumMod val="10000"/>
                            </a:schemeClr>
                          </a:solidFill>
                          <a:effectLst/>
                          <a:latin typeface="Times New Roman" panose="02020603050405020304" pitchFamily="18" charset="0"/>
                          <a:cs typeface="Times New Roman" panose="02020603050405020304" pitchFamily="18" charset="0"/>
                        </a:rPr>
                        <a:t> </a:t>
                      </a:r>
                      <a:r>
                        <a:rPr lang="en-US" sz="2000" dirty="0" err="1">
                          <a:solidFill>
                            <a:schemeClr val="accent1">
                              <a:lumMod val="10000"/>
                            </a:schemeClr>
                          </a:solidFill>
                          <a:effectLst/>
                          <a:latin typeface="Times New Roman" panose="02020603050405020304" pitchFamily="18" charset="0"/>
                          <a:cs typeface="Times New Roman" panose="02020603050405020304" pitchFamily="18" charset="0"/>
                        </a:rPr>
                        <a:t>hạn</a:t>
                      </a:r>
                      <a:endParaRPr lang="en-US" sz="2000" dirty="0">
                        <a:solidFill>
                          <a:schemeClr val="accent1">
                            <a:lumMod val="10000"/>
                          </a:schemeClr>
                        </a:solidFill>
                        <a:effectLst/>
                        <a:latin typeface="Times New Roman" panose="02020603050405020304" pitchFamily="18" charset="0"/>
                        <a:ea typeface="Calibri"/>
                        <a:cs typeface="Times New Roman" panose="02020603050405020304" pitchFamily="18" charset="0"/>
                      </a:endParaRPr>
                    </a:p>
                  </a:txBody>
                  <a:tcPr marL="50892" marR="50892" marT="0" marB="0"/>
                </a:tc>
                <a:tc>
                  <a:txBody>
                    <a:bodyPr/>
                    <a:lstStyle/>
                    <a:p>
                      <a:pPr marL="0" marR="0" algn="ctr">
                        <a:lnSpc>
                          <a:spcPct val="115000"/>
                        </a:lnSpc>
                        <a:spcBef>
                          <a:spcPts val="0"/>
                        </a:spcBef>
                        <a:spcAft>
                          <a:spcPts val="0"/>
                        </a:spcAft>
                      </a:pPr>
                      <a:r>
                        <a:rPr lang="en-US" sz="2000" dirty="0" err="1">
                          <a:solidFill>
                            <a:schemeClr val="accent1">
                              <a:lumMod val="10000"/>
                            </a:schemeClr>
                          </a:solidFill>
                          <a:effectLst/>
                          <a:latin typeface="Times New Roman" panose="02020603050405020304" pitchFamily="18" charset="0"/>
                          <a:cs typeface="Times New Roman" panose="02020603050405020304" pitchFamily="18" charset="0"/>
                        </a:rPr>
                        <a:t>Hình</a:t>
                      </a:r>
                      <a:r>
                        <a:rPr lang="en-US" sz="2000" dirty="0">
                          <a:solidFill>
                            <a:schemeClr val="accent1">
                              <a:lumMod val="10000"/>
                            </a:schemeClr>
                          </a:solidFill>
                          <a:effectLst/>
                          <a:latin typeface="Times New Roman" panose="02020603050405020304" pitchFamily="18" charset="0"/>
                          <a:cs typeface="Times New Roman" panose="02020603050405020304" pitchFamily="18" charset="0"/>
                        </a:rPr>
                        <a:t> </a:t>
                      </a:r>
                      <a:r>
                        <a:rPr lang="en-US" sz="2000" dirty="0" err="1">
                          <a:solidFill>
                            <a:schemeClr val="accent1">
                              <a:lumMod val="10000"/>
                            </a:schemeClr>
                          </a:solidFill>
                          <a:effectLst/>
                          <a:latin typeface="Times New Roman" panose="02020603050405020304" pitchFamily="18" charset="0"/>
                          <a:cs typeface="Times New Roman" panose="02020603050405020304" pitchFamily="18" charset="0"/>
                        </a:rPr>
                        <a:t>thức</a:t>
                      </a:r>
                      <a:endParaRPr lang="en-US" sz="2000" dirty="0">
                        <a:solidFill>
                          <a:schemeClr val="accent1">
                            <a:lumMod val="10000"/>
                          </a:schemeClr>
                        </a:solidFill>
                        <a:effectLst/>
                        <a:latin typeface="Times New Roman" panose="02020603050405020304" pitchFamily="18" charset="0"/>
                        <a:ea typeface="Calibri"/>
                        <a:cs typeface="Times New Roman" panose="02020603050405020304" pitchFamily="18" charset="0"/>
                      </a:endParaRPr>
                    </a:p>
                  </a:txBody>
                  <a:tcPr marL="50892" marR="50892" marT="0" marB="0"/>
                </a:tc>
                <a:tc>
                  <a:txBody>
                    <a:bodyPr/>
                    <a:lstStyle/>
                    <a:p>
                      <a:pPr marL="0" marR="0" algn="ctr">
                        <a:lnSpc>
                          <a:spcPct val="115000"/>
                        </a:lnSpc>
                        <a:spcBef>
                          <a:spcPts val="0"/>
                        </a:spcBef>
                        <a:spcAft>
                          <a:spcPts val="0"/>
                        </a:spcAft>
                      </a:pPr>
                      <a:r>
                        <a:rPr lang="en-US" sz="2000" dirty="0" err="1">
                          <a:solidFill>
                            <a:schemeClr val="accent1">
                              <a:lumMod val="10000"/>
                            </a:schemeClr>
                          </a:solidFill>
                          <a:effectLst/>
                          <a:latin typeface="Times New Roman" panose="02020603050405020304" pitchFamily="18" charset="0"/>
                          <a:cs typeface="Times New Roman" panose="02020603050405020304" pitchFamily="18" charset="0"/>
                        </a:rPr>
                        <a:t>Lưu</a:t>
                      </a:r>
                      <a:r>
                        <a:rPr lang="en-US" sz="2000" dirty="0">
                          <a:solidFill>
                            <a:schemeClr val="accent1">
                              <a:lumMod val="10000"/>
                            </a:schemeClr>
                          </a:solidFill>
                          <a:effectLst/>
                          <a:latin typeface="Times New Roman" panose="02020603050405020304" pitchFamily="18" charset="0"/>
                          <a:cs typeface="Times New Roman" panose="02020603050405020304" pitchFamily="18" charset="0"/>
                        </a:rPr>
                        <a:t> ý</a:t>
                      </a:r>
                      <a:endParaRPr lang="en-US" sz="2000" dirty="0">
                        <a:solidFill>
                          <a:schemeClr val="accent1">
                            <a:lumMod val="10000"/>
                          </a:schemeClr>
                        </a:solidFill>
                        <a:effectLst/>
                        <a:latin typeface="Times New Roman" panose="02020603050405020304" pitchFamily="18" charset="0"/>
                        <a:ea typeface="Calibri"/>
                        <a:cs typeface="Times New Roman" panose="02020603050405020304" pitchFamily="18" charset="0"/>
                      </a:endParaRPr>
                    </a:p>
                  </a:txBody>
                  <a:tcPr marL="50892" marR="50892" marT="0" marB="0"/>
                </a:tc>
                <a:extLst>
                  <a:ext uri="{0D108BD9-81ED-4DB2-BD59-A6C34878D82A}">
                    <a16:rowId xmlns:a16="http://schemas.microsoft.com/office/drawing/2014/main" xmlns="" val="10000"/>
                  </a:ext>
                </a:extLst>
              </a:tr>
              <a:tr h="1019998">
                <a:tc>
                  <a:txBody>
                    <a:bodyPr/>
                    <a:lstStyle/>
                    <a:p>
                      <a:pPr marL="0" marR="0" algn="ctr">
                        <a:lnSpc>
                          <a:spcPct val="115000"/>
                        </a:lnSpc>
                        <a:spcBef>
                          <a:spcPts val="0"/>
                        </a:spcBef>
                        <a:spcAft>
                          <a:spcPts val="0"/>
                        </a:spcAft>
                      </a:pPr>
                      <a:r>
                        <a:rPr lang="en-US" sz="1800" dirty="0">
                          <a:solidFill>
                            <a:schemeClr val="tx1"/>
                          </a:solidFill>
                          <a:effectLst/>
                          <a:latin typeface="Times New Roman"/>
                          <a:ea typeface="Calibri"/>
                          <a:cs typeface="Times New Roman"/>
                        </a:rPr>
                        <a:t>11</a:t>
                      </a:r>
                      <a:endParaRPr lang="en-US" sz="1800" dirty="0">
                        <a:solidFill>
                          <a:schemeClr val="tx1"/>
                        </a:solidFill>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800" dirty="0">
                          <a:solidFill>
                            <a:schemeClr val="tx1"/>
                          </a:solidFill>
                          <a:effectLst/>
                          <a:latin typeface="Times New Roman"/>
                          <a:ea typeface="Calibri"/>
                          <a:cs typeface="Times New Roman"/>
                        </a:rPr>
                        <a:t>Xin </a:t>
                      </a:r>
                      <a:r>
                        <a:rPr lang="en-US" sz="1800" dirty="0" err="1">
                          <a:solidFill>
                            <a:schemeClr val="tx1"/>
                          </a:solidFill>
                          <a:effectLst/>
                          <a:latin typeface="Times New Roman"/>
                          <a:ea typeface="Calibri"/>
                          <a:cs typeface="Times New Roman"/>
                        </a:rPr>
                        <a:t>miễn</a:t>
                      </a:r>
                      <a:r>
                        <a:rPr lang="en-US" sz="1800" dirty="0">
                          <a:solidFill>
                            <a:schemeClr val="tx1"/>
                          </a:solidFill>
                          <a:effectLst/>
                          <a:latin typeface="Times New Roman"/>
                          <a:ea typeface="Calibri"/>
                          <a:cs typeface="Times New Roman"/>
                        </a:rPr>
                        <a:t> </a:t>
                      </a:r>
                      <a:r>
                        <a:rPr lang="en-US" sz="1800" dirty="0" err="1">
                          <a:solidFill>
                            <a:schemeClr val="tx1"/>
                          </a:solidFill>
                          <a:effectLst/>
                          <a:latin typeface="Times New Roman"/>
                          <a:ea typeface="Calibri"/>
                          <a:cs typeface="Times New Roman"/>
                        </a:rPr>
                        <a:t>điểm</a:t>
                      </a:r>
                      <a:r>
                        <a:rPr lang="en-US" sz="1800" dirty="0">
                          <a:solidFill>
                            <a:schemeClr val="tx1"/>
                          </a:solidFill>
                          <a:effectLst/>
                          <a:latin typeface="Times New Roman"/>
                          <a:ea typeface="Calibri"/>
                          <a:cs typeface="Times New Roman"/>
                        </a:rPr>
                        <a:t> </a:t>
                      </a:r>
                      <a:r>
                        <a:rPr lang="en-US" sz="1800" dirty="0" err="1">
                          <a:solidFill>
                            <a:schemeClr val="tx1"/>
                          </a:solidFill>
                          <a:effectLst/>
                          <a:latin typeface="Times New Roman"/>
                          <a:ea typeface="Calibri"/>
                          <a:cs typeface="Times New Roman"/>
                        </a:rPr>
                        <a:t>danh</a:t>
                      </a:r>
                      <a:endParaRPr lang="en-US" sz="1800" dirty="0">
                        <a:solidFill>
                          <a:schemeClr val="tx1"/>
                        </a:solidFill>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800" dirty="0" err="1">
                          <a:solidFill>
                            <a:schemeClr val="tx1"/>
                          </a:solidFill>
                          <a:effectLst/>
                          <a:latin typeface="Times New Roman"/>
                          <a:ea typeface="Calibri"/>
                          <a:cs typeface="Times New Roman"/>
                        </a:rPr>
                        <a:t>Muộn</a:t>
                      </a:r>
                      <a:r>
                        <a:rPr lang="en-US" sz="1800" dirty="0">
                          <a:solidFill>
                            <a:schemeClr val="tx1"/>
                          </a:solidFill>
                          <a:effectLst/>
                          <a:latin typeface="Times New Roman"/>
                          <a:ea typeface="Calibri"/>
                          <a:cs typeface="Times New Roman"/>
                        </a:rPr>
                        <a:t> </a:t>
                      </a:r>
                      <a:r>
                        <a:rPr lang="en-US" sz="1800" dirty="0" err="1">
                          <a:solidFill>
                            <a:schemeClr val="tx1"/>
                          </a:solidFill>
                          <a:effectLst/>
                          <a:latin typeface="Times New Roman"/>
                          <a:ea typeface="Calibri"/>
                          <a:cs typeface="Times New Roman"/>
                        </a:rPr>
                        <a:t>nhất</a:t>
                      </a:r>
                      <a:r>
                        <a:rPr lang="en-US" sz="1800" dirty="0">
                          <a:solidFill>
                            <a:schemeClr val="tx1"/>
                          </a:solidFill>
                          <a:effectLst/>
                          <a:latin typeface="Times New Roman"/>
                          <a:ea typeface="Calibri"/>
                          <a:cs typeface="Times New Roman"/>
                        </a:rPr>
                        <a:t> 2 </a:t>
                      </a:r>
                      <a:r>
                        <a:rPr lang="en-US" sz="1800" dirty="0" err="1">
                          <a:solidFill>
                            <a:schemeClr val="tx1"/>
                          </a:solidFill>
                          <a:effectLst/>
                          <a:latin typeface="Times New Roman"/>
                          <a:ea typeface="Calibri"/>
                          <a:cs typeface="Times New Roman"/>
                        </a:rPr>
                        <a:t>tuần</a:t>
                      </a:r>
                      <a:r>
                        <a:rPr lang="en-US" sz="1800" dirty="0">
                          <a:solidFill>
                            <a:schemeClr val="tx1"/>
                          </a:solidFill>
                          <a:effectLst/>
                          <a:latin typeface="Times New Roman"/>
                          <a:ea typeface="Calibri"/>
                          <a:cs typeface="Times New Roman"/>
                        </a:rPr>
                        <a:t> </a:t>
                      </a:r>
                      <a:r>
                        <a:rPr lang="en-US" sz="1800" dirty="0" err="1">
                          <a:solidFill>
                            <a:schemeClr val="tx1"/>
                          </a:solidFill>
                          <a:effectLst/>
                          <a:latin typeface="Times New Roman"/>
                          <a:ea typeface="Calibri"/>
                          <a:cs typeface="Times New Roman"/>
                        </a:rPr>
                        <a:t>sau</a:t>
                      </a:r>
                      <a:r>
                        <a:rPr lang="en-US" sz="1800" dirty="0">
                          <a:solidFill>
                            <a:schemeClr val="tx1"/>
                          </a:solidFill>
                          <a:effectLst/>
                          <a:latin typeface="Times New Roman"/>
                          <a:ea typeface="Calibri"/>
                          <a:cs typeface="Times New Roman"/>
                        </a:rPr>
                        <a:t> </a:t>
                      </a:r>
                      <a:r>
                        <a:rPr lang="en-US" sz="1800" dirty="0" err="1">
                          <a:solidFill>
                            <a:schemeClr val="tx1"/>
                          </a:solidFill>
                          <a:effectLst/>
                          <a:latin typeface="Times New Roman"/>
                          <a:ea typeface="Calibri"/>
                          <a:cs typeface="Times New Roman"/>
                        </a:rPr>
                        <a:t>khi</a:t>
                      </a:r>
                      <a:r>
                        <a:rPr lang="en-US" sz="1800" dirty="0">
                          <a:solidFill>
                            <a:schemeClr val="tx1"/>
                          </a:solidFill>
                          <a:effectLst/>
                          <a:latin typeface="Times New Roman"/>
                          <a:ea typeface="Calibri"/>
                          <a:cs typeface="Times New Roman"/>
                        </a:rPr>
                        <a:t> </a:t>
                      </a:r>
                      <a:r>
                        <a:rPr lang="en-US" sz="1800" dirty="0" err="1">
                          <a:solidFill>
                            <a:schemeClr val="tx1"/>
                          </a:solidFill>
                          <a:effectLst/>
                          <a:latin typeface="Times New Roman"/>
                          <a:ea typeface="Calibri"/>
                          <a:cs typeface="Times New Roman"/>
                        </a:rPr>
                        <a:t>học</a:t>
                      </a:r>
                      <a:r>
                        <a:rPr lang="en-US" sz="1800" dirty="0">
                          <a:solidFill>
                            <a:schemeClr val="tx1"/>
                          </a:solidFill>
                          <a:effectLst/>
                          <a:latin typeface="Times New Roman"/>
                          <a:ea typeface="Calibri"/>
                          <a:cs typeface="Times New Roman"/>
                        </a:rPr>
                        <a:t> </a:t>
                      </a:r>
                      <a:r>
                        <a:rPr lang="en-US" sz="1800" dirty="0" err="1">
                          <a:solidFill>
                            <a:schemeClr val="tx1"/>
                          </a:solidFill>
                          <a:effectLst/>
                          <a:latin typeface="Times New Roman"/>
                          <a:ea typeface="Calibri"/>
                          <a:cs typeface="Times New Roman"/>
                        </a:rPr>
                        <a:t>kỳ</a:t>
                      </a:r>
                      <a:r>
                        <a:rPr lang="en-US" sz="1800" dirty="0">
                          <a:solidFill>
                            <a:schemeClr val="tx1"/>
                          </a:solidFill>
                          <a:effectLst/>
                          <a:latin typeface="Times New Roman"/>
                          <a:ea typeface="Calibri"/>
                          <a:cs typeface="Times New Roman"/>
                        </a:rPr>
                        <a:t> </a:t>
                      </a:r>
                      <a:r>
                        <a:rPr lang="en-US" sz="1800" dirty="0" err="1">
                          <a:solidFill>
                            <a:schemeClr val="tx1"/>
                          </a:solidFill>
                          <a:effectLst/>
                          <a:latin typeface="Times New Roman"/>
                          <a:ea typeface="Calibri"/>
                          <a:cs typeface="Times New Roman"/>
                        </a:rPr>
                        <a:t>bắt</a:t>
                      </a:r>
                      <a:r>
                        <a:rPr lang="en-US" sz="1800" dirty="0">
                          <a:solidFill>
                            <a:schemeClr val="tx1"/>
                          </a:solidFill>
                          <a:effectLst/>
                          <a:latin typeface="Times New Roman"/>
                          <a:ea typeface="Calibri"/>
                          <a:cs typeface="Times New Roman"/>
                        </a:rPr>
                        <a:t> </a:t>
                      </a:r>
                      <a:r>
                        <a:rPr lang="en-US" sz="1800" dirty="0" err="1">
                          <a:solidFill>
                            <a:schemeClr val="tx1"/>
                          </a:solidFill>
                          <a:effectLst/>
                          <a:latin typeface="Times New Roman"/>
                          <a:ea typeface="Calibri"/>
                          <a:cs typeface="Times New Roman"/>
                        </a:rPr>
                        <a:t>đầu</a:t>
                      </a:r>
                      <a:endParaRPr lang="en-US" sz="1800" dirty="0">
                        <a:solidFill>
                          <a:schemeClr val="tx1"/>
                        </a:solidFill>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800" dirty="0">
                          <a:solidFill>
                            <a:schemeClr val="tx1"/>
                          </a:solidFill>
                          <a:effectLst/>
                          <a:latin typeface="Times New Roman"/>
                          <a:ea typeface="Calibri"/>
                          <a:cs typeface="Times New Roman"/>
                        </a:rPr>
                        <a:t>Online</a:t>
                      </a:r>
                      <a:endParaRPr lang="en-US" sz="1800" dirty="0">
                        <a:solidFill>
                          <a:schemeClr val="tx1"/>
                        </a:solidFill>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600" dirty="0" err="1">
                          <a:solidFill>
                            <a:schemeClr val="tx1"/>
                          </a:solidFill>
                          <a:effectLst/>
                          <a:latin typeface="Times New Roman"/>
                          <a:ea typeface="Calibri"/>
                          <a:cs typeface="Times New Roman"/>
                        </a:rPr>
                        <a:t>Dành</a:t>
                      </a:r>
                      <a:r>
                        <a:rPr lang="en-US" sz="1600" dirty="0">
                          <a:solidFill>
                            <a:schemeClr val="tx1"/>
                          </a:solidFill>
                          <a:effectLst/>
                          <a:latin typeface="Times New Roman"/>
                          <a:ea typeface="Calibri"/>
                          <a:cs typeface="Times New Roman"/>
                        </a:rPr>
                        <a:t> </a:t>
                      </a:r>
                      <a:r>
                        <a:rPr lang="en-US" sz="1600" dirty="0" err="1">
                          <a:solidFill>
                            <a:schemeClr val="tx1"/>
                          </a:solidFill>
                          <a:effectLst/>
                          <a:latin typeface="Times New Roman"/>
                          <a:ea typeface="Calibri"/>
                          <a:cs typeface="Times New Roman"/>
                        </a:rPr>
                        <a:t>cho</a:t>
                      </a:r>
                      <a:r>
                        <a:rPr lang="en-US" sz="1600" dirty="0">
                          <a:solidFill>
                            <a:schemeClr val="tx1"/>
                          </a:solidFill>
                          <a:effectLst/>
                          <a:latin typeface="Times New Roman"/>
                          <a:ea typeface="Calibri"/>
                          <a:cs typeface="Times New Roman"/>
                        </a:rPr>
                        <a:t> </a:t>
                      </a:r>
                      <a:r>
                        <a:rPr lang="en-US" sz="1600" dirty="0" err="1">
                          <a:solidFill>
                            <a:schemeClr val="tx1"/>
                          </a:solidFill>
                          <a:effectLst/>
                          <a:latin typeface="Times New Roman"/>
                          <a:ea typeface="Calibri"/>
                          <a:cs typeface="Times New Roman"/>
                        </a:rPr>
                        <a:t>sinh</a:t>
                      </a:r>
                      <a:r>
                        <a:rPr lang="en-US" sz="1600" dirty="0">
                          <a:solidFill>
                            <a:schemeClr val="tx1"/>
                          </a:solidFill>
                          <a:effectLst/>
                          <a:latin typeface="Times New Roman"/>
                          <a:ea typeface="Calibri"/>
                          <a:cs typeface="Times New Roman"/>
                        </a:rPr>
                        <a:t> </a:t>
                      </a:r>
                      <a:r>
                        <a:rPr lang="en-US" sz="1600" dirty="0" err="1">
                          <a:solidFill>
                            <a:schemeClr val="tx1"/>
                          </a:solidFill>
                          <a:effectLst/>
                          <a:latin typeface="Times New Roman"/>
                          <a:ea typeface="Calibri"/>
                          <a:cs typeface="Times New Roman"/>
                        </a:rPr>
                        <a:t>viên</a:t>
                      </a:r>
                      <a:r>
                        <a:rPr lang="en-US" sz="1600" dirty="0">
                          <a:solidFill>
                            <a:schemeClr val="tx1"/>
                          </a:solidFill>
                          <a:effectLst/>
                          <a:latin typeface="Times New Roman"/>
                          <a:ea typeface="Calibri"/>
                          <a:cs typeface="Times New Roman"/>
                        </a:rPr>
                        <a:t> </a:t>
                      </a:r>
                      <a:r>
                        <a:rPr lang="en-US" sz="1600" dirty="0" err="1">
                          <a:solidFill>
                            <a:schemeClr val="tx1"/>
                          </a:solidFill>
                          <a:effectLst/>
                          <a:latin typeface="Times New Roman"/>
                          <a:ea typeface="Calibri"/>
                          <a:cs typeface="Times New Roman"/>
                        </a:rPr>
                        <a:t>giai</a:t>
                      </a:r>
                      <a:r>
                        <a:rPr lang="en-US" sz="1600" dirty="0">
                          <a:solidFill>
                            <a:schemeClr val="tx1"/>
                          </a:solidFill>
                          <a:effectLst/>
                          <a:latin typeface="Times New Roman"/>
                          <a:ea typeface="Calibri"/>
                          <a:cs typeface="Times New Roman"/>
                        </a:rPr>
                        <a:t> </a:t>
                      </a:r>
                      <a:r>
                        <a:rPr lang="en-US" sz="1600" dirty="0" err="1">
                          <a:solidFill>
                            <a:schemeClr val="tx1"/>
                          </a:solidFill>
                          <a:effectLst/>
                          <a:latin typeface="Times New Roman"/>
                          <a:ea typeface="Calibri"/>
                          <a:cs typeface="Times New Roman"/>
                        </a:rPr>
                        <a:t>đoạn</a:t>
                      </a:r>
                      <a:r>
                        <a:rPr lang="en-US" sz="1600" dirty="0">
                          <a:solidFill>
                            <a:schemeClr val="tx1"/>
                          </a:solidFill>
                          <a:effectLst/>
                          <a:latin typeface="Times New Roman"/>
                          <a:ea typeface="Calibri"/>
                          <a:cs typeface="Times New Roman"/>
                        </a:rPr>
                        <a:t> 4 (SV </a:t>
                      </a:r>
                      <a:r>
                        <a:rPr lang="en-US" sz="1600" dirty="0" err="1">
                          <a:solidFill>
                            <a:schemeClr val="tx1"/>
                          </a:solidFill>
                          <a:effectLst/>
                          <a:latin typeface="Times New Roman"/>
                          <a:ea typeface="Calibri"/>
                          <a:cs typeface="Times New Roman"/>
                        </a:rPr>
                        <a:t>học</a:t>
                      </a:r>
                      <a:r>
                        <a:rPr lang="en-US" sz="1600" baseline="0" dirty="0">
                          <a:solidFill>
                            <a:schemeClr val="tx1"/>
                          </a:solidFill>
                          <a:effectLst/>
                          <a:latin typeface="Times New Roman"/>
                          <a:ea typeface="Calibri"/>
                          <a:cs typeface="Times New Roman"/>
                        </a:rPr>
                        <a:t> </a:t>
                      </a:r>
                      <a:r>
                        <a:rPr lang="en-US" sz="1600" baseline="0" dirty="0" err="1">
                          <a:solidFill>
                            <a:schemeClr val="tx1"/>
                          </a:solidFill>
                          <a:effectLst/>
                          <a:latin typeface="Times New Roman"/>
                          <a:ea typeface="Calibri"/>
                          <a:cs typeface="Times New Roman"/>
                        </a:rPr>
                        <a:t>kỳ</a:t>
                      </a:r>
                      <a:r>
                        <a:rPr lang="en-US" sz="1600" baseline="0" dirty="0">
                          <a:solidFill>
                            <a:schemeClr val="tx1"/>
                          </a:solidFill>
                          <a:effectLst/>
                          <a:latin typeface="Times New Roman"/>
                          <a:ea typeface="Calibri"/>
                          <a:cs typeface="Times New Roman"/>
                        </a:rPr>
                        <a:t> </a:t>
                      </a:r>
                      <a:r>
                        <a:rPr lang="en-US" sz="1600" baseline="0">
                          <a:solidFill>
                            <a:schemeClr val="tx1"/>
                          </a:solidFill>
                          <a:effectLst/>
                          <a:latin typeface="Times New Roman"/>
                          <a:ea typeface="Calibri"/>
                          <a:cs typeface="Times New Roman"/>
                        </a:rPr>
                        <a:t>7,8,9</a:t>
                      </a:r>
                      <a:r>
                        <a:rPr lang="en-US" sz="1600" baseline="0" smtClean="0">
                          <a:solidFill>
                            <a:schemeClr val="tx1"/>
                          </a:solidFill>
                          <a:effectLst/>
                          <a:latin typeface="Times New Roman"/>
                          <a:ea typeface="Calibri"/>
                          <a:cs typeface="Times New Roman"/>
                        </a:rPr>
                        <a:t>) </a:t>
                      </a:r>
                      <a:r>
                        <a:rPr lang="en-US" sz="1600" smtClean="0">
                          <a:solidFill>
                            <a:schemeClr val="tx1"/>
                          </a:solidFill>
                          <a:effectLst/>
                          <a:latin typeface="Times New Roman"/>
                          <a:ea typeface="Calibri"/>
                          <a:cs typeface="Times New Roman"/>
                        </a:rPr>
                        <a:t>có </a:t>
                      </a:r>
                      <a:r>
                        <a:rPr lang="en-US" sz="1600" dirty="0" err="1">
                          <a:solidFill>
                            <a:schemeClr val="tx1"/>
                          </a:solidFill>
                          <a:effectLst/>
                          <a:latin typeface="Times New Roman"/>
                          <a:ea typeface="Calibri"/>
                          <a:cs typeface="Times New Roman"/>
                        </a:rPr>
                        <a:t>hợp</a:t>
                      </a:r>
                      <a:r>
                        <a:rPr lang="en-US" sz="1600" dirty="0">
                          <a:solidFill>
                            <a:schemeClr val="tx1"/>
                          </a:solidFill>
                          <a:effectLst/>
                          <a:latin typeface="Times New Roman"/>
                          <a:ea typeface="Calibri"/>
                          <a:cs typeface="Times New Roman"/>
                        </a:rPr>
                        <a:t> </a:t>
                      </a:r>
                      <a:r>
                        <a:rPr lang="en-US" sz="1600" dirty="0" err="1">
                          <a:solidFill>
                            <a:schemeClr val="tx1"/>
                          </a:solidFill>
                          <a:effectLst/>
                          <a:latin typeface="Times New Roman"/>
                          <a:ea typeface="Calibri"/>
                          <a:cs typeface="Times New Roman"/>
                        </a:rPr>
                        <a:t>đồng</a:t>
                      </a:r>
                      <a:r>
                        <a:rPr lang="en-US" sz="1600" dirty="0">
                          <a:solidFill>
                            <a:schemeClr val="tx1"/>
                          </a:solidFill>
                          <a:effectLst/>
                          <a:latin typeface="Times New Roman"/>
                          <a:ea typeface="Calibri"/>
                          <a:cs typeface="Times New Roman"/>
                        </a:rPr>
                        <a:t> </a:t>
                      </a:r>
                      <a:r>
                        <a:rPr lang="en-US" sz="1600" dirty="0" err="1">
                          <a:solidFill>
                            <a:schemeClr val="tx1"/>
                          </a:solidFill>
                          <a:effectLst/>
                          <a:latin typeface="Times New Roman"/>
                          <a:ea typeface="Calibri"/>
                          <a:cs typeface="Times New Roman"/>
                        </a:rPr>
                        <a:t>lao</a:t>
                      </a:r>
                      <a:r>
                        <a:rPr lang="en-US" sz="1600" dirty="0">
                          <a:solidFill>
                            <a:schemeClr val="tx1"/>
                          </a:solidFill>
                          <a:effectLst/>
                          <a:latin typeface="Times New Roman"/>
                          <a:ea typeface="Calibri"/>
                          <a:cs typeface="Times New Roman"/>
                        </a:rPr>
                        <a:t> </a:t>
                      </a:r>
                      <a:r>
                        <a:rPr lang="en-US" sz="1600" dirty="0" err="1">
                          <a:solidFill>
                            <a:schemeClr val="tx1"/>
                          </a:solidFill>
                          <a:effectLst/>
                          <a:latin typeface="Times New Roman"/>
                          <a:ea typeface="Calibri"/>
                          <a:cs typeface="Times New Roman"/>
                        </a:rPr>
                        <a:t>động</a:t>
                      </a:r>
                      <a:r>
                        <a:rPr lang="en-US" sz="1600" dirty="0">
                          <a:solidFill>
                            <a:schemeClr val="tx1"/>
                          </a:solidFill>
                          <a:effectLst/>
                          <a:latin typeface="Times New Roman"/>
                          <a:ea typeface="Calibri"/>
                          <a:cs typeface="Times New Roman"/>
                        </a:rPr>
                        <a:t> </a:t>
                      </a:r>
                      <a:r>
                        <a:rPr lang="en-US" sz="1600" dirty="0" err="1">
                          <a:solidFill>
                            <a:schemeClr val="tx1"/>
                          </a:solidFill>
                          <a:effectLst/>
                          <a:latin typeface="Times New Roman"/>
                          <a:ea typeface="Calibri"/>
                          <a:cs typeface="Times New Roman"/>
                        </a:rPr>
                        <a:t>hợp</a:t>
                      </a:r>
                      <a:r>
                        <a:rPr lang="en-US" sz="1600" dirty="0">
                          <a:solidFill>
                            <a:schemeClr val="tx1"/>
                          </a:solidFill>
                          <a:effectLst/>
                          <a:latin typeface="Times New Roman"/>
                          <a:ea typeface="Calibri"/>
                          <a:cs typeface="Times New Roman"/>
                        </a:rPr>
                        <a:t> </a:t>
                      </a:r>
                      <a:r>
                        <a:rPr lang="en-US" sz="1600" dirty="0" err="1">
                          <a:solidFill>
                            <a:schemeClr val="tx1"/>
                          </a:solidFill>
                          <a:effectLst/>
                          <a:latin typeface="Times New Roman"/>
                          <a:ea typeface="Calibri"/>
                          <a:cs typeface="Times New Roman"/>
                        </a:rPr>
                        <a:t>lệ</a:t>
                      </a:r>
                      <a:endParaRPr lang="en-US" sz="1600" dirty="0">
                        <a:solidFill>
                          <a:schemeClr val="tx1"/>
                        </a:solidFill>
                        <a:effectLst/>
                        <a:latin typeface="Calibri"/>
                        <a:ea typeface="Calibri"/>
                        <a:cs typeface="Times New Roman"/>
                      </a:endParaRPr>
                    </a:p>
                  </a:txBody>
                  <a:tcPr marL="68580" marR="68580" marT="0" marB="0"/>
                </a:tc>
                <a:extLst>
                  <a:ext uri="{0D108BD9-81ED-4DB2-BD59-A6C34878D82A}">
                    <a16:rowId xmlns:a16="http://schemas.microsoft.com/office/drawing/2014/main" xmlns="" val="10002"/>
                  </a:ext>
                </a:extLst>
              </a:tr>
              <a:tr h="1019998">
                <a:tc>
                  <a:txBody>
                    <a:bodyPr/>
                    <a:lstStyle/>
                    <a:p>
                      <a:pPr marL="0" marR="0" algn="ctr">
                        <a:lnSpc>
                          <a:spcPct val="115000"/>
                        </a:lnSpc>
                        <a:spcBef>
                          <a:spcPts val="0"/>
                        </a:spcBef>
                        <a:spcAft>
                          <a:spcPts val="0"/>
                        </a:spcAft>
                      </a:pPr>
                      <a:r>
                        <a:rPr lang="en-US" sz="1800" dirty="0">
                          <a:solidFill>
                            <a:schemeClr val="tx1"/>
                          </a:solidFill>
                          <a:effectLst/>
                          <a:latin typeface="Times New Roman"/>
                          <a:ea typeface="Calibri"/>
                          <a:cs typeface="Times New Roman"/>
                        </a:rPr>
                        <a:t>12</a:t>
                      </a:r>
                      <a:endParaRPr lang="en-US" sz="1800" dirty="0">
                        <a:solidFill>
                          <a:schemeClr val="tx1"/>
                        </a:solidFill>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800" dirty="0">
                          <a:solidFill>
                            <a:schemeClr val="tx1"/>
                          </a:solidFill>
                          <a:effectLst/>
                          <a:latin typeface="Times New Roman"/>
                          <a:ea typeface="Calibri"/>
                          <a:cs typeface="Times New Roman"/>
                        </a:rPr>
                        <a:t>Xin </a:t>
                      </a:r>
                      <a:r>
                        <a:rPr lang="en-US" sz="1800" dirty="0" err="1">
                          <a:solidFill>
                            <a:schemeClr val="tx1"/>
                          </a:solidFill>
                          <a:effectLst/>
                          <a:latin typeface="Times New Roman"/>
                          <a:ea typeface="Calibri"/>
                          <a:cs typeface="Times New Roman"/>
                        </a:rPr>
                        <a:t>chuyển</a:t>
                      </a:r>
                      <a:r>
                        <a:rPr lang="en-US" sz="1800" dirty="0">
                          <a:solidFill>
                            <a:schemeClr val="tx1"/>
                          </a:solidFill>
                          <a:effectLst/>
                          <a:latin typeface="Times New Roman"/>
                          <a:ea typeface="Calibri"/>
                          <a:cs typeface="Times New Roman"/>
                        </a:rPr>
                        <a:t> </a:t>
                      </a:r>
                      <a:r>
                        <a:rPr lang="en-US" sz="1800" dirty="0" err="1">
                          <a:solidFill>
                            <a:schemeClr val="tx1"/>
                          </a:solidFill>
                          <a:effectLst/>
                          <a:latin typeface="Times New Roman"/>
                          <a:ea typeface="Calibri"/>
                          <a:cs typeface="Times New Roman"/>
                        </a:rPr>
                        <a:t>từ</a:t>
                      </a:r>
                      <a:r>
                        <a:rPr lang="en-US" sz="1800" dirty="0">
                          <a:solidFill>
                            <a:schemeClr val="tx1"/>
                          </a:solidFill>
                          <a:effectLst/>
                          <a:latin typeface="Times New Roman"/>
                          <a:ea typeface="Calibri"/>
                          <a:cs typeface="Times New Roman"/>
                        </a:rPr>
                        <a:t> </a:t>
                      </a:r>
                      <a:r>
                        <a:rPr lang="en-US" sz="1800" dirty="0" err="1">
                          <a:solidFill>
                            <a:schemeClr val="tx1"/>
                          </a:solidFill>
                          <a:effectLst/>
                          <a:latin typeface="Times New Roman"/>
                          <a:ea typeface="Calibri"/>
                          <a:cs typeface="Times New Roman"/>
                        </a:rPr>
                        <a:t>Võ</a:t>
                      </a:r>
                      <a:r>
                        <a:rPr lang="en-US" sz="1800" dirty="0">
                          <a:solidFill>
                            <a:schemeClr val="tx1"/>
                          </a:solidFill>
                          <a:effectLst/>
                          <a:latin typeface="Times New Roman"/>
                          <a:ea typeface="Calibri"/>
                          <a:cs typeface="Times New Roman"/>
                        </a:rPr>
                        <a:t> sang </a:t>
                      </a:r>
                      <a:r>
                        <a:rPr lang="en-US" sz="1800" dirty="0" err="1">
                          <a:solidFill>
                            <a:schemeClr val="tx1"/>
                          </a:solidFill>
                          <a:effectLst/>
                          <a:latin typeface="Times New Roman"/>
                          <a:ea typeface="Calibri"/>
                          <a:cs typeface="Times New Roman"/>
                        </a:rPr>
                        <a:t>Cờ</a:t>
                      </a:r>
                      <a:r>
                        <a:rPr lang="en-US" sz="1800" dirty="0">
                          <a:solidFill>
                            <a:schemeClr val="tx1"/>
                          </a:solidFill>
                          <a:effectLst/>
                          <a:latin typeface="Times New Roman"/>
                          <a:ea typeface="Calibri"/>
                          <a:cs typeface="Times New Roman"/>
                        </a:rPr>
                        <a:t> </a:t>
                      </a:r>
                      <a:r>
                        <a:rPr lang="en-US" sz="1800" dirty="0" err="1">
                          <a:solidFill>
                            <a:schemeClr val="tx1"/>
                          </a:solidFill>
                          <a:effectLst/>
                          <a:latin typeface="Times New Roman"/>
                          <a:ea typeface="Calibri"/>
                          <a:cs typeface="Times New Roman"/>
                        </a:rPr>
                        <a:t>vua</a:t>
                      </a:r>
                      <a:endParaRPr lang="en-US" sz="1800" dirty="0">
                        <a:solidFill>
                          <a:schemeClr val="tx1"/>
                        </a:solidFill>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800" dirty="0" err="1">
                          <a:solidFill>
                            <a:schemeClr val="tx1"/>
                          </a:solidFill>
                          <a:effectLst/>
                          <a:latin typeface="Times New Roman"/>
                          <a:ea typeface="Calibri"/>
                          <a:cs typeface="Times New Roman"/>
                        </a:rPr>
                        <a:t>Muộn</a:t>
                      </a:r>
                      <a:r>
                        <a:rPr lang="en-US" sz="1800" dirty="0">
                          <a:solidFill>
                            <a:schemeClr val="tx1"/>
                          </a:solidFill>
                          <a:effectLst/>
                          <a:latin typeface="Times New Roman"/>
                          <a:ea typeface="Calibri"/>
                          <a:cs typeface="Times New Roman"/>
                        </a:rPr>
                        <a:t> </a:t>
                      </a:r>
                      <a:r>
                        <a:rPr lang="en-US" sz="1800" dirty="0" err="1">
                          <a:solidFill>
                            <a:schemeClr val="tx1"/>
                          </a:solidFill>
                          <a:effectLst/>
                          <a:latin typeface="Times New Roman"/>
                          <a:ea typeface="Calibri"/>
                          <a:cs typeface="Times New Roman"/>
                        </a:rPr>
                        <a:t>nhất</a:t>
                      </a:r>
                      <a:r>
                        <a:rPr lang="en-US" sz="1800" dirty="0">
                          <a:solidFill>
                            <a:schemeClr val="tx1"/>
                          </a:solidFill>
                          <a:effectLst/>
                          <a:latin typeface="Times New Roman"/>
                          <a:ea typeface="Calibri"/>
                          <a:cs typeface="Times New Roman"/>
                        </a:rPr>
                        <a:t> 1 </a:t>
                      </a:r>
                      <a:r>
                        <a:rPr lang="en-US" sz="1800" dirty="0" err="1">
                          <a:solidFill>
                            <a:schemeClr val="tx1"/>
                          </a:solidFill>
                          <a:effectLst/>
                          <a:latin typeface="Times New Roman"/>
                          <a:ea typeface="Calibri"/>
                          <a:cs typeface="Times New Roman"/>
                        </a:rPr>
                        <a:t>tuần</a:t>
                      </a:r>
                      <a:r>
                        <a:rPr lang="en-US" sz="1800" dirty="0">
                          <a:solidFill>
                            <a:schemeClr val="tx1"/>
                          </a:solidFill>
                          <a:effectLst/>
                          <a:latin typeface="Times New Roman"/>
                          <a:ea typeface="Calibri"/>
                          <a:cs typeface="Times New Roman"/>
                        </a:rPr>
                        <a:t> </a:t>
                      </a:r>
                      <a:r>
                        <a:rPr lang="en-US" sz="1800" dirty="0" err="1">
                          <a:solidFill>
                            <a:schemeClr val="tx1"/>
                          </a:solidFill>
                          <a:effectLst/>
                          <a:latin typeface="Times New Roman"/>
                          <a:ea typeface="Calibri"/>
                          <a:cs typeface="Times New Roman"/>
                        </a:rPr>
                        <a:t>trước</a:t>
                      </a:r>
                      <a:r>
                        <a:rPr lang="en-US" sz="1800" dirty="0">
                          <a:solidFill>
                            <a:schemeClr val="tx1"/>
                          </a:solidFill>
                          <a:effectLst/>
                          <a:latin typeface="Times New Roman"/>
                          <a:ea typeface="Calibri"/>
                          <a:cs typeface="Times New Roman"/>
                        </a:rPr>
                        <a:t> </a:t>
                      </a:r>
                      <a:r>
                        <a:rPr lang="en-US" sz="1800" dirty="0" err="1">
                          <a:solidFill>
                            <a:schemeClr val="tx1"/>
                          </a:solidFill>
                          <a:effectLst/>
                          <a:latin typeface="Times New Roman"/>
                          <a:ea typeface="Calibri"/>
                          <a:cs typeface="Times New Roman"/>
                        </a:rPr>
                        <a:t>khi</a:t>
                      </a:r>
                      <a:r>
                        <a:rPr lang="en-US" sz="1800" dirty="0">
                          <a:solidFill>
                            <a:schemeClr val="tx1"/>
                          </a:solidFill>
                          <a:effectLst/>
                          <a:latin typeface="Times New Roman"/>
                          <a:ea typeface="Calibri"/>
                          <a:cs typeface="Times New Roman"/>
                        </a:rPr>
                        <a:t> </a:t>
                      </a:r>
                      <a:r>
                        <a:rPr lang="en-US" sz="1800" dirty="0" err="1">
                          <a:solidFill>
                            <a:schemeClr val="tx1"/>
                          </a:solidFill>
                          <a:effectLst/>
                          <a:latin typeface="Times New Roman"/>
                          <a:ea typeface="Calibri"/>
                          <a:cs typeface="Times New Roman"/>
                        </a:rPr>
                        <a:t>học</a:t>
                      </a:r>
                      <a:r>
                        <a:rPr lang="en-US" sz="1800" dirty="0">
                          <a:solidFill>
                            <a:schemeClr val="tx1"/>
                          </a:solidFill>
                          <a:effectLst/>
                          <a:latin typeface="Times New Roman"/>
                          <a:ea typeface="Calibri"/>
                          <a:cs typeface="Times New Roman"/>
                        </a:rPr>
                        <a:t> </a:t>
                      </a:r>
                      <a:r>
                        <a:rPr lang="en-US" sz="1800" dirty="0" err="1">
                          <a:solidFill>
                            <a:schemeClr val="tx1"/>
                          </a:solidFill>
                          <a:effectLst/>
                          <a:latin typeface="Times New Roman"/>
                          <a:ea typeface="Calibri"/>
                          <a:cs typeface="Times New Roman"/>
                        </a:rPr>
                        <a:t>kỳ</a:t>
                      </a:r>
                      <a:r>
                        <a:rPr lang="en-US" sz="1800" dirty="0">
                          <a:solidFill>
                            <a:schemeClr val="tx1"/>
                          </a:solidFill>
                          <a:effectLst/>
                          <a:latin typeface="Times New Roman"/>
                          <a:ea typeface="Calibri"/>
                          <a:cs typeface="Times New Roman"/>
                        </a:rPr>
                        <a:t> </a:t>
                      </a:r>
                      <a:r>
                        <a:rPr lang="en-US" sz="1800" dirty="0" err="1">
                          <a:solidFill>
                            <a:schemeClr val="tx1"/>
                          </a:solidFill>
                          <a:effectLst/>
                          <a:latin typeface="Times New Roman"/>
                          <a:ea typeface="Calibri"/>
                          <a:cs typeface="Times New Roman"/>
                        </a:rPr>
                        <a:t>bắt</a:t>
                      </a:r>
                      <a:r>
                        <a:rPr lang="en-US" sz="1800" dirty="0">
                          <a:solidFill>
                            <a:schemeClr val="tx1"/>
                          </a:solidFill>
                          <a:effectLst/>
                          <a:latin typeface="Times New Roman"/>
                          <a:ea typeface="Calibri"/>
                          <a:cs typeface="Times New Roman"/>
                        </a:rPr>
                        <a:t> </a:t>
                      </a:r>
                      <a:r>
                        <a:rPr lang="en-US" sz="1800" dirty="0" err="1">
                          <a:solidFill>
                            <a:schemeClr val="tx1"/>
                          </a:solidFill>
                          <a:effectLst/>
                          <a:latin typeface="Times New Roman"/>
                          <a:ea typeface="Calibri"/>
                          <a:cs typeface="Times New Roman"/>
                        </a:rPr>
                        <a:t>đầu</a:t>
                      </a:r>
                      <a:endParaRPr lang="en-US" sz="1800" dirty="0">
                        <a:solidFill>
                          <a:schemeClr val="tx1"/>
                        </a:solidFill>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800" dirty="0">
                          <a:solidFill>
                            <a:schemeClr val="tx1"/>
                          </a:solidFill>
                          <a:effectLst/>
                          <a:latin typeface="Times New Roman"/>
                          <a:ea typeface="Calibri"/>
                          <a:cs typeface="Times New Roman"/>
                        </a:rPr>
                        <a:t>Online</a:t>
                      </a:r>
                      <a:endParaRPr lang="en-US" sz="1800" dirty="0">
                        <a:solidFill>
                          <a:schemeClr val="tx1"/>
                        </a:solidFill>
                        <a:effectLst/>
                        <a:latin typeface="Calibri"/>
                        <a:ea typeface="Calibri"/>
                        <a:cs typeface="Times New Roman"/>
                      </a:endParaRPr>
                    </a:p>
                  </a:txBody>
                  <a:tcPr marL="68580" marR="68580" marT="0" marB="0"/>
                </a:tc>
                <a:tc>
                  <a:txBody>
                    <a:bodyPr/>
                    <a:lstStyle/>
                    <a:p>
                      <a:pPr marL="0" marR="0" algn="ctr" defTabSz="914400" rtl="0" eaLnBrk="1" latinLnBrk="0" hangingPunct="1">
                        <a:lnSpc>
                          <a:spcPct val="115000"/>
                        </a:lnSpc>
                        <a:spcBef>
                          <a:spcPts val="0"/>
                        </a:spcBef>
                        <a:spcAft>
                          <a:spcPts val="0"/>
                        </a:spcAft>
                      </a:pPr>
                      <a:r>
                        <a:rPr lang="vi-VN" sz="1600" kern="1200" dirty="0">
                          <a:solidFill>
                            <a:schemeClr val="tx1"/>
                          </a:solidFill>
                          <a:effectLst/>
                          <a:latin typeface="Times New Roman"/>
                          <a:ea typeface="Calibri"/>
                          <a:cs typeface="Times New Roman"/>
                        </a:rPr>
                        <a:t>Nộp kèm đầy đủ hồ sơ bệnh án và phải được CNBM GDTC duyệt đơn</a:t>
                      </a:r>
                    </a:p>
                  </a:txBody>
                  <a:tcPr marL="68580" marR="68580" marT="0" marB="0"/>
                </a:tc>
                <a:extLst>
                  <a:ext uri="{0D108BD9-81ED-4DB2-BD59-A6C34878D82A}">
                    <a16:rowId xmlns:a16="http://schemas.microsoft.com/office/drawing/2014/main" xmlns="" val="10003"/>
                  </a:ext>
                </a:extLst>
              </a:tr>
              <a:tr h="1019998">
                <a:tc>
                  <a:txBody>
                    <a:bodyPr/>
                    <a:lstStyle/>
                    <a:p>
                      <a:pPr marL="0" marR="0" algn="ctr">
                        <a:lnSpc>
                          <a:spcPct val="115000"/>
                        </a:lnSpc>
                        <a:spcBef>
                          <a:spcPts val="0"/>
                        </a:spcBef>
                        <a:spcAft>
                          <a:spcPts val="0"/>
                        </a:spcAft>
                      </a:pPr>
                      <a:r>
                        <a:rPr lang="en-US" sz="1800" dirty="0">
                          <a:solidFill>
                            <a:schemeClr val="tx1"/>
                          </a:solidFill>
                          <a:effectLst/>
                          <a:latin typeface="Times New Roman"/>
                          <a:ea typeface="Calibri"/>
                          <a:cs typeface="Times New Roman"/>
                        </a:rPr>
                        <a:t>13</a:t>
                      </a:r>
                      <a:endParaRPr lang="en-US" sz="1800" dirty="0">
                        <a:solidFill>
                          <a:schemeClr val="tx1"/>
                        </a:solidFill>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800" dirty="0" err="1">
                          <a:solidFill>
                            <a:schemeClr val="tx1"/>
                          </a:solidFill>
                          <a:effectLst/>
                          <a:latin typeface="Times New Roman"/>
                          <a:ea typeface="Calibri"/>
                          <a:cs typeface="Times New Roman"/>
                        </a:rPr>
                        <a:t>Thôi</a:t>
                      </a:r>
                      <a:r>
                        <a:rPr lang="en-US" sz="1800" dirty="0">
                          <a:solidFill>
                            <a:schemeClr val="tx1"/>
                          </a:solidFill>
                          <a:effectLst/>
                          <a:latin typeface="Times New Roman"/>
                          <a:ea typeface="Calibri"/>
                          <a:cs typeface="Times New Roman"/>
                        </a:rPr>
                        <a:t> </a:t>
                      </a:r>
                      <a:r>
                        <a:rPr lang="en-US" sz="1800" dirty="0" err="1">
                          <a:solidFill>
                            <a:schemeClr val="tx1"/>
                          </a:solidFill>
                          <a:effectLst/>
                          <a:latin typeface="Times New Roman"/>
                          <a:ea typeface="Calibri"/>
                          <a:cs typeface="Times New Roman"/>
                        </a:rPr>
                        <a:t>học</a:t>
                      </a:r>
                      <a:r>
                        <a:rPr lang="en-US" sz="1800" dirty="0">
                          <a:solidFill>
                            <a:schemeClr val="tx1"/>
                          </a:solidFill>
                          <a:effectLst/>
                          <a:latin typeface="Times New Roman"/>
                          <a:ea typeface="Calibri"/>
                          <a:cs typeface="Times New Roman"/>
                        </a:rPr>
                        <a:t> </a:t>
                      </a:r>
                      <a:r>
                        <a:rPr lang="en-US" sz="1800" dirty="0" err="1">
                          <a:solidFill>
                            <a:schemeClr val="tx1"/>
                          </a:solidFill>
                          <a:effectLst/>
                          <a:latin typeface="Times New Roman"/>
                          <a:ea typeface="Calibri"/>
                          <a:cs typeface="Times New Roman"/>
                        </a:rPr>
                        <a:t>tự</a:t>
                      </a:r>
                      <a:r>
                        <a:rPr lang="en-US" sz="1800" dirty="0">
                          <a:solidFill>
                            <a:schemeClr val="tx1"/>
                          </a:solidFill>
                          <a:effectLst/>
                          <a:latin typeface="Times New Roman"/>
                          <a:ea typeface="Calibri"/>
                          <a:cs typeface="Times New Roman"/>
                        </a:rPr>
                        <a:t> </a:t>
                      </a:r>
                      <a:r>
                        <a:rPr lang="en-US" sz="1800" dirty="0" err="1">
                          <a:solidFill>
                            <a:schemeClr val="tx1"/>
                          </a:solidFill>
                          <a:effectLst/>
                          <a:latin typeface="Times New Roman"/>
                          <a:ea typeface="Calibri"/>
                          <a:cs typeface="Times New Roman"/>
                        </a:rPr>
                        <a:t>nguyện</a:t>
                      </a:r>
                      <a:endParaRPr lang="en-US" sz="1800" dirty="0">
                        <a:solidFill>
                          <a:schemeClr val="tx1"/>
                        </a:solidFill>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800" dirty="0" err="1">
                          <a:solidFill>
                            <a:schemeClr val="tx1"/>
                          </a:solidFill>
                          <a:effectLst/>
                          <a:latin typeface="Times New Roman"/>
                          <a:ea typeface="Calibri"/>
                          <a:cs typeface="Times New Roman"/>
                        </a:rPr>
                        <a:t>Muộn</a:t>
                      </a:r>
                      <a:r>
                        <a:rPr lang="en-US" sz="1800" dirty="0">
                          <a:solidFill>
                            <a:schemeClr val="tx1"/>
                          </a:solidFill>
                          <a:effectLst/>
                          <a:latin typeface="Times New Roman"/>
                          <a:ea typeface="Calibri"/>
                          <a:cs typeface="Times New Roman"/>
                        </a:rPr>
                        <a:t> </a:t>
                      </a:r>
                      <a:r>
                        <a:rPr lang="en-US" sz="1800" dirty="0" err="1">
                          <a:solidFill>
                            <a:schemeClr val="tx1"/>
                          </a:solidFill>
                          <a:effectLst/>
                          <a:latin typeface="Times New Roman"/>
                          <a:ea typeface="Calibri"/>
                          <a:cs typeface="Times New Roman"/>
                        </a:rPr>
                        <a:t>nhất</a:t>
                      </a:r>
                      <a:r>
                        <a:rPr lang="en-US" sz="1800" dirty="0">
                          <a:solidFill>
                            <a:schemeClr val="tx1"/>
                          </a:solidFill>
                          <a:effectLst/>
                          <a:latin typeface="Times New Roman"/>
                          <a:ea typeface="Calibri"/>
                          <a:cs typeface="Times New Roman"/>
                        </a:rPr>
                        <a:t> 1 </a:t>
                      </a:r>
                      <a:r>
                        <a:rPr lang="en-US" sz="1800" dirty="0" err="1">
                          <a:solidFill>
                            <a:schemeClr val="tx1"/>
                          </a:solidFill>
                          <a:effectLst/>
                          <a:latin typeface="Times New Roman"/>
                          <a:ea typeface="Calibri"/>
                          <a:cs typeface="Times New Roman"/>
                        </a:rPr>
                        <a:t>tuần</a:t>
                      </a:r>
                      <a:r>
                        <a:rPr lang="en-US" sz="1800" dirty="0">
                          <a:solidFill>
                            <a:schemeClr val="tx1"/>
                          </a:solidFill>
                          <a:effectLst/>
                          <a:latin typeface="Times New Roman"/>
                          <a:ea typeface="Calibri"/>
                          <a:cs typeface="Times New Roman"/>
                        </a:rPr>
                        <a:t> </a:t>
                      </a:r>
                      <a:r>
                        <a:rPr lang="en-US" sz="1800" dirty="0" err="1">
                          <a:solidFill>
                            <a:schemeClr val="tx1"/>
                          </a:solidFill>
                          <a:effectLst/>
                          <a:latin typeface="Times New Roman"/>
                          <a:ea typeface="Calibri"/>
                          <a:cs typeface="Times New Roman"/>
                        </a:rPr>
                        <a:t>trước</a:t>
                      </a:r>
                      <a:r>
                        <a:rPr lang="en-US" sz="1800" dirty="0">
                          <a:solidFill>
                            <a:schemeClr val="tx1"/>
                          </a:solidFill>
                          <a:effectLst/>
                          <a:latin typeface="Times New Roman"/>
                          <a:ea typeface="Calibri"/>
                          <a:cs typeface="Times New Roman"/>
                        </a:rPr>
                        <a:t> </a:t>
                      </a:r>
                      <a:r>
                        <a:rPr lang="en-US" sz="1800" dirty="0" err="1">
                          <a:solidFill>
                            <a:schemeClr val="tx1"/>
                          </a:solidFill>
                          <a:effectLst/>
                          <a:latin typeface="Times New Roman"/>
                          <a:ea typeface="Calibri"/>
                          <a:cs typeface="Times New Roman"/>
                        </a:rPr>
                        <a:t>khi</a:t>
                      </a:r>
                      <a:r>
                        <a:rPr lang="en-US" sz="1800" dirty="0">
                          <a:solidFill>
                            <a:schemeClr val="tx1"/>
                          </a:solidFill>
                          <a:effectLst/>
                          <a:latin typeface="Times New Roman"/>
                          <a:ea typeface="Calibri"/>
                          <a:cs typeface="Times New Roman"/>
                        </a:rPr>
                        <a:t> </a:t>
                      </a:r>
                      <a:r>
                        <a:rPr lang="en-US" sz="1800" dirty="0" err="1">
                          <a:solidFill>
                            <a:schemeClr val="tx1"/>
                          </a:solidFill>
                          <a:effectLst/>
                          <a:latin typeface="Times New Roman"/>
                          <a:ea typeface="Calibri"/>
                          <a:cs typeface="Times New Roman"/>
                        </a:rPr>
                        <a:t>học</a:t>
                      </a:r>
                      <a:r>
                        <a:rPr lang="en-US" sz="1800" dirty="0">
                          <a:solidFill>
                            <a:schemeClr val="tx1"/>
                          </a:solidFill>
                          <a:effectLst/>
                          <a:latin typeface="Times New Roman"/>
                          <a:ea typeface="Calibri"/>
                          <a:cs typeface="Times New Roman"/>
                        </a:rPr>
                        <a:t> </a:t>
                      </a:r>
                      <a:r>
                        <a:rPr lang="en-US" sz="1800" dirty="0" err="1">
                          <a:solidFill>
                            <a:schemeClr val="tx1"/>
                          </a:solidFill>
                          <a:effectLst/>
                          <a:latin typeface="Times New Roman"/>
                          <a:ea typeface="Calibri"/>
                          <a:cs typeface="Times New Roman"/>
                        </a:rPr>
                        <a:t>kỳ</a:t>
                      </a:r>
                      <a:r>
                        <a:rPr lang="en-US" sz="1800" dirty="0">
                          <a:solidFill>
                            <a:schemeClr val="tx1"/>
                          </a:solidFill>
                          <a:effectLst/>
                          <a:latin typeface="Times New Roman"/>
                          <a:ea typeface="Calibri"/>
                          <a:cs typeface="Times New Roman"/>
                        </a:rPr>
                        <a:t> </a:t>
                      </a:r>
                      <a:r>
                        <a:rPr lang="en-US" sz="1800" dirty="0" err="1">
                          <a:solidFill>
                            <a:schemeClr val="tx1"/>
                          </a:solidFill>
                          <a:effectLst/>
                          <a:latin typeface="Times New Roman"/>
                          <a:ea typeface="Calibri"/>
                          <a:cs typeface="Times New Roman"/>
                        </a:rPr>
                        <a:t>bắt</a:t>
                      </a:r>
                      <a:r>
                        <a:rPr lang="en-US" sz="1800" dirty="0">
                          <a:solidFill>
                            <a:schemeClr val="tx1"/>
                          </a:solidFill>
                          <a:effectLst/>
                          <a:latin typeface="Times New Roman"/>
                          <a:ea typeface="Calibri"/>
                          <a:cs typeface="Times New Roman"/>
                        </a:rPr>
                        <a:t> </a:t>
                      </a:r>
                      <a:r>
                        <a:rPr lang="en-US" sz="1800" dirty="0" err="1">
                          <a:solidFill>
                            <a:schemeClr val="tx1"/>
                          </a:solidFill>
                          <a:effectLst/>
                          <a:latin typeface="Times New Roman"/>
                          <a:ea typeface="Calibri"/>
                          <a:cs typeface="Times New Roman"/>
                        </a:rPr>
                        <a:t>đầu</a:t>
                      </a:r>
                      <a:endParaRPr lang="en-US" sz="1800" dirty="0">
                        <a:solidFill>
                          <a:schemeClr val="tx1"/>
                        </a:solidFill>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800" dirty="0">
                          <a:solidFill>
                            <a:schemeClr val="tx1"/>
                          </a:solidFill>
                          <a:effectLst/>
                          <a:latin typeface="Times New Roman"/>
                          <a:ea typeface="Calibri"/>
                          <a:cs typeface="Times New Roman"/>
                        </a:rPr>
                        <a:t>Online</a:t>
                      </a:r>
                      <a:endParaRPr lang="en-US" sz="1800" dirty="0">
                        <a:solidFill>
                          <a:schemeClr val="tx1"/>
                        </a:solidFill>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800" dirty="0">
                          <a:solidFill>
                            <a:schemeClr val="tx1"/>
                          </a:solidFill>
                          <a:effectLst/>
                          <a:latin typeface="Times New Roman"/>
                          <a:ea typeface="Calibri"/>
                          <a:cs typeface="Times New Roman"/>
                        </a:rPr>
                        <a:t> </a:t>
                      </a:r>
                      <a:endParaRPr lang="en-US" sz="1800" dirty="0">
                        <a:solidFill>
                          <a:schemeClr val="tx1"/>
                        </a:solidFill>
                        <a:effectLst/>
                        <a:latin typeface="Calibri"/>
                        <a:ea typeface="Calibri"/>
                        <a:cs typeface="Times New Roman"/>
                      </a:endParaRPr>
                    </a:p>
                  </a:txBody>
                  <a:tcPr marL="68580" marR="68580" marT="0" marB="0"/>
                </a:tc>
                <a:extLst>
                  <a:ext uri="{0D108BD9-81ED-4DB2-BD59-A6C34878D82A}">
                    <a16:rowId xmlns:a16="http://schemas.microsoft.com/office/drawing/2014/main" xmlns="" val="10004"/>
                  </a:ext>
                </a:extLst>
              </a:tr>
            </a:tbl>
          </a:graphicData>
        </a:graphic>
      </p:graphicFrame>
    </p:spTree>
    <p:extLst>
      <p:ext uri="{BB962C8B-B14F-4D97-AF65-F5344CB8AC3E}">
        <p14:creationId xmlns:p14="http://schemas.microsoft.com/office/powerpoint/2010/main" val="3385520298"/>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1981200" y="152400"/>
            <a:ext cx="7162800" cy="914400"/>
          </a:xfrm>
        </p:spPr>
        <p:txBody>
          <a:bodyPr/>
          <a:lstStyle/>
          <a:p>
            <a:pPr eaLnBrk="1" hangingPunct="1">
              <a:lnSpc>
                <a:spcPct val="115000"/>
              </a:lnSpc>
              <a:spcBef>
                <a:spcPts val="0"/>
              </a:spcBef>
              <a:spcAft>
                <a:spcPts val="0"/>
              </a:spcAft>
            </a:pPr>
            <a:r>
              <a:rPr lang="en-US" sz="2800" kern="1200" dirty="0">
                <a:solidFill>
                  <a:schemeClr val="tx1"/>
                </a:solidFill>
                <a:latin typeface="Times New Roman"/>
                <a:ea typeface="Calibri"/>
                <a:cs typeface="Times New Roman"/>
              </a:rPr>
              <a:t>18 </a:t>
            </a:r>
            <a:r>
              <a:rPr lang="en-US" sz="2800" kern="1200" dirty="0" err="1">
                <a:solidFill>
                  <a:schemeClr val="tx1"/>
                </a:solidFill>
                <a:latin typeface="Times New Roman"/>
                <a:ea typeface="Calibri"/>
                <a:cs typeface="Times New Roman"/>
              </a:rPr>
              <a:t>thủ</a:t>
            </a:r>
            <a:r>
              <a:rPr lang="en-US" sz="2800" kern="1200" dirty="0">
                <a:solidFill>
                  <a:schemeClr val="tx1"/>
                </a:solidFill>
                <a:latin typeface="Times New Roman"/>
                <a:ea typeface="Calibri"/>
                <a:cs typeface="Times New Roman"/>
              </a:rPr>
              <a:t> </a:t>
            </a:r>
            <a:r>
              <a:rPr lang="en-US" sz="2800" kern="1200" dirty="0" err="1">
                <a:solidFill>
                  <a:schemeClr val="tx1"/>
                </a:solidFill>
                <a:latin typeface="Times New Roman"/>
                <a:ea typeface="Calibri"/>
                <a:cs typeface="Times New Roman"/>
              </a:rPr>
              <a:t>tục</a:t>
            </a:r>
            <a:r>
              <a:rPr lang="en-US" sz="2800" kern="1200" dirty="0">
                <a:solidFill>
                  <a:schemeClr val="tx1"/>
                </a:solidFill>
                <a:latin typeface="Times New Roman"/>
                <a:ea typeface="Calibri"/>
                <a:cs typeface="Times New Roman"/>
              </a:rPr>
              <a:t> </a:t>
            </a:r>
            <a:r>
              <a:rPr lang="en-US" sz="2800" kern="1200" dirty="0" err="1">
                <a:solidFill>
                  <a:schemeClr val="tx1"/>
                </a:solidFill>
                <a:latin typeface="Times New Roman"/>
                <a:ea typeface="Calibri"/>
                <a:cs typeface="Times New Roman"/>
              </a:rPr>
              <a:t>hành</a:t>
            </a:r>
            <a:r>
              <a:rPr lang="en-US" sz="2800" kern="1200" dirty="0">
                <a:solidFill>
                  <a:schemeClr val="tx1"/>
                </a:solidFill>
                <a:latin typeface="Times New Roman"/>
                <a:ea typeface="Calibri"/>
                <a:cs typeface="Times New Roman"/>
              </a:rPr>
              <a:t> </a:t>
            </a:r>
            <a:r>
              <a:rPr lang="en-US" sz="2800" kern="1200" dirty="0" err="1">
                <a:solidFill>
                  <a:schemeClr val="tx1"/>
                </a:solidFill>
                <a:latin typeface="Times New Roman"/>
                <a:ea typeface="Calibri"/>
                <a:cs typeface="Times New Roman"/>
              </a:rPr>
              <a:t>chính</a:t>
            </a:r>
            <a:r>
              <a:rPr lang="en-US" sz="2800" kern="1200" dirty="0">
                <a:solidFill>
                  <a:schemeClr val="tx1"/>
                </a:solidFill>
                <a:latin typeface="Times New Roman"/>
                <a:ea typeface="Calibri"/>
                <a:cs typeface="Times New Roman"/>
              </a:rPr>
              <a:t> </a:t>
            </a:r>
            <a:r>
              <a:rPr lang="en-US" sz="2800" kern="1200" dirty="0" err="1">
                <a:solidFill>
                  <a:schemeClr val="tx1"/>
                </a:solidFill>
                <a:latin typeface="Times New Roman"/>
                <a:ea typeface="Calibri"/>
                <a:cs typeface="Times New Roman"/>
              </a:rPr>
              <a:t>nên</a:t>
            </a:r>
            <a:r>
              <a:rPr lang="en-US" sz="2800" kern="1200" dirty="0">
                <a:solidFill>
                  <a:schemeClr val="tx1"/>
                </a:solidFill>
                <a:latin typeface="Times New Roman"/>
                <a:ea typeface="Calibri"/>
                <a:cs typeface="Times New Roman"/>
              </a:rPr>
              <a:t> </a:t>
            </a:r>
            <a:r>
              <a:rPr lang="en-US" sz="2800" kern="1200" dirty="0" err="1">
                <a:solidFill>
                  <a:schemeClr val="tx1"/>
                </a:solidFill>
                <a:latin typeface="Times New Roman"/>
                <a:ea typeface="Calibri"/>
                <a:cs typeface="Times New Roman"/>
              </a:rPr>
              <a:t>biết</a:t>
            </a:r>
            <a:endParaRPr lang="en-US" sz="2800" kern="1200" dirty="0">
              <a:solidFill>
                <a:schemeClr val="tx1"/>
              </a:solidFill>
              <a:latin typeface="Times New Roman"/>
              <a:ea typeface="Calibri"/>
              <a:cs typeface="Times New Roman"/>
            </a:endParaRPr>
          </a:p>
        </p:txBody>
      </p:sp>
      <p:graphicFrame>
        <p:nvGraphicFramePr>
          <p:cNvPr id="2" name="Table 1"/>
          <p:cNvGraphicFramePr>
            <a:graphicFrameLocks noGrp="1"/>
          </p:cNvGraphicFramePr>
          <p:nvPr>
            <p:extLst>
              <p:ext uri="{D42A27DB-BD31-4B8C-83A1-F6EECF244321}">
                <p14:modId xmlns:p14="http://schemas.microsoft.com/office/powerpoint/2010/main" val="2763371812"/>
              </p:ext>
            </p:extLst>
          </p:nvPr>
        </p:nvGraphicFramePr>
        <p:xfrm>
          <a:off x="457199" y="1295399"/>
          <a:ext cx="8229602" cy="5334749"/>
        </p:xfrm>
        <a:graphic>
          <a:graphicData uri="http://schemas.openxmlformats.org/drawingml/2006/table">
            <a:tbl>
              <a:tblPr firstRow="1" firstCol="1" bandRow="1">
                <a:tableStyleId>{5C22544A-7EE6-4342-B048-85BDC9FD1C3A}</a:tableStyleId>
              </a:tblPr>
              <a:tblGrid>
                <a:gridCol w="885062">
                  <a:extLst>
                    <a:ext uri="{9D8B030D-6E8A-4147-A177-3AD203B41FA5}">
                      <a16:colId xmlns:a16="http://schemas.microsoft.com/office/drawing/2014/main" xmlns="" val="20000"/>
                    </a:ext>
                  </a:extLst>
                </a:gridCol>
                <a:gridCol w="1970106">
                  <a:extLst>
                    <a:ext uri="{9D8B030D-6E8A-4147-A177-3AD203B41FA5}">
                      <a16:colId xmlns:a16="http://schemas.microsoft.com/office/drawing/2014/main" xmlns="" val="20001"/>
                    </a:ext>
                  </a:extLst>
                </a:gridCol>
                <a:gridCol w="1595535">
                  <a:extLst>
                    <a:ext uri="{9D8B030D-6E8A-4147-A177-3AD203B41FA5}">
                      <a16:colId xmlns:a16="http://schemas.microsoft.com/office/drawing/2014/main" xmlns="" val="20002"/>
                    </a:ext>
                  </a:extLst>
                </a:gridCol>
                <a:gridCol w="1175658">
                  <a:extLst>
                    <a:ext uri="{9D8B030D-6E8A-4147-A177-3AD203B41FA5}">
                      <a16:colId xmlns:a16="http://schemas.microsoft.com/office/drawing/2014/main" xmlns="" val="20003"/>
                    </a:ext>
                  </a:extLst>
                </a:gridCol>
                <a:gridCol w="2603241">
                  <a:extLst>
                    <a:ext uri="{9D8B030D-6E8A-4147-A177-3AD203B41FA5}">
                      <a16:colId xmlns:a16="http://schemas.microsoft.com/office/drawing/2014/main" xmlns="" val="20004"/>
                    </a:ext>
                  </a:extLst>
                </a:gridCol>
              </a:tblGrid>
              <a:tr h="728668">
                <a:tc>
                  <a:txBody>
                    <a:bodyPr/>
                    <a:lstStyle/>
                    <a:p>
                      <a:pPr marL="0" marR="0" algn="ctr">
                        <a:lnSpc>
                          <a:spcPct val="115000"/>
                        </a:lnSpc>
                        <a:spcBef>
                          <a:spcPts val="0"/>
                        </a:spcBef>
                        <a:spcAft>
                          <a:spcPts val="0"/>
                        </a:spcAft>
                      </a:pPr>
                      <a:r>
                        <a:rPr lang="en-US" sz="2000" dirty="0">
                          <a:solidFill>
                            <a:schemeClr val="accent1">
                              <a:lumMod val="10000"/>
                            </a:schemeClr>
                          </a:solidFill>
                          <a:effectLst/>
                          <a:latin typeface="Times New Roman" panose="02020603050405020304" pitchFamily="18" charset="0"/>
                          <a:cs typeface="Times New Roman" panose="02020603050405020304" pitchFamily="18" charset="0"/>
                        </a:rPr>
                        <a:t>TT</a:t>
                      </a:r>
                      <a:endParaRPr lang="en-US" sz="2000" dirty="0">
                        <a:solidFill>
                          <a:schemeClr val="accent1">
                            <a:lumMod val="10000"/>
                          </a:schemeClr>
                        </a:solidFill>
                        <a:effectLst/>
                        <a:latin typeface="Times New Roman" panose="02020603050405020304" pitchFamily="18" charset="0"/>
                        <a:ea typeface="Calibri"/>
                        <a:cs typeface="Times New Roman" panose="02020603050405020304" pitchFamily="18" charset="0"/>
                      </a:endParaRPr>
                    </a:p>
                  </a:txBody>
                  <a:tcPr marL="50892" marR="50892" marT="0" marB="0"/>
                </a:tc>
                <a:tc>
                  <a:txBody>
                    <a:bodyPr/>
                    <a:lstStyle/>
                    <a:p>
                      <a:pPr marL="0" marR="0" algn="ctr">
                        <a:lnSpc>
                          <a:spcPct val="115000"/>
                        </a:lnSpc>
                        <a:spcBef>
                          <a:spcPts val="0"/>
                        </a:spcBef>
                        <a:spcAft>
                          <a:spcPts val="0"/>
                        </a:spcAft>
                      </a:pPr>
                      <a:r>
                        <a:rPr lang="en-US" sz="2000" dirty="0" err="1">
                          <a:solidFill>
                            <a:schemeClr val="accent1">
                              <a:lumMod val="10000"/>
                            </a:schemeClr>
                          </a:solidFill>
                          <a:effectLst/>
                          <a:latin typeface="Times New Roman" panose="02020603050405020304" pitchFamily="18" charset="0"/>
                          <a:cs typeface="Times New Roman" panose="02020603050405020304" pitchFamily="18" charset="0"/>
                        </a:rPr>
                        <a:t>Tên</a:t>
                      </a:r>
                      <a:r>
                        <a:rPr lang="en-US" sz="2000" dirty="0">
                          <a:solidFill>
                            <a:schemeClr val="accent1">
                              <a:lumMod val="10000"/>
                            </a:schemeClr>
                          </a:solidFill>
                          <a:effectLst/>
                          <a:latin typeface="Times New Roman" panose="02020603050405020304" pitchFamily="18" charset="0"/>
                          <a:cs typeface="Times New Roman" panose="02020603050405020304" pitchFamily="18" charset="0"/>
                        </a:rPr>
                        <a:t> </a:t>
                      </a:r>
                      <a:r>
                        <a:rPr lang="en-US" sz="2000" dirty="0" err="1">
                          <a:solidFill>
                            <a:schemeClr val="accent1">
                              <a:lumMod val="10000"/>
                            </a:schemeClr>
                          </a:solidFill>
                          <a:effectLst/>
                          <a:latin typeface="Times New Roman" panose="02020603050405020304" pitchFamily="18" charset="0"/>
                          <a:cs typeface="Times New Roman" panose="02020603050405020304" pitchFamily="18" charset="0"/>
                        </a:rPr>
                        <a:t>thủ</a:t>
                      </a:r>
                      <a:r>
                        <a:rPr lang="en-US" sz="2000" dirty="0">
                          <a:solidFill>
                            <a:schemeClr val="accent1">
                              <a:lumMod val="10000"/>
                            </a:schemeClr>
                          </a:solidFill>
                          <a:effectLst/>
                          <a:latin typeface="Times New Roman" panose="02020603050405020304" pitchFamily="18" charset="0"/>
                          <a:cs typeface="Times New Roman" panose="02020603050405020304" pitchFamily="18" charset="0"/>
                        </a:rPr>
                        <a:t> </a:t>
                      </a:r>
                      <a:r>
                        <a:rPr lang="en-US" sz="2000" dirty="0" err="1">
                          <a:solidFill>
                            <a:schemeClr val="accent1">
                              <a:lumMod val="10000"/>
                            </a:schemeClr>
                          </a:solidFill>
                          <a:effectLst/>
                          <a:latin typeface="Times New Roman" panose="02020603050405020304" pitchFamily="18" charset="0"/>
                          <a:cs typeface="Times New Roman" panose="02020603050405020304" pitchFamily="18" charset="0"/>
                        </a:rPr>
                        <a:t>tục</a:t>
                      </a:r>
                      <a:endParaRPr lang="en-US" sz="2000" dirty="0">
                        <a:solidFill>
                          <a:schemeClr val="accent1">
                            <a:lumMod val="10000"/>
                          </a:schemeClr>
                        </a:solidFill>
                        <a:effectLst/>
                        <a:latin typeface="Times New Roman" panose="02020603050405020304" pitchFamily="18" charset="0"/>
                        <a:ea typeface="Calibri"/>
                        <a:cs typeface="Times New Roman" panose="02020603050405020304" pitchFamily="18" charset="0"/>
                      </a:endParaRPr>
                    </a:p>
                  </a:txBody>
                  <a:tcPr marL="50892" marR="50892" marT="0" marB="0"/>
                </a:tc>
                <a:tc>
                  <a:txBody>
                    <a:bodyPr/>
                    <a:lstStyle/>
                    <a:p>
                      <a:pPr marL="0" marR="0" algn="ctr">
                        <a:lnSpc>
                          <a:spcPct val="115000"/>
                        </a:lnSpc>
                        <a:spcBef>
                          <a:spcPts val="0"/>
                        </a:spcBef>
                        <a:spcAft>
                          <a:spcPts val="0"/>
                        </a:spcAft>
                      </a:pPr>
                      <a:r>
                        <a:rPr lang="en-US" sz="2000" dirty="0" err="1">
                          <a:solidFill>
                            <a:schemeClr val="accent1">
                              <a:lumMod val="10000"/>
                            </a:schemeClr>
                          </a:solidFill>
                          <a:effectLst/>
                          <a:latin typeface="Times New Roman" panose="02020603050405020304" pitchFamily="18" charset="0"/>
                          <a:cs typeface="Times New Roman" panose="02020603050405020304" pitchFamily="18" charset="0"/>
                        </a:rPr>
                        <a:t>Thời</a:t>
                      </a:r>
                      <a:r>
                        <a:rPr lang="en-US" sz="2000" dirty="0">
                          <a:solidFill>
                            <a:schemeClr val="accent1">
                              <a:lumMod val="10000"/>
                            </a:schemeClr>
                          </a:solidFill>
                          <a:effectLst/>
                          <a:latin typeface="Times New Roman" panose="02020603050405020304" pitchFamily="18" charset="0"/>
                          <a:cs typeface="Times New Roman" panose="02020603050405020304" pitchFamily="18" charset="0"/>
                        </a:rPr>
                        <a:t> </a:t>
                      </a:r>
                      <a:r>
                        <a:rPr lang="en-US" sz="2000" dirty="0" err="1">
                          <a:solidFill>
                            <a:schemeClr val="accent1">
                              <a:lumMod val="10000"/>
                            </a:schemeClr>
                          </a:solidFill>
                          <a:effectLst/>
                          <a:latin typeface="Times New Roman" panose="02020603050405020304" pitchFamily="18" charset="0"/>
                          <a:cs typeface="Times New Roman" panose="02020603050405020304" pitchFamily="18" charset="0"/>
                        </a:rPr>
                        <a:t>hạn</a:t>
                      </a:r>
                      <a:endParaRPr lang="en-US" sz="2000" dirty="0">
                        <a:solidFill>
                          <a:schemeClr val="accent1">
                            <a:lumMod val="10000"/>
                          </a:schemeClr>
                        </a:solidFill>
                        <a:effectLst/>
                        <a:latin typeface="Times New Roman" panose="02020603050405020304" pitchFamily="18" charset="0"/>
                        <a:ea typeface="Calibri"/>
                        <a:cs typeface="Times New Roman" panose="02020603050405020304" pitchFamily="18" charset="0"/>
                      </a:endParaRPr>
                    </a:p>
                  </a:txBody>
                  <a:tcPr marL="50892" marR="50892" marT="0" marB="0"/>
                </a:tc>
                <a:tc>
                  <a:txBody>
                    <a:bodyPr/>
                    <a:lstStyle/>
                    <a:p>
                      <a:pPr marL="0" marR="0" algn="ctr">
                        <a:lnSpc>
                          <a:spcPct val="115000"/>
                        </a:lnSpc>
                        <a:spcBef>
                          <a:spcPts val="0"/>
                        </a:spcBef>
                        <a:spcAft>
                          <a:spcPts val="0"/>
                        </a:spcAft>
                      </a:pPr>
                      <a:r>
                        <a:rPr lang="en-US" sz="2000" dirty="0" err="1">
                          <a:solidFill>
                            <a:schemeClr val="accent1">
                              <a:lumMod val="10000"/>
                            </a:schemeClr>
                          </a:solidFill>
                          <a:effectLst/>
                          <a:latin typeface="Times New Roman" panose="02020603050405020304" pitchFamily="18" charset="0"/>
                          <a:cs typeface="Times New Roman" panose="02020603050405020304" pitchFamily="18" charset="0"/>
                        </a:rPr>
                        <a:t>Hình</a:t>
                      </a:r>
                      <a:r>
                        <a:rPr lang="en-US" sz="2000" dirty="0">
                          <a:solidFill>
                            <a:schemeClr val="accent1">
                              <a:lumMod val="10000"/>
                            </a:schemeClr>
                          </a:solidFill>
                          <a:effectLst/>
                          <a:latin typeface="Times New Roman" panose="02020603050405020304" pitchFamily="18" charset="0"/>
                          <a:cs typeface="Times New Roman" panose="02020603050405020304" pitchFamily="18" charset="0"/>
                        </a:rPr>
                        <a:t> </a:t>
                      </a:r>
                      <a:r>
                        <a:rPr lang="en-US" sz="2000" dirty="0" err="1">
                          <a:solidFill>
                            <a:schemeClr val="accent1">
                              <a:lumMod val="10000"/>
                            </a:schemeClr>
                          </a:solidFill>
                          <a:effectLst/>
                          <a:latin typeface="Times New Roman" panose="02020603050405020304" pitchFamily="18" charset="0"/>
                          <a:cs typeface="Times New Roman" panose="02020603050405020304" pitchFamily="18" charset="0"/>
                        </a:rPr>
                        <a:t>thức</a:t>
                      </a:r>
                      <a:endParaRPr lang="en-US" sz="2000" dirty="0">
                        <a:solidFill>
                          <a:schemeClr val="accent1">
                            <a:lumMod val="10000"/>
                          </a:schemeClr>
                        </a:solidFill>
                        <a:effectLst/>
                        <a:latin typeface="Times New Roman" panose="02020603050405020304" pitchFamily="18" charset="0"/>
                        <a:ea typeface="Calibri"/>
                        <a:cs typeface="Times New Roman" panose="02020603050405020304" pitchFamily="18" charset="0"/>
                      </a:endParaRPr>
                    </a:p>
                  </a:txBody>
                  <a:tcPr marL="50892" marR="50892" marT="0" marB="0"/>
                </a:tc>
                <a:tc>
                  <a:txBody>
                    <a:bodyPr/>
                    <a:lstStyle/>
                    <a:p>
                      <a:pPr marL="0" marR="0" algn="ctr">
                        <a:lnSpc>
                          <a:spcPct val="115000"/>
                        </a:lnSpc>
                        <a:spcBef>
                          <a:spcPts val="0"/>
                        </a:spcBef>
                        <a:spcAft>
                          <a:spcPts val="0"/>
                        </a:spcAft>
                      </a:pPr>
                      <a:r>
                        <a:rPr lang="en-US" sz="2000" dirty="0" err="1">
                          <a:solidFill>
                            <a:schemeClr val="accent1">
                              <a:lumMod val="10000"/>
                            </a:schemeClr>
                          </a:solidFill>
                          <a:effectLst/>
                          <a:latin typeface="Times New Roman" panose="02020603050405020304" pitchFamily="18" charset="0"/>
                          <a:cs typeface="Times New Roman" panose="02020603050405020304" pitchFamily="18" charset="0"/>
                        </a:rPr>
                        <a:t>Lưu</a:t>
                      </a:r>
                      <a:r>
                        <a:rPr lang="en-US" sz="2000" dirty="0">
                          <a:solidFill>
                            <a:schemeClr val="accent1">
                              <a:lumMod val="10000"/>
                            </a:schemeClr>
                          </a:solidFill>
                          <a:effectLst/>
                          <a:latin typeface="Times New Roman" panose="02020603050405020304" pitchFamily="18" charset="0"/>
                          <a:cs typeface="Times New Roman" panose="02020603050405020304" pitchFamily="18" charset="0"/>
                        </a:rPr>
                        <a:t> ý</a:t>
                      </a:r>
                      <a:endParaRPr lang="en-US" sz="2000" dirty="0">
                        <a:solidFill>
                          <a:schemeClr val="accent1">
                            <a:lumMod val="10000"/>
                          </a:schemeClr>
                        </a:solidFill>
                        <a:effectLst/>
                        <a:latin typeface="Times New Roman" panose="02020603050405020304" pitchFamily="18" charset="0"/>
                        <a:ea typeface="Calibri"/>
                        <a:cs typeface="Times New Roman" panose="02020603050405020304" pitchFamily="18" charset="0"/>
                      </a:endParaRPr>
                    </a:p>
                  </a:txBody>
                  <a:tcPr marL="50892" marR="50892" marT="0" marB="0"/>
                </a:tc>
                <a:extLst>
                  <a:ext uri="{0D108BD9-81ED-4DB2-BD59-A6C34878D82A}">
                    <a16:rowId xmlns:a16="http://schemas.microsoft.com/office/drawing/2014/main" xmlns="" val="10000"/>
                  </a:ext>
                </a:extLst>
              </a:tr>
              <a:tr h="871533">
                <a:tc>
                  <a:txBody>
                    <a:bodyPr/>
                    <a:lstStyle/>
                    <a:p>
                      <a:pPr marL="0" marR="0" algn="ctr">
                        <a:lnSpc>
                          <a:spcPct val="115000"/>
                        </a:lnSpc>
                        <a:spcBef>
                          <a:spcPts val="0"/>
                        </a:spcBef>
                        <a:spcAft>
                          <a:spcPts val="0"/>
                        </a:spcAft>
                      </a:pPr>
                      <a:r>
                        <a:rPr lang="en-US" sz="1600" dirty="0">
                          <a:solidFill>
                            <a:schemeClr val="tx1"/>
                          </a:solidFill>
                          <a:effectLst/>
                          <a:latin typeface="Times New Roman"/>
                          <a:ea typeface="Calibri"/>
                          <a:cs typeface="Times New Roman"/>
                        </a:rPr>
                        <a:t>14</a:t>
                      </a:r>
                      <a:endParaRPr lang="en-US" sz="1600" dirty="0">
                        <a:solidFill>
                          <a:schemeClr val="tx1"/>
                        </a:solidFill>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600" dirty="0">
                          <a:solidFill>
                            <a:schemeClr val="tx1"/>
                          </a:solidFill>
                          <a:effectLst/>
                          <a:latin typeface="Times New Roman"/>
                          <a:ea typeface="Calibri"/>
                          <a:cs typeface="Times New Roman"/>
                        </a:rPr>
                        <a:t>Xin </a:t>
                      </a:r>
                      <a:r>
                        <a:rPr lang="en-US" sz="1600" dirty="0" err="1">
                          <a:solidFill>
                            <a:schemeClr val="tx1"/>
                          </a:solidFill>
                          <a:effectLst/>
                          <a:latin typeface="Times New Roman"/>
                          <a:ea typeface="Calibri"/>
                          <a:cs typeface="Times New Roman"/>
                        </a:rPr>
                        <a:t>bảng</a:t>
                      </a:r>
                      <a:r>
                        <a:rPr lang="en-US" sz="1600" dirty="0">
                          <a:solidFill>
                            <a:schemeClr val="tx1"/>
                          </a:solidFill>
                          <a:effectLst/>
                          <a:latin typeface="Times New Roman"/>
                          <a:ea typeface="Calibri"/>
                          <a:cs typeface="Times New Roman"/>
                        </a:rPr>
                        <a:t> </a:t>
                      </a:r>
                      <a:r>
                        <a:rPr lang="en-US" sz="1600" dirty="0" err="1">
                          <a:solidFill>
                            <a:schemeClr val="tx1"/>
                          </a:solidFill>
                          <a:effectLst/>
                          <a:latin typeface="Times New Roman"/>
                          <a:ea typeface="Calibri"/>
                          <a:cs typeface="Times New Roman"/>
                        </a:rPr>
                        <a:t>điểm</a:t>
                      </a:r>
                      <a:r>
                        <a:rPr lang="en-US" sz="1600" dirty="0">
                          <a:solidFill>
                            <a:schemeClr val="tx1"/>
                          </a:solidFill>
                          <a:effectLst/>
                          <a:latin typeface="Times New Roman"/>
                          <a:ea typeface="Calibri"/>
                          <a:cs typeface="Times New Roman"/>
                        </a:rPr>
                        <a:t> </a:t>
                      </a:r>
                      <a:r>
                        <a:rPr lang="en-US" sz="1600" dirty="0" err="1">
                          <a:solidFill>
                            <a:schemeClr val="tx1"/>
                          </a:solidFill>
                          <a:effectLst/>
                          <a:latin typeface="Times New Roman"/>
                          <a:ea typeface="Calibri"/>
                          <a:cs typeface="Times New Roman"/>
                        </a:rPr>
                        <a:t>có</a:t>
                      </a:r>
                      <a:r>
                        <a:rPr lang="en-US" sz="1600" dirty="0">
                          <a:solidFill>
                            <a:schemeClr val="tx1"/>
                          </a:solidFill>
                          <a:effectLst/>
                          <a:latin typeface="Times New Roman"/>
                          <a:ea typeface="Calibri"/>
                          <a:cs typeface="Times New Roman"/>
                        </a:rPr>
                        <a:t> </a:t>
                      </a:r>
                      <a:r>
                        <a:rPr lang="en-US" sz="1600" dirty="0" err="1">
                          <a:solidFill>
                            <a:schemeClr val="tx1"/>
                          </a:solidFill>
                          <a:effectLst/>
                          <a:latin typeface="Times New Roman"/>
                          <a:ea typeface="Calibri"/>
                          <a:cs typeface="Times New Roman"/>
                        </a:rPr>
                        <a:t>dấu</a:t>
                      </a:r>
                      <a:endParaRPr lang="en-US" sz="1600" dirty="0">
                        <a:solidFill>
                          <a:schemeClr val="tx1"/>
                        </a:solidFill>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600">
                          <a:solidFill>
                            <a:schemeClr val="tx1"/>
                          </a:solidFill>
                          <a:effectLst/>
                          <a:latin typeface="Times New Roman"/>
                          <a:ea typeface="Calibri"/>
                          <a:cs typeface="Times New Roman"/>
                        </a:rPr>
                        <a:t> </a:t>
                      </a:r>
                      <a:endParaRPr lang="en-US" sz="1600">
                        <a:solidFill>
                          <a:schemeClr val="tx1"/>
                        </a:solidFill>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600" dirty="0">
                          <a:solidFill>
                            <a:schemeClr val="tx1"/>
                          </a:solidFill>
                          <a:effectLst/>
                          <a:latin typeface="Times New Roman"/>
                          <a:ea typeface="Calibri"/>
                          <a:cs typeface="Times New Roman"/>
                        </a:rPr>
                        <a:t>Online</a:t>
                      </a:r>
                      <a:endParaRPr lang="en-US" sz="1600" dirty="0">
                        <a:solidFill>
                          <a:schemeClr val="tx1"/>
                        </a:solidFill>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600" dirty="0" err="1">
                          <a:solidFill>
                            <a:schemeClr val="tx1"/>
                          </a:solidFill>
                          <a:effectLst/>
                          <a:latin typeface="Times New Roman"/>
                          <a:ea typeface="Calibri"/>
                          <a:cs typeface="Times New Roman"/>
                        </a:rPr>
                        <a:t>Nộp</a:t>
                      </a:r>
                      <a:r>
                        <a:rPr lang="en-US" sz="1600" dirty="0">
                          <a:solidFill>
                            <a:schemeClr val="tx1"/>
                          </a:solidFill>
                          <a:effectLst/>
                          <a:latin typeface="Times New Roman"/>
                          <a:ea typeface="Calibri"/>
                          <a:cs typeface="Times New Roman"/>
                        </a:rPr>
                        <a:t> </a:t>
                      </a:r>
                      <a:r>
                        <a:rPr lang="en-US" sz="1600" dirty="0" err="1">
                          <a:solidFill>
                            <a:schemeClr val="tx1"/>
                          </a:solidFill>
                          <a:effectLst/>
                          <a:latin typeface="Times New Roman"/>
                          <a:ea typeface="Calibri"/>
                          <a:cs typeface="Times New Roman"/>
                        </a:rPr>
                        <a:t>lệ</a:t>
                      </a:r>
                      <a:r>
                        <a:rPr lang="en-US" sz="1600" dirty="0">
                          <a:solidFill>
                            <a:schemeClr val="tx1"/>
                          </a:solidFill>
                          <a:effectLst/>
                          <a:latin typeface="Times New Roman"/>
                          <a:ea typeface="Calibri"/>
                          <a:cs typeface="Times New Roman"/>
                        </a:rPr>
                        <a:t> </a:t>
                      </a:r>
                      <a:r>
                        <a:rPr lang="en-US" sz="1600" dirty="0" err="1">
                          <a:solidFill>
                            <a:schemeClr val="tx1"/>
                          </a:solidFill>
                          <a:effectLst/>
                          <a:latin typeface="Times New Roman"/>
                          <a:ea typeface="Calibri"/>
                          <a:cs typeface="Times New Roman"/>
                        </a:rPr>
                        <a:t>phí</a:t>
                      </a:r>
                      <a:r>
                        <a:rPr lang="en-US" sz="1600" dirty="0">
                          <a:solidFill>
                            <a:schemeClr val="tx1"/>
                          </a:solidFill>
                          <a:effectLst/>
                          <a:latin typeface="Times New Roman"/>
                          <a:ea typeface="Calibri"/>
                          <a:cs typeface="Times New Roman"/>
                        </a:rPr>
                        <a:t> </a:t>
                      </a:r>
                      <a:r>
                        <a:rPr lang="en-US" sz="1600" dirty="0" err="1">
                          <a:solidFill>
                            <a:schemeClr val="tx1"/>
                          </a:solidFill>
                          <a:effectLst/>
                          <a:latin typeface="Times New Roman"/>
                          <a:ea typeface="Calibri"/>
                          <a:cs typeface="Times New Roman"/>
                        </a:rPr>
                        <a:t>theo</a:t>
                      </a:r>
                      <a:r>
                        <a:rPr lang="en-US" sz="1600" dirty="0">
                          <a:solidFill>
                            <a:schemeClr val="tx1"/>
                          </a:solidFill>
                          <a:effectLst/>
                          <a:latin typeface="Times New Roman"/>
                          <a:ea typeface="Calibri"/>
                          <a:cs typeface="Times New Roman"/>
                        </a:rPr>
                        <a:t> </a:t>
                      </a:r>
                      <a:r>
                        <a:rPr lang="en-US" sz="1600" dirty="0" err="1">
                          <a:solidFill>
                            <a:schemeClr val="tx1"/>
                          </a:solidFill>
                          <a:effectLst/>
                          <a:latin typeface="Times New Roman"/>
                          <a:ea typeface="Calibri"/>
                          <a:cs typeface="Times New Roman"/>
                        </a:rPr>
                        <a:t>quy</a:t>
                      </a:r>
                      <a:r>
                        <a:rPr lang="en-US" sz="1600" dirty="0">
                          <a:solidFill>
                            <a:schemeClr val="tx1"/>
                          </a:solidFill>
                          <a:effectLst/>
                          <a:latin typeface="Times New Roman"/>
                          <a:ea typeface="Calibri"/>
                          <a:cs typeface="Times New Roman"/>
                        </a:rPr>
                        <a:t> </a:t>
                      </a:r>
                      <a:r>
                        <a:rPr lang="en-US" sz="1600" dirty="0" err="1">
                          <a:solidFill>
                            <a:schemeClr val="tx1"/>
                          </a:solidFill>
                          <a:effectLst/>
                          <a:latin typeface="Times New Roman"/>
                          <a:ea typeface="Calibri"/>
                          <a:cs typeface="Times New Roman"/>
                        </a:rPr>
                        <a:t>định</a:t>
                      </a:r>
                      <a:r>
                        <a:rPr lang="en-US" sz="1600" dirty="0">
                          <a:solidFill>
                            <a:schemeClr val="tx1"/>
                          </a:solidFill>
                          <a:effectLst/>
                          <a:latin typeface="Times New Roman"/>
                          <a:ea typeface="Calibri"/>
                          <a:cs typeface="Times New Roman"/>
                        </a:rPr>
                        <a:t> </a:t>
                      </a:r>
                      <a:r>
                        <a:rPr lang="en-US" sz="1600" dirty="0" err="1">
                          <a:solidFill>
                            <a:schemeClr val="tx1"/>
                          </a:solidFill>
                          <a:effectLst/>
                          <a:latin typeface="Times New Roman"/>
                          <a:ea typeface="Calibri"/>
                          <a:cs typeface="Times New Roman"/>
                        </a:rPr>
                        <a:t>tài</a:t>
                      </a:r>
                      <a:r>
                        <a:rPr lang="en-US" sz="1600" dirty="0">
                          <a:solidFill>
                            <a:schemeClr val="tx1"/>
                          </a:solidFill>
                          <a:effectLst/>
                          <a:latin typeface="Times New Roman"/>
                          <a:ea typeface="Calibri"/>
                          <a:cs typeface="Times New Roman"/>
                        </a:rPr>
                        <a:t> </a:t>
                      </a:r>
                      <a:r>
                        <a:rPr lang="en-US" sz="1600" dirty="0" err="1">
                          <a:solidFill>
                            <a:schemeClr val="tx1"/>
                          </a:solidFill>
                          <a:effectLst/>
                          <a:latin typeface="Times New Roman"/>
                          <a:ea typeface="Calibri"/>
                          <a:cs typeface="Times New Roman"/>
                        </a:rPr>
                        <a:t>chính</a:t>
                      </a:r>
                      <a:r>
                        <a:rPr lang="en-US" sz="1600" dirty="0">
                          <a:solidFill>
                            <a:schemeClr val="tx1"/>
                          </a:solidFill>
                          <a:effectLst/>
                          <a:latin typeface="Times New Roman"/>
                          <a:ea typeface="Calibri"/>
                          <a:cs typeface="Times New Roman"/>
                        </a:rPr>
                        <a:t> </a:t>
                      </a:r>
                      <a:endParaRPr lang="en-US" sz="1600" dirty="0">
                        <a:solidFill>
                          <a:schemeClr val="tx1"/>
                        </a:solidFill>
                        <a:effectLst/>
                        <a:latin typeface="Calibri"/>
                        <a:ea typeface="Calibri"/>
                        <a:cs typeface="Times New Roman"/>
                      </a:endParaRPr>
                    </a:p>
                  </a:txBody>
                  <a:tcPr marL="68580" marR="68580" marT="0" marB="0"/>
                </a:tc>
                <a:extLst>
                  <a:ext uri="{0D108BD9-81ED-4DB2-BD59-A6C34878D82A}">
                    <a16:rowId xmlns:a16="http://schemas.microsoft.com/office/drawing/2014/main" xmlns="" val="10001"/>
                  </a:ext>
                </a:extLst>
              </a:tr>
              <a:tr h="990974">
                <a:tc>
                  <a:txBody>
                    <a:bodyPr/>
                    <a:lstStyle/>
                    <a:p>
                      <a:pPr marL="0" marR="0" algn="ctr">
                        <a:lnSpc>
                          <a:spcPct val="115000"/>
                        </a:lnSpc>
                        <a:spcBef>
                          <a:spcPts val="0"/>
                        </a:spcBef>
                        <a:spcAft>
                          <a:spcPts val="0"/>
                        </a:spcAft>
                      </a:pPr>
                      <a:r>
                        <a:rPr lang="en-US" sz="1600" dirty="0">
                          <a:solidFill>
                            <a:schemeClr val="tx1"/>
                          </a:solidFill>
                          <a:effectLst/>
                          <a:latin typeface="Times New Roman"/>
                          <a:ea typeface="Calibri"/>
                          <a:cs typeface="Times New Roman"/>
                        </a:rPr>
                        <a:t>15</a:t>
                      </a:r>
                      <a:endParaRPr lang="en-US" sz="1600" dirty="0">
                        <a:solidFill>
                          <a:schemeClr val="tx1"/>
                        </a:solidFill>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600" dirty="0" err="1">
                          <a:solidFill>
                            <a:schemeClr val="tx1"/>
                          </a:solidFill>
                          <a:effectLst/>
                          <a:latin typeface="Times New Roman"/>
                          <a:ea typeface="Calibri"/>
                          <a:cs typeface="Times New Roman"/>
                        </a:rPr>
                        <a:t>Phúc</a:t>
                      </a:r>
                      <a:r>
                        <a:rPr lang="en-US" sz="1600" dirty="0">
                          <a:solidFill>
                            <a:schemeClr val="tx1"/>
                          </a:solidFill>
                          <a:effectLst/>
                          <a:latin typeface="Times New Roman"/>
                          <a:ea typeface="Calibri"/>
                          <a:cs typeface="Times New Roman"/>
                        </a:rPr>
                        <a:t> </a:t>
                      </a:r>
                      <a:r>
                        <a:rPr lang="en-US" sz="1600" dirty="0" err="1">
                          <a:solidFill>
                            <a:schemeClr val="tx1"/>
                          </a:solidFill>
                          <a:effectLst/>
                          <a:latin typeface="Times New Roman"/>
                          <a:ea typeface="Calibri"/>
                          <a:cs typeface="Times New Roman"/>
                        </a:rPr>
                        <a:t>tra</a:t>
                      </a:r>
                      <a:r>
                        <a:rPr lang="en-US" sz="1600" dirty="0">
                          <a:solidFill>
                            <a:schemeClr val="tx1"/>
                          </a:solidFill>
                          <a:effectLst/>
                          <a:latin typeface="Times New Roman"/>
                          <a:ea typeface="Calibri"/>
                          <a:cs typeface="Times New Roman"/>
                        </a:rPr>
                        <a:t> </a:t>
                      </a:r>
                      <a:r>
                        <a:rPr lang="en-US" sz="1600" dirty="0" err="1">
                          <a:solidFill>
                            <a:schemeClr val="tx1"/>
                          </a:solidFill>
                          <a:effectLst/>
                          <a:latin typeface="Times New Roman"/>
                          <a:ea typeface="Calibri"/>
                          <a:cs typeface="Times New Roman"/>
                        </a:rPr>
                        <a:t>điểm</a:t>
                      </a:r>
                      <a:endParaRPr lang="en-US" sz="1600" dirty="0">
                        <a:solidFill>
                          <a:schemeClr val="tx1"/>
                        </a:solidFill>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600" dirty="0" err="1">
                          <a:solidFill>
                            <a:schemeClr val="tx1"/>
                          </a:solidFill>
                          <a:effectLst/>
                          <a:latin typeface="Times New Roman"/>
                          <a:ea typeface="Calibri"/>
                          <a:cs typeface="Times New Roman"/>
                        </a:rPr>
                        <a:t>Muộn</a:t>
                      </a:r>
                      <a:r>
                        <a:rPr lang="en-US" sz="1600" dirty="0">
                          <a:solidFill>
                            <a:schemeClr val="tx1"/>
                          </a:solidFill>
                          <a:effectLst/>
                          <a:latin typeface="Times New Roman"/>
                          <a:ea typeface="Calibri"/>
                          <a:cs typeface="Times New Roman"/>
                        </a:rPr>
                        <a:t> </a:t>
                      </a:r>
                      <a:r>
                        <a:rPr lang="en-US" sz="1600" dirty="0" err="1">
                          <a:solidFill>
                            <a:schemeClr val="tx1"/>
                          </a:solidFill>
                          <a:effectLst/>
                          <a:latin typeface="Times New Roman"/>
                          <a:ea typeface="Calibri"/>
                          <a:cs typeface="Times New Roman"/>
                        </a:rPr>
                        <a:t>nhất</a:t>
                      </a:r>
                      <a:r>
                        <a:rPr lang="en-US" sz="1600" dirty="0">
                          <a:solidFill>
                            <a:schemeClr val="tx1"/>
                          </a:solidFill>
                          <a:effectLst/>
                          <a:latin typeface="Times New Roman"/>
                          <a:ea typeface="Calibri"/>
                          <a:cs typeface="Times New Roman"/>
                        </a:rPr>
                        <a:t> 1 </a:t>
                      </a:r>
                      <a:r>
                        <a:rPr lang="en-US" sz="1600" dirty="0" err="1">
                          <a:solidFill>
                            <a:schemeClr val="tx1"/>
                          </a:solidFill>
                          <a:effectLst/>
                          <a:latin typeface="Times New Roman"/>
                          <a:ea typeface="Calibri"/>
                          <a:cs typeface="Times New Roman"/>
                        </a:rPr>
                        <a:t>tuần</a:t>
                      </a:r>
                      <a:r>
                        <a:rPr lang="en-US" sz="1600" dirty="0">
                          <a:solidFill>
                            <a:schemeClr val="tx1"/>
                          </a:solidFill>
                          <a:effectLst/>
                          <a:latin typeface="Times New Roman"/>
                          <a:ea typeface="Calibri"/>
                          <a:cs typeface="Times New Roman"/>
                        </a:rPr>
                        <a:t> </a:t>
                      </a:r>
                      <a:r>
                        <a:rPr lang="en-US" sz="1600" dirty="0" err="1">
                          <a:solidFill>
                            <a:schemeClr val="tx1"/>
                          </a:solidFill>
                          <a:effectLst/>
                          <a:latin typeface="Times New Roman"/>
                          <a:ea typeface="Calibri"/>
                          <a:cs typeface="Times New Roman"/>
                        </a:rPr>
                        <a:t>sau</a:t>
                      </a:r>
                      <a:r>
                        <a:rPr lang="en-US" sz="1600" dirty="0">
                          <a:solidFill>
                            <a:schemeClr val="tx1"/>
                          </a:solidFill>
                          <a:effectLst/>
                          <a:latin typeface="Times New Roman"/>
                          <a:ea typeface="Calibri"/>
                          <a:cs typeface="Times New Roman"/>
                        </a:rPr>
                        <a:t> </a:t>
                      </a:r>
                      <a:r>
                        <a:rPr lang="en-US" sz="1600" dirty="0" err="1">
                          <a:solidFill>
                            <a:schemeClr val="tx1"/>
                          </a:solidFill>
                          <a:effectLst/>
                          <a:latin typeface="Times New Roman"/>
                          <a:ea typeface="Calibri"/>
                          <a:cs typeface="Times New Roman"/>
                        </a:rPr>
                        <a:t>khi</a:t>
                      </a:r>
                      <a:r>
                        <a:rPr lang="en-US" sz="1600" dirty="0">
                          <a:solidFill>
                            <a:schemeClr val="tx1"/>
                          </a:solidFill>
                          <a:effectLst/>
                          <a:latin typeface="Times New Roman"/>
                          <a:ea typeface="Calibri"/>
                          <a:cs typeface="Times New Roman"/>
                        </a:rPr>
                        <a:t> </a:t>
                      </a:r>
                      <a:r>
                        <a:rPr lang="en-US" sz="1600" dirty="0" err="1">
                          <a:solidFill>
                            <a:schemeClr val="tx1"/>
                          </a:solidFill>
                          <a:effectLst/>
                          <a:latin typeface="Times New Roman"/>
                          <a:ea typeface="Calibri"/>
                          <a:cs typeface="Times New Roman"/>
                        </a:rPr>
                        <a:t>công</a:t>
                      </a:r>
                      <a:r>
                        <a:rPr lang="en-US" sz="1600" dirty="0">
                          <a:solidFill>
                            <a:schemeClr val="tx1"/>
                          </a:solidFill>
                          <a:effectLst/>
                          <a:latin typeface="Times New Roman"/>
                          <a:ea typeface="Calibri"/>
                          <a:cs typeface="Times New Roman"/>
                        </a:rPr>
                        <a:t> </a:t>
                      </a:r>
                      <a:r>
                        <a:rPr lang="en-US" sz="1600" dirty="0" err="1">
                          <a:solidFill>
                            <a:schemeClr val="tx1"/>
                          </a:solidFill>
                          <a:effectLst/>
                          <a:latin typeface="Times New Roman"/>
                          <a:ea typeface="Calibri"/>
                          <a:cs typeface="Times New Roman"/>
                        </a:rPr>
                        <a:t>bố</a:t>
                      </a:r>
                      <a:r>
                        <a:rPr lang="en-US" sz="1600" dirty="0">
                          <a:solidFill>
                            <a:schemeClr val="tx1"/>
                          </a:solidFill>
                          <a:effectLst/>
                          <a:latin typeface="Times New Roman"/>
                          <a:ea typeface="Calibri"/>
                          <a:cs typeface="Times New Roman"/>
                        </a:rPr>
                        <a:t> </a:t>
                      </a:r>
                      <a:r>
                        <a:rPr lang="en-US" sz="1600" dirty="0" err="1">
                          <a:solidFill>
                            <a:schemeClr val="tx1"/>
                          </a:solidFill>
                          <a:effectLst/>
                          <a:latin typeface="Times New Roman"/>
                          <a:ea typeface="Calibri"/>
                          <a:cs typeface="Times New Roman"/>
                        </a:rPr>
                        <a:t>điểm</a:t>
                      </a:r>
                      <a:endParaRPr lang="en-US" sz="1600" dirty="0">
                        <a:solidFill>
                          <a:schemeClr val="tx1"/>
                        </a:solidFill>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600" dirty="0">
                          <a:solidFill>
                            <a:schemeClr val="tx1"/>
                          </a:solidFill>
                          <a:effectLst/>
                          <a:latin typeface="Times New Roman"/>
                          <a:ea typeface="Calibri"/>
                          <a:cs typeface="Times New Roman"/>
                        </a:rPr>
                        <a:t>Online</a:t>
                      </a:r>
                      <a:endParaRPr lang="en-US" sz="1600" dirty="0">
                        <a:solidFill>
                          <a:schemeClr val="tx1"/>
                        </a:solidFill>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600" dirty="0" err="1">
                          <a:solidFill>
                            <a:schemeClr val="tx1"/>
                          </a:solidFill>
                          <a:effectLst/>
                          <a:latin typeface="Times New Roman"/>
                          <a:ea typeface="Calibri"/>
                          <a:cs typeface="Times New Roman"/>
                        </a:rPr>
                        <a:t>Nộp</a:t>
                      </a:r>
                      <a:r>
                        <a:rPr lang="en-US" sz="1600" dirty="0">
                          <a:solidFill>
                            <a:schemeClr val="tx1"/>
                          </a:solidFill>
                          <a:effectLst/>
                          <a:latin typeface="Times New Roman"/>
                          <a:ea typeface="Calibri"/>
                          <a:cs typeface="Times New Roman"/>
                        </a:rPr>
                        <a:t> </a:t>
                      </a:r>
                      <a:r>
                        <a:rPr lang="en-US" sz="1600" dirty="0" err="1">
                          <a:solidFill>
                            <a:schemeClr val="tx1"/>
                          </a:solidFill>
                          <a:effectLst/>
                          <a:latin typeface="Times New Roman"/>
                          <a:ea typeface="Calibri"/>
                          <a:cs typeface="Times New Roman"/>
                        </a:rPr>
                        <a:t>lệ</a:t>
                      </a:r>
                      <a:r>
                        <a:rPr lang="en-US" sz="1600" dirty="0">
                          <a:solidFill>
                            <a:schemeClr val="tx1"/>
                          </a:solidFill>
                          <a:effectLst/>
                          <a:latin typeface="Times New Roman"/>
                          <a:ea typeface="Calibri"/>
                          <a:cs typeface="Times New Roman"/>
                        </a:rPr>
                        <a:t> </a:t>
                      </a:r>
                      <a:r>
                        <a:rPr lang="en-US" sz="1600" dirty="0" err="1">
                          <a:solidFill>
                            <a:schemeClr val="tx1"/>
                          </a:solidFill>
                          <a:effectLst/>
                          <a:latin typeface="Times New Roman"/>
                          <a:ea typeface="Calibri"/>
                          <a:cs typeface="Times New Roman"/>
                        </a:rPr>
                        <a:t>phí</a:t>
                      </a:r>
                      <a:r>
                        <a:rPr lang="en-US" sz="1600" dirty="0">
                          <a:solidFill>
                            <a:schemeClr val="tx1"/>
                          </a:solidFill>
                          <a:effectLst/>
                          <a:latin typeface="Times New Roman"/>
                          <a:ea typeface="Calibri"/>
                          <a:cs typeface="Times New Roman"/>
                        </a:rPr>
                        <a:t> </a:t>
                      </a:r>
                      <a:r>
                        <a:rPr lang="en-US" sz="1600" dirty="0" err="1">
                          <a:solidFill>
                            <a:schemeClr val="tx1"/>
                          </a:solidFill>
                          <a:effectLst/>
                          <a:latin typeface="Times New Roman"/>
                          <a:ea typeface="Calibri"/>
                          <a:cs typeface="Times New Roman"/>
                        </a:rPr>
                        <a:t>theo</a:t>
                      </a:r>
                      <a:r>
                        <a:rPr lang="en-US" sz="1600" dirty="0">
                          <a:solidFill>
                            <a:schemeClr val="tx1"/>
                          </a:solidFill>
                          <a:effectLst/>
                          <a:latin typeface="Times New Roman"/>
                          <a:ea typeface="Calibri"/>
                          <a:cs typeface="Times New Roman"/>
                        </a:rPr>
                        <a:t> </a:t>
                      </a:r>
                      <a:r>
                        <a:rPr lang="en-US" sz="1600" dirty="0" err="1">
                          <a:solidFill>
                            <a:schemeClr val="tx1"/>
                          </a:solidFill>
                          <a:effectLst/>
                          <a:latin typeface="Times New Roman"/>
                          <a:ea typeface="Calibri"/>
                          <a:cs typeface="Times New Roman"/>
                        </a:rPr>
                        <a:t>quy</a:t>
                      </a:r>
                      <a:r>
                        <a:rPr lang="en-US" sz="1600" dirty="0">
                          <a:solidFill>
                            <a:schemeClr val="tx1"/>
                          </a:solidFill>
                          <a:effectLst/>
                          <a:latin typeface="Times New Roman"/>
                          <a:ea typeface="Calibri"/>
                          <a:cs typeface="Times New Roman"/>
                        </a:rPr>
                        <a:t> </a:t>
                      </a:r>
                      <a:r>
                        <a:rPr lang="en-US" sz="1600" dirty="0" err="1">
                          <a:solidFill>
                            <a:schemeClr val="tx1"/>
                          </a:solidFill>
                          <a:effectLst/>
                          <a:latin typeface="Times New Roman"/>
                          <a:ea typeface="Calibri"/>
                          <a:cs typeface="Times New Roman"/>
                        </a:rPr>
                        <a:t>định</a:t>
                      </a:r>
                      <a:r>
                        <a:rPr lang="en-US" sz="1600" dirty="0">
                          <a:solidFill>
                            <a:schemeClr val="tx1"/>
                          </a:solidFill>
                          <a:effectLst/>
                          <a:latin typeface="Times New Roman"/>
                          <a:ea typeface="Calibri"/>
                          <a:cs typeface="Times New Roman"/>
                        </a:rPr>
                        <a:t> </a:t>
                      </a:r>
                      <a:r>
                        <a:rPr lang="en-US" sz="1600" dirty="0" err="1">
                          <a:solidFill>
                            <a:schemeClr val="tx1"/>
                          </a:solidFill>
                          <a:effectLst/>
                          <a:latin typeface="Times New Roman"/>
                          <a:ea typeface="Calibri"/>
                          <a:cs typeface="Times New Roman"/>
                        </a:rPr>
                        <a:t>tài</a:t>
                      </a:r>
                      <a:r>
                        <a:rPr lang="en-US" sz="1600" dirty="0">
                          <a:solidFill>
                            <a:schemeClr val="tx1"/>
                          </a:solidFill>
                          <a:effectLst/>
                          <a:latin typeface="Times New Roman"/>
                          <a:ea typeface="Calibri"/>
                          <a:cs typeface="Times New Roman"/>
                        </a:rPr>
                        <a:t> </a:t>
                      </a:r>
                      <a:r>
                        <a:rPr lang="en-US" sz="1600" dirty="0" err="1">
                          <a:solidFill>
                            <a:schemeClr val="tx1"/>
                          </a:solidFill>
                          <a:effectLst/>
                          <a:latin typeface="Times New Roman"/>
                          <a:ea typeface="Calibri"/>
                          <a:cs typeface="Times New Roman"/>
                        </a:rPr>
                        <a:t>chính</a:t>
                      </a:r>
                      <a:endParaRPr lang="en-US" sz="1600" dirty="0">
                        <a:solidFill>
                          <a:schemeClr val="tx1"/>
                        </a:solidFill>
                        <a:effectLst/>
                        <a:latin typeface="Calibri"/>
                        <a:ea typeface="Calibri"/>
                        <a:cs typeface="Times New Roman"/>
                      </a:endParaRPr>
                    </a:p>
                  </a:txBody>
                  <a:tcPr marL="68580" marR="68580" marT="0" marB="0"/>
                </a:tc>
                <a:extLst>
                  <a:ext uri="{0D108BD9-81ED-4DB2-BD59-A6C34878D82A}">
                    <a16:rowId xmlns:a16="http://schemas.microsoft.com/office/drawing/2014/main" xmlns="" val="10002"/>
                  </a:ext>
                </a:extLst>
              </a:tr>
              <a:tr h="761626">
                <a:tc>
                  <a:txBody>
                    <a:bodyPr/>
                    <a:lstStyle/>
                    <a:p>
                      <a:pPr marL="0" marR="0" algn="ctr">
                        <a:lnSpc>
                          <a:spcPct val="115000"/>
                        </a:lnSpc>
                        <a:spcBef>
                          <a:spcPts val="0"/>
                        </a:spcBef>
                        <a:spcAft>
                          <a:spcPts val="0"/>
                        </a:spcAft>
                      </a:pPr>
                      <a:r>
                        <a:rPr lang="en-US" sz="1600" dirty="0">
                          <a:solidFill>
                            <a:schemeClr val="tx1"/>
                          </a:solidFill>
                          <a:effectLst/>
                          <a:latin typeface="Times New Roman"/>
                          <a:ea typeface="Calibri"/>
                          <a:cs typeface="Times New Roman"/>
                        </a:rPr>
                        <a:t>16</a:t>
                      </a:r>
                      <a:endParaRPr lang="en-US" sz="1600" dirty="0">
                        <a:solidFill>
                          <a:schemeClr val="tx1"/>
                        </a:solidFill>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600">
                          <a:solidFill>
                            <a:schemeClr val="tx1"/>
                          </a:solidFill>
                          <a:effectLst/>
                          <a:latin typeface="Times New Roman"/>
                          <a:ea typeface="Calibri"/>
                          <a:cs typeface="Times New Roman"/>
                        </a:rPr>
                        <a:t>Thi cải thiện điểm</a:t>
                      </a:r>
                      <a:endParaRPr lang="en-US" sz="1600">
                        <a:solidFill>
                          <a:schemeClr val="tx1"/>
                        </a:solidFill>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600" dirty="0" err="1">
                          <a:solidFill>
                            <a:schemeClr val="tx1"/>
                          </a:solidFill>
                          <a:effectLst/>
                          <a:latin typeface="Times New Roman"/>
                          <a:ea typeface="Calibri"/>
                          <a:cs typeface="Times New Roman"/>
                        </a:rPr>
                        <a:t>Trước</a:t>
                      </a:r>
                      <a:r>
                        <a:rPr lang="en-US" sz="1600" dirty="0">
                          <a:solidFill>
                            <a:schemeClr val="tx1"/>
                          </a:solidFill>
                          <a:effectLst/>
                          <a:latin typeface="Times New Roman"/>
                          <a:ea typeface="Calibri"/>
                          <a:cs typeface="Times New Roman"/>
                        </a:rPr>
                        <a:t> </a:t>
                      </a:r>
                      <a:r>
                        <a:rPr lang="en-US" sz="1600" dirty="0" err="1">
                          <a:solidFill>
                            <a:schemeClr val="tx1"/>
                          </a:solidFill>
                          <a:effectLst/>
                          <a:latin typeface="Times New Roman"/>
                          <a:ea typeface="Calibri"/>
                          <a:cs typeface="Times New Roman"/>
                        </a:rPr>
                        <a:t>kỳ</a:t>
                      </a:r>
                      <a:r>
                        <a:rPr lang="en-US" sz="1600" dirty="0">
                          <a:solidFill>
                            <a:schemeClr val="tx1"/>
                          </a:solidFill>
                          <a:effectLst/>
                          <a:latin typeface="Times New Roman"/>
                          <a:ea typeface="Calibri"/>
                          <a:cs typeface="Times New Roman"/>
                        </a:rPr>
                        <a:t> </a:t>
                      </a:r>
                      <a:r>
                        <a:rPr lang="en-US" sz="1600" dirty="0" err="1">
                          <a:solidFill>
                            <a:schemeClr val="tx1"/>
                          </a:solidFill>
                          <a:effectLst/>
                          <a:latin typeface="Times New Roman"/>
                          <a:ea typeface="Calibri"/>
                          <a:cs typeface="Times New Roman"/>
                        </a:rPr>
                        <a:t>thi</a:t>
                      </a:r>
                      <a:r>
                        <a:rPr lang="en-US" sz="1600" dirty="0">
                          <a:solidFill>
                            <a:schemeClr val="tx1"/>
                          </a:solidFill>
                          <a:effectLst/>
                          <a:latin typeface="Times New Roman"/>
                          <a:ea typeface="Calibri"/>
                          <a:cs typeface="Times New Roman"/>
                        </a:rPr>
                        <a:t> </a:t>
                      </a:r>
                      <a:r>
                        <a:rPr lang="en-US" sz="1600" dirty="0" err="1">
                          <a:solidFill>
                            <a:schemeClr val="tx1"/>
                          </a:solidFill>
                          <a:effectLst/>
                          <a:latin typeface="Times New Roman"/>
                          <a:ea typeface="Calibri"/>
                          <a:cs typeface="Times New Roman"/>
                        </a:rPr>
                        <a:t>lần</a:t>
                      </a:r>
                      <a:r>
                        <a:rPr lang="en-US" sz="1600" dirty="0">
                          <a:solidFill>
                            <a:schemeClr val="tx1"/>
                          </a:solidFill>
                          <a:effectLst/>
                          <a:latin typeface="Times New Roman"/>
                          <a:ea typeface="Calibri"/>
                          <a:cs typeface="Times New Roman"/>
                        </a:rPr>
                        <a:t> 2 </a:t>
                      </a:r>
                      <a:r>
                        <a:rPr lang="en-US" sz="1600" dirty="0" err="1">
                          <a:solidFill>
                            <a:schemeClr val="tx1"/>
                          </a:solidFill>
                          <a:effectLst/>
                          <a:latin typeface="Times New Roman"/>
                          <a:ea typeface="Calibri"/>
                          <a:cs typeface="Times New Roman"/>
                        </a:rPr>
                        <a:t>nửa</a:t>
                      </a:r>
                      <a:r>
                        <a:rPr lang="en-US" sz="1600" dirty="0">
                          <a:solidFill>
                            <a:schemeClr val="tx1"/>
                          </a:solidFill>
                          <a:effectLst/>
                          <a:latin typeface="Times New Roman"/>
                          <a:ea typeface="Calibri"/>
                          <a:cs typeface="Times New Roman"/>
                        </a:rPr>
                        <a:t> </a:t>
                      </a:r>
                      <a:r>
                        <a:rPr lang="en-US" sz="1600" dirty="0" err="1">
                          <a:solidFill>
                            <a:schemeClr val="tx1"/>
                          </a:solidFill>
                          <a:effectLst/>
                          <a:latin typeface="Times New Roman"/>
                          <a:ea typeface="Calibri"/>
                          <a:cs typeface="Times New Roman"/>
                        </a:rPr>
                        <a:t>ngày</a:t>
                      </a:r>
                      <a:endParaRPr lang="en-US" sz="1600" dirty="0">
                        <a:solidFill>
                          <a:schemeClr val="tx1"/>
                        </a:solidFill>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600" dirty="0">
                          <a:solidFill>
                            <a:schemeClr val="tx1"/>
                          </a:solidFill>
                          <a:effectLst/>
                          <a:latin typeface="Times New Roman"/>
                          <a:ea typeface="Calibri"/>
                          <a:cs typeface="Times New Roman"/>
                        </a:rPr>
                        <a:t>Online</a:t>
                      </a:r>
                      <a:endParaRPr lang="en-US" sz="1600" dirty="0">
                        <a:solidFill>
                          <a:schemeClr val="tx1"/>
                        </a:solidFill>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600" dirty="0">
                          <a:solidFill>
                            <a:schemeClr val="tx1"/>
                          </a:solidFill>
                          <a:effectLst/>
                          <a:latin typeface="Times New Roman"/>
                          <a:ea typeface="Calibri"/>
                          <a:cs typeface="Times New Roman"/>
                        </a:rPr>
                        <a:t> </a:t>
                      </a:r>
                      <a:endParaRPr lang="en-US" sz="1600" dirty="0">
                        <a:solidFill>
                          <a:schemeClr val="tx1"/>
                        </a:solidFill>
                        <a:effectLst/>
                        <a:latin typeface="Calibri"/>
                        <a:ea typeface="Calibri"/>
                        <a:cs typeface="Times New Roman"/>
                      </a:endParaRPr>
                    </a:p>
                  </a:txBody>
                  <a:tcPr marL="68580" marR="68580" marT="0" marB="0"/>
                </a:tc>
                <a:extLst>
                  <a:ext uri="{0D108BD9-81ED-4DB2-BD59-A6C34878D82A}">
                    <a16:rowId xmlns:a16="http://schemas.microsoft.com/office/drawing/2014/main" xmlns="" val="10003"/>
                  </a:ext>
                </a:extLst>
              </a:tr>
              <a:tr h="990974">
                <a:tc>
                  <a:txBody>
                    <a:bodyPr/>
                    <a:lstStyle/>
                    <a:p>
                      <a:pPr marL="0" marR="0" algn="ctr">
                        <a:lnSpc>
                          <a:spcPct val="115000"/>
                        </a:lnSpc>
                        <a:spcBef>
                          <a:spcPts val="0"/>
                        </a:spcBef>
                        <a:spcAft>
                          <a:spcPts val="0"/>
                        </a:spcAft>
                      </a:pPr>
                      <a:r>
                        <a:rPr lang="en-US" sz="1600" dirty="0">
                          <a:solidFill>
                            <a:schemeClr val="tx1"/>
                          </a:solidFill>
                          <a:effectLst/>
                          <a:latin typeface="Times New Roman"/>
                          <a:ea typeface="Calibri"/>
                          <a:cs typeface="Times New Roman"/>
                        </a:rPr>
                        <a:t>17</a:t>
                      </a:r>
                      <a:endParaRPr lang="en-US" sz="1600" dirty="0">
                        <a:solidFill>
                          <a:schemeClr val="tx1"/>
                        </a:solidFill>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600" dirty="0">
                          <a:solidFill>
                            <a:schemeClr val="tx1"/>
                          </a:solidFill>
                          <a:effectLst/>
                          <a:latin typeface="Times New Roman"/>
                          <a:ea typeface="Calibri"/>
                          <a:cs typeface="Times New Roman"/>
                        </a:rPr>
                        <a:t>Xin </a:t>
                      </a:r>
                      <a:r>
                        <a:rPr lang="en-US" sz="1600" dirty="0" err="1">
                          <a:solidFill>
                            <a:schemeClr val="tx1"/>
                          </a:solidFill>
                          <a:effectLst/>
                          <a:latin typeface="Times New Roman"/>
                          <a:ea typeface="Calibri"/>
                          <a:cs typeface="Times New Roman"/>
                        </a:rPr>
                        <a:t>chuyển</a:t>
                      </a:r>
                      <a:r>
                        <a:rPr lang="en-US" sz="1600" dirty="0">
                          <a:solidFill>
                            <a:schemeClr val="tx1"/>
                          </a:solidFill>
                          <a:effectLst/>
                          <a:latin typeface="Times New Roman"/>
                          <a:ea typeface="Calibri"/>
                          <a:cs typeface="Times New Roman"/>
                        </a:rPr>
                        <a:t> </a:t>
                      </a:r>
                      <a:r>
                        <a:rPr lang="en-US" sz="1600" dirty="0" err="1">
                          <a:solidFill>
                            <a:schemeClr val="tx1"/>
                          </a:solidFill>
                          <a:effectLst/>
                          <a:latin typeface="Times New Roman"/>
                          <a:ea typeface="Calibri"/>
                          <a:cs typeface="Times New Roman"/>
                        </a:rPr>
                        <a:t>đổi</a:t>
                      </a:r>
                      <a:r>
                        <a:rPr lang="en-US" sz="1600" dirty="0">
                          <a:solidFill>
                            <a:schemeClr val="tx1"/>
                          </a:solidFill>
                          <a:effectLst/>
                          <a:latin typeface="Times New Roman"/>
                          <a:ea typeface="Calibri"/>
                          <a:cs typeface="Times New Roman"/>
                        </a:rPr>
                        <a:t> </a:t>
                      </a:r>
                      <a:r>
                        <a:rPr lang="en-US" sz="1600" dirty="0" err="1">
                          <a:solidFill>
                            <a:schemeClr val="tx1"/>
                          </a:solidFill>
                          <a:effectLst/>
                          <a:latin typeface="Times New Roman"/>
                          <a:ea typeface="Calibri"/>
                          <a:cs typeface="Times New Roman"/>
                        </a:rPr>
                        <a:t>tín</a:t>
                      </a:r>
                      <a:r>
                        <a:rPr lang="en-US" sz="1600" dirty="0">
                          <a:solidFill>
                            <a:schemeClr val="tx1"/>
                          </a:solidFill>
                          <a:effectLst/>
                          <a:latin typeface="Times New Roman"/>
                          <a:ea typeface="Calibri"/>
                          <a:cs typeface="Times New Roman"/>
                        </a:rPr>
                        <a:t> </a:t>
                      </a:r>
                      <a:r>
                        <a:rPr lang="en-US" sz="1600" dirty="0" err="1">
                          <a:solidFill>
                            <a:schemeClr val="tx1"/>
                          </a:solidFill>
                          <a:effectLst/>
                          <a:latin typeface="Times New Roman"/>
                          <a:ea typeface="Calibri"/>
                          <a:cs typeface="Times New Roman"/>
                        </a:rPr>
                        <a:t>chỉ</a:t>
                      </a:r>
                      <a:endParaRPr lang="en-US" sz="1600" dirty="0">
                        <a:solidFill>
                          <a:schemeClr val="tx1"/>
                        </a:solidFill>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600" dirty="0">
                          <a:solidFill>
                            <a:schemeClr val="tx1"/>
                          </a:solidFill>
                          <a:effectLst/>
                          <a:latin typeface="Times New Roman"/>
                          <a:ea typeface="Calibri"/>
                          <a:cs typeface="Times New Roman"/>
                        </a:rPr>
                        <a:t> </a:t>
                      </a:r>
                      <a:endParaRPr lang="en-US" sz="1600" dirty="0">
                        <a:solidFill>
                          <a:schemeClr val="tx1"/>
                        </a:solidFill>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600">
                          <a:solidFill>
                            <a:schemeClr val="tx1"/>
                          </a:solidFill>
                          <a:effectLst/>
                          <a:latin typeface="Times New Roman"/>
                          <a:ea typeface="Calibri"/>
                          <a:cs typeface="Times New Roman"/>
                        </a:rPr>
                        <a:t>Online</a:t>
                      </a:r>
                      <a:endParaRPr lang="en-US" sz="1600" dirty="0">
                        <a:solidFill>
                          <a:schemeClr val="tx1"/>
                        </a:solidFill>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600" dirty="0" err="1">
                          <a:solidFill>
                            <a:schemeClr val="tx1"/>
                          </a:solidFill>
                          <a:effectLst/>
                          <a:latin typeface="Times New Roman"/>
                          <a:ea typeface="Calibri"/>
                          <a:cs typeface="Times New Roman"/>
                        </a:rPr>
                        <a:t>Dành</a:t>
                      </a:r>
                      <a:r>
                        <a:rPr lang="en-US" sz="1600" dirty="0">
                          <a:solidFill>
                            <a:schemeClr val="tx1"/>
                          </a:solidFill>
                          <a:effectLst/>
                          <a:latin typeface="Times New Roman"/>
                          <a:ea typeface="Calibri"/>
                          <a:cs typeface="Times New Roman"/>
                        </a:rPr>
                        <a:t> </a:t>
                      </a:r>
                      <a:r>
                        <a:rPr lang="en-US" sz="1600" dirty="0" err="1">
                          <a:solidFill>
                            <a:schemeClr val="tx1"/>
                          </a:solidFill>
                          <a:effectLst/>
                          <a:latin typeface="Times New Roman"/>
                          <a:ea typeface="Calibri"/>
                          <a:cs typeface="Times New Roman"/>
                        </a:rPr>
                        <a:t>cho</a:t>
                      </a:r>
                      <a:r>
                        <a:rPr lang="en-US" sz="1600" dirty="0">
                          <a:solidFill>
                            <a:schemeClr val="tx1"/>
                          </a:solidFill>
                          <a:effectLst/>
                          <a:latin typeface="Times New Roman"/>
                          <a:ea typeface="Calibri"/>
                          <a:cs typeface="Times New Roman"/>
                        </a:rPr>
                        <a:t> </a:t>
                      </a:r>
                      <a:r>
                        <a:rPr lang="en-US" sz="1600" dirty="0" err="1">
                          <a:solidFill>
                            <a:schemeClr val="tx1"/>
                          </a:solidFill>
                          <a:effectLst/>
                          <a:latin typeface="Times New Roman"/>
                          <a:ea typeface="Calibri"/>
                          <a:cs typeface="Times New Roman"/>
                        </a:rPr>
                        <a:t>sinh</a:t>
                      </a:r>
                      <a:r>
                        <a:rPr lang="en-US" sz="1600" dirty="0">
                          <a:solidFill>
                            <a:schemeClr val="tx1"/>
                          </a:solidFill>
                          <a:effectLst/>
                          <a:latin typeface="Times New Roman"/>
                          <a:ea typeface="Calibri"/>
                          <a:cs typeface="Times New Roman"/>
                        </a:rPr>
                        <a:t> </a:t>
                      </a:r>
                      <a:r>
                        <a:rPr lang="en-US" sz="1600" dirty="0" err="1">
                          <a:solidFill>
                            <a:schemeClr val="tx1"/>
                          </a:solidFill>
                          <a:effectLst/>
                          <a:latin typeface="Times New Roman"/>
                          <a:ea typeface="Calibri"/>
                          <a:cs typeface="Times New Roman"/>
                        </a:rPr>
                        <a:t>viên</a:t>
                      </a:r>
                      <a:r>
                        <a:rPr lang="en-US" sz="1600" dirty="0">
                          <a:solidFill>
                            <a:schemeClr val="tx1"/>
                          </a:solidFill>
                          <a:effectLst/>
                          <a:latin typeface="Times New Roman"/>
                          <a:ea typeface="Calibri"/>
                          <a:cs typeface="Times New Roman"/>
                        </a:rPr>
                        <a:t> </a:t>
                      </a:r>
                      <a:r>
                        <a:rPr lang="en-US" sz="1600" dirty="0" err="1">
                          <a:solidFill>
                            <a:schemeClr val="tx1"/>
                          </a:solidFill>
                          <a:effectLst/>
                          <a:latin typeface="Times New Roman"/>
                          <a:ea typeface="Calibri"/>
                          <a:cs typeface="Times New Roman"/>
                        </a:rPr>
                        <a:t>có</a:t>
                      </a:r>
                      <a:r>
                        <a:rPr lang="en-US" sz="1600" dirty="0">
                          <a:solidFill>
                            <a:schemeClr val="tx1"/>
                          </a:solidFill>
                          <a:effectLst/>
                          <a:latin typeface="Times New Roman"/>
                          <a:ea typeface="Calibri"/>
                          <a:cs typeface="Times New Roman"/>
                        </a:rPr>
                        <a:t> </a:t>
                      </a:r>
                      <a:r>
                        <a:rPr lang="en-US" sz="1600" dirty="0" err="1">
                          <a:solidFill>
                            <a:schemeClr val="tx1"/>
                          </a:solidFill>
                          <a:effectLst/>
                          <a:latin typeface="Times New Roman"/>
                          <a:ea typeface="Calibri"/>
                          <a:cs typeface="Times New Roman"/>
                        </a:rPr>
                        <a:t>chứng</a:t>
                      </a:r>
                      <a:r>
                        <a:rPr lang="en-US" sz="1600" dirty="0">
                          <a:solidFill>
                            <a:schemeClr val="tx1"/>
                          </a:solidFill>
                          <a:effectLst/>
                          <a:latin typeface="Times New Roman"/>
                          <a:ea typeface="Calibri"/>
                          <a:cs typeface="Times New Roman"/>
                        </a:rPr>
                        <a:t> </a:t>
                      </a:r>
                      <a:r>
                        <a:rPr lang="en-US" sz="1600" dirty="0" err="1">
                          <a:solidFill>
                            <a:schemeClr val="tx1"/>
                          </a:solidFill>
                          <a:effectLst/>
                          <a:latin typeface="Times New Roman"/>
                          <a:ea typeface="Calibri"/>
                          <a:cs typeface="Times New Roman"/>
                        </a:rPr>
                        <a:t>chỉ</a:t>
                      </a:r>
                      <a:r>
                        <a:rPr lang="en-US" sz="1600" dirty="0">
                          <a:solidFill>
                            <a:schemeClr val="tx1"/>
                          </a:solidFill>
                          <a:effectLst/>
                          <a:latin typeface="Times New Roman"/>
                          <a:ea typeface="Calibri"/>
                          <a:cs typeface="Times New Roman"/>
                        </a:rPr>
                        <a:t> </a:t>
                      </a:r>
                      <a:r>
                        <a:rPr lang="en-US" sz="1600" dirty="0" err="1">
                          <a:solidFill>
                            <a:schemeClr val="tx1"/>
                          </a:solidFill>
                          <a:effectLst/>
                          <a:latin typeface="Times New Roman"/>
                          <a:ea typeface="Calibri"/>
                          <a:cs typeface="Times New Roman"/>
                        </a:rPr>
                        <a:t>hoặc</a:t>
                      </a:r>
                      <a:r>
                        <a:rPr lang="en-US" sz="1600" dirty="0">
                          <a:solidFill>
                            <a:schemeClr val="tx1"/>
                          </a:solidFill>
                          <a:effectLst/>
                          <a:latin typeface="Times New Roman"/>
                          <a:ea typeface="Calibri"/>
                          <a:cs typeface="Times New Roman"/>
                        </a:rPr>
                        <a:t> </a:t>
                      </a:r>
                      <a:r>
                        <a:rPr lang="en-US" sz="1600" dirty="0" err="1">
                          <a:solidFill>
                            <a:schemeClr val="tx1"/>
                          </a:solidFill>
                          <a:effectLst/>
                          <a:latin typeface="Times New Roman"/>
                          <a:ea typeface="Calibri"/>
                          <a:cs typeface="Times New Roman"/>
                        </a:rPr>
                        <a:t>có</a:t>
                      </a:r>
                      <a:r>
                        <a:rPr lang="en-US" sz="1600" dirty="0">
                          <a:solidFill>
                            <a:schemeClr val="tx1"/>
                          </a:solidFill>
                          <a:effectLst/>
                          <a:latin typeface="Times New Roman"/>
                          <a:ea typeface="Calibri"/>
                          <a:cs typeface="Times New Roman"/>
                        </a:rPr>
                        <a:t> </a:t>
                      </a:r>
                      <a:r>
                        <a:rPr lang="en-US" sz="1600" dirty="0" err="1">
                          <a:solidFill>
                            <a:schemeClr val="tx1"/>
                          </a:solidFill>
                          <a:effectLst/>
                          <a:latin typeface="Times New Roman"/>
                          <a:ea typeface="Calibri"/>
                          <a:cs typeface="Times New Roman"/>
                        </a:rPr>
                        <a:t>môn</a:t>
                      </a:r>
                      <a:r>
                        <a:rPr lang="en-US" sz="1600" dirty="0">
                          <a:solidFill>
                            <a:schemeClr val="tx1"/>
                          </a:solidFill>
                          <a:effectLst/>
                          <a:latin typeface="Times New Roman"/>
                          <a:ea typeface="Calibri"/>
                          <a:cs typeface="Times New Roman"/>
                        </a:rPr>
                        <a:t> </a:t>
                      </a:r>
                      <a:r>
                        <a:rPr lang="en-US" sz="1600" dirty="0" err="1">
                          <a:solidFill>
                            <a:schemeClr val="tx1"/>
                          </a:solidFill>
                          <a:effectLst/>
                          <a:latin typeface="Times New Roman"/>
                          <a:ea typeface="Calibri"/>
                          <a:cs typeface="Times New Roman"/>
                        </a:rPr>
                        <a:t>học</a:t>
                      </a:r>
                      <a:r>
                        <a:rPr lang="en-US" sz="1600" dirty="0">
                          <a:solidFill>
                            <a:schemeClr val="tx1"/>
                          </a:solidFill>
                          <a:effectLst/>
                          <a:latin typeface="Times New Roman"/>
                          <a:ea typeface="Calibri"/>
                          <a:cs typeface="Times New Roman"/>
                        </a:rPr>
                        <a:t> ở </a:t>
                      </a:r>
                      <a:r>
                        <a:rPr lang="en-US" sz="1600" err="1">
                          <a:solidFill>
                            <a:schemeClr val="tx1"/>
                          </a:solidFill>
                          <a:effectLst/>
                          <a:latin typeface="Times New Roman"/>
                          <a:ea typeface="Calibri"/>
                          <a:cs typeface="Times New Roman"/>
                        </a:rPr>
                        <a:t>trường</a:t>
                      </a:r>
                      <a:r>
                        <a:rPr lang="en-US" sz="1600">
                          <a:solidFill>
                            <a:schemeClr val="tx1"/>
                          </a:solidFill>
                          <a:effectLst/>
                          <a:latin typeface="Times New Roman"/>
                          <a:ea typeface="Calibri"/>
                          <a:cs typeface="Times New Roman"/>
                        </a:rPr>
                        <a:t> </a:t>
                      </a:r>
                      <a:r>
                        <a:rPr lang="en-US" sz="1600" smtClean="0">
                          <a:solidFill>
                            <a:schemeClr val="tx1"/>
                          </a:solidFill>
                          <a:effectLst/>
                          <a:latin typeface="Times New Roman"/>
                          <a:ea typeface="Calibri"/>
                          <a:cs typeface="Times New Roman"/>
                        </a:rPr>
                        <a:t>khác, nộp</a:t>
                      </a:r>
                      <a:r>
                        <a:rPr lang="en-US" sz="1600" baseline="0" smtClean="0">
                          <a:solidFill>
                            <a:schemeClr val="tx1"/>
                          </a:solidFill>
                          <a:effectLst/>
                          <a:latin typeface="Times New Roman"/>
                          <a:ea typeface="Calibri"/>
                          <a:cs typeface="Times New Roman"/>
                        </a:rPr>
                        <a:t> phí theo quy định</a:t>
                      </a:r>
                      <a:endParaRPr lang="en-US" sz="1600" dirty="0">
                        <a:solidFill>
                          <a:schemeClr val="tx1"/>
                        </a:solidFill>
                        <a:effectLst/>
                        <a:latin typeface="Calibri"/>
                        <a:ea typeface="Calibri"/>
                        <a:cs typeface="Times New Roman"/>
                      </a:endParaRPr>
                    </a:p>
                  </a:txBody>
                  <a:tcPr marL="68580" marR="68580" marT="0" marB="0"/>
                </a:tc>
                <a:extLst>
                  <a:ext uri="{0D108BD9-81ED-4DB2-BD59-A6C34878D82A}">
                    <a16:rowId xmlns:a16="http://schemas.microsoft.com/office/drawing/2014/main" xmlns="" val="10004"/>
                  </a:ext>
                </a:extLst>
              </a:tr>
              <a:tr h="990974">
                <a:tc>
                  <a:txBody>
                    <a:bodyPr/>
                    <a:lstStyle/>
                    <a:p>
                      <a:pPr marL="0" marR="0" algn="ctr" defTabSz="914400" rtl="0" eaLnBrk="1" latinLnBrk="0" hangingPunct="1">
                        <a:lnSpc>
                          <a:spcPct val="115000"/>
                        </a:lnSpc>
                        <a:spcBef>
                          <a:spcPts val="0"/>
                        </a:spcBef>
                        <a:spcAft>
                          <a:spcPts val="0"/>
                        </a:spcAft>
                      </a:pPr>
                      <a:r>
                        <a:rPr lang="en-US" sz="1600" kern="1200" dirty="0">
                          <a:solidFill>
                            <a:schemeClr val="tx1"/>
                          </a:solidFill>
                          <a:effectLst/>
                          <a:latin typeface="Times New Roman"/>
                          <a:ea typeface="Calibri"/>
                          <a:cs typeface="Times New Roman"/>
                        </a:rPr>
                        <a:t>18</a:t>
                      </a:r>
                    </a:p>
                  </a:txBody>
                  <a:tcPr marL="68580" marR="68580" marT="0" marB="0"/>
                </a:tc>
                <a:tc>
                  <a:txBody>
                    <a:bodyPr/>
                    <a:lstStyle/>
                    <a:p>
                      <a:pPr marL="0" marR="0" algn="ctr" defTabSz="914400" rtl="0" eaLnBrk="1" latinLnBrk="0" hangingPunct="1">
                        <a:lnSpc>
                          <a:spcPct val="115000"/>
                        </a:lnSpc>
                        <a:spcBef>
                          <a:spcPts val="0"/>
                        </a:spcBef>
                        <a:spcAft>
                          <a:spcPts val="0"/>
                        </a:spcAft>
                      </a:pPr>
                      <a:r>
                        <a:rPr lang="en-US" sz="1600" kern="1200" dirty="0">
                          <a:solidFill>
                            <a:schemeClr val="tx1"/>
                          </a:solidFill>
                          <a:effectLst/>
                          <a:latin typeface="Times New Roman"/>
                          <a:ea typeface="Calibri"/>
                          <a:cs typeface="Times New Roman"/>
                        </a:rPr>
                        <a:t>Xin </a:t>
                      </a:r>
                      <a:r>
                        <a:rPr lang="en-US" sz="1600" kern="1200" dirty="0" err="1">
                          <a:solidFill>
                            <a:schemeClr val="tx1"/>
                          </a:solidFill>
                          <a:effectLst/>
                          <a:latin typeface="Times New Roman"/>
                          <a:ea typeface="Calibri"/>
                          <a:cs typeface="Times New Roman"/>
                        </a:rPr>
                        <a:t>nhập</a:t>
                      </a:r>
                      <a:r>
                        <a:rPr lang="en-US" sz="1600" kern="1200" dirty="0">
                          <a:solidFill>
                            <a:schemeClr val="tx1"/>
                          </a:solidFill>
                          <a:effectLst/>
                          <a:latin typeface="Times New Roman"/>
                          <a:ea typeface="Calibri"/>
                          <a:cs typeface="Times New Roman"/>
                        </a:rPr>
                        <a:t> </a:t>
                      </a:r>
                      <a:r>
                        <a:rPr lang="en-US" sz="1600" kern="1200" dirty="0" err="1">
                          <a:solidFill>
                            <a:schemeClr val="tx1"/>
                          </a:solidFill>
                          <a:effectLst/>
                          <a:latin typeface="Times New Roman"/>
                          <a:ea typeface="Calibri"/>
                          <a:cs typeface="Times New Roman"/>
                        </a:rPr>
                        <a:t>học</a:t>
                      </a:r>
                      <a:r>
                        <a:rPr lang="en-US" sz="1600" kern="1200" dirty="0">
                          <a:solidFill>
                            <a:schemeClr val="tx1"/>
                          </a:solidFill>
                          <a:effectLst/>
                          <a:latin typeface="Times New Roman"/>
                          <a:ea typeface="Calibri"/>
                          <a:cs typeface="Times New Roman"/>
                        </a:rPr>
                        <a:t> </a:t>
                      </a:r>
                      <a:r>
                        <a:rPr lang="en-US" sz="1600" kern="1200" dirty="0" err="1">
                          <a:solidFill>
                            <a:schemeClr val="tx1"/>
                          </a:solidFill>
                          <a:effectLst/>
                          <a:latin typeface="Times New Roman"/>
                          <a:ea typeface="Calibri"/>
                          <a:cs typeface="Times New Roman"/>
                        </a:rPr>
                        <a:t>trở</a:t>
                      </a:r>
                      <a:r>
                        <a:rPr lang="en-US" sz="1600" kern="1200" dirty="0">
                          <a:solidFill>
                            <a:schemeClr val="tx1"/>
                          </a:solidFill>
                          <a:effectLst/>
                          <a:latin typeface="Times New Roman"/>
                          <a:ea typeface="Calibri"/>
                          <a:cs typeface="Times New Roman"/>
                        </a:rPr>
                        <a:t> </a:t>
                      </a:r>
                      <a:r>
                        <a:rPr lang="en-US" sz="1600" kern="1200" dirty="0" err="1">
                          <a:solidFill>
                            <a:schemeClr val="tx1"/>
                          </a:solidFill>
                          <a:effectLst/>
                          <a:latin typeface="Times New Roman"/>
                          <a:ea typeface="Calibri"/>
                          <a:cs typeface="Times New Roman"/>
                        </a:rPr>
                        <a:t>lại</a:t>
                      </a:r>
                      <a:endParaRPr lang="en-US" sz="1600" kern="1200" dirty="0">
                        <a:solidFill>
                          <a:schemeClr val="tx1"/>
                        </a:solidFill>
                        <a:effectLst/>
                        <a:latin typeface="Times New Roman"/>
                        <a:ea typeface="Calibri"/>
                        <a:cs typeface="Times New Roman"/>
                      </a:endParaRPr>
                    </a:p>
                  </a:txBody>
                  <a:tcPr marL="68580" marR="68580" marT="0" marB="0"/>
                </a:tc>
                <a:tc>
                  <a:txBody>
                    <a:bodyPr/>
                    <a:lstStyle/>
                    <a:p>
                      <a:pPr marL="0" marR="0" algn="ctr" defTabSz="914400" rtl="0" eaLnBrk="1" latinLnBrk="0" hangingPunct="1">
                        <a:lnSpc>
                          <a:spcPct val="115000"/>
                        </a:lnSpc>
                        <a:spcBef>
                          <a:spcPts val="0"/>
                        </a:spcBef>
                        <a:spcAft>
                          <a:spcPts val="0"/>
                        </a:spcAft>
                      </a:pPr>
                      <a:r>
                        <a:rPr lang="en-US" sz="1600" kern="1200" dirty="0" err="1">
                          <a:solidFill>
                            <a:schemeClr val="tx1"/>
                          </a:solidFill>
                          <a:effectLst/>
                          <a:latin typeface="Times New Roman"/>
                          <a:ea typeface="Calibri"/>
                          <a:cs typeface="Times New Roman"/>
                        </a:rPr>
                        <a:t>Muộn</a:t>
                      </a:r>
                      <a:r>
                        <a:rPr lang="en-US" sz="1600" kern="1200" dirty="0">
                          <a:solidFill>
                            <a:schemeClr val="tx1"/>
                          </a:solidFill>
                          <a:effectLst/>
                          <a:latin typeface="Times New Roman"/>
                          <a:ea typeface="Calibri"/>
                          <a:cs typeface="Times New Roman"/>
                        </a:rPr>
                        <a:t> </a:t>
                      </a:r>
                      <a:r>
                        <a:rPr lang="en-US" sz="1600" kern="1200" dirty="0" err="1">
                          <a:solidFill>
                            <a:schemeClr val="tx1"/>
                          </a:solidFill>
                          <a:effectLst/>
                          <a:latin typeface="Times New Roman"/>
                          <a:ea typeface="Calibri"/>
                          <a:cs typeface="Times New Roman"/>
                        </a:rPr>
                        <a:t>nhất</a:t>
                      </a:r>
                      <a:r>
                        <a:rPr lang="en-US" sz="1600" kern="1200" dirty="0">
                          <a:solidFill>
                            <a:schemeClr val="tx1"/>
                          </a:solidFill>
                          <a:effectLst/>
                          <a:latin typeface="Times New Roman"/>
                          <a:ea typeface="Calibri"/>
                          <a:cs typeface="Times New Roman"/>
                        </a:rPr>
                        <a:t> </a:t>
                      </a:r>
                      <a:r>
                        <a:rPr lang="en-US" sz="1600" kern="1200" dirty="0" err="1">
                          <a:solidFill>
                            <a:schemeClr val="tx1"/>
                          </a:solidFill>
                          <a:effectLst/>
                          <a:latin typeface="Times New Roman"/>
                          <a:ea typeface="Calibri"/>
                          <a:cs typeface="Times New Roman"/>
                        </a:rPr>
                        <a:t>sau</a:t>
                      </a:r>
                      <a:r>
                        <a:rPr lang="en-US" sz="1600" kern="1200" dirty="0">
                          <a:solidFill>
                            <a:schemeClr val="tx1"/>
                          </a:solidFill>
                          <a:effectLst/>
                          <a:latin typeface="Times New Roman"/>
                          <a:ea typeface="Calibri"/>
                          <a:cs typeface="Times New Roman"/>
                        </a:rPr>
                        <a:t> 1 </a:t>
                      </a:r>
                      <a:r>
                        <a:rPr lang="en-US" sz="1600" kern="1200" dirty="0" err="1">
                          <a:solidFill>
                            <a:schemeClr val="tx1"/>
                          </a:solidFill>
                          <a:effectLst/>
                          <a:latin typeface="Times New Roman"/>
                          <a:ea typeface="Calibri"/>
                          <a:cs typeface="Times New Roman"/>
                        </a:rPr>
                        <a:t>tuần</a:t>
                      </a:r>
                      <a:r>
                        <a:rPr lang="en-US" sz="1600" kern="1200" dirty="0">
                          <a:solidFill>
                            <a:schemeClr val="tx1"/>
                          </a:solidFill>
                          <a:effectLst/>
                          <a:latin typeface="Times New Roman"/>
                          <a:ea typeface="Calibri"/>
                          <a:cs typeface="Times New Roman"/>
                        </a:rPr>
                        <a:t> </a:t>
                      </a:r>
                      <a:r>
                        <a:rPr lang="en-US" sz="1600" kern="1200" dirty="0" err="1">
                          <a:solidFill>
                            <a:schemeClr val="tx1"/>
                          </a:solidFill>
                          <a:effectLst/>
                          <a:latin typeface="Times New Roman"/>
                          <a:ea typeface="Calibri"/>
                          <a:cs typeface="Times New Roman"/>
                        </a:rPr>
                        <a:t>tr</a:t>
                      </a:r>
                      <a:r>
                        <a:rPr lang="vi-VN" sz="1600" kern="1200" dirty="0">
                          <a:solidFill>
                            <a:schemeClr val="tx1"/>
                          </a:solidFill>
                          <a:effectLst/>
                          <a:latin typeface="Times New Roman"/>
                          <a:ea typeface="Calibri"/>
                          <a:cs typeface="Times New Roman"/>
                        </a:rPr>
                        <a:t>ước</a:t>
                      </a:r>
                      <a:r>
                        <a:rPr lang="en-US" sz="1600" kern="1200" dirty="0">
                          <a:solidFill>
                            <a:schemeClr val="tx1"/>
                          </a:solidFill>
                          <a:effectLst/>
                          <a:latin typeface="Times New Roman"/>
                          <a:ea typeface="Calibri"/>
                          <a:cs typeface="Times New Roman"/>
                        </a:rPr>
                        <a:t> </a:t>
                      </a:r>
                      <a:r>
                        <a:rPr lang="en-US" sz="1600" kern="1200" dirty="0" err="1">
                          <a:solidFill>
                            <a:schemeClr val="tx1"/>
                          </a:solidFill>
                          <a:effectLst/>
                          <a:latin typeface="Times New Roman"/>
                          <a:ea typeface="Calibri"/>
                          <a:cs typeface="Times New Roman"/>
                        </a:rPr>
                        <a:t>khi</a:t>
                      </a:r>
                      <a:r>
                        <a:rPr lang="en-US" sz="1600" kern="1200" dirty="0">
                          <a:solidFill>
                            <a:schemeClr val="tx1"/>
                          </a:solidFill>
                          <a:effectLst/>
                          <a:latin typeface="Times New Roman"/>
                          <a:ea typeface="Calibri"/>
                          <a:cs typeface="Times New Roman"/>
                        </a:rPr>
                        <a:t> </a:t>
                      </a:r>
                      <a:r>
                        <a:rPr lang="en-US" sz="1600" kern="1200" dirty="0" err="1">
                          <a:solidFill>
                            <a:schemeClr val="tx1"/>
                          </a:solidFill>
                          <a:effectLst/>
                          <a:latin typeface="Times New Roman"/>
                          <a:ea typeface="Calibri"/>
                          <a:cs typeface="Times New Roman"/>
                        </a:rPr>
                        <a:t>bắt</a:t>
                      </a:r>
                      <a:r>
                        <a:rPr lang="en-US" sz="1600" kern="1200" dirty="0">
                          <a:solidFill>
                            <a:schemeClr val="tx1"/>
                          </a:solidFill>
                          <a:effectLst/>
                          <a:latin typeface="Times New Roman"/>
                          <a:ea typeface="Calibri"/>
                          <a:cs typeface="Times New Roman"/>
                        </a:rPr>
                        <a:t> </a:t>
                      </a:r>
                      <a:r>
                        <a:rPr lang="en-US" sz="1600" kern="1200" dirty="0" err="1">
                          <a:solidFill>
                            <a:schemeClr val="tx1"/>
                          </a:solidFill>
                          <a:effectLst/>
                          <a:latin typeface="Times New Roman"/>
                          <a:ea typeface="Calibri"/>
                          <a:cs typeface="Times New Roman"/>
                        </a:rPr>
                        <a:t>đầu</a:t>
                      </a:r>
                      <a:r>
                        <a:rPr lang="en-US" sz="1600" kern="1200" dirty="0">
                          <a:solidFill>
                            <a:schemeClr val="tx1"/>
                          </a:solidFill>
                          <a:effectLst/>
                          <a:latin typeface="Times New Roman"/>
                          <a:ea typeface="Calibri"/>
                          <a:cs typeface="Times New Roman"/>
                        </a:rPr>
                        <a:t> </a:t>
                      </a:r>
                      <a:r>
                        <a:rPr lang="en-US" sz="1600" kern="1200" dirty="0" err="1">
                          <a:solidFill>
                            <a:schemeClr val="tx1"/>
                          </a:solidFill>
                          <a:effectLst/>
                          <a:latin typeface="Times New Roman"/>
                          <a:ea typeface="Calibri"/>
                          <a:cs typeface="Times New Roman"/>
                        </a:rPr>
                        <a:t>kỳ</a:t>
                      </a:r>
                      <a:r>
                        <a:rPr lang="en-US" sz="1600" kern="1200" dirty="0">
                          <a:solidFill>
                            <a:schemeClr val="tx1"/>
                          </a:solidFill>
                          <a:effectLst/>
                          <a:latin typeface="Times New Roman"/>
                          <a:ea typeface="Calibri"/>
                          <a:cs typeface="Times New Roman"/>
                        </a:rPr>
                        <a:t> </a:t>
                      </a:r>
                      <a:r>
                        <a:rPr lang="en-US" sz="1600" kern="1200" dirty="0" err="1">
                          <a:solidFill>
                            <a:schemeClr val="tx1"/>
                          </a:solidFill>
                          <a:effectLst/>
                          <a:latin typeface="Times New Roman"/>
                          <a:ea typeface="Calibri"/>
                          <a:cs typeface="Times New Roman"/>
                        </a:rPr>
                        <a:t>học</a:t>
                      </a:r>
                      <a:endParaRPr lang="en-US" sz="1600" kern="1200" dirty="0">
                        <a:solidFill>
                          <a:schemeClr val="tx1"/>
                        </a:solidFill>
                        <a:effectLst/>
                        <a:latin typeface="Times New Roman"/>
                        <a:ea typeface="Calibri"/>
                        <a:cs typeface="Times New Roman"/>
                      </a:endParaRPr>
                    </a:p>
                  </a:txBody>
                  <a:tcPr marL="68580" marR="68580" marT="0" marB="0"/>
                </a:tc>
                <a:tc>
                  <a:txBody>
                    <a:bodyPr/>
                    <a:lstStyle/>
                    <a:p>
                      <a:pPr marL="0" marR="0" algn="ctr" defTabSz="914400" rtl="0" eaLnBrk="1" latinLnBrk="0" hangingPunct="1">
                        <a:lnSpc>
                          <a:spcPct val="115000"/>
                        </a:lnSpc>
                        <a:spcBef>
                          <a:spcPts val="0"/>
                        </a:spcBef>
                        <a:spcAft>
                          <a:spcPts val="0"/>
                        </a:spcAft>
                      </a:pPr>
                      <a:r>
                        <a:rPr lang="en-US" sz="1600" kern="1200" dirty="0" err="1">
                          <a:solidFill>
                            <a:schemeClr val="tx1"/>
                          </a:solidFill>
                          <a:effectLst/>
                          <a:latin typeface="Times New Roman"/>
                          <a:ea typeface="Calibri"/>
                          <a:cs typeface="Times New Roman"/>
                        </a:rPr>
                        <a:t>Bản</a:t>
                      </a:r>
                      <a:r>
                        <a:rPr lang="en-US" sz="1600" kern="1200" dirty="0">
                          <a:solidFill>
                            <a:schemeClr val="tx1"/>
                          </a:solidFill>
                          <a:effectLst/>
                          <a:latin typeface="Times New Roman"/>
                          <a:ea typeface="Calibri"/>
                          <a:cs typeface="Times New Roman"/>
                        </a:rPr>
                        <a:t> </a:t>
                      </a:r>
                      <a:r>
                        <a:rPr lang="en-US" sz="1600" kern="1200" dirty="0" err="1">
                          <a:solidFill>
                            <a:schemeClr val="tx1"/>
                          </a:solidFill>
                          <a:effectLst/>
                          <a:latin typeface="Times New Roman"/>
                          <a:ea typeface="Calibri"/>
                          <a:cs typeface="Times New Roman"/>
                        </a:rPr>
                        <a:t>cứng</a:t>
                      </a:r>
                      <a:endParaRPr lang="en-US" sz="1600" kern="1200" dirty="0">
                        <a:solidFill>
                          <a:schemeClr val="tx1"/>
                        </a:solidFill>
                        <a:effectLst/>
                        <a:latin typeface="Times New Roman"/>
                        <a:ea typeface="Calibri"/>
                        <a:cs typeface="Times New Roman"/>
                      </a:endParaRPr>
                    </a:p>
                  </a:txBody>
                  <a:tcPr marL="68580" marR="68580" marT="0" marB="0"/>
                </a:tc>
                <a:tc>
                  <a:txBody>
                    <a:bodyPr/>
                    <a:lstStyle/>
                    <a:p>
                      <a:pPr marL="0" marR="0" lvl="0" indent="0" algn="ctr" defTabSz="914400" rtl="0" eaLnBrk="1" fontAlgn="auto" latinLnBrk="0" hangingPunct="1">
                        <a:lnSpc>
                          <a:spcPct val="115000"/>
                        </a:lnSpc>
                        <a:spcBef>
                          <a:spcPts val="0"/>
                        </a:spcBef>
                        <a:spcAft>
                          <a:spcPts val="0"/>
                        </a:spcAft>
                        <a:buClrTx/>
                        <a:buSzTx/>
                        <a:buFontTx/>
                        <a:buNone/>
                        <a:tabLst/>
                        <a:defRPr/>
                      </a:pPr>
                      <a:r>
                        <a:rPr lang="en-US" sz="1600" kern="1200" noProof="0" dirty="0" err="1">
                          <a:solidFill>
                            <a:schemeClr val="tx1"/>
                          </a:solidFill>
                          <a:effectLst/>
                          <a:latin typeface="Times New Roman"/>
                          <a:ea typeface="Calibri"/>
                          <a:cs typeface="Times New Roman"/>
                        </a:rPr>
                        <a:t>Nộp</a:t>
                      </a:r>
                      <a:r>
                        <a:rPr lang="en-US" sz="1600" kern="1200" noProof="0" dirty="0">
                          <a:solidFill>
                            <a:schemeClr val="tx1"/>
                          </a:solidFill>
                          <a:effectLst/>
                          <a:latin typeface="Times New Roman"/>
                          <a:ea typeface="Calibri"/>
                          <a:cs typeface="Times New Roman"/>
                        </a:rPr>
                        <a:t> </a:t>
                      </a:r>
                      <a:r>
                        <a:rPr lang="en-US" sz="1600" kern="1200" noProof="0" dirty="0" err="1">
                          <a:solidFill>
                            <a:schemeClr val="tx1"/>
                          </a:solidFill>
                          <a:effectLst/>
                          <a:latin typeface="Times New Roman"/>
                          <a:ea typeface="Calibri"/>
                          <a:cs typeface="Times New Roman"/>
                        </a:rPr>
                        <a:t>lệ</a:t>
                      </a:r>
                      <a:r>
                        <a:rPr lang="en-US" sz="1600" kern="1200" noProof="0" dirty="0">
                          <a:solidFill>
                            <a:schemeClr val="tx1"/>
                          </a:solidFill>
                          <a:effectLst/>
                          <a:latin typeface="Times New Roman"/>
                          <a:ea typeface="Calibri"/>
                          <a:cs typeface="Times New Roman"/>
                        </a:rPr>
                        <a:t> </a:t>
                      </a:r>
                      <a:r>
                        <a:rPr lang="en-US" sz="1600" kern="1200" noProof="0" dirty="0" err="1">
                          <a:solidFill>
                            <a:schemeClr val="tx1"/>
                          </a:solidFill>
                          <a:effectLst/>
                          <a:latin typeface="Times New Roman"/>
                          <a:ea typeface="Calibri"/>
                          <a:cs typeface="Times New Roman"/>
                        </a:rPr>
                        <a:t>phí</a:t>
                      </a:r>
                      <a:r>
                        <a:rPr lang="en-US" sz="1600" kern="1200" noProof="0" dirty="0">
                          <a:solidFill>
                            <a:schemeClr val="tx1"/>
                          </a:solidFill>
                          <a:effectLst/>
                          <a:latin typeface="Times New Roman"/>
                          <a:ea typeface="Calibri"/>
                          <a:cs typeface="Times New Roman"/>
                        </a:rPr>
                        <a:t> </a:t>
                      </a:r>
                      <a:r>
                        <a:rPr lang="en-US" sz="1600" kern="1200" noProof="0" dirty="0" err="1">
                          <a:solidFill>
                            <a:schemeClr val="tx1"/>
                          </a:solidFill>
                          <a:effectLst/>
                          <a:latin typeface="Times New Roman"/>
                          <a:ea typeface="Calibri"/>
                          <a:cs typeface="Times New Roman"/>
                        </a:rPr>
                        <a:t>theo</a:t>
                      </a:r>
                      <a:r>
                        <a:rPr lang="en-US" sz="1600" kern="1200" noProof="0" dirty="0">
                          <a:solidFill>
                            <a:schemeClr val="tx1"/>
                          </a:solidFill>
                          <a:effectLst/>
                          <a:latin typeface="Times New Roman"/>
                          <a:ea typeface="Calibri"/>
                          <a:cs typeface="Times New Roman"/>
                        </a:rPr>
                        <a:t> </a:t>
                      </a:r>
                      <a:r>
                        <a:rPr lang="en-US" sz="1600" kern="1200" noProof="0" dirty="0" err="1">
                          <a:solidFill>
                            <a:schemeClr val="tx1"/>
                          </a:solidFill>
                          <a:effectLst/>
                          <a:latin typeface="Times New Roman"/>
                          <a:ea typeface="Calibri"/>
                          <a:cs typeface="Times New Roman"/>
                        </a:rPr>
                        <a:t>quy</a:t>
                      </a:r>
                      <a:r>
                        <a:rPr lang="en-US" sz="1600" kern="1200" noProof="0" dirty="0">
                          <a:solidFill>
                            <a:schemeClr val="tx1"/>
                          </a:solidFill>
                          <a:effectLst/>
                          <a:latin typeface="Times New Roman"/>
                          <a:ea typeface="Calibri"/>
                          <a:cs typeface="Times New Roman"/>
                        </a:rPr>
                        <a:t> </a:t>
                      </a:r>
                      <a:r>
                        <a:rPr lang="en-US" sz="1600" kern="1200" noProof="0" dirty="0" err="1">
                          <a:solidFill>
                            <a:schemeClr val="tx1"/>
                          </a:solidFill>
                          <a:effectLst/>
                          <a:latin typeface="Times New Roman"/>
                          <a:ea typeface="Calibri"/>
                          <a:cs typeface="Times New Roman"/>
                        </a:rPr>
                        <a:t>định</a:t>
                      </a:r>
                      <a:r>
                        <a:rPr lang="en-US" sz="1600" kern="1200" noProof="0" dirty="0">
                          <a:solidFill>
                            <a:schemeClr val="tx1"/>
                          </a:solidFill>
                          <a:effectLst/>
                          <a:latin typeface="Times New Roman"/>
                          <a:ea typeface="Calibri"/>
                          <a:cs typeface="Times New Roman"/>
                        </a:rPr>
                        <a:t> </a:t>
                      </a:r>
                      <a:r>
                        <a:rPr lang="en-US" sz="1600" kern="1200" noProof="0" dirty="0" err="1">
                          <a:solidFill>
                            <a:schemeClr val="tx1"/>
                          </a:solidFill>
                          <a:effectLst/>
                          <a:latin typeface="Times New Roman"/>
                          <a:ea typeface="Calibri"/>
                          <a:cs typeface="Times New Roman"/>
                        </a:rPr>
                        <a:t>tài</a:t>
                      </a:r>
                      <a:r>
                        <a:rPr lang="en-US" sz="1600" kern="1200" noProof="0" dirty="0">
                          <a:solidFill>
                            <a:schemeClr val="tx1"/>
                          </a:solidFill>
                          <a:effectLst/>
                          <a:latin typeface="Times New Roman"/>
                          <a:ea typeface="Calibri"/>
                          <a:cs typeface="Times New Roman"/>
                        </a:rPr>
                        <a:t> </a:t>
                      </a:r>
                      <a:r>
                        <a:rPr lang="en-US" sz="1600" kern="1200" noProof="0" dirty="0" err="1">
                          <a:solidFill>
                            <a:schemeClr val="tx1"/>
                          </a:solidFill>
                          <a:effectLst/>
                          <a:latin typeface="Times New Roman"/>
                          <a:ea typeface="Calibri"/>
                          <a:cs typeface="Times New Roman"/>
                        </a:rPr>
                        <a:t>chính</a:t>
                      </a:r>
                      <a:endParaRPr lang="en-US" sz="1600" kern="1200" noProof="0" dirty="0">
                        <a:solidFill>
                          <a:schemeClr val="tx1"/>
                        </a:solidFill>
                        <a:effectLst/>
                        <a:latin typeface="Times New Roman"/>
                        <a:ea typeface="Calibri"/>
                        <a:cs typeface="Times New Roman"/>
                      </a:endParaRPr>
                    </a:p>
                    <a:p>
                      <a:pPr marL="0" marR="0" algn="ctr" defTabSz="914400" rtl="0" eaLnBrk="1" latinLnBrk="0" hangingPunct="1">
                        <a:lnSpc>
                          <a:spcPct val="115000"/>
                        </a:lnSpc>
                        <a:spcBef>
                          <a:spcPts val="0"/>
                        </a:spcBef>
                        <a:spcAft>
                          <a:spcPts val="0"/>
                        </a:spcAft>
                      </a:pPr>
                      <a:endParaRPr lang="en-US" sz="1600" kern="1200" dirty="0">
                        <a:solidFill>
                          <a:schemeClr val="tx1"/>
                        </a:solidFill>
                        <a:effectLst/>
                        <a:latin typeface="Times New Roman"/>
                        <a:ea typeface="Calibri"/>
                        <a:cs typeface="Times New Roman"/>
                      </a:endParaRPr>
                    </a:p>
                  </a:txBody>
                  <a:tcPr marL="68580" marR="68580" marT="0" marB="0"/>
                </a:tc>
                <a:extLst>
                  <a:ext uri="{0D108BD9-81ED-4DB2-BD59-A6C34878D82A}">
                    <a16:rowId xmlns:a16="http://schemas.microsoft.com/office/drawing/2014/main" xmlns="" val="1367527507"/>
                  </a:ext>
                </a:extLst>
              </a:tr>
            </a:tbl>
          </a:graphicData>
        </a:graphic>
      </p:graphicFrame>
    </p:spTree>
    <p:extLst>
      <p:ext uri="{BB962C8B-B14F-4D97-AF65-F5344CB8AC3E}">
        <p14:creationId xmlns:p14="http://schemas.microsoft.com/office/powerpoint/2010/main" val="2927482733"/>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noChangeArrowheads="1"/>
          </p:cNvSpPr>
          <p:nvPr>
            <p:ph type="title"/>
          </p:nvPr>
        </p:nvSpPr>
        <p:spPr>
          <a:xfrm>
            <a:off x="1981200" y="228600"/>
            <a:ext cx="6934200" cy="1143000"/>
          </a:xfrm>
        </p:spPr>
        <p:txBody>
          <a:bodyPr/>
          <a:lstStyle/>
          <a:p>
            <a:r>
              <a:rPr lang="en-US" altLang="en-US" sz="2800" b="1" smtClean="0"/>
              <a:t>Cổng thông tin Đào tạo</a:t>
            </a:r>
            <a:r>
              <a:rPr lang="en-US" altLang="en-US" sz="2800" smtClean="0"/>
              <a:t/>
            </a:r>
            <a:br>
              <a:rPr lang="en-US" altLang="en-US" sz="2800" smtClean="0"/>
            </a:br>
            <a:endParaRPr lang="en-US" altLang="en-US" smtClean="0"/>
          </a:p>
        </p:txBody>
      </p:sp>
      <p:sp>
        <p:nvSpPr>
          <p:cNvPr id="37891" name="Text Placeholder 3"/>
          <p:cNvSpPr>
            <a:spLocks noGrp="1" noChangeArrowheads="1"/>
          </p:cNvSpPr>
          <p:nvPr>
            <p:ph type="body" idx="1"/>
          </p:nvPr>
        </p:nvSpPr>
        <p:spPr>
          <a:xfrm>
            <a:off x="381000" y="1295400"/>
            <a:ext cx="4116388" cy="879475"/>
          </a:xfrm>
        </p:spPr>
        <p:txBody>
          <a:bodyPr/>
          <a:lstStyle/>
          <a:p>
            <a:r>
              <a:rPr lang="en-US" altLang="en-US" smtClean="0"/>
              <a:t>cmshn.fpt.edu.vn</a:t>
            </a:r>
          </a:p>
          <a:p>
            <a:r>
              <a:rPr lang="en-US" altLang="en-US" smtClean="0"/>
              <a:t>FLM.fpt.edu.vn	</a:t>
            </a:r>
          </a:p>
        </p:txBody>
      </p:sp>
      <p:sp>
        <p:nvSpPr>
          <p:cNvPr id="37892" name="Content Placeholder 4"/>
          <p:cNvSpPr>
            <a:spLocks noGrp="1" noChangeArrowheads="1"/>
          </p:cNvSpPr>
          <p:nvPr>
            <p:ph sz="half" idx="2"/>
          </p:nvPr>
        </p:nvSpPr>
        <p:spPr>
          <a:xfrm>
            <a:off x="457200" y="2311400"/>
            <a:ext cx="4040188" cy="2641600"/>
          </a:xfrm>
        </p:spPr>
        <p:txBody>
          <a:bodyPr/>
          <a:lstStyle/>
          <a:p>
            <a:r>
              <a:rPr lang="en-US" altLang="en-US" smtClean="0">
                <a:latin typeface="Times New Roman" panose="02020603050405020304" pitchFamily="18" charset="0"/>
                <a:cs typeface="Times New Roman" panose="02020603050405020304" pitchFamily="18" charset="0"/>
              </a:rPr>
              <a:t>Sử dụng account email</a:t>
            </a:r>
          </a:p>
          <a:p>
            <a:r>
              <a:rPr lang="en-US" altLang="en-US" smtClean="0">
                <a:latin typeface="Times New Roman" panose="02020603050405020304" pitchFamily="18" charset="0"/>
                <a:cs typeface="Times New Roman" panose="02020603050405020304" pitchFamily="18" charset="0"/>
              </a:rPr>
              <a:t>Tham gia vào khóa học: download tài liệu, đề cương môn học.</a:t>
            </a:r>
          </a:p>
          <a:p>
            <a:pPr>
              <a:buFont typeface="Wingdings" panose="05000000000000000000" pitchFamily="2" charset="2"/>
              <a:buNone/>
            </a:pPr>
            <a:r>
              <a:rPr lang="en-US" altLang="en-US" smtClean="0"/>
              <a:t>		</a:t>
            </a:r>
          </a:p>
        </p:txBody>
      </p:sp>
      <p:sp>
        <p:nvSpPr>
          <p:cNvPr id="37893" name="Text Placeholder 5"/>
          <p:cNvSpPr>
            <a:spLocks noGrp="1" noChangeArrowheads="1"/>
          </p:cNvSpPr>
          <p:nvPr>
            <p:ph type="body" sz="quarter" idx="3"/>
          </p:nvPr>
        </p:nvSpPr>
        <p:spPr>
          <a:xfrm>
            <a:off x="4572000" y="1295400"/>
            <a:ext cx="4114800" cy="879475"/>
          </a:xfrm>
        </p:spPr>
        <p:txBody>
          <a:bodyPr/>
          <a:lstStyle/>
          <a:p>
            <a:r>
              <a:rPr lang="en-US" altLang="en-US" smtClean="0"/>
              <a:t>fap.fpt.edu.vn </a:t>
            </a:r>
          </a:p>
          <a:p>
            <a:r>
              <a:rPr lang="en-US" altLang="en-US" smtClean="0"/>
              <a:t>Mobile app: myFAP</a:t>
            </a:r>
          </a:p>
        </p:txBody>
      </p:sp>
      <p:sp>
        <p:nvSpPr>
          <p:cNvPr id="37894" name="Content Placeholder 6"/>
          <p:cNvSpPr>
            <a:spLocks noGrp="1" noChangeArrowheads="1"/>
          </p:cNvSpPr>
          <p:nvPr>
            <p:ph sz="quarter" idx="4"/>
          </p:nvPr>
        </p:nvSpPr>
        <p:spPr>
          <a:xfrm>
            <a:off x="4648200" y="2209800"/>
            <a:ext cx="4041775" cy="4419600"/>
          </a:xfrm>
        </p:spPr>
        <p:txBody>
          <a:bodyPr/>
          <a:lstStyle/>
          <a:p>
            <a:r>
              <a:rPr lang="en-US" altLang="en-US" smtClean="0">
                <a:latin typeface="Times New Roman" panose="02020603050405020304" pitchFamily="18" charset="0"/>
                <a:cs typeface="Times New Roman" panose="02020603050405020304" pitchFamily="18" charset="0"/>
              </a:rPr>
              <a:t>Sử dụng account email</a:t>
            </a:r>
          </a:p>
          <a:p>
            <a:r>
              <a:rPr lang="en-US" altLang="en-US" smtClean="0">
                <a:latin typeface="Times New Roman" panose="02020603050405020304" pitchFamily="18" charset="0"/>
                <a:cs typeface="Times New Roman" panose="02020603050405020304" pitchFamily="18" charset="0"/>
              </a:rPr>
              <a:t>Xem lịch học chi tiết</a:t>
            </a:r>
          </a:p>
          <a:p>
            <a:r>
              <a:rPr lang="en-US" altLang="en-US" smtClean="0">
                <a:latin typeface="Times New Roman" panose="02020603050405020304" pitchFamily="18" charset="0"/>
                <a:cs typeface="Times New Roman" panose="02020603050405020304" pitchFamily="18" charset="0"/>
              </a:rPr>
              <a:t>Xem điểm danh, điểm học tập</a:t>
            </a:r>
          </a:p>
          <a:p>
            <a:r>
              <a:rPr lang="en-US" altLang="en-US" smtClean="0">
                <a:latin typeface="Times New Roman" panose="02020603050405020304" pitchFamily="18" charset="0"/>
                <a:cs typeface="Times New Roman" panose="02020603050405020304" pitchFamily="18" charset="0"/>
              </a:rPr>
              <a:t>Gửi ý kiến phản hồi (feedback)</a:t>
            </a:r>
          </a:p>
          <a:p>
            <a:r>
              <a:rPr lang="en-US" altLang="en-US" smtClean="0">
                <a:latin typeface="Times New Roman" panose="02020603050405020304" pitchFamily="18" charset="0"/>
                <a:cs typeface="Times New Roman" panose="02020603050405020304" pitchFamily="18" charset="0"/>
              </a:rPr>
              <a:t>Xem thông báo lịch học, lịch thi, các thông tin đào tạo, khảo thí, CTSV và các hoạt động khác của trường.</a:t>
            </a:r>
          </a:p>
          <a:p>
            <a:endParaRPr lang="en-US" altLang="en-US" smtClean="0"/>
          </a:p>
        </p:txBody>
      </p:sp>
      <p:sp>
        <p:nvSpPr>
          <p:cNvPr id="9" name="Snip Diagonal Corner Rectangle 8"/>
          <p:cNvSpPr/>
          <p:nvPr/>
        </p:nvSpPr>
        <p:spPr bwMode="auto">
          <a:xfrm>
            <a:off x="152400" y="5029200"/>
            <a:ext cx="4648200" cy="1143000"/>
          </a:xfrm>
          <a:prstGeom prst="snip2DiagRect">
            <a:avLst/>
          </a:prstGeom>
          <a:solidFill>
            <a:srgbClr val="FF99CC"/>
          </a:solidFill>
          <a:ln w="9525" cap="flat" cmpd="sng" algn="ctr">
            <a:noFill/>
            <a:prstDash val="solid"/>
            <a:round/>
            <a:headEnd type="none" w="med" len="med"/>
            <a:tailEnd type="none" w="med" len="med"/>
          </a:ln>
          <a:effectLst/>
        </p:spPr>
        <p:txBody>
          <a:bodyPr/>
          <a:lstStyle/>
          <a:p>
            <a:pPr>
              <a:defRPr/>
            </a:pPr>
            <a:r>
              <a:rPr lang="en-US" sz="2400" dirty="0" err="1">
                <a:solidFill>
                  <a:srgbClr val="000104"/>
                </a:solidFill>
                <a:latin typeface="Times New Roman" pitchFamily="18" charset="0"/>
              </a:rPr>
              <a:t>Truy</a:t>
            </a:r>
            <a:r>
              <a:rPr lang="en-US" sz="2400" dirty="0">
                <a:solidFill>
                  <a:srgbClr val="000104"/>
                </a:solidFill>
                <a:latin typeface="Times New Roman" pitchFamily="18" charset="0"/>
              </a:rPr>
              <a:t> </a:t>
            </a:r>
            <a:r>
              <a:rPr lang="en-US" sz="2400" dirty="0" err="1">
                <a:solidFill>
                  <a:srgbClr val="000104"/>
                </a:solidFill>
                <a:latin typeface="Times New Roman" pitchFamily="18" charset="0"/>
              </a:rPr>
              <a:t>cập</a:t>
            </a:r>
            <a:r>
              <a:rPr lang="en-US" sz="2400" dirty="0">
                <a:solidFill>
                  <a:srgbClr val="000104"/>
                </a:solidFill>
                <a:latin typeface="Times New Roman" pitchFamily="18" charset="0"/>
              </a:rPr>
              <a:t> </a:t>
            </a:r>
            <a:r>
              <a:rPr lang="en-US" sz="2400" dirty="0" err="1">
                <a:solidFill>
                  <a:srgbClr val="000104"/>
                </a:solidFill>
                <a:latin typeface="Times New Roman" pitchFamily="18" charset="0"/>
              </a:rPr>
              <a:t>hàng</a:t>
            </a:r>
            <a:r>
              <a:rPr lang="en-US" sz="2400" dirty="0">
                <a:solidFill>
                  <a:srgbClr val="000104"/>
                </a:solidFill>
                <a:latin typeface="Times New Roman" pitchFamily="18" charset="0"/>
              </a:rPr>
              <a:t> </a:t>
            </a:r>
            <a:r>
              <a:rPr lang="en-US" sz="2400" dirty="0" err="1">
                <a:solidFill>
                  <a:srgbClr val="000104"/>
                </a:solidFill>
                <a:latin typeface="Times New Roman" pitchFamily="18" charset="0"/>
              </a:rPr>
              <a:t>ngày</a:t>
            </a:r>
            <a:r>
              <a:rPr lang="en-US" sz="2400" dirty="0">
                <a:solidFill>
                  <a:srgbClr val="000104"/>
                </a:solidFill>
                <a:latin typeface="Times New Roman" pitchFamily="18" charset="0"/>
              </a:rPr>
              <a:t> </a:t>
            </a:r>
            <a:r>
              <a:rPr lang="en-US" sz="2400" dirty="0" err="1">
                <a:solidFill>
                  <a:srgbClr val="000104"/>
                </a:solidFill>
                <a:latin typeface="Times New Roman" pitchFamily="18" charset="0"/>
              </a:rPr>
              <a:t>để</a:t>
            </a:r>
            <a:r>
              <a:rPr lang="en-US" sz="2400" dirty="0">
                <a:solidFill>
                  <a:srgbClr val="000104"/>
                </a:solidFill>
                <a:latin typeface="Times New Roman" pitchFamily="18" charset="0"/>
              </a:rPr>
              <a:t> </a:t>
            </a:r>
            <a:r>
              <a:rPr lang="en-US" sz="2400" dirty="0" err="1">
                <a:solidFill>
                  <a:srgbClr val="000104"/>
                </a:solidFill>
                <a:latin typeface="Times New Roman" pitchFamily="18" charset="0"/>
              </a:rPr>
              <a:t>kiểm</a:t>
            </a:r>
            <a:r>
              <a:rPr lang="en-US" sz="2400" dirty="0">
                <a:solidFill>
                  <a:srgbClr val="000104"/>
                </a:solidFill>
                <a:latin typeface="Times New Roman" pitchFamily="18" charset="0"/>
              </a:rPr>
              <a:t> tra </a:t>
            </a:r>
            <a:r>
              <a:rPr lang="en-US" sz="2400" dirty="0" err="1">
                <a:solidFill>
                  <a:srgbClr val="000104"/>
                </a:solidFill>
                <a:latin typeface="Times New Roman" pitchFamily="18" charset="0"/>
              </a:rPr>
              <a:t>thông</a:t>
            </a:r>
            <a:r>
              <a:rPr lang="en-US" sz="2400" dirty="0">
                <a:solidFill>
                  <a:srgbClr val="000104"/>
                </a:solidFill>
                <a:latin typeface="Times New Roman" pitchFamily="18" charset="0"/>
              </a:rPr>
              <a:t> tin </a:t>
            </a:r>
            <a:r>
              <a:rPr lang="en-US" sz="2400" dirty="0" err="1">
                <a:solidFill>
                  <a:srgbClr val="000104"/>
                </a:solidFill>
                <a:latin typeface="Times New Roman" pitchFamily="18" charset="0"/>
              </a:rPr>
              <a:t>trên</a:t>
            </a:r>
            <a:r>
              <a:rPr lang="en-US" sz="2400" dirty="0">
                <a:solidFill>
                  <a:srgbClr val="000104"/>
                </a:solidFill>
                <a:latin typeface="Times New Roman" pitchFamily="18" charset="0"/>
              </a:rPr>
              <a:t> EMAIL, CMS, FAP.</a:t>
            </a:r>
          </a:p>
        </p:txBody>
      </p:sp>
    </p:spTree>
    <p:extLst>
      <p:ext uri="{BB962C8B-B14F-4D97-AF65-F5344CB8AC3E}">
        <p14:creationId xmlns:p14="http://schemas.microsoft.com/office/powerpoint/2010/main" val="960586974"/>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noChangeArrowheads="1"/>
          </p:cNvSpPr>
          <p:nvPr>
            <p:ph type="title"/>
          </p:nvPr>
        </p:nvSpPr>
        <p:spPr/>
        <p:txBody>
          <a:bodyPr/>
          <a:lstStyle/>
          <a:p>
            <a:r>
              <a:rPr lang="en-US" altLang="en-US" sz="4400" b="1" smtClean="0"/>
              <a:t>Contact</a:t>
            </a:r>
          </a:p>
        </p:txBody>
      </p:sp>
      <p:sp>
        <p:nvSpPr>
          <p:cNvPr id="46083" name="Content Placeholder 2"/>
          <p:cNvSpPr>
            <a:spLocks noGrp="1" noChangeArrowheads="1"/>
          </p:cNvSpPr>
          <p:nvPr>
            <p:ph idx="1"/>
          </p:nvPr>
        </p:nvSpPr>
        <p:spPr>
          <a:xfrm>
            <a:off x="0" y="1143000"/>
            <a:ext cx="9144000" cy="5486400"/>
          </a:xfrm>
        </p:spPr>
        <p:txBody>
          <a:bodyPr/>
          <a:lstStyle/>
          <a:p>
            <a:pPr>
              <a:buFontTx/>
              <a:buNone/>
              <a:defRPr/>
            </a:pPr>
            <a:endParaRPr lang="en-US" altLang="en-US" sz="2400" b="1" dirty="0" smtClean="0"/>
          </a:p>
          <a:p>
            <a:pPr>
              <a:buFontTx/>
              <a:buNone/>
              <a:defRPr/>
            </a:pPr>
            <a:r>
              <a:rPr lang="en-US" altLang="en-US" sz="2400" b="1" dirty="0" smtClean="0"/>
              <a:t>PHÒNG DỊCH VỤ SINH VIÊN (</a:t>
            </a:r>
            <a:r>
              <a:rPr lang="en-US" altLang="en-US" sz="2400" b="1" dirty="0" err="1" smtClean="0"/>
              <a:t>giải</a:t>
            </a:r>
            <a:r>
              <a:rPr lang="en-US" altLang="en-US" sz="2400" b="1" dirty="0" smtClean="0"/>
              <a:t> </a:t>
            </a:r>
            <a:r>
              <a:rPr lang="en-US" altLang="en-US" sz="2400" b="1" dirty="0" err="1" smtClean="0"/>
              <a:t>đáp</a:t>
            </a:r>
            <a:r>
              <a:rPr lang="en-US" altLang="en-US" sz="2400" b="1" dirty="0" smtClean="0"/>
              <a:t> </a:t>
            </a:r>
            <a:r>
              <a:rPr lang="en-US" altLang="en-US" sz="2400" b="1" dirty="0" err="1" smtClean="0"/>
              <a:t>tất</a:t>
            </a:r>
            <a:r>
              <a:rPr lang="en-US" altLang="en-US" sz="2400" b="1" dirty="0" smtClean="0"/>
              <a:t> </a:t>
            </a:r>
            <a:r>
              <a:rPr lang="en-US" altLang="en-US" sz="2400" b="1" dirty="0" err="1" smtClean="0"/>
              <a:t>cả</a:t>
            </a:r>
            <a:r>
              <a:rPr lang="en-US" altLang="en-US" sz="2400" b="1" dirty="0" smtClean="0"/>
              <a:t> </a:t>
            </a:r>
            <a:r>
              <a:rPr lang="en-US" altLang="en-US" sz="2400" b="1" dirty="0" err="1" smtClean="0"/>
              <a:t>mọi</a:t>
            </a:r>
            <a:r>
              <a:rPr lang="en-US" altLang="en-US" sz="2400" b="1" dirty="0" smtClean="0"/>
              <a:t> </a:t>
            </a:r>
            <a:r>
              <a:rPr lang="en-US" altLang="en-US" sz="2400" b="1" dirty="0" err="1" smtClean="0"/>
              <a:t>câu</a:t>
            </a:r>
            <a:r>
              <a:rPr lang="en-US" altLang="en-US" sz="2400" b="1" dirty="0" smtClean="0"/>
              <a:t> </a:t>
            </a:r>
            <a:r>
              <a:rPr lang="en-US" altLang="en-US" sz="2400" b="1" dirty="0" err="1" smtClean="0"/>
              <a:t>hỏi</a:t>
            </a:r>
            <a:r>
              <a:rPr lang="en-US" altLang="en-US" sz="2400" b="1" dirty="0" smtClean="0"/>
              <a:t>)</a:t>
            </a:r>
          </a:p>
          <a:p>
            <a:pPr>
              <a:defRPr/>
            </a:pPr>
            <a:r>
              <a:rPr lang="vi-VN" altLang="en-US" sz="2400" dirty="0" smtClean="0"/>
              <a:t>Email</a:t>
            </a:r>
            <a:r>
              <a:rPr lang="en-US" altLang="en-US" sz="2400" dirty="0" smtClean="0"/>
              <a:t>: dichvusinhvien@fe.edu.vn</a:t>
            </a:r>
            <a:endParaRPr lang="en-US" sz="2400" dirty="0" smtClean="0">
              <a:solidFill>
                <a:srgbClr val="000104"/>
              </a:solidFill>
            </a:endParaRPr>
          </a:p>
          <a:p>
            <a:pPr>
              <a:defRPr/>
            </a:pPr>
            <a:r>
              <a:rPr lang="en-US" sz="2400" dirty="0" err="1" smtClean="0"/>
              <a:t>Điện</a:t>
            </a:r>
            <a:r>
              <a:rPr lang="en-US" sz="2400" dirty="0" smtClean="0"/>
              <a:t> </a:t>
            </a:r>
            <a:r>
              <a:rPr lang="en-US" sz="2400" dirty="0" err="1"/>
              <a:t>thoại</a:t>
            </a:r>
            <a:r>
              <a:rPr lang="en-US" sz="2400" dirty="0"/>
              <a:t>: </a:t>
            </a:r>
            <a:r>
              <a:rPr lang="en-US" sz="2400" b="1" dirty="0"/>
              <a:t>(</a:t>
            </a:r>
            <a:r>
              <a:rPr lang="en-US" sz="2400" b="1" dirty="0" smtClean="0"/>
              <a:t>024)7308.13.13</a:t>
            </a:r>
          </a:p>
          <a:p>
            <a:pPr>
              <a:defRPr/>
            </a:pPr>
            <a:r>
              <a:rPr lang="vi-VN" altLang="en-US" sz="2400" dirty="0" smtClean="0"/>
              <a:t>Front </a:t>
            </a:r>
            <a:r>
              <a:rPr lang="vi-VN" altLang="en-US" sz="2400" dirty="0"/>
              <a:t>office: Phòng 1</a:t>
            </a:r>
            <a:r>
              <a:rPr lang="en-US" altLang="en-US" sz="2400" dirty="0"/>
              <a:t>02L </a:t>
            </a:r>
            <a:r>
              <a:rPr lang="en-US" altLang="en-US" sz="2400" dirty="0" err="1"/>
              <a:t>tòa</a:t>
            </a:r>
            <a:r>
              <a:rPr lang="en-US" altLang="en-US" sz="2400" dirty="0"/>
              <a:t> </a:t>
            </a:r>
            <a:r>
              <a:rPr lang="en-US" altLang="en-US" sz="2400" dirty="0" err="1"/>
              <a:t>nhà</a:t>
            </a:r>
            <a:r>
              <a:rPr lang="en-US" altLang="en-US" sz="2400" dirty="0"/>
              <a:t> </a:t>
            </a:r>
            <a:r>
              <a:rPr lang="en-US" altLang="en-US" sz="2400" dirty="0" smtClean="0"/>
              <a:t>Alpha</a:t>
            </a:r>
          </a:p>
          <a:p>
            <a:pPr>
              <a:defRPr/>
            </a:pPr>
            <a:endParaRPr lang="en-US" altLang="en-US" sz="2400" dirty="0"/>
          </a:p>
          <a:p>
            <a:pPr>
              <a:buFontTx/>
              <a:buNone/>
              <a:defRPr/>
            </a:pPr>
            <a:r>
              <a:rPr lang="vi-VN" altLang="en-US" sz="2400" b="1" dirty="0" smtClean="0"/>
              <a:t>PHÒNG TỔ CHỨC VÀ QUẢN LÝ ĐÀO TẠO</a:t>
            </a:r>
            <a:r>
              <a:rPr lang="en-US" altLang="en-US" sz="2400" b="1" dirty="0" smtClean="0"/>
              <a:t> (</a:t>
            </a:r>
            <a:r>
              <a:rPr lang="en-US" altLang="en-US" sz="2400" b="1" dirty="0" err="1" smtClean="0"/>
              <a:t>phụ</a:t>
            </a:r>
            <a:r>
              <a:rPr lang="en-US" altLang="en-US" sz="2400" b="1" dirty="0" smtClean="0"/>
              <a:t> </a:t>
            </a:r>
            <a:r>
              <a:rPr lang="en-US" altLang="en-US" sz="2400" b="1" dirty="0" err="1" smtClean="0"/>
              <a:t>trách</a:t>
            </a:r>
            <a:r>
              <a:rPr lang="en-US" altLang="en-US" sz="2400" b="1" dirty="0" smtClean="0"/>
              <a:t> </a:t>
            </a:r>
            <a:r>
              <a:rPr lang="en-US" altLang="en-US" sz="2400" b="1" dirty="0" err="1" smtClean="0"/>
              <a:t>về</a:t>
            </a:r>
            <a:r>
              <a:rPr lang="en-US" altLang="en-US" sz="2400" b="1" dirty="0" smtClean="0"/>
              <a:t> </a:t>
            </a:r>
            <a:r>
              <a:rPr lang="en-US" altLang="en-US" sz="2400" b="1" dirty="0" err="1" smtClean="0"/>
              <a:t>đào</a:t>
            </a:r>
            <a:r>
              <a:rPr lang="en-US" altLang="en-US" sz="2400" b="1" dirty="0" smtClean="0"/>
              <a:t> </a:t>
            </a:r>
            <a:r>
              <a:rPr lang="en-US" altLang="en-US" sz="2400" b="1" dirty="0" err="1" smtClean="0"/>
              <a:t>tạo</a:t>
            </a:r>
            <a:r>
              <a:rPr lang="en-US" altLang="en-US" sz="2400" b="1" dirty="0" smtClean="0"/>
              <a:t>)</a:t>
            </a:r>
            <a:endParaRPr lang="vi-VN" altLang="en-US" sz="2400" b="1" dirty="0" smtClean="0"/>
          </a:p>
          <a:p>
            <a:pPr>
              <a:defRPr/>
            </a:pPr>
            <a:r>
              <a:rPr lang="vi-VN" altLang="en-US" sz="2400" dirty="0" smtClean="0"/>
              <a:t>Email</a:t>
            </a:r>
            <a:r>
              <a:rPr lang="en-US" altLang="en-US" sz="2400" smtClean="0"/>
              <a:t>: acad.hl@fpt.edu.vn</a:t>
            </a:r>
            <a:endParaRPr lang="en-US" altLang="en-US" sz="2400" dirty="0" smtClean="0"/>
          </a:p>
          <a:p>
            <a:pPr marL="0" indent="0">
              <a:buFont typeface="Wingdings" panose="05000000000000000000" pitchFamily="2" charset="2"/>
              <a:buNone/>
              <a:defRPr/>
            </a:pPr>
            <a:endParaRPr lang="en-US" altLang="en-US" sz="2400" dirty="0" smtClean="0"/>
          </a:p>
          <a:p>
            <a:pPr marL="0" indent="0">
              <a:buFont typeface="Wingdings" panose="05000000000000000000" pitchFamily="2" charset="2"/>
              <a:buNone/>
              <a:defRPr/>
            </a:pPr>
            <a:r>
              <a:rPr lang="vi-VN" altLang="en-US" sz="2400" b="1" dirty="0" smtClean="0"/>
              <a:t>PHÒNG</a:t>
            </a:r>
            <a:r>
              <a:rPr lang="en-US" altLang="en-US" sz="2400" b="1" dirty="0" smtClean="0"/>
              <a:t> KHẢO THÍ (</a:t>
            </a:r>
            <a:r>
              <a:rPr lang="en-US" altLang="en-US" sz="2400" b="1" dirty="0" err="1" smtClean="0"/>
              <a:t>phụ</a:t>
            </a:r>
            <a:r>
              <a:rPr lang="en-US" altLang="en-US" sz="2400" b="1" dirty="0" smtClean="0"/>
              <a:t> </a:t>
            </a:r>
            <a:r>
              <a:rPr lang="en-US" altLang="en-US" sz="2400" b="1" dirty="0" err="1" smtClean="0"/>
              <a:t>trách</a:t>
            </a:r>
            <a:r>
              <a:rPr lang="en-US" altLang="en-US" sz="2400" b="1" dirty="0" smtClean="0"/>
              <a:t> </a:t>
            </a:r>
            <a:r>
              <a:rPr lang="en-US" altLang="en-US" sz="2400" b="1" dirty="0" err="1" smtClean="0"/>
              <a:t>về</a:t>
            </a:r>
            <a:r>
              <a:rPr lang="en-US" altLang="en-US" sz="2400" b="1" dirty="0" smtClean="0"/>
              <a:t> </a:t>
            </a:r>
            <a:r>
              <a:rPr lang="en-US" altLang="en-US" sz="2400" b="1" dirty="0" err="1" smtClean="0"/>
              <a:t>thi</a:t>
            </a:r>
            <a:r>
              <a:rPr lang="en-US" altLang="en-US" sz="2400" b="1" dirty="0" smtClean="0"/>
              <a:t> </a:t>
            </a:r>
            <a:r>
              <a:rPr lang="en-US" altLang="en-US" sz="2400" b="1" dirty="0" err="1" smtClean="0"/>
              <a:t>cử</a:t>
            </a:r>
            <a:r>
              <a:rPr lang="en-US" altLang="en-US" sz="2400" b="1" dirty="0" smtClean="0"/>
              <a:t>, </a:t>
            </a:r>
            <a:r>
              <a:rPr lang="en-US" altLang="en-US" sz="2400" b="1" dirty="0" err="1" smtClean="0"/>
              <a:t>kiểm</a:t>
            </a:r>
            <a:r>
              <a:rPr lang="en-US" altLang="en-US" sz="2400" b="1" dirty="0" smtClean="0"/>
              <a:t> </a:t>
            </a:r>
            <a:r>
              <a:rPr lang="en-US" altLang="en-US" sz="2400" b="1" dirty="0" err="1" smtClean="0"/>
              <a:t>tra</a:t>
            </a:r>
            <a:r>
              <a:rPr lang="en-US" altLang="en-US" sz="2400" b="1" dirty="0" smtClean="0"/>
              <a:t> </a:t>
            </a:r>
            <a:r>
              <a:rPr lang="en-US" altLang="en-US" sz="2400" b="1" dirty="0" err="1" smtClean="0"/>
              <a:t>đánh</a:t>
            </a:r>
            <a:r>
              <a:rPr lang="en-US" altLang="en-US" sz="2400" b="1" dirty="0" smtClean="0"/>
              <a:t> </a:t>
            </a:r>
            <a:r>
              <a:rPr lang="en-US" altLang="en-US" sz="2400" b="1" dirty="0" err="1" smtClean="0"/>
              <a:t>giá</a:t>
            </a:r>
            <a:r>
              <a:rPr lang="en-US" altLang="en-US" sz="2400" b="1" dirty="0" smtClean="0"/>
              <a:t>)</a:t>
            </a:r>
            <a:endParaRPr lang="vi-VN" altLang="en-US" sz="2400" b="1" dirty="0"/>
          </a:p>
          <a:p>
            <a:pPr>
              <a:defRPr/>
            </a:pPr>
            <a:r>
              <a:rPr lang="vi-VN" altLang="en-US" sz="2400" dirty="0"/>
              <a:t>Email: </a:t>
            </a:r>
            <a:r>
              <a:rPr lang="en-US" altLang="en-US" sz="2400" dirty="0" smtClean="0"/>
              <a:t>khaothi@fpt.edu.vn</a:t>
            </a:r>
            <a:endParaRPr lang="en-US" altLang="en-US" sz="2400" dirty="0"/>
          </a:p>
          <a:p>
            <a:pPr>
              <a:defRPr/>
            </a:pPr>
            <a:endParaRPr lang="vi-VN" altLang="en-US" sz="2800" dirty="0" smtClean="0"/>
          </a:p>
        </p:txBody>
      </p:sp>
    </p:spTree>
    <p:extLst>
      <p:ext uri="{BB962C8B-B14F-4D97-AF65-F5344CB8AC3E}">
        <p14:creationId xmlns:p14="http://schemas.microsoft.com/office/powerpoint/2010/main" val="38171989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1905000" y="0"/>
            <a:ext cx="6172200" cy="1143000"/>
          </a:xfrm>
        </p:spPr>
        <p:txBody>
          <a:bodyPr/>
          <a:lstStyle/>
          <a:p>
            <a:pPr eaLnBrk="1" hangingPunct="1"/>
            <a:r>
              <a:rPr lang="en-US" sz="3600" dirty="0" err="1">
                <a:effectLst/>
                <a:latin typeface="Times New Roman" panose="02020603050405020304" pitchFamily="18" charset="0"/>
                <a:cs typeface="Times New Roman" panose="02020603050405020304" pitchFamily="18" charset="0"/>
              </a:rPr>
              <a:t>Nội</a:t>
            </a:r>
            <a:r>
              <a:rPr lang="en-US" sz="3600" dirty="0">
                <a:effectLst/>
                <a:latin typeface="Times New Roman" panose="02020603050405020304" pitchFamily="18" charset="0"/>
                <a:cs typeface="Times New Roman" panose="02020603050405020304" pitchFamily="18" charset="0"/>
              </a:rPr>
              <a:t> dung</a:t>
            </a:r>
          </a:p>
        </p:txBody>
      </p:sp>
      <p:sp>
        <p:nvSpPr>
          <p:cNvPr id="117765" name="Text Box 5"/>
          <p:cNvSpPr txBox="1">
            <a:spLocks noChangeArrowheads="1"/>
          </p:cNvSpPr>
          <p:nvPr/>
        </p:nvSpPr>
        <p:spPr bwMode="auto">
          <a:xfrm>
            <a:off x="1143000" y="1676400"/>
            <a:ext cx="7543800" cy="2456053"/>
          </a:xfrm>
          <a:prstGeom prst="rect">
            <a:avLst/>
          </a:prstGeom>
          <a:noFill/>
          <a:ln w="12700" cap="sq">
            <a:noFill/>
            <a:miter lim="800000"/>
            <a:headEnd type="none" w="sm" len="sm"/>
            <a:tailEnd type="none" w="sm" len="sm"/>
          </a:ln>
        </p:spPr>
        <p:txBody>
          <a:bodyPr wrap="square" lIns="91436" tIns="45718" rIns="91436" bIns="45718">
            <a:spAutoFit/>
          </a:bodyPr>
          <a:lstStyle/>
          <a:p>
            <a:pPr marL="571500" indent="-571500">
              <a:lnSpc>
                <a:spcPct val="120000"/>
              </a:lnSpc>
              <a:buFont typeface="+mj-lt"/>
              <a:buAutoNum type="romanUcPeriod"/>
            </a:pPr>
            <a:r>
              <a:rPr lang="en-US" sz="3200" b="1" dirty="0" err="1">
                <a:latin typeface="Times New Roman" panose="02020603050405020304" pitchFamily="18" charset="0"/>
                <a:cs typeface="Times New Roman" panose="02020603050405020304" pitchFamily="18" charset="0"/>
              </a:rPr>
              <a:t>Tổng</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quan</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về</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tiến</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độ</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học</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tập</a:t>
            </a:r>
            <a:endParaRPr lang="en-US" sz="3200" b="1" dirty="0">
              <a:latin typeface="Times New Roman" panose="02020603050405020304" pitchFamily="18" charset="0"/>
              <a:cs typeface="Times New Roman" panose="02020603050405020304" pitchFamily="18" charset="0"/>
            </a:endParaRPr>
          </a:p>
          <a:p>
            <a:pPr marL="571500" indent="-571500">
              <a:lnSpc>
                <a:spcPct val="120000"/>
              </a:lnSpc>
              <a:buFont typeface="+mj-lt"/>
              <a:buAutoNum type="romanUcPeriod"/>
            </a:pPr>
            <a:r>
              <a:rPr lang="en-US" sz="3200" b="1" dirty="0" err="1">
                <a:latin typeface="Times New Roman" panose="02020603050405020304" pitchFamily="18" charset="0"/>
                <a:cs typeface="Times New Roman" panose="02020603050405020304" pitchFamily="18" charset="0"/>
              </a:rPr>
              <a:t>Chương</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trình</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đào</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tạo</a:t>
            </a:r>
            <a:endParaRPr lang="en-US" sz="3200" b="1" dirty="0">
              <a:latin typeface="Times New Roman" panose="02020603050405020304" pitchFamily="18" charset="0"/>
              <a:cs typeface="Times New Roman" panose="02020603050405020304" pitchFamily="18" charset="0"/>
            </a:endParaRPr>
          </a:p>
          <a:p>
            <a:pPr marL="571500" indent="-571500">
              <a:lnSpc>
                <a:spcPct val="120000"/>
              </a:lnSpc>
              <a:buFont typeface="+mj-lt"/>
              <a:buAutoNum type="romanUcPeriod"/>
            </a:pPr>
            <a:r>
              <a:rPr lang="en-US" sz="3200" b="1" dirty="0" err="1">
                <a:latin typeface="Times New Roman" panose="02020603050405020304" pitchFamily="18" charset="0"/>
                <a:cs typeface="Times New Roman" panose="02020603050405020304" pitchFamily="18" charset="0"/>
              </a:rPr>
              <a:t>Nội</a:t>
            </a:r>
            <a:r>
              <a:rPr lang="en-US" sz="3200" b="1" dirty="0">
                <a:latin typeface="Times New Roman" panose="02020603050405020304" pitchFamily="18" charset="0"/>
                <a:cs typeface="Times New Roman" panose="02020603050405020304" pitchFamily="18" charset="0"/>
              </a:rPr>
              <a:t> dung, </a:t>
            </a:r>
            <a:r>
              <a:rPr lang="en-US" sz="3200" b="1" dirty="0" err="1">
                <a:latin typeface="Times New Roman" panose="02020603050405020304" pitchFamily="18" charset="0"/>
                <a:cs typeface="Times New Roman" panose="02020603050405020304" pitchFamily="18" charset="0"/>
              </a:rPr>
              <a:t>phương</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pháp</a:t>
            </a:r>
            <a:r>
              <a:rPr lang="en-US" sz="3200" b="1" dirty="0">
                <a:latin typeface="Times New Roman" panose="02020603050405020304" pitchFamily="18" charset="0"/>
                <a:cs typeface="Times New Roman" panose="02020603050405020304" pitchFamily="18" charset="0"/>
              </a:rPr>
              <a:t> đào tạo, </a:t>
            </a:r>
            <a:r>
              <a:rPr lang="en-US" sz="3200" b="1" dirty="0" err="1">
                <a:latin typeface="Times New Roman" panose="02020603050405020304" pitchFamily="18" charset="0"/>
                <a:cs typeface="Times New Roman" panose="02020603050405020304" pitchFamily="18" charset="0"/>
              </a:rPr>
              <a:t>kiểm</a:t>
            </a:r>
            <a:r>
              <a:rPr lang="en-US" sz="3200" b="1" dirty="0">
                <a:latin typeface="Times New Roman" panose="02020603050405020304" pitchFamily="18" charset="0"/>
                <a:cs typeface="Times New Roman" panose="02020603050405020304" pitchFamily="18" charset="0"/>
              </a:rPr>
              <a:t> tra, </a:t>
            </a:r>
            <a:r>
              <a:rPr lang="en-US" sz="3200" b="1" dirty="0" err="1">
                <a:latin typeface="Times New Roman" panose="02020603050405020304" pitchFamily="18" charset="0"/>
                <a:cs typeface="Times New Roman" panose="02020603050405020304" pitchFamily="18" charset="0"/>
              </a:rPr>
              <a:t>đánh</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giá</a:t>
            </a:r>
            <a:r>
              <a:rPr lang="en-US" sz="3200" b="1" dirty="0">
                <a:latin typeface="Times New Roman" panose="02020603050405020304" pitchFamily="18" charset="0"/>
                <a:cs typeface="Times New Roman" panose="02020603050405020304" pitchFamily="18" charset="0"/>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17765">
                                            <p:txEl>
                                              <p:pRg st="0" end="0"/>
                                            </p:txEl>
                                          </p:spTgt>
                                        </p:tgtEl>
                                        <p:attrNameLst>
                                          <p:attrName>style.visibility</p:attrName>
                                        </p:attrNameLst>
                                      </p:cBhvr>
                                      <p:to>
                                        <p:strVal val="visible"/>
                                      </p:to>
                                    </p:set>
                                    <p:animEffect transition="in" filter="box(in)">
                                      <p:cBhvr>
                                        <p:cTn id="7" dur="500"/>
                                        <p:tgtEl>
                                          <p:spTgt spid="11776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17765">
                                            <p:txEl>
                                              <p:pRg st="1" end="1"/>
                                            </p:txEl>
                                          </p:spTgt>
                                        </p:tgtEl>
                                        <p:attrNameLst>
                                          <p:attrName>style.visibility</p:attrName>
                                        </p:attrNameLst>
                                      </p:cBhvr>
                                      <p:to>
                                        <p:strVal val="visible"/>
                                      </p:to>
                                    </p:set>
                                    <p:animEffect transition="in" filter="box(in)">
                                      <p:cBhvr>
                                        <p:cTn id="12" dur="500"/>
                                        <p:tgtEl>
                                          <p:spTgt spid="11776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17765">
                                            <p:txEl>
                                              <p:pRg st="2" end="2"/>
                                            </p:txEl>
                                          </p:spTgt>
                                        </p:tgtEl>
                                        <p:attrNameLst>
                                          <p:attrName>style.visibility</p:attrName>
                                        </p:attrNameLst>
                                      </p:cBhvr>
                                      <p:to>
                                        <p:strVal val="visible"/>
                                      </p:to>
                                    </p:set>
                                    <p:animEffect transition="in" filter="box(in)">
                                      <p:cBhvr>
                                        <p:cTn id="17" dur="500"/>
                                        <p:tgtEl>
                                          <p:spTgt spid="11776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765" grpId="0" build="allAtOnce"/>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smtClean="0">
                <a:latin typeface="Times New Roman" panose="02020603050405020304" pitchFamily="18" charset="0"/>
                <a:cs typeface="Times New Roman" panose="02020603050405020304" pitchFamily="18" charset="0"/>
              </a:rPr>
              <a:t>Tổng </a:t>
            </a:r>
            <a:r>
              <a:rPr lang="en-US" sz="2800" dirty="0" err="1">
                <a:latin typeface="Times New Roman" panose="02020603050405020304" pitchFamily="18" charset="0"/>
                <a:cs typeface="Times New Roman" panose="02020603050405020304" pitchFamily="18" charset="0"/>
              </a:rPr>
              <a:t>quan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về</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ti</a:t>
            </a:r>
            <a:r>
              <a:rPr lang="vi-VN" sz="2800" dirty="0">
                <a:latin typeface="Times New Roman" panose="02020603050405020304" pitchFamily="18" charset="0"/>
                <a:cs typeface="Times New Roman" panose="02020603050405020304" pitchFamily="18" charset="0"/>
              </a:rPr>
              <a:t>ến </a:t>
            </a:r>
            <a:r>
              <a:rPr lang="en-US" sz="2800" dirty="0" err="1">
                <a:latin typeface="Times New Roman" panose="02020603050405020304" pitchFamily="18" charset="0"/>
                <a:cs typeface="Times New Roman" panose="02020603050405020304" pitchFamily="18" charset="0"/>
              </a:rPr>
              <a:t>độ</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học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tập</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33400" y="1703696"/>
            <a:ext cx="8229600" cy="4849504"/>
          </a:xfrm>
        </p:spPr>
        <p:txBody>
          <a:bodyPr/>
          <a:lstStyle/>
          <a:p>
            <a:pPr>
              <a:buNone/>
            </a:pPr>
            <a:r>
              <a:rPr lang="en-US" dirty="0" err="1">
                <a:latin typeface="Times New Roman" pitchFamily="18" charset="0"/>
                <a:cs typeface="Times New Roman" pitchFamily="18" charset="0"/>
              </a:rPr>
              <a:t>Các</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giai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đoạn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học</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tập</a:t>
            </a:r>
            <a:endParaRPr lang="en-US" dirty="0">
              <a:latin typeface="Times New Roman" pitchFamily="18" charset="0"/>
              <a:cs typeface="Times New Roman" pitchFamily="18" charset="0"/>
            </a:endParaRPr>
          </a:p>
          <a:p>
            <a:pPr>
              <a:buFontTx/>
              <a:buChar char="-"/>
            </a:pPr>
            <a:r>
              <a:rPr lang="en-US" b="1" dirty="0" err="1">
                <a:latin typeface="Times New Roman" pitchFamily="18" charset="0"/>
                <a:cs typeface="Times New Roman" pitchFamily="18" charset="0"/>
              </a:rPr>
              <a:t>Giai</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đoạn</a:t>
            </a:r>
            <a:r>
              <a:rPr lang="en-US" b="1" dirty="0">
                <a:latin typeface="Times New Roman" pitchFamily="18" charset="0"/>
                <a:cs typeface="Times New Roman" pitchFamily="18" charset="0"/>
              </a:rPr>
              <a:t> 1</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Dự</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bị</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tiếng</a:t>
            </a:r>
            <a:r>
              <a:rPr lang="en-US" dirty="0">
                <a:latin typeface="Times New Roman" pitchFamily="18" charset="0"/>
                <a:cs typeface="Times New Roman" pitchFamily="18" charset="0"/>
              </a:rPr>
              <a:t> Anh &amp; </a:t>
            </a:r>
            <a:r>
              <a:rPr lang="en-US" dirty="0" err="1">
                <a:latin typeface="Times New Roman" pitchFamily="18" charset="0"/>
                <a:cs typeface="Times New Roman" pitchFamily="18" charset="0"/>
              </a:rPr>
              <a:t>rèn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luyện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tập</a:t>
            </a:r>
            <a:r>
              <a:rPr lang="en-US" dirty="0">
                <a:latin typeface="Times New Roman" pitchFamily="18" charset="0"/>
                <a:cs typeface="Times New Roman" pitchFamily="18" charset="0"/>
              </a:rPr>
              <a:t> trung</a:t>
            </a:r>
          </a:p>
          <a:p>
            <a:pPr>
              <a:buFontTx/>
              <a:buChar char="-"/>
            </a:pPr>
            <a:r>
              <a:rPr lang="en-US" b="1" dirty="0" err="1">
                <a:latin typeface="Times New Roman" pitchFamily="18" charset="0"/>
                <a:cs typeface="Times New Roman" pitchFamily="18" charset="0"/>
              </a:rPr>
              <a:t>Giai</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đoạn</a:t>
            </a:r>
            <a:r>
              <a:rPr lang="en-US" b="1" dirty="0">
                <a:latin typeface="Times New Roman" pitchFamily="18" charset="0"/>
                <a:cs typeface="Times New Roman" pitchFamily="18" charset="0"/>
              </a:rPr>
              <a:t> 2: </a:t>
            </a:r>
            <a:r>
              <a:rPr lang="en-US" dirty="0" err="1">
                <a:latin typeface="Times New Roman" pitchFamily="18" charset="0"/>
                <a:cs typeface="Times New Roman" pitchFamily="18" charset="0"/>
              </a:rPr>
              <a:t>Cơ</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sở</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ngành</a:t>
            </a:r>
            <a:r>
              <a:rPr lang="en-US" dirty="0">
                <a:latin typeface="Times New Roman" pitchFamily="18" charset="0"/>
                <a:cs typeface="Times New Roman" pitchFamily="18" charset="0"/>
              </a:rPr>
              <a:t> – </a:t>
            </a:r>
            <a:r>
              <a:rPr lang="en-US" dirty="0" err="1">
                <a:latin typeface="Times New Roman" pitchFamily="18" charset="0"/>
                <a:cs typeface="Times New Roman" pitchFamily="18" charset="0"/>
              </a:rPr>
              <a:t>chuyên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môn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cơ</a:t>
            </a:r>
            <a:r>
              <a:rPr lang="en-US" dirty="0">
                <a:latin typeface="Times New Roman" pitchFamily="18" charset="0"/>
                <a:cs typeface="Times New Roman" pitchFamily="18" charset="0"/>
              </a:rPr>
              <a:t> </a:t>
            </a:r>
            <a:r>
              <a:rPr lang="en-US" err="1">
                <a:latin typeface="Times New Roman" pitchFamily="18" charset="0"/>
                <a:cs typeface="Times New Roman" pitchFamily="18" charset="0"/>
              </a:rPr>
              <a:t>bản</a:t>
            </a:r>
            <a:r>
              <a:rPr lang="en-US">
                <a:latin typeface="Times New Roman" pitchFamily="18" charset="0"/>
                <a:cs typeface="Times New Roman" pitchFamily="18" charset="0"/>
              </a:rPr>
              <a:t> </a:t>
            </a:r>
            <a:r>
              <a:rPr lang="en-US" smtClean="0">
                <a:latin typeface="Times New Roman" pitchFamily="18" charset="0"/>
                <a:cs typeface="Times New Roman" pitchFamily="18" charset="0"/>
              </a:rPr>
              <a:t>(5 HK)</a:t>
            </a:r>
            <a:endParaRPr lang="en-US" dirty="0">
              <a:latin typeface="Times New Roman" pitchFamily="18" charset="0"/>
              <a:cs typeface="Times New Roman" pitchFamily="18" charset="0"/>
            </a:endParaRPr>
          </a:p>
          <a:p>
            <a:pPr>
              <a:buFontTx/>
              <a:buChar char="-"/>
            </a:pPr>
            <a:r>
              <a:rPr lang="en-US" b="1" dirty="0" err="1">
                <a:latin typeface="Times New Roman" pitchFamily="18" charset="0"/>
                <a:cs typeface="Times New Roman" pitchFamily="18" charset="0"/>
              </a:rPr>
              <a:t>Giai</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đoạn</a:t>
            </a:r>
            <a:r>
              <a:rPr lang="en-US" b="1" dirty="0">
                <a:latin typeface="Times New Roman" pitchFamily="18" charset="0"/>
                <a:cs typeface="Times New Roman" pitchFamily="18" charset="0"/>
              </a:rPr>
              <a:t> 3: </a:t>
            </a:r>
            <a:r>
              <a:rPr lang="en-US" dirty="0" err="1">
                <a:latin typeface="Times New Roman" pitchFamily="18" charset="0"/>
                <a:cs typeface="Times New Roman" pitchFamily="18" charset="0"/>
              </a:rPr>
              <a:t>Đào</a:t>
            </a:r>
            <a:r>
              <a:rPr lang="en-US" dirty="0">
                <a:latin typeface="Times New Roman" pitchFamily="18" charset="0"/>
                <a:cs typeface="Times New Roman" pitchFamily="18" charset="0"/>
              </a:rPr>
              <a:t> tạo </a:t>
            </a:r>
            <a:r>
              <a:rPr lang="en-US" dirty="0" err="1">
                <a:latin typeface="Times New Roman" pitchFamily="18" charset="0"/>
                <a:cs typeface="Times New Roman" pitchFamily="18" charset="0"/>
              </a:rPr>
              <a:t>trong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môi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trường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thực</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tế</a:t>
            </a:r>
            <a:r>
              <a:rPr lang="en-US" dirty="0">
                <a:latin typeface="Times New Roman" pitchFamily="18" charset="0"/>
                <a:cs typeface="Times New Roman" pitchFamily="18" charset="0"/>
              </a:rPr>
              <a:t> (On the Job </a:t>
            </a:r>
            <a:r>
              <a:rPr lang="en-US">
                <a:latin typeface="Times New Roman" pitchFamily="18" charset="0"/>
                <a:cs typeface="Times New Roman" pitchFamily="18" charset="0"/>
              </a:rPr>
              <a:t>Training </a:t>
            </a:r>
            <a:r>
              <a:rPr lang="en-US" smtClean="0">
                <a:latin typeface="Times New Roman" pitchFamily="18" charset="0"/>
                <a:cs typeface="Times New Roman" pitchFamily="18" charset="0"/>
              </a:rPr>
              <a:t>- OJT)</a:t>
            </a:r>
            <a:endParaRPr lang="en-US" dirty="0">
              <a:latin typeface="Times New Roman" pitchFamily="18" charset="0"/>
              <a:cs typeface="Times New Roman" pitchFamily="18" charset="0"/>
            </a:endParaRPr>
          </a:p>
          <a:p>
            <a:pPr>
              <a:buFontTx/>
              <a:buChar char="-"/>
            </a:pPr>
            <a:r>
              <a:rPr lang="en-US" b="1" dirty="0" err="1">
                <a:latin typeface="Times New Roman" pitchFamily="18" charset="0"/>
                <a:cs typeface="Times New Roman" pitchFamily="18" charset="0"/>
              </a:rPr>
              <a:t>Giai</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đoạn</a:t>
            </a:r>
            <a:r>
              <a:rPr lang="en-US" b="1" dirty="0">
                <a:latin typeface="Times New Roman" pitchFamily="18" charset="0"/>
                <a:cs typeface="Times New Roman" pitchFamily="18" charset="0"/>
              </a:rPr>
              <a:t> 4: </a:t>
            </a:r>
            <a:r>
              <a:rPr lang="en-US" dirty="0" err="1">
                <a:latin typeface="Times New Roman" pitchFamily="18" charset="0"/>
                <a:cs typeface="Times New Roman" pitchFamily="18" charset="0"/>
              </a:rPr>
              <a:t>Chuyên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môn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nâng</a:t>
            </a:r>
            <a:r>
              <a:rPr lang="en-US" dirty="0">
                <a:latin typeface="Times New Roman" pitchFamily="18" charset="0"/>
                <a:cs typeface="Times New Roman" pitchFamily="18" charset="0"/>
              </a:rPr>
              <a:t> cao </a:t>
            </a:r>
            <a:r>
              <a:rPr lang="en-US" dirty="0" err="1">
                <a:latin typeface="Times New Roman" pitchFamily="18" charset="0"/>
                <a:cs typeface="Times New Roman" pitchFamily="18" charset="0"/>
              </a:rPr>
              <a:t>và</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chuyên</a:t>
            </a:r>
            <a:r>
              <a:rPr lang="en-US" dirty="0">
                <a:latin typeface="Times New Roman" pitchFamily="18" charset="0"/>
                <a:cs typeface="Times New Roman" pitchFamily="18" charset="0"/>
              </a:rPr>
              <a:t> </a:t>
            </a:r>
            <a:r>
              <a:rPr lang="en-US" err="1">
                <a:latin typeface="Times New Roman" pitchFamily="18" charset="0"/>
                <a:cs typeface="Times New Roman" pitchFamily="18" charset="0"/>
              </a:rPr>
              <a:t>ngành</a:t>
            </a:r>
            <a:r>
              <a:rPr lang="en-US">
                <a:latin typeface="Times New Roman" pitchFamily="18" charset="0"/>
                <a:cs typeface="Times New Roman" pitchFamily="18" charset="0"/>
              </a:rPr>
              <a:t> </a:t>
            </a:r>
            <a:r>
              <a:rPr lang="en-US" smtClean="0">
                <a:latin typeface="Times New Roman" pitchFamily="18" charset="0"/>
                <a:cs typeface="Times New Roman" pitchFamily="18" charset="0"/>
              </a:rPr>
              <a:t>hẹp (3 HK).</a:t>
            </a:r>
            <a:endParaRPr lang="en-US" dirty="0">
              <a:latin typeface="Times New Roman" pitchFamily="18" charset="0"/>
              <a:cs typeface="Times New Roman" pitchFamily="18" charset="0"/>
            </a:endParaRPr>
          </a:p>
          <a:p>
            <a:pPr marL="0" indent="0">
              <a:buNone/>
            </a:pPr>
            <a:r>
              <a:rPr lang="en-US" dirty="0" err="1">
                <a:latin typeface="Times New Roman" pitchFamily="18" charset="0"/>
                <a:cs typeface="Times New Roman" pitchFamily="18" charset="0"/>
              </a:rPr>
              <a:t>Thời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gian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học</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tập</a:t>
            </a:r>
            <a:r>
              <a:rPr lang="en-US" dirty="0">
                <a:latin typeface="Times New Roman" pitchFamily="18" charset="0"/>
                <a:cs typeface="Times New Roman" pitchFamily="18" charset="0"/>
              </a:rPr>
              <a:t>:</a:t>
            </a:r>
          </a:p>
          <a:p>
            <a:pPr marL="0" indent="0">
              <a:buNone/>
            </a:pP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Mỗi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năm</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học</a:t>
            </a:r>
            <a:r>
              <a:rPr lang="en-US" dirty="0">
                <a:latin typeface="Times New Roman" pitchFamily="18" charset="0"/>
                <a:cs typeface="Times New Roman" pitchFamily="18" charset="0"/>
              </a:rPr>
              <a:t> </a:t>
            </a:r>
            <a:r>
              <a:rPr lang="en-US">
                <a:latin typeface="Times New Roman" pitchFamily="18" charset="0"/>
                <a:cs typeface="Times New Roman" pitchFamily="18" charset="0"/>
              </a:rPr>
              <a:t>3 kỳ (Spring, Summer, Fall), </a:t>
            </a:r>
            <a:r>
              <a:rPr lang="en-US" dirty="0" err="1">
                <a:latin typeface="Times New Roman" pitchFamily="18" charset="0"/>
                <a:cs typeface="Times New Roman" pitchFamily="18" charset="0"/>
              </a:rPr>
              <a:t>mỗi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học</a:t>
            </a:r>
            <a:r>
              <a:rPr lang="en-US" dirty="0">
                <a:latin typeface="Times New Roman" pitchFamily="18" charset="0"/>
                <a:cs typeface="Times New Roman" pitchFamily="18" charset="0"/>
              </a:rPr>
              <a:t> </a:t>
            </a:r>
            <a:r>
              <a:rPr lang="en-US" err="1">
                <a:latin typeface="Times New Roman" pitchFamily="18" charset="0"/>
                <a:cs typeface="Times New Roman" pitchFamily="18" charset="0"/>
              </a:rPr>
              <a:t>kỳ</a:t>
            </a:r>
            <a:r>
              <a:rPr lang="en-US">
                <a:latin typeface="Times New Roman" pitchFamily="18" charset="0"/>
                <a:cs typeface="Times New Roman" pitchFamily="18" charset="0"/>
              </a:rPr>
              <a:t> </a:t>
            </a:r>
            <a:r>
              <a:rPr lang="en-US" smtClean="0">
                <a:latin typeface="Times New Roman" pitchFamily="18" charset="0"/>
                <a:cs typeface="Times New Roman" pitchFamily="18" charset="0"/>
              </a:rPr>
              <a:t>học </a:t>
            </a:r>
            <a:r>
              <a:rPr lang="en-US" dirty="0">
                <a:latin typeface="Times New Roman" pitchFamily="18" charset="0"/>
                <a:cs typeface="Times New Roman" pitchFamily="18" charset="0"/>
              </a:rPr>
              <a:t>10 </a:t>
            </a:r>
            <a:r>
              <a:rPr lang="en-US" dirty="0" err="1">
                <a:latin typeface="Times New Roman" pitchFamily="18" charset="0"/>
                <a:cs typeface="Times New Roman" pitchFamily="18" charset="0"/>
              </a:rPr>
              <a:t>tuần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liên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tục</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và</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thi</a:t>
            </a:r>
            <a:r>
              <a:rPr lang="en-US" dirty="0">
                <a:latin typeface="Times New Roman" pitchFamily="18" charset="0"/>
                <a:cs typeface="Times New Roman" pitchFamily="18" charset="0"/>
              </a:rPr>
              <a:t> 2 </a:t>
            </a:r>
            <a:r>
              <a:rPr lang="en-US" dirty="0" err="1">
                <a:latin typeface="Times New Roman" pitchFamily="18" charset="0"/>
                <a:cs typeface="Times New Roman" pitchFamily="18" charset="0"/>
              </a:rPr>
              <a:t>tuần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sau</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học</a:t>
            </a:r>
            <a:r>
              <a:rPr lang="en-US" dirty="0">
                <a:latin typeface="Times New Roman" pitchFamily="18" charset="0"/>
                <a:cs typeface="Times New Roman" pitchFamily="18" charset="0"/>
              </a:rPr>
              <a:t>. Block 5 (</a:t>
            </a:r>
            <a:r>
              <a:rPr lang="en-US" dirty="0" err="1">
                <a:latin typeface="Times New Roman" pitchFamily="18" charset="0"/>
                <a:cs typeface="Times New Roman" pitchFamily="18" charset="0"/>
              </a:rPr>
              <a:t>từ</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tuần</a:t>
            </a:r>
            <a:r>
              <a:rPr lang="en-US" dirty="0">
                <a:latin typeface="Times New Roman" pitchFamily="18" charset="0"/>
                <a:cs typeface="Times New Roman" pitchFamily="18" charset="0"/>
              </a:rPr>
              <a:t> 13-16) </a:t>
            </a:r>
            <a:r>
              <a:rPr lang="en-US" dirty="0" err="1">
                <a:latin typeface="Times New Roman" pitchFamily="18" charset="0"/>
                <a:cs typeface="Times New Roman" pitchFamily="18" charset="0"/>
              </a:rPr>
              <a:t>dành</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cho</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các</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lớp</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học</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lại</a:t>
            </a:r>
            <a:r>
              <a:rPr lang="en-US" dirty="0">
                <a:latin typeface="Times New Roman" pitchFamily="18" charset="0"/>
                <a:cs typeface="Times New Roman" pitchFamily="18" charset="0"/>
              </a:rPr>
              <a:t>.</a:t>
            </a: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7400" y="228600"/>
            <a:ext cx="6629400" cy="1143000"/>
          </a:xfrm>
        </p:spPr>
        <p:txBody>
          <a:bodyPr/>
          <a:lstStyle/>
          <a:p>
            <a:r>
              <a:rPr lang="en-US" sz="3600" dirty="0" err="1">
                <a:latin typeface="Times New Roman" pitchFamily="18" charset="0"/>
                <a:cs typeface="Times New Roman" pitchFamily="18" charset="0"/>
              </a:rPr>
              <a:t>Mục</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tiêu</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đào</a:t>
            </a:r>
            <a:r>
              <a:rPr lang="en-US" sz="3600" dirty="0">
                <a:latin typeface="Times New Roman" pitchFamily="18" charset="0"/>
                <a:cs typeface="Times New Roman" pitchFamily="18" charset="0"/>
              </a:rPr>
              <a:t> </a:t>
            </a:r>
            <a:r>
              <a:rPr lang="en-US" sz="3600" dirty="0" err="1">
                <a:latin typeface="Times New Roman" pitchFamily="18" charset="0"/>
                <a:cs typeface="Times New Roman" pitchFamily="18" charset="0"/>
              </a:rPr>
              <a:t>tạo</a:t>
            </a:r>
            <a:endParaRPr lang="en-US" sz="3600"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a:buNone/>
            </a:pPr>
            <a:r>
              <a:rPr lang="en-US" sz="1300" dirty="0">
                <a:solidFill>
                  <a:srgbClr val="000000"/>
                </a:solidFill>
                <a:latin typeface="Times New Roman" panose="02020603050405020304" pitchFamily="18" charset="0"/>
              </a:rPr>
              <a:t>		</a:t>
            </a:r>
            <a:r>
              <a:rPr lang="vi-VN" sz="1200" dirty="0"/>
              <a:t/>
            </a:r>
            <a:br>
              <a:rPr lang="vi-VN" sz="1200" dirty="0"/>
            </a:br>
            <a:r>
              <a:rPr lang="vi-VN" sz="1400" dirty="0">
                <a:solidFill>
                  <a:srgbClr val="000000"/>
                </a:solidFill>
                <a:latin typeface="Times New Roman" panose="02020603050405020304" pitchFamily="18" charset="0"/>
                <a:cs typeface="Times New Roman" panose="02020603050405020304" pitchFamily="18" charset="0"/>
              </a:rPr>
              <a:t>Chuơng trình cử nhân Ngôn ngữ Anh tại Đại học FPT nhằm cung cấp và phát triển kiến thức về ngôn ngữ tiếng Anh, cũng như các kĩ năng học tập và làm việc. Sinh viên được đào tạo và trang bị để có thể sử dụng tiếng Anh và làm việc trong các môi trường lĩnh vực Kinh doanh Quốc tế, Truyền thông, Báo chí, hoặc Giảng dạy.</a:t>
            </a:r>
            <a:r>
              <a:rPr lang="vi-VN" sz="1400" dirty="0">
                <a:latin typeface="Times New Roman" panose="02020603050405020304" pitchFamily="18" charset="0"/>
                <a:cs typeface="Times New Roman" panose="02020603050405020304" pitchFamily="18" charset="0"/>
              </a:rPr>
              <a:t/>
            </a:r>
            <a:br>
              <a:rPr lang="vi-VN" sz="1400" dirty="0">
                <a:latin typeface="Times New Roman" panose="02020603050405020304" pitchFamily="18" charset="0"/>
                <a:cs typeface="Times New Roman" panose="02020603050405020304" pitchFamily="18" charset="0"/>
              </a:rPr>
            </a:br>
            <a:r>
              <a:rPr lang="vi-VN" sz="1400" dirty="0">
                <a:latin typeface="Times New Roman" panose="02020603050405020304" pitchFamily="18" charset="0"/>
                <a:cs typeface="Times New Roman" panose="02020603050405020304" pitchFamily="18" charset="0"/>
              </a:rPr>
              <a:t/>
            </a:r>
            <a:br>
              <a:rPr lang="vi-VN" sz="1400" dirty="0">
                <a:latin typeface="Times New Roman" panose="02020603050405020304" pitchFamily="18" charset="0"/>
                <a:cs typeface="Times New Roman" panose="02020603050405020304" pitchFamily="18" charset="0"/>
              </a:rPr>
            </a:br>
            <a:r>
              <a:rPr lang="vi-VN" sz="1400" dirty="0">
                <a:solidFill>
                  <a:srgbClr val="000000"/>
                </a:solidFill>
                <a:latin typeface="Times New Roman" panose="02020603050405020304" pitchFamily="18" charset="0"/>
                <a:cs typeface="Times New Roman" panose="02020603050405020304" pitchFamily="18" charset="0"/>
              </a:rPr>
              <a:t>Chương trình gồm 4 phần kiến thức:</a:t>
            </a:r>
            <a:r>
              <a:rPr lang="vi-VN" sz="1400" dirty="0">
                <a:latin typeface="Times New Roman" panose="02020603050405020304" pitchFamily="18" charset="0"/>
                <a:cs typeface="Times New Roman" panose="02020603050405020304" pitchFamily="18" charset="0"/>
              </a:rPr>
              <a:t/>
            </a:r>
            <a:br>
              <a:rPr lang="vi-VN" sz="1400" dirty="0">
                <a:latin typeface="Times New Roman" panose="02020603050405020304" pitchFamily="18" charset="0"/>
                <a:cs typeface="Times New Roman" panose="02020603050405020304" pitchFamily="18" charset="0"/>
              </a:rPr>
            </a:br>
            <a:r>
              <a:rPr lang="vi-VN" sz="1400" b="1" i="1" u="sng" dirty="0">
                <a:solidFill>
                  <a:srgbClr val="000000"/>
                </a:solidFill>
                <a:latin typeface="Times New Roman" panose="02020603050405020304" pitchFamily="18" charset="0"/>
                <a:cs typeface="Times New Roman" panose="02020603050405020304" pitchFamily="18" charset="0"/>
              </a:rPr>
              <a:t>1. Kiến thức và kỹ năng chung (15 môn học, 38 tín chỉ): </a:t>
            </a:r>
            <a:r>
              <a:rPr lang="vi-VN" sz="1400" dirty="0">
                <a:solidFill>
                  <a:srgbClr val="000000"/>
                </a:solidFill>
                <a:latin typeface="Times New Roman" panose="02020603050405020304" pitchFamily="18" charset="0"/>
                <a:cs typeface="Times New Roman" panose="02020603050405020304" pitchFamily="18" charset="0"/>
              </a:rPr>
              <a:t>Cung cấp cho người học các kiến thức chung về kinh tế, chính trị, văn hoá và xã hội; rèn luyện và áp dụng được các kỹ năng cần thiết, các phương thức làm việc sáng tạo, linh hoạt và tư duy phản biện, để học tập và làm việc hiệu quả.</a:t>
            </a:r>
            <a:r>
              <a:rPr lang="vi-VN" sz="1400" dirty="0">
                <a:latin typeface="Times New Roman" panose="02020603050405020304" pitchFamily="18" charset="0"/>
                <a:cs typeface="Times New Roman" panose="02020603050405020304" pitchFamily="18" charset="0"/>
              </a:rPr>
              <a:t/>
            </a:r>
            <a:br>
              <a:rPr lang="vi-VN" sz="1400" dirty="0">
                <a:latin typeface="Times New Roman" panose="02020603050405020304" pitchFamily="18" charset="0"/>
                <a:cs typeface="Times New Roman" panose="02020603050405020304" pitchFamily="18" charset="0"/>
              </a:rPr>
            </a:br>
            <a:r>
              <a:rPr lang="vi-VN" sz="1400" b="1" i="1" u="sng" dirty="0">
                <a:solidFill>
                  <a:srgbClr val="000000"/>
                </a:solidFill>
                <a:latin typeface="Times New Roman" panose="02020603050405020304" pitchFamily="18" charset="0"/>
                <a:cs typeface="Times New Roman" panose="02020603050405020304" pitchFamily="18" charset="0"/>
              </a:rPr>
              <a:t>2. Kiến thức và kỹ năng ngành (16 môn học, 55 tín chỉ): </a:t>
            </a:r>
            <a:r>
              <a:rPr lang="vi-VN" sz="1400" dirty="0">
                <a:solidFill>
                  <a:srgbClr val="000000"/>
                </a:solidFill>
                <a:latin typeface="Times New Roman" panose="02020603050405020304" pitchFamily="18" charset="0"/>
                <a:cs typeface="Times New Roman" panose="02020603050405020304" pitchFamily="18" charset="0"/>
              </a:rPr>
              <a:t>Cung cấp kiến thức nền tảng và chuyên sâu về ngôn ngữ tiếng Anh, cũng như kiến thức cơ sở về văn hoá và phong tục các nước nói tiếng Anh; sử dụng thành thạo bốn kĩ năng Nghe-Nói-Đọc-Viết trong tiếng Anh tương đương trình độ C1 – khung tham chiếu châu Âu; có các kiến thức nghiên cứu cơ bản bằng tiếng Anh.</a:t>
            </a:r>
            <a:r>
              <a:rPr lang="vi-VN" sz="1400" dirty="0">
                <a:latin typeface="Times New Roman" panose="02020603050405020304" pitchFamily="18" charset="0"/>
                <a:cs typeface="Times New Roman" panose="02020603050405020304" pitchFamily="18" charset="0"/>
              </a:rPr>
              <a:t/>
            </a:r>
            <a:br>
              <a:rPr lang="vi-VN" sz="1400" dirty="0">
                <a:latin typeface="Times New Roman" panose="02020603050405020304" pitchFamily="18" charset="0"/>
                <a:cs typeface="Times New Roman" panose="02020603050405020304" pitchFamily="18" charset="0"/>
              </a:rPr>
            </a:br>
            <a:r>
              <a:rPr lang="vi-VN" sz="1400" b="1" i="1" u="sng" dirty="0">
                <a:solidFill>
                  <a:srgbClr val="000000"/>
                </a:solidFill>
                <a:latin typeface="Times New Roman" panose="02020603050405020304" pitchFamily="18" charset="0"/>
                <a:cs typeface="Times New Roman" panose="02020603050405020304" pitchFamily="18" charset="0"/>
              </a:rPr>
              <a:t>3. Kiến thức và kỹ năng chuyên ngành (10 môn học, 32 tín chỉ): </a:t>
            </a:r>
            <a:r>
              <a:rPr lang="vi-VN" sz="1400" dirty="0">
                <a:solidFill>
                  <a:srgbClr val="000000"/>
                </a:solidFill>
                <a:latin typeface="Times New Roman" panose="02020603050405020304" pitchFamily="18" charset="0"/>
                <a:cs typeface="Times New Roman" panose="02020603050405020304" pitchFamily="18" charset="0"/>
              </a:rPr>
              <a:t>Cung cấp kiến thức nền tảng và nâng cao về biên phiên dịch tiếng Anh; và vận dụng tiếng Anh vào công tác chuyên môn trong các môi trường làm việc về kinh tế, thương mại quốc tế, tài chính, hay marketing, v.v.</a:t>
            </a:r>
            <a:r>
              <a:rPr lang="vi-VN" sz="1400" dirty="0">
                <a:latin typeface="Times New Roman" panose="02020603050405020304" pitchFamily="18" charset="0"/>
                <a:cs typeface="Times New Roman" panose="02020603050405020304" pitchFamily="18" charset="0"/>
              </a:rPr>
              <a:t/>
            </a:r>
            <a:br>
              <a:rPr lang="vi-VN" sz="1400" dirty="0">
                <a:latin typeface="Times New Roman" panose="02020603050405020304" pitchFamily="18" charset="0"/>
                <a:cs typeface="Times New Roman" panose="02020603050405020304" pitchFamily="18" charset="0"/>
              </a:rPr>
            </a:br>
            <a:r>
              <a:rPr lang="vi-VN" sz="1400" b="1" i="1" u="sng" dirty="0">
                <a:solidFill>
                  <a:srgbClr val="000000"/>
                </a:solidFill>
                <a:latin typeface="Times New Roman" panose="02020603050405020304" pitchFamily="18" charset="0"/>
                <a:cs typeface="Times New Roman" panose="02020603050405020304" pitchFamily="18" charset="0"/>
              </a:rPr>
              <a:t>4. Kiến thức và kỹ năng chuyên ngành lựa chọn (5 môn học, 15 tín chỉ): </a:t>
            </a:r>
            <a:r>
              <a:rPr lang="vi-VN" sz="1400" dirty="0">
                <a:solidFill>
                  <a:srgbClr val="000000"/>
                </a:solidFill>
                <a:latin typeface="Times New Roman" panose="02020603050405020304" pitchFamily="18" charset="0"/>
                <a:cs typeface="Times New Roman" panose="02020603050405020304" pitchFamily="18" charset="0"/>
              </a:rPr>
              <a:t>Cung cấp kiến thức và đào tạo chuyên sâu về định hướng: Sư phạm, Truyền thông báo chí, và Kinh doanh Quốc tế.</a:t>
            </a:r>
            <a:r>
              <a:rPr lang="vi-VN" sz="1400" dirty="0">
                <a:latin typeface="Times New Roman" panose="02020603050405020304" pitchFamily="18" charset="0"/>
                <a:cs typeface="Times New Roman" panose="02020603050405020304" pitchFamily="18" charset="0"/>
              </a:rPr>
              <a:t/>
            </a:r>
            <a:br>
              <a:rPr lang="vi-VN" sz="1400" dirty="0">
                <a:latin typeface="Times New Roman" panose="02020603050405020304" pitchFamily="18" charset="0"/>
                <a:cs typeface="Times New Roman" panose="02020603050405020304" pitchFamily="18" charset="0"/>
              </a:rPr>
            </a:br>
            <a:r>
              <a:rPr lang="vi-VN" sz="1400" dirty="0">
                <a:latin typeface="Times New Roman" panose="02020603050405020304" pitchFamily="18" charset="0"/>
                <a:cs typeface="Times New Roman" panose="02020603050405020304" pitchFamily="18" charset="0"/>
              </a:rPr>
              <a:t/>
            </a:r>
            <a:br>
              <a:rPr lang="vi-VN" sz="1400" dirty="0">
                <a:latin typeface="Times New Roman" panose="02020603050405020304" pitchFamily="18" charset="0"/>
                <a:cs typeface="Times New Roman" panose="02020603050405020304" pitchFamily="18" charset="0"/>
              </a:rPr>
            </a:br>
            <a:r>
              <a:rPr lang="vi-VN" sz="1400" dirty="0">
                <a:solidFill>
                  <a:srgbClr val="000000"/>
                </a:solidFill>
                <a:latin typeface="Times New Roman" panose="02020603050405020304" pitchFamily="18" charset="0"/>
                <a:cs typeface="Times New Roman" panose="02020603050405020304" pitchFamily="18" charset="0"/>
              </a:rPr>
              <a:t>Sinh viên chuyên ngành Ngôn ngữ Anh có kiến thức tổng hợp và phát triển khả năng thích ứng để làm việc trong các môi trường làm việc mô hình địa phương, quốc gia hay quốc tế, trong các lĩnh vực khác nhau, như: giáo dục,</a:t>
            </a:r>
            <a:endParaRPr lang="en-US" sz="1400" dirty="0">
              <a:latin typeface="Times New Roman" panose="02020603050405020304" pitchFamily="18" charset="0"/>
              <a:cs typeface="Times New Roman" pitchFamily="18" charset="0"/>
            </a:endParaRPr>
          </a:p>
        </p:txBody>
      </p:sp>
    </p:spTree>
    <p:extLst>
      <p:ext uri="{BB962C8B-B14F-4D97-AF65-F5344CB8AC3E}">
        <p14:creationId xmlns:p14="http://schemas.microsoft.com/office/powerpoint/2010/main" val="32567547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67000" y="228600"/>
            <a:ext cx="6019800" cy="990600"/>
          </a:xfrm>
        </p:spPr>
        <p:txBody>
          <a:bodyPr/>
          <a:lstStyle/>
          <a:p>
            <a:r>
              <a:rPr lang="en-US" sz="3600" smtClean="0">
                <a:latin typeface="Times New Roman" pitchFamily="18" charset="0"/>
                <a:cs typeface="Times New Roman" pitchFamily="18" charset="0"/>
              </a:rPr>
              <a:t>Khung chương trình</a:t>
            </a:r>
            <a:endParaRPr lang="en-US" sz="3600"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marL="0" indent="0" algn="ctr">
              <a:buNone/>
            </a:pPr>
            <a:r>
              <a:rPr lang="en-US" sz="2800"/>
              <a:t>Sinh viên xem khung chương trình bằng một trong hai cách:</a:t>
            </a:r>
          </a:p>
          <a:p>
            <a:pPr marL="0" indent="0" algn="ctr">
              <a:buNone/>
            </a:pPr>
            <a:endParaRPr lang="en-US" sz="2800"/>
          </a:p>
          <a:p>
            <a:pPr algn="ctr"/>
            <a:r>
              <a:rPr lang="en-US" sz="2800">
                <a:latin typeface="Times New Roman" pitchFamily="18" charset="0"/>
                <a:cs typeface="Times New Roman" pitchFamily="18" charset="0"/>
              </a:rPr>
              <a:t>Đăng nhập FAP -&gt; Acdemic Transcript.</a:t>
            </a:r>
          </a:p>
          <a:p>
            <a:pPr algn="ctr"/>
            <a:r>
              <a:rPr lang="en-US" sz="2800">
                <a:latin typeface="Times New Roman" pitchFamily="18" charset="0"/>
                <a:cs typeface="Times New Roman" pitchFamily="18" charset="0"/>
              </a:rPr>
              <a:t>Đăng nhập FLM: </a:t>
            </a:r>
            <a:r>
              <a:rPr lang="en-US" sz="2800">
                <a:hlinkClick r:id="rId2"/>
              </a:rPr>
              <a:t>https://flm.fpt.edu.vn/</a:t>
            </a:r>
            <a:endParaRPr lang="en-US" sz="2800"/>
          </a:p>
          <a:p>
            <a:pPr marL="0" indent="0" algn="ctr">
              <a:buNone/>
            </a:pPr>
            <a:r>
              <a:rPr lang="en-US" sz="2800" smtClean="0">
                <a:latin typeface="Roboto"/>
              </a:rPr>
              <a:t>CurriculumID: BEN_(khóa)</a:t>
            </a:r>
          </a:p>
          <a:p>
            <a:pPr marL="0" indent="0" algn="ctr">
              <a:buNone/>
            </a:pPr>
            <a:r>
              <a:rPr lang="en-US" sz="2800" smtClean="0">
                <a:latin typeface="Roboto"/>
              </a:rPr>
              <a:t>VD: BEN_17B</a:t>
            </a:r>
          </a:p>
          <a:p>
            <a:endParaRPr lang="en-US" sz="2400" dirty="0"/>
          </a:p>
          <a:p>
            <a:endParaRPr lang="en-US" dirty="0"/>
          </a:p>
        </p:txBody>
      </p:sp>
    </p:spTree>
    <p:extLst>
      <p:ext uri="{BB962C8B-B14F-4D97-AF65-F5344CB8AC3E}">
        <p14:creationId xmlns:p14="http://schemas.microsoft.com/office/powerpoint/2010/main" val="24858890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2667000" y="152400"/>
            <a:ext cx="6324600" cy="914400"/>
          </a:xfrm>
        </p:spPr>
        <p:txBody>
          <a:bodyPr/>
          <a:lstStyle/>
          <a:p>
            <a:pPr eaLnBrk="1" hangingPunct="1"/>
            <a:r>
              <a:rPr lang="vi-VN" altLang="en-US" sz="4800" b="1" smtClean="0">
                <a:latin typeface="Times New Roman" panose="02020603050405020304" pitchFamily="18" charset="0"/>
                <a:cs typeface="Times New Roman" panose="02020603050405020304" pitchFamily="18" charset="0"/>
              </a:rPr>
              <a:t>Tổ chức đào tạo</a:t>
            </a:r>
            <a:endParaRPr lang="en-US" altLang="en-US" sz="6600" b="1" smtClean="0"/>
          </a:p>
        </p:txBody>
      </p:sp>
      <p:graphicFrame>
        <p:nvGraphicFramePr>
          <p:cNvPr id="5" name="Table 4"/>
          <p:cNvGraphicFramePr>
            <a:graphicFrameLocks noGrp="1"/>
          </p:cNvGraphicFramePr>
          <p:nvPr/>
        </p:nvGraphicFramePr>
        <p:xfrm>
          <a:off x="381000" y="1295400"/>
          <a:ext cx="8534400" cy="5181600"/>
        </p:xfrm>
        <a:graphic>
          <a:graphicData uri="http://schemas.openxmlformats.org/drawingml/2006/table">
            <a:tbl>
              <a:tblPr/>
              <a:tblGrid>
                <a:gridCol w="4328995"/>
                <a:gridCol w="4205405"/>
              </a:tblGrid>
              <a:tr h="421848">
                <a:tc>
                  <a:txBody>
                    <a:bodyPr/>
                    <a:lstStyle/>
                    <a:p>
                      <a:pPr marL="0" marR="0" lvl="0" indent="0" algn="ctr" defTabSz="914400" rtl="0" eaLnBrk="1" fontAlgn="base" latinLnBrk="0" hangingPunct="1">
                        <a:lnSpc>
                          <a:spcPct val="115000"/>
                        </a:lnSpc>
                        <a:spcBef>
                          <a:spcPct val="0"/>
                        </a:spcBef>
                        <a:spcAft>
                          <a:spcPct val="0"/>
                        </a:spcAft>
                        <a:buClrTx/>
                        <a:buSzTx/>
                        <a:buFontTx/>
                        <a:buNone/>
                        <a:tabLst/>
                      </a:pPr>
                      <a:endParaRPr kumimoji="0" lang="en-US" sz="2000" b="1" i="0" u="none" strike="noStrike" cap="none" normalizeH="0" baseline="0" dirty="0">
                        <a:ln>
                          <a:noFill/>
                        </a:ln>
                        <a:solidFill>
                          <a:srgbClr val="FFFFFF"/>
                        </a:solidFill>
                        <a:effectLst/>
                        <a:latin typeface="Calibri" pitchFamily="34" charset="0"/>
                        <a:ea typeface="Calibri" pitchFamily="34" charset="0"/>
                        <a:cs typeface="Times New Roman" pitchFamily="18" charset="0"/>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vi-VN" sz="2000" b="1" i="0" u="none" strike="noStrike" cap="none" normalizeH="0" baseline="0">
                          <a:ln>
                            <a:noFill/>
                          </a:ln>
                          <a:solidFill>
                            <a:srgbClr val="FFFF00"/>
                          </a:solidFill>
                          <a:effectLst/>
                          <a:latin typeface="Times New Roman" pitchFamily="18" charset="0"/>
                          <a:ea typeface="Calibri" pitchFamily="34" charset="0"/>
                          <a:cs typeface="Times New Roman" pitchFamily="18" charset="0"/>
                        </a:rPr>
                        <a:t>XEM Ở ĐÂU?</a:t>
                      </a:r>
                      <a:endParaRPr kumimoji="0" lang="en-US" sz="2000" b="1" i="0" u="none" strike="noStrike" cap="none" normalizeH="0" baseline="0">
                        <a:ln>
                          <a:noFill/>
                        </a:ln>
                        <a:solidFill>
                          <a:srgbClr val="FFFF00"/>
                        </a:solidFill>
                        <a:effectLst/>
                        <a:latin typeface="Calibri" pitchFamily="34" charset="0"/>
                        <a:ea typeface="Calibri" pitchFamily="34" charset="0"/>
                        <a:cs typeface="Times New Roman" pitchFamily="18" charset="0"/>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accent1"/>
                    </a:solidFill>
                  </a:tcPr>
                </a:tc>
              </a:tr>
              <a:tr h="492552">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2000" b="1" i="0" u="none" strike="noStrike" cap="none" normalizeH="0" baseline="0" dirty="0" err="1">
                          <a:ln>
                            <a:noFill/>
                          </a:ln>
                          <a:solidFill>
                            <a:srgbClr val="000000"/>
                          </a:solidFill>
                          <a:effectLst/>
                          <a:latin typeface="Calibri" pitchFamily="34" charset="0"/>
                        </a:rPr>
                        <a:t>Quy</a:t>
                      </a:r>
                      <a:r>
                        <a:rPr kumimoji="0" lang="en-US" sz="2000" b="1" i="0" u="none" strike="noStrike" cap="none" normalizeH="0" baseline="0" dirty="0">
                          <a:ln>
                            <a:noFill/>
                          </a:ln>
                          <a:solidFill>
                            <a:srgbClr val="000000"/>
                          </a:solidFill>
                          <a:effectLst/>
                          <a:latin typeface="Calibri" pitchFamily="34" charset="0"/>
                        </a:rPr>
                        <a:t> </a:t>
                      </a:r>
                      <a:r>
                        <a:rPr kumimoji="0" lang="en-US" sz="2000" b="1" i="0" u="none" strike="noStrike" cap="none" normalizeH="0" baseline="0" dirty="0" err="1">
                          <a:ln>
                            <a:noFill/>
                          </a:ln>
                          <a:solidFill>
                            <a:srgbClr val="000000"/>
                          </a:solidFill>
                          <a:effectLst/>
                          <a:latin typeface="Calibri" pitchFamily="34" charset="0"/>
                        </a:rPr>
                        <a:t>chế</a:t>
                      </a:r>
                      <a:r>
                        <a:rPr kumimoji="0" lang="en-US" sz="2000" b="1" i="0" u="none" strike="noStrike" cap="none" normalizeH="0" baseline="0" dirty="0">
                          <a:ln>
                            <a:noFill/>
                          </a:ln>
                          <a:solidFill>
                            <a:srgbClr val="000000"/>
                          </a:solidFill>
                          <a:effectLst/>
                          <a:latin typeface="Calibri" pitchFamily="34" charset="0"/>
                        </a:rPr>
                        <a:t> </a:t>
                      </a:r>
                      <a:r>
                        <a:rPr kumimoji="0" lang="en-US" sz="2000" b="1" i="0" u="none" strike="noStrike" cap="none" normalizeH="0" baseline="0" dirty="0" err="1">
                          <a:ln>
                            <a:noFill/>
                          </a:ln>
                          <a:solidFill>
                            <a:srgbClr val="000000"/>
                          </a:solidFill>
                          <a:effectLst/>
                          <a:latin typeface="Calibri" pitchFamily="34" charset="0"/>
                        </a:rPr>
                        <a:t>Đào</a:t>
                      </a:r>
                      <a:r>
                        <a:rPr kumimoji="0" lang="en-US" sz="2000" b="1" i="0" u="none" strike="noStrike" cap="none" normalizeH="0" baseline="0" dirty="0">
                          <a:ln>
                            <a:noFill/>
                          </a:ln>
                          <a:solidFill>
                            <a:srgbClr val="000000"/>
                          </a:solidFill>
                          <a:effectLst/>
                          <a:latin typeface="Calibri" pitchFamily="34" charset="0"/>
                        </a:rPr>
                        <a:t> </a:t>
                      </a:r>
                      <a:r>
                        <a:rPr kumimoji="0" lang="en-US" sz="2000" b="1" i="0" u="none" strike="noStrike" cap="none" normalizeH="0" baseline="0" dirty="0" err="1">
                          <a:ln>
                            <a:noFill/>
                          </a:ln>
                          <a:solidFill>
                            <a:srgbClr val="000000"/>
                          </a:solidFill>
                          <a:effectLst/>
                          <a:latin typeface="Calibri" pitchFamily="34" charset="0"/>
                        </a:rPr>
                        <a:t>tạo</a:t>
                      </a:r>
                      <a:endParaRPr kumimoji="0" lang="vi-VN" sz="2000" b="1" i="0" u="none" strike="noStrike" cap="none" normalizeH="0" baseline="0" dirty="0">
                        <a:ln>
                          <a:noFill/>
                        </a:ln>
                        <a:solidFill>
                          <a:srgbClr val="000000"/>
                        </a:solidFill>
                        <a:effectLst/>
                        <a:latin typeface="Calibri" pitchFamily="34" charset="0"/>
                      </a:endParaRPr>
                    </a:p>
                  </a:txBody>
                  <a:tcPr marL="9525" marR="9525" marT="9524"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rgbClr val="CDD3FF"/>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dirty="0" err="1">
                          <a:ln>
                            <a:noFill/>
                          </a:ln>
                          <a:solidFill>
                            <a:srgbClr val="000000"/>
                          </a:solidFill>
                          <a:effectLst/>
                          <a:latin typeface="Calibri" pitchFamily="34" charset="0"/>
                        </a:rPr>
                        <a:t>Sổ</a:t>
                      </a:r>
                      <a:r>
                        <a:rPr kumimoji="0" lang="en-US" sz="2000" b="0" i="0" u="none" strike="noStrike" cap="none" normalizeH="0" baseline="0" dirty="0">
                          <a:ln>
                            <a:noFill/>
                          </a:ln>
                          <a:solidFill>
                            <a:srgbClr val="000000"/>
                          </a:solidFill>
                          <a:effectLst/>
                          <a:latin typeface="Calibri" pitchFamily="34" charset="0"/>
                        </a:rPr>
                        <a:t> </a:t>
                      </a:r>
                      <a:r>
                        <a:rPr kumimoji="0" lang="en-US" sz="2000" b="0" i="0" u="none" strike="noStrike" cap="none" normalizeH="0" baseline="0" dirty="0" err="1">
                          <a:ln>
                            <a:noFill/>
                          </a:ln>
                          <a:solidFill>
                            <a:srgbClr val="000000"/>
                          </a:solidFill>
                          <a:effectLst/>
                          <a:latin typeface="Calibri" pitchFamily="34" charset="0"/>
                        </a:rPr>
                        <a:t>tay</a:t>
                      </a:r>
                      <a:r>
                        <a:rPr kumimoji="0" lang="en-US" sz="2000" b="0" i="0" u="none" strike="noStrike" cap="none" normalizeH="0" baseline="0" dirty="0">
                          <a:ln>
                            <a:noFill/>
                          </a:ln>
                          <a:solidFill>
                            <a:srgbClr val="000000"/>
                          </a:solidFill>
                          <a:effectLst/>
                          <a:latin typeface="Calibri" pitchFamily="34" charset="0"/>
                        </a:rPr>
                        <a:t> </a:t>
                      </a:r>
                      <a:r>
                        <a:rPr kumimoji="0" lang="en-US" sz="2000" b="0" i="0" u="none" strike="noStrike" cap="none" normalizeH="0" baseline="0" dirty="0" err="1">
                          <a:ln>
                            <a:noFill/>
                          </a:ln>
                          <a:solidFill>
                            <a:srgbClr val="000000"/>
                          </a:solidFill>
                          <a:effectLst/>
                          <a:latin typeface="Calibri" pitchFamily="34" charset="0"/>
                        </a:rPr>
                        <a:t>sinh</a:t>
                      </a:r>
                      <a:r>
                        <a:rPr kumimoji="0" lang="en-US" sz="2000" b="0" i="0" u="none" strike="noStrike" cap="none" normalizeH="0" baseline="0" dirty="0">
                          <a:ln>
                            <a:noFill/>
                          </a:ln>
                          <a:solidFill>
                            <a:srgbClr val="000000"/>
                          </a:solidFill>
                          <a:effectLst/>
                          <a:latin typeface="Calibri" pitchFamily="34" charset="0"/>
                        </a:rPr>
                        <a:t> </a:t>
                      </a:r>
                      <a:r>
                        <a:rPr kumimoji="0" lang="en-US" sz="2000" b="0" i="0" u="none" strike="noStrike" cap="none" normalizeH="0" baseline="0" dirty="0" err="1">
                          <a:ln>
                            <a:noFill/>
                          </a:ln>
                          <a:solidFill>
                            <a:srgbClr val="000000"/>
                          </a:solidFill>
                          <a:effectLst/>
                          <a:latin typeface="Calibri" pitchFamily="34" charset="0"/>
                        </a:rPr>
                        <a:t>viên</a:t>
                      </a:r>
                      <a:r>
                        <a:rPr kumimoji="0" lang="en-US" sz="2000" b="0" i="0" u="none" strike="noStrike" cap="none" normalizeH="0" baseline="0" dirty="0">
                          <a:ln>
                            <a:noFill/>
                          </a:ln>
                          <a:solidFill>
                            <a:srgbClr val="000000"/>
                          </a:solidFill>
                          <a:effectLst/>
                          <a:latin typeface="Calibri" pitchFamily="34" charset="0"/>
                        </a:rPr>
                        <a:t>, FAP (FAP.fpt.edu.vn) </a:t>
                      </a:r>
                      <a:endParaRPr kumimoji="0" lang="vi-VN" sz="2000" b="0" i="0" u="none" strike="noStrike" cap="none" normalizeH="0" baseline="0" dirty="0">
                        <a:ln>
                          <a:noFill/>
                        </a:ln>
                        <a:solidFill>
                          <a:srgbClr val="000000"/>
                        </a:solidFill>
                        <a:effectLst/>
                        <a:latin typeface="Calibri" pitchFamily="34" charset="0"/>
                      </a:endParaRPr>
                    </a:p>
                  </a:txBody>
                  <a:tcPr marL="9525" marR="9525" marT="9524"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rgbClr val="CDD3FF"/>
                    </a:solidFill>
                  </a:tcPr>
                </a:tc>
              </a:tr>
              <a:tr h="896042">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vi-VN" sz="2000" b="1" i="0" u="none" strike="noStrike" cap="none" normalizeH="0" baseline="0" dirty="0">
                          <a:ln>
                            <a:noFill/>
                          </a:ln>
                          <a:solidFill>
                            <a:srgbClr val="000000"/>
                          </a:solidFill>
                          <a:effectLst/>
                          <a:latin typeface="Calibri" pitchFamily="34" charset="0"/>
                        </a:rPr>
                        <a:t>Kế hoạch học tập</a:t>
                      </a:r>
                      <a:r>
                        <a:rPr kumimoji="0" lang="en-US" sz="2000" b="1" i="0" u="none" strike="noStrike" cap="none" normalizeH="0" baseline="0" dirty="0">
                          <a:ln>
                            <a:noFill/>
                          </a:ln>
                          <a:solidFill>
                            <a:srgbClr val="000000"/>
                          </a:solidFill>
                          <a:effectLst/>
                          <a:latin typeface="Calibri" pitchFamily="34" charset="0"/>
                        </a:rPr>
                        <a:t> </a:t>
                      </a:r>
                      <a:r>
                        <a:rPr kumimoji="0" lang="en-US" sz="2000" b="1" i="0" u="none" strike="noStrike" cap="none" normalizeH="0" baseline="0" dirty="0" err="1">
                          <a:ln>
                            <a:noFill/>
                          </a:ln>
                          <a:solidFill>
                            <a:srgbClr val="000000"/>
                          </a:solidFill>
                          <a:effectLst/>
                          <a:latin typeface="Calibri" pitchFamily="34" charset="0"/>
                        </a:rPr>
                        <a:t>học</a:t>
                      </a:r>
                      <a:r>
                        <a:rPr kumimoji="0" lang="en-US" sz="2000" b="1" i="0" u="none" strike="noStrike" cap="none" normalizeH="0" baseline="0" dirty="0">
                          <a:ln>
                            <a:noFill/>
                          </a:ln>
                          <a:solidFill>
                            <a:srgbClr val="000000"/>
                          </a:solidFill>
                          <a:effectLst/>
                          <a:latin typeface="Calibri" pitchFamily="34" charset="0"/>
                        </a:rPr>
                        <a:t> </a:t>
                      </a:r>
                      <a:r>
                        <a:rPr kumimoji="0" lang="en-US" sz="2000" b="1" i="0" u="none" strike="noStrike" cap="none" normalizeH="0" baseline="0" dirty="0" err="1">
                          <a:ln>
                            <a:noFill/>
                          </a:ln>
                          <a:solidFill>
                            <a:srgbClr val="000000"/>
                          </a:solidFill>
                          <a:effectLst/>
                          <a:latin typeface="Calibri" pitchFamily="34" charset="0"/>
                        </a:rPr>
                        <a:t>kỳ</a:t>
                      </a:r>
                      <a:endParaRPr kumimoji="0" lang="vi-VN" sz="2000" b="1" i="0" u="none" strike="noStrike" cap="none" normalizeH="0" baseline="0" dirty="0">
                        <a:ln>
                          <a:noFill/>
                        </a:ln>
                        <a:solidFill>
                          <a:srgbClr val="000000"/>
                        </a:solidFill>
                        <a:effectLst/>
                        <a:latin typeface="Calibri" pitchFamily="34" charset="0"/>
                      </a:endParaRPr>
                    </a:p>
                  </a:txBody>
                  <a:tcPr marL="9525" marR="9525" marT="9524"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3FF"/>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dirty="0" err="1">
                          <a:ln>
                            <a:noFill/>
                          </a:ln>
                          <a:solidFill>
                            <a:srgbClr val="000000"/>
                          </a:solidFill>
                          <a:effectLst/>
                          <a:latin typeface="Calibri" pitchFamily="34" charset="0"/>
                        </a:rPr>
                        <a:t>Được</a:t>
                      </a:r>
                      <a:r>
                        <a:rPr kumimoji="0" lang="en-US" sz="2000" b="0" i="0" u="none" strike="noStrike" cap="none" normalizeH="0" baseline="0" dirty="0">
                          <a:ln>
                            <a:noFill/>
                          </a:ln>
                          <a:solidFill>
                            <a:srgbClr val="000000"/>
                          </a:solidFill>
                          <a:effectLst/>
                          <a:latin typeface="Calibri" pitchFamily="34" charset="0"/>
                        </a:rPr>
                        <a:t> </a:t>
                      </a:r>
                      <a:r>
                        <a:rPr kumimoji="0" lang="en-US" sz="2000" b="0" i="0" u="none" strike="noStrike" cap="none" normalizeH="0" baseline="0" dirty="0" err="1">
                          <a:ln>
                            <a:noFill/>
                          </a:ln>
                          <a:solidFill>
                            <a:srgbClr val="000000"/>
                          </a:solidFill>
                          <a:effectLst/>
                          <a:latin typeface="Calibri" pitchFamily="34" charset="0"/>
                        </a:rPr>
                        <a:t>công</a:t>
                      </a:r>
                      <a:r>
                        <a:rPr kumimoji="0" lang="en-US" sz="2000" b="0" i="0" u="none" strike="noStrike" cap="none" normalizeH="0" baseline="0" dirty="0">
                          <a:ln>
                            <a:noFill/>
                          </a:ln>
                          <a:solidFill>
                            <a:srgbClr val="000000"/>
                          </a:solidFill>
                          <a:effectLst/>
                          <a:latin typeface="Calibri" pitchFamily="34" charset="0"/>
                        </a:rPr>
                        <a:t> </a:t>
                      </a:r>
                      <a:r>
                        <a:rPr kumimoji="0" lang="en-US" sz="2000" b="0" i="0" u="none" strike="noStrike" cap="none" normalizeH="0" baseline="0" dirty="0" err="1">
                          <a:ln>
                            <a:noFill/>
                          </a:ln>
                          <a:solidFill>
                            <a:srgbClr val="000000"/>
                          </a:solidFill>
                          <a:effectLst/>
                          <a:latin typeface="Calibri" pitchFamily="34" charset="0"/>
                        </a:rPr>
                        <a:t>bố</a:t>
                      </a:r>
                      <a:r>
                        <a:rPr kumimoji="0" lang="en-US" sz="2000" b="0" i="0" u="none" strike="noStrike" cap="none" normalizeH="0" baseline="0" dirty="0">
                          <a:ln>
                            <a:noFill/>
                          </a:ln>
                          <a:solidFill>
                            <a:srgbClr val="000000"/>
                          </a:solidFill>
                          <a:effectLst/>
                          <a:latin typeface="Calibri" pitchFamily="34" charset="0"/>
                        </a:rPr>
                        <a:t> </a:t>
                      </a:r>
                      <a:r>
                        <a:rPr kumimoji="0" lang="en-US" sz="2000" b="0" i="0" u="none" strike="noStrike" cap="none" normalizeH="0" baseline="0" dirty="0" err="1">
                          <a:ln>
                            <a:noFill/>
                          </a:ln>
                          <a:solidFill>
                            <a:srgbClr val="000000"/>
                          </a:solidFill>
                          <a:effectLst/>
                          <a:latin typeface="Calibri" pitchFamily="34" charset="0"/>
                        </a:rPr>
                        <a:t>trên</a:t>
                      </a:r>
                      <a:r>
                        <a:rPr kumimoji="0" lang="en-US" sz="2000" b="0" i="0" u="none" strike="noStrike" cap="none" normalizeH="0" baseline="0" dirty="0">
                          <a:ln>
                            <a:noFill/>
                          </a:ln>
                          <a:solidFill>
                            <a:srgbClr val="000000"/>
                          </a:solidFill>
                          <a:effectLst/>
                          <a:latin typeface="Calibri" pitchFamily="34" charset="0"/>
                        </a:rPr>
                        <a:t> FAP 3 </a:t>
                      </a:r>
                      <a:r>
                        <a:rPr kumimoji="0" lang="en-US" sz="2000" b="0" i="0" u="none" strike="noStrike" cap="none" normalizeH="0" baseline="0" dirty="0" err="1">
                          <a:ln>
                            <a:noFill/>
                          </a:ln>
                          <a:solidFill>
                            <a:srgbClr val="000000"/>
                          </a:solidFill>
                          <a:effectLst/>
                          <a:latin typeface="Calibri" pitchFamily="34" charset="0"/>
                        </a:rPr>
                        <a:t>tuần</a:t>
                      </a:r>
                      <a:r>
                        <a:rPr kumimoji="0" lang="en-US" sz="2000" b="0" i="0" u="none" strike="noStrike" cap="none" normalizeH="0" baseline="0" dirty="0">
                          <a:ln>
                            <a:noFill/>
                          </a:ln>
                          <a:solidFill>
                            <a:srgbClr val="000000"/>
                          </a:solidFill>
                          <a:effectLst/>
                          <a:latin typeface="Calibri" pitchFamily="34" charset="0"/>
                        </a:rPr>
                        <a:t> </a:t>
                      </a:r>
                      <a:r>
                        <a:rPr kumimoji="0" lang="en-US" sz="2000" b="0" i="0" u="none" strike="noStrike" cap="none" normalizeH="0" baseline="0" dirty="0" err="1">
                          <a:ln>
                            <a:noFill/>
                          </a:ln>
                          <a:solidFill>
                            <a:srgbClr val="000000"/>
                          </a:solidFill>
                          <a:effectLst/>
                          <a:latin typeface="Calibri" pitchFamily="34" charset="0"/>
                        </a:rPr>
                        <a:t>trước</a:t>
                      </a:r>
                      <a:r>
                        <a:rPr kumimoji="0" lang="en-US" sz="2000" b="0" i="0" u="none" strike="noStrike" cap="none" normalizeH="0" baseline="0" dirty="0">
                          <a:ln>
                            <a:noFill/>
                          </a:ln>
                          <a:solidFill>
                            <a:srgbClr val="000000"/>
                          </a:solidFill>
                          <a:effectLst/>
                          <a:latin typeface="Calibri" pitchFamily="34" charset="0"/>
                        </a:rPr>
                        <a:t> </a:t>
                      </a:r>
                      <a:r>
                        <a:rPr kumimoji="0" lang="en-US" sz="2000" b="0" i="0" u="none" strike="noStrike" cap="none" normalizeH="0" baseline="0" dirty="0" err="1">
                          <a:ln>
                            <a:noFill/>
                          </a:ln>
                          <a:solidFill>
                            <a:srgbClr val="000000"/>
                          </a:solidFill>
                          <a:effectLst/>
                          <a:latin typeface="Calibri" pitchFamily="34" charset="0"/>
                        </a:rPr>
                        <a:t>khi</a:t>
                      </a:r>
                      <a:r>
                        <a:rPr kumimoji="0" lang="en-US" sz="2000" b="0" i="0" u="none" strike="noStrike" cap="none" normalizeH="0" baseline="0" dirty="0">
                          <a:ln>
                            <a:noFill/>
                          </a:ln>
                          <a:solidFill>
                            <a:srgbClr val="000000"/>
                          </a:solidFill>
                          <a:effectLst/>
                          <a:latin typeface="Calibri" pitchFamily="34" charset="0"/>
                        </a:rPr>
                        <a:t> </a:t>
                      </a:r>
                      <a:r>
                        <a:rPr kumimoji="0" lang="en-US" sz="2000" b="0" i="0" u="none" strike="noStrike" cap="none" normalizeH="0" baseline="0" dirty="0" err="1">
                          <a:ln>
                            <a:noFill/>
                          </a:ln>
                          <a:solidFill>
                            <a:srgbClr val="000000"/>
                          </a:solidFill>
                          <a:effectLst/>
                          <a:latin typeface="Calibri" pitchFamily="34" charset="0"/>
                        </a:rPr>
                        <a:t>học</a:t>
                      </a:r>
                      <a:r>
                        <a:rPr kumimoji="0" lang="en-US" sz="2000" b="0" i="0" u="none" strike="noStrike" cap="none" normalizeH="0" baseline="0" dirty="0">
                          <a:ln>
                            <a:noFill/>
                          </a:ln>
                          <a:solidFill>
                            <a:srgbClr val="000000"/>
                          </a:solidFill>
                          <a:effectLst/>
                          <a:latin typeface="Calibri" pitchFamily="34" charset="0"/>
                        </a:rPr>
                        <a:t> </a:t>
                      </a:r>
                      <a:r>
                        <a:rPr kumimoji="0" lang="en-US" sz="2000" b="0" i="0" u="none" strike="noStrike" cap="none" normalizeH="0" baseline="0" dirty="0" err="1">
                          <a:ln>
                            <a:noFill/>
                          </a:ln>
                          <a:solidFill>
                            <a:srgbClr val="000000"/>
                          </a:solidFill>
                          <a:effectLst/>
                          <a:latin typeface="Calibri" pitchFamily="34" charset="0"/>
                        </a:rPr>
                        <a:t>kỳ</a:t>
                      </a:r>
                      <a:r>
                        <a:rPr kumimoji="0" lang="en-US" sz="2000" b="0" i="0" u="none" strike="noStrike" cap="none" normalizeH="0" baseline="0" dirty="0">
                          <a:ln>
                            <a:noFill/>
                          </a:ln>
                          <a:solidFill>
                            <a:srgbClr val="000000"/>
                          </a:solidFill>
                          <a:effectLst/>
                          <a:latin typeface="Calibri" pitchFamily="34" charset="0"/>
                        </a:rPr>
                        <a:t> </a:t>
                      </a:r>
                      <a:r>
                        <a:rPr kumimoji="0" lang="en-US" sz="2000" b="0" i="0" u="none" strike="noStrike" cap="none" normalizeH="0" baseline="0" dirty="0" err="1">
                          <a:ln>
                            <a:noFill/>
                          </a:ln>
                          <a:solidFill>
                            <a:srgbClr val="000000"/>
                          </a:solidFill>
                          <a:effectLst/>
                          <a:latin typeface="Calibri" pitchFamily="34" charset="0"/>
                        </a:rPr>
                        <a:t>bắt</a:t>
                      </a:r>
                      <a:r>
                        <a:rPr kumimoji="0" lang="en-US" sz="2000" b="0" i="0" u="none" strike="noStrike" cap="none" normalizeH="0" baseline="0" dirty="0">
                          <a:ln>
                            <a:noFill/>
                          </a:ln>
                          <a:solidFill>
                            <a:srgbClr val="000000"/>
                          </a:solidFill>
                          <a:effectLst/>
                          <a:latin typeface="Calibri" pitchFamily="34" charset="0"/>
                        </a:rPr>
                        <a:t> </a:t>
                      </a:r>
                      <a:r>
                        <a:rPr kumimoji="0" lang="en-US" sz="2000" b="0" i="0" u="none" strike="noStrike" cap="none" normalizeH="0" baseline="0" dirty="0" err="1">
                          <a:ln>
                            <a:noFill/>
                          </a:ln>
                          <a:solidFill>
                            <a:srgbClr val="000000"/>
                          </a:solidFill>
                          <a:effectLst/>
                          <a:latin typeface="Calibri" pitchFamily="34" charset="0"/>
                        </a:rPr>
                        <a:t>đầu</a:t>
                      </a:r>
                      <a:r>
                        <a:rPr kumimoji="0" lang="en-US" sz="2000" b="0" i="0" u="none" strike="noStrike" cap="none" normalizeH="0" baseline="0" dirty="0">
                          <a:ln>
                            <a:noFill/>
                          </a:ln>
                          <a:solidFill>
                            <a:srgbClr val="000000"/>
                          </a:solidFill>
                          <a:effectLst/>
                          <a:latin typeface="Calibri" pitchFamily="34" charset="0"/>
                        </a:rPr>
                        <a:t>.</a:t>
                      </a:r>
                      <a:endParaRPr kumimoji="0" lang="vi-VN" sz="2000" b="0" i="0" u="none" strike="noStrike" cap="none" normalizeH="0" baseline="0" dirty="0">
                        <a:ln>
                          <a:noFill/>
                        </a:ln>
                        <a:solidFill>
                          <a:srgbClr val="000000"/>
                        </a:solidFill>
                        <a:effectLst/>
                        <a:latin typeface="Calibri" pitchFamily="34" charset="0"/>
                      </a:endParaRPr>
                    </a:p>
                  </a:txBody>
                  <a:tcPr marL="9525" marR="9525" marT="9524"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3FF"/>
                    </a:solidFill>
                  </a:tcPr>
                </a:tc>
              </a:tr>
              <a:tr h="728228">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vi-VN" sz="2000" b="1" i="0" u="none" strike="noStrike" cap="none" normalizeH="0" baseline="0" dirty="0">
                          <a:ln>
                            <a:noFill/>
                          </a:ln>
                          <a:solidFill>
                            <a:srgbClr val="000000"/>
                          </a:solidFill>
                          <a:effectLst/>
                          <a:latin typeface="Calibri" pitchFamily="34" charset="0"/>
                        </a:rPr>
                        <a:t>Lịch học</a:t>
                      </a:r>
                      <a:r>
                        <a:rPr kumimoji="0" lang="en-US" sz="2000" b="1" i="0" u="none" strike="noStrike" cap="none" normalizeH="0" baseline="0" dirty="0">
                          <a:ln>
                            <a:noFill/>
                          </a:ln>
                          <a:solidFill>
                            <a:srgbClr val="000000"/>
                          </a:solidFill>
                          <a:effectLst/>
                          <a:latin typeface="Calibri" pitchFamily="34" charset="0"/>
                        </a:rPr>
                        <a:t>-</a:t>
                      </a:r>
                      <a:r>
                        <a:rPr kumimoji="0" lang="en-US" sz="2000" b="1" i="0" u="none" strike="noStrike" cap="none" normalizeH="0" baseline="0" dirty="0" err="1">
                          <a:ln>
                            <a:noFill/>
                          </a:ln>
                          <a:solidFill>
                            <a:srgbClr val="000000"/>
                          </a:solidFill>
                          <a:effectLst/>
                          <a:latin typeface="Calibri" pitchFamily="34" charset="0"/>
                        </a:rPr>
                        <a:t>xếp</a:t>
                      </a:r>
                      <a:r>
                        <a:rPr kumimoji="0" lang="en-US" sz="2000" b="1" i="0" u="none" strike="noStrike" cap="none" normalizeH="0" baseline="0" dirty="0">
                          <a:ln>
                            <a:noFill/>
                          </a:ln>
                          <a:solidFill>
                            <a:srgbClr val="000000"/>
                          </a:solidFill>
                          <a:effectLst/>
                          <a:latin typeface="Calibri" pitchFamily="34" charset="0"/>
                        </a:rPr>
                        <a:t> </a:t>
                      </a:r>
                      <a:r>
                        <a:rPr kumimoji="0" lang="en-US" sz="2000" b="1" i="0" u="none" strike="noStrike" cap="none" normalizeH="0" baseline="0" dirty="0" err="1">
                          <a:ln>
                            <a:noFill/>
                          </a:ln>
                          <a:solidFill>
                            <a:srgbClr val="000000"/>
                          </a:solidFill>
                          <a:effectLst/>
                          <a:latin typeface="Calibri" pitchFamily="34" charset="0"/>
                        </a:rPr>
                        <a:t>lớp</a:t>
                      </a:r>
                      <a:r>
                        <a:rPr kumimoji="0" lang="en-US" sz="2000" b="1" i="0" u="none" strike="noStrike" cap="none" normalizeH="0" baseline="0" dirty="0">
                          <a:ln>
                            <a:noFill/>
                          </a:ln>
                          <a:solidFill>
                            <a:srgbClr val="000000"/>
                          </a:solidFill>
                          <a:effectLst/>
                          <a:latin typeface="Calibri" pitchFamily="34" charset="0"/>
                        </a:rPr>
                        <a:t> (TKB)</a:t>
                      </a:r>
                      <a:endParaRPr kumimoji="0" lang="vi-VN" sz="2000" b="1" i="0" u="none" strike="noStrike" cap="none" normalizeH="0" baseline="0" dirty="0">
                        <a:ln>
                          <a:noFill/>
                        </a:ln>
                        <a:solidFill>
                          <a:srgbClr val="000000"/>
                        </a:solidFill>
                        <a:effectLst/>
                        <a:latin typeface="Calibri" pitchFamily="34" charset="0"/>
                      </a:endParaRPr>
                    </a:p>
                  </a:txBody>
                  <a:tcPr marL="9525" marR="9525" marT="9524"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8EAFF"/>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dirty="0" err="1">
                          <a:ln>
                            <a:noFill/>
                          </a:ln>
                          <a:solidFill>
                            <a:srgbClr val="000000"/>
                          </a:solidFill>
                          <a:effectLst/>
                          <a:latin typeface="Calibri" pitchFamily="34" charset="0"/>
                        </a:rPr>
                        <a:t>Được</a:t>
                      </a:r>
                      <a:r>
                        <a:rPr kumimoji="0" lang="en-US" sz="2000" b="0" i="0" u="none" strike="noStrike" cap="none" normalizeH="0" baseline="0" dirty="0">
                          <a:ln>
                            <a:noFill/>
                          </a:ln>
                          <a:solidFill>
                            <a:srgbClr val="000000"/>
                          </a:solidFill>
                          <a:effectLst/>
                          <a:latin typeface="Calibri" pitchFamily="34" charset="0"/>
                        </a:rPr>
                        <a:t> </a:t>
                      </a:r>
                      <a:r>
                        <a:rPr kumimoji="0" lang="en-US" sz="2000" b="0" i="0" u="none" strike="noStrike" cap="none" normalizeH="0" baseline="0" dirty="0" err="1">
                          <a:ln>
                            <a:noFill/>
                          </a:ln>
                          <a:solidFill>
                            <a:srgbClr val="000000"/>
                          </a:solidFill>
                          <a:effectLst/>
                          <a:latin typeface="Calibri" pitchFamily="34" charset="0"/>
                        </a:rPr>
                        <a:t>đưa</a:t>
                      </a:r>
                      <a:r>
                        <a:rPr kumimoji="0" lang="en-US" sz="2000" b="0" i="0" u="none" strike="noStrike" cap="none" normalizeH="0" baseline="0" dirty="0">
                          <a:ln>
                            <a:noFill/>
                          </a:ln>
                          <a:solidFill>
                            <a:srgbClr val="000000"/>
                          </a:solidFill>
                          <a:effectLst/>
                          <a:latin typeface="Calibri" pitchFamily="34" charset="0"/>
                        </a:rPr>
                        <a:t> </a:t>
                      </a:r>
                      <a:r>
                        <a:rPr kumimoji="0" lang="en-US" sz="2000" b="0" i="0" u="none" strike="noStrike" cap="none" normalizeH="0" baseline="0" dirty="0" err="1">
                          <a:ln>
                            <a:noFill/>
                          </a:ln>
                          <a:solidFill>
                            <a:srgbClr val="000000"/>
                          </a:solidFill>
                          <a:effectLst/>
                          <a:latin typeface="Calibri" pitchFamily="34" charset="0"/>
                        </a:rPr>
                        <a:t>lên</a:t>
                      </a:r>
                      <a:r>
                        <a:rPr kumimoji="0" lang="en-US" sz="2000" b="0" i="0" u="none" strike="noStrike" cap="none" normalizeH="0" baseline="0" dirty="0">
                          <a:ln>
                            <a:noFill/>
                          </a:ln>
                          <a:solidFill>
                            <a:srgbClr val="000000"/>
                          </a:solidFill>
                          <a:effectLst/>
                          <a:latin typeface="Calibri" pitchFamily="34" charset="0"/>
                        </a:rPr>
                        <a:t> FAP </a:t>
                      </a:r>
                      <a:r>
                        <a:rPr kumimoji="0" lang="en-US" sz="2000" b="0" i="0" u="none" strike="noStrike" cap="none" normalizeH="0" baseline="0" dirty="0" err="1">
                          <a:ln>
                            <a:noFill/>
                          </a:ln>
                          <a:solidFill>
                            <a:srgbClr val="000000"/>
                          </a:solidFill>
                          <a:effectLst/>
                          <a:latin typeface="Calibri" pitchFamily="34" charset="0"/>
                        </a:rPr>
                        <a:t>muộn</a:t>
                      </a:r>
                      <a:r>
                        <a:rPr kumimoji="0" lang="en-US" sz="2000" b="0" i="0" u="none" strike="noStrike" cap="none" normalizeH="0" baseline="0" dirty="0">
                          <a:ln>
                            <a:noFill/>
                          </a:ln>
                          <a:solidFill>
                            <a:srgbClr val="000000"/>
                          </a:solidFill>
                          <a:effectLst/>
                          <a:latin typeface="Calibri" pitchFamily="34" charset="0"/>
                        </a:rPr>
                        <a:t> </a:t>
                      </a:r>
                      <a:r>
                        <a:rPr kumimoji="0" lang="en-US" sz="2000" b="0" i="0" u="none" strike="noStrike" cap="none" normalizeH="0" baseline="0" dirty="0" err="1">
                          <a:ln>
                            <a:noFill/>
                          </a:ln>
                          <a:solidFill>
                            <a:srgbClr val="000000"/>
                          </a:solidFill>
                          <a:effectLst/>
                          <a:latin typeface="Calibri" pitchFamily="34" charset="0"/>
                        </a:rPr>
                        <a:t>nhất</a:t>
                      </a:r>
                      <a:r>
                        <a:rPr kumimoji="0" lang="en-US" sz="2000" b="0" i="0" u="none" strike="noStrike" cap="none" normalizeH="0" baseline="0" dirty="0">
                          <a:ln>
                            <a:noFill/>
                          </a:ln>
                          <a:solidFill>
                            <a:srgbClr val="000000"/>
                          </a:solidFill>
                          <a:effectLst/>
                          <a:latin typeface="Calibri" pitchFamily="34" charset="0"/>
                        </a:rPr>
                        <a:t> 2 </a:t>
                      </a:r>
                      <a:r>
                        <a:rPr kumimoji="0" lang="en-US" sz="2000" b="0" i="0" u="none" strike="noStrike" cap="none" normalizeH="0" baseline="0" dirty="0" err="1">
                          <a:ln>
                            <a:noFill/>
                          </a:ln>
                          <a:solidFill>
                            <a:srgbClr val="000000"/>
                          </a:solidFill>
                          <a:effectLst/>
                          <a:latin typeface="Calibri" pitchFamily="34" charset="0"/>
                        </a:rPr>
                        <a:t>ngày</a:t>
                      </a:r>
                      <a:r>
                        <a:rPr kumimoji="0" lang="en-US" sz="2000" b="0" i="0" u="none" strike="noStrike" cap="none" normalizeH="0" baseline="0" dirty="0">
                          <a:ln>
                            <a:noFill/>
                          </a:ln>
                          <a:solidFill>
                            <a:srgbClr val="000000"/>
                          </a:solidFill>
                          <a:effectLst/>
                          <a:latin typeface="Calibri" pitchFamily="34" charset="0"/>
                        </a:rPr>
                        <a:t> </a:t>
                      </a:r>
                      <a:r>
                        <a:rPr kumimoji="0" lang="en-US" sz="2000" b="0" i="0" u="none" strike="noStrike" cap="none" normalizeH="0" baseline="0" dirty="0" err="1">
                          <a:ln>
                            <a:noFill/>
                          </a:ln>
                          <a:solidFill>
                            <a:srgbClr val="000000"/>
                          </a:solidFill>
                          <a:effectLst/>
                          <a:latin typeface="Calibri" pitchFamily="34" charset="0"/>
                        </a:rPr>
                        <a:t>trước</a:t>
                      </a:r>
                      <a:r>
                        <a:rPr kumimoji="0" lang="en-US" sz="2000" b="0" i="0" u="none" strike="noStrike" cap="none" normalizeH="0" baseline="0" dirty="0">
                          <a:ln>
                            <a:noFill/>
                          </a:ln>
                          <a:solidFill>
                            <a:srgbClr val="000000"/>
                          </a:solidFill>
                          <a:effectLst/>
                          <a:latin typeface="Calibri" pitchFamily="34" charset="0"/>
                        </a:rPr>
                        <a:t> </a:t>
                      </a:r>
                      <a:r>
                        <a:rPr kumimoji="0" lang="en-US" sz="2000" b="0" i="0" u="none" strike="noStrike" cap="none" normalizeH="0" baseline="0" dirty="0" err="1">
                          <a:ln>
                            <a:noFill/>
                          </a:ln>
                          <a:solidFill>
                            <a:srgbClr val="000000"/>
                          </a:solidFill>
                          <a:effectLst/>
                          <a:latin typeface="Calibri" pitchFamily="34" charset="0"/>
                        </a:rPr>
                        <a:t>khi</a:t>
                      </a:r>
                      <a:r>
                        <a:rPr kumimoji="0" lang="en-US" sz="2000" b="0" i="0" u="none" strike="noStrike" cap="none" normalizeH="0" baseline="0" dirty="0">
                          <a:ln>
                            <a:noFill/>
                          </a:ln>
                          <a:solidFill>
                            <a:srgbClr val="000000"/>
                          </a:solidFill>
                          <a:effectLst/>
                          <a:latin typeface="Calibri" pitchFamily="34" charset="0"/>
                        </a:rPr>
                        <a:t> </a:t>
                      </a:r>
                      <a:r>
                        <a:rPr kumimoji="0" lang="en-US" sz="2000" b="0" i="0" u="none" strike="noStrike" cap="none" normalizeH="0" baseline="0" dirty="0" err="1">
                          <a:ln>
                            <a:noFill/>
                          </a:ln>
                          <a:solidFill>
                            <a:srgbClr val="000000"/>
                          </a:solidFill>
                          <a:effectLst/>
                          <a:latin typeface="Calibri" pitchFamily="34" charset="0"/>
                        </a:rPr>
                        <a:t>bắt</a:t>
                      </a:r>
                      <a:r>
                        <a:rPr kumimoji="0" lang="en-US" sz="2000" b="0" i="0" u="none" strike="noStrike" cap="none" normalizeH="0" baseline="0" dirty="0">
                          <a:ln>
                            <a:noFill/>
                          </a:ln>
                          <a:solidFill>
                            <a:srgbClr val="000000"/>
                          </a:solidFill>
                          <a:effectLst/>
                          <a:latin typeface="Calibri" pitchFamily="34" charset="0"/>
                        </a:rPr>
                        <a:t> </a:t>
                      </a:r>
                      <a:r>
                        <a:rPr kumimoji="0" lang="en-US" sz="2000" b="0" i="0" u="none" strike="noStrike" cap="none" normalizeH="0" baseline="0" dirty="0" err="1">
                          <a:ln>
                            <a:noFill/>
                          </a:ln>
                          <a:solidFill>
                            <a:srgbClr val="000000"/>
                          </a:solidFill>
                          <a:effectLst/>
                          <a:latin typeface="Calibri" pitchFamily="34" charset="0"/>
                        </a:rPr>
                        <a:t>đầu</a:t>
                      </a:r>
                      <a:r>
                        <a:rPr kumimoji="0" lang="en-US" sz="2000" b="0" i="0" u="none" strike="noStrike" cap="none" normalizeH="0" baseline="0" dirty="0">
                          <a:ln>
                            <a:noFill/>
                          </a:ln>
                          <a:solidFill>
                            <a:srgbClr val="000000"/>
                          </a:solidFill>
                          <a:effectLst/>
                          <a:latin typeface="Calibri" pitchFamily="34" charset="0"/>
                        </a:rPr>
                        <a:t> </a:t>
                      </a:r>
                      <a:r>
                        <a:rPr kumimoji="0" lang="en-US" sz="2000" b="0" i="0" u="none" strike="noStrike" cap="none" normalizeH="0" baseline="0" dirty="0" err="1">
                          <a:ln>
                            <a:noFill/>
                          </a:ln>
                          <a:solidFill>
                            <a:srgbClr val="000000"/>
                          </a:solidFill>
                          <a:effectLst/>
                          <a:latin typeface="Calibri" pitchFamily="34" charset="0"/>
                        </a:rPr>
                        <a:t>học</a:t>
                      </a:r>
                      <a:r>
                        <a:rPr kumimoji="0" lang="en-US" sz="2000" b="0" i="0" u="none" strike="noStrike" cap="none" normalizeH="0" baseline="0" dirty="0">
                          <a:ln>
                            <a:noFill/>
                          </a:ln>
                          <a:solidFill>
                            <a:srgbClr val="000000"/>
                          </a:solidFill>
                          <a:effectLst/>
                          <a:latin typeface="Calibri" pitchFamily="34" charset="0"/>
                        </a:rPr>
                        <a:t>.</a:t>
                      </a:r>
                      <a:endParaRPr kumimoji="0" lang="vi-VN" sz="2000" b="0" i="0" u="none" strike="noStrike" cap="none" normalizeH="0" baseline="0" dirty="0">
                        <a:ln>
                          <a:noFill/>
                        </a:ln>
                        <a:solidFill>
                          <a:srgbClr val="000000"/>
                        </a:solidFill>
                        <a:effectLst/>
                        <a:latin typeface="Calibri" pitchFamily="34" charset="0"/>
                      </a:endParaRPr>
                    </a:p>
                  </a:txBody>
                  <a:tcPr marL="9525" marR="9525" marT="9524"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8EAFF"/>
                    </a:solidFill>
                  </a:tcPr>
                </a:tc>
              </a:tr>
              <a:tr h="728228">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2000" b="1" i="0" u="none" strike="noStrike" cap="none" normalizeH="0" baseline="0" dirty="0" err="1">
                          <a:ln>
                            <a:noFill/>
                          </a:ln>
                          <a:solidFill>
                            <a:srgbClr val="000000"/>
                          </a:solidFill>
                          <a:effectLst/>
                          <a:latin typeface="Calibri" pitchFamily="34" charset="0"/>
                        </a:rPr>
                        <a:t>Khung</a:t>
                      </a:r>
                      <a:r>
                        <a:rPr kumimoji="0" lang="en-US" sz="2000" b="1" i="0" u="none" strike="noStrike" cap="none" normalizeH="0" baseline="0" dirty="0">
                          <a:ln>
                            <a:noFill/>
                          </a:ln>
                          <a:solidFill>
                            <a:srgbClr val="000000"/>
                          </a:solidFill>
                          <a:effectLst/>
                          <a:latin typeface="Calibri" pitchFamily="34" charset="0"/>
                        </a:rPr>
                        <a:t> </a:t>
                      </a:r>
                      <a:r>
                        <a:rPr kumimoji="0" lang="en-US" sz="2000" b="1" i="0" u="none" strike="noStrike" cap="none" normalizeH="0" baseline="0" dirty="0" err="1">
                          <a:ln>
                            <a:noFill/>
                          </a:ln>
                          <a:solidFill>
                            <a:srgbClr val="000000"/>
                          </a:solidFill>
                          <a:effectLst/>
                          <a:latin typeface="Calibri" pitchFamily="34" charset="0"/>
                        </a:rPr>
                        <a:t>chương</a:t>
                      </a:r>
                      <a:r>
                        <a:rPr kumimoji="0" lang="en-US" sz="2000" b="1" i="0" u="none" strike="noStrike" cap="none" normalizeH="0" baseline="0" dirty="0">
                          <a:ln>
                            <a:noFill/>
                          </a:ln>
                          <a:solidFill>
                            <a:srgbClr val="000000"/>
                          </a:solidFill>
                          <a:effectLst/>
                          <a:latin typeface="Calibri" pitchFamily="34" charset="0"/>
                        </a:rPr>
                        <a:t> </a:t>
                      </a:r>
                      <a:r>
                        <a:rPr kumimoji="0" lang="en-US" sz="2000" b="1" i="0" u="none" strike="noStrike" cap="none" normalizeH="0" baseline="0" dirty="0" err="1">
                          <a:ln>
                            <a:noFill/>
                          </a:ln>
                          <a:solidFill>
                            <a:srgbClr val="000000"/>
                          </a:solidFill>
                          <a:effectLst/>
                          <a:latin typeface="Calibri" pitchFamily="34" charset="0"/>
                        </a:rPr>
                        <a:t>trình</a:t>
                      </a:r>
                      <a:r>
                        <a:rPr kumimoji="0" lang="en-US" sz="2000" b="1" i="0" u="none" strike="noStrike" cap="none" normalizeH="0" baseline="0" dirty="0">
                          <a:ln>
                            <a:noFill/>
                          </a:ln>
                          <a:solidFill>
                            <a:srgbClr val="000000"/>
                          </a:solidFill>
                          <a:effectLst/>
                          <a:latin typeface="Calibri" pitchFamily="34" charset="0"/>
                        </a:rPr>
                        <a:t>, </a:t>
                      </a:r>
                      <a:r>
                        <a:rPr kumimoji="0" lang="en-US" sz="2000" b="1" i="0" u="none" strike="noStrike" cap="none" normalizeH="0" baseline="0" dirty="0" err="1">
                          <a:ln>
                            <a:noFill/>
                          </a:ln>
                          <a:solidFill>
                            <a:srgbClr val="000000"/>
                          </a:solidFill>
                          <a:effectLst/>
                          <a:latin typeface="Calibri" pitchFamily="34" charset="0"/>
                        </a:rPr>
                        <a:t>điều</a:t>
                      </a:r>
                      <a:r>
                        <a:rPr kumimoji="0" lang="en-US" sz="2000" b="1" i="0" u="none" strike="noStrike" cap="none" normalizeH="0" baseline="0" dirty="0">
                          <a:ln>
                            <a:noFill/>
                          </a:ln>
                          <a:solidFill>
                            <a:srgbClr val="000000"/>
                          </a:solidFill>
                          <a:effectLst/>
                          <a:latin typeface="Calibri" pitchFamily="34" charset="0"/>
                        </a:rPr>
                        <a:t> </a:t>
                      </a:r>
                      <a:r>
                        <a:rPr kumimoji="0" lang="en-US" sz="2000" b="1" i="0" u="none" strike="noStrike" cap="none" normalizeH="0" baseline="0" dirty="0" err="1">
                          <a:ln>
                            <a:noFill/>
                          </a:ln>
                          <a:solidFill>
                            <a:srgbClr val="000000"/>
                          </a:solidFill>
                          <a:effectLst/>
                          <a:latin typeface="Calibri" pitchFamily="34" charset="0"/>
                        </a:rPr>
                        <a:t>kiện</a:t>
                      </a:r>
                      <a:r>
                        <a:rPr kumimoji="0" lang="en-US" sz="2000" b="1" i="0" u="none" strike="noStrike" cap="none" normalizeH="0" baseline="0" dirty="0">
                          <a:ln>
                            <a:noFill/>
                          </a:ln>
                          <a:solidFill>
                            <a:srgbClr val="000000"/>
                          </a:solidFill>
                          <a:effectLst/>
                          <a:latin typeface="Calibri" pitchFamily="34" charset="0"/>
                        </a:rPr>
                        <a:t> </a:t>
                      </a:r>
                      <a:r>
                        <a:rPr kumimoji="0" lang="en-US" sz="2000" b="1" i="0" u="none" strike="noStrike" cap="none" normalizeH="0" baseline="0" dirty="0" err="1">
                          <a:ln>
                            <a:noFill/>
                          </a:ln>
                          <a:solidFill>
                            <a:srgbClr val="000000"/>
                          </a:solidFill>
                          <a:effectLst/>
                          <a:latin typeface="Calibri" pitchFamily="34" charset="0"/>
                        </a:rPr>
                        <a:t>tiên</a:t>
                      </a:r>
                      <a:r>
                        <a:rPr kumimoji="0" lang="en-US" sz="2000" b="1" i="0" u="none" strike="noStrike" cap="none" normalizeH="0" baseline="0" dirty="0">
                          <a:ln>
                            <a:noFill/>
                          </a:ln>
                          <a:solidFill>
                            <a:srgbClr val="000000"/>
                          </a:solidFill>
                          <a:effectLst/>
                          <a:latin typeface="Calibri" pitchFamily="34" charset="0"/>
                        </a:rPr>
                        <a:t> </a:t>
                      </a:r>
                      <a:r>
                        <a:rPr kumimoji="0" lang="en-US" sz="2000" b="1" i="0" u="none" strike="noStrike" cap="none" normalizeH="0" baseline="0" dirty="0" err="1">
                          <a:ln>
                            <a:noFill/>
                          </a:ln>
                          <a:solidFill>
                            <a:srgbClr val="000000"/>
                          </a:solidFill>
                          <a:effectLst/>
                          <a:latin typeface="Calibri" pitchFamily="34" charset="0"/>
                        </a:rPr>
                        <a:t>quyết</a:t>
                      </a:r>
                      <a:endParaRPr kumimoji="0" lang="vi-VN" sz="2000" b="1" i="0" u="none" strike="noStrike" cap="none" normalizeH="0" baseline="0" dirty="0">
                        <a:ln>
                          <a:noFill/>
                        </a:ln>
                        <a:solidFill>
                          <a:srgbClr val="000000"/>
                        </a:solidFill>
                        <a:effectLst/>
                        <a:latin typeface="Calibri" pitchFamily="34" charset="0"/>
                      </a:endParaRPr>
                    </a:p>
                  </a:txBody>
                  <a:tcPr marL="9525" marR="9525" marT="9524"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8EAFF"/>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dirty="0" err="1">
                          <a:ln>
                            <a:noFill/>
                          </a:ln>
                          <a:solidFill>
                            <a:srgbClr val="000000"/>
                          </a:solidFill>
                          <a:effectLst/>
                          <a:latin typeface="Calibri" pitchFamily="34" charset="0"/>
                        </a:rPr>
                        <a:t>Xem</a:t>
                      </a:r>
                      <a:r>
                        <a:rPr kumimoji="0" lang="en-US" sz="2000" b="0" i="0" u="none" strike="noStrike" cap="none" normalizeH="0" baseline="0" dirty="0">
                          <a:ln>
                            <a:noFill/>
                          </a:ln>
                          <a:solidFill>
                            <a:srgbClr val="000000"/>
                          </a:solidFill>
                          <a:effectLst/>
                          <a:latin typeface="Calibri" pitchFamily="34" charset="0"/>
                        </a:rPr>
                        <a:t> </a:t>
                      </a:r>
                      <a:r>
                        <a:rPr kumimoji="0" lang="en-US" sz="2000" b="0" i="0" u="none" strike="noStrike" cap="none" normalizeH="0" baseline="0" dirty="0" err="1">
                          <a:ln>
                            <a:noFill/>
                          </a:ln>
                          <a:solidFill>
                            <a:srgbClr val="000000"/>
                          </a:solidFill>
                          <a:effectLst/>
                          <a:latin typeface="Calibri" pitchFamily="34" charset="0"/>
                        </a:rPr>
                        <a:t>trên</a:t>
                      </a:r>
                      <a:r>
                        <a:rPr kumimoji="0" lang="en-US" sz="2000" b="0" i="0" u="none" strike="noStrike" cap="none" normalizeH="0" baseline="0" dirty="0">
                          <a:ln>
                            <a:noFill/>
                          </a:ln>
                          <a:solidFill>
                            <a:srgbClr val="000000"/>
                          </a:solidFill>
                          <a:effectLst/>
                          <a:latin typeface="Calibri" pitchFamily="34" charset="0"/>
                        </a:rPr>
                        <a:t> FAP</a:t>
                      </a:r>
                      <a:endParaRPr kumimoji="0" lang="vi-VN" sz="2000" b="0" i="0" u="none" strike="noStrike" cap="none" normalizeH="0" baseline="0" dirty="0">
                        <a:ln>
                          <a:noFill/>
                        </a:ln>
                        <a:solidFill>
                          <a:srgbClr val="000000"/>
                        </a:solidFill>
                        <a:effectLst/>
                        <a:latin typeface="Calibri" pitchFamily="34" charset="0"/>
                      </a:endParaRPr>
                    </a:p>
                  </a:txBody>
                  <a:tcPr marL="9525" marR="9525" marT="9524"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8EAFF"/>
                    </a:solidFill>
                  </a:tcPr>
                </a:tc>
              </a:tr>
              <a:tr h="923901">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vi-VN" sz="2000" b="1" i="0" u="none" strike="noStrike" cap="none" normalizeH="0" baseline="0" dirty="0">
                          <a:ln>
                            <a:noFill/>
                          </a:ln>
                          <a:solidFill>
                            <a:srgbClr val="000000"/>
                          </a:solidFill>
                          <a:effectLst/>
                          <a:latin typeface="Calibri" pitchFamily="34" charset="0"/>
                        </a:rPr>
                        <a:t>Thông tin</a:t>
                      </a:r>
                      <a:r>
                        <a:rPr kumimoji="0" lang="en-US" sz="2000" b="1" i="0" u="none" strike="noStrike" cap="none" normalizeH="0" baseline="0" dirty="0">
                          <a:ln>
                            <a:noFill/>
                          </a:ln>
                          <a:solidFill>
                            <a:srgbClr val="000000"/>
                          </a:solidFill>
                          <a:effectLst/>
                          <a:latin typeface="Calibri" pitchFamily="34" charset="0"/>
                        </a:rPr>
                        <a:t> </a:t>
                      </a:r>
                      <a:r>
                        <a:rPr kumimoji="0" lang="en-US" sz="2000" b="1" i="0" u="none" strike="noStrike" cap="none" normalizeH="0" baseline="0" dirty="0" err="1">
                          <a:ln>
                            <a:noFill/>
                          </a:ln>
                          <a:solidFill>
                            <a:srgbClr val="000000"/>
                          </a:solidFill>
                          <a:effectLst/>
                          <a:latin typeface="Calibri" pitchFamily="34" charset="0"/>
                        </a:rPr>
                        <a:t>điểm</a:t>
                      </a:r>
                      <a:r>
                        <a:rPr kumimoji="0" lang="en-US" sz="2000" b="1" i="0" u="none" strike="noStrike" cap="none" normalizeH="0" baseline="0" dirty="0">
                          <a:ln>
                            <a:noFill/>
                          </a:ln>
                          <a:solidFill>
                            <a:srgbClr val="000000"/>
                          </a:solidFill>
                          <a:effectLst/>
                          <a:latin typeface="Calibri" pitchFamily="34" charset="0"/>
                        </a:rPr>
                        <a:t> </a:t>
                      </a:r>
                      <a:r>
                        <a:rPr kumimoji="0" lang="en-US" sz="2000" b="1" i="0" u="none" strike="noStrike" cap="none" normalizeH="0" baseline="0" dirty="0" err="1">
                          <a:ln>
                            <a:noFill/>
                          </a:ln>
                          <a:solidFill>
                            <a:srgbClr val="000000"/>
                          </a:solidFill>
                          <a:effectLst/>
                          <a:latin typeface="Calibri" pitchFamily="34" charset="0"/>
                        </a:rPr>
                        <a:t>danh</a:t>
                      </a:r>
                      <a:endParaRPr kumimoji="0" lang="vi-VN" sz="2000" b="1" i="0" u="none" strike="noStrike" cap="none" normalizeH="0" baseline="0" dirty="0">
                        <a:ln>
                          <a:noFill/>
                        </a:ln>
                        <a:solidFill>
                          <a:srgbClr val="000000"/>
                        </a:solidFill>
                        <a:effectLst/>
                        <a:latin typeface="Calibri" pitchFamily="34" charset="0"/>
                      </a:endParaRPr>
                    </a:p>
                  </a:txBody>
                  <a:tcPr marL="9525" marR="9525" marT="9524"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3FF"/>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dirty="0" err="1">
                          <a:ln>
                            <a:noFill/>
                          </a:ln>
                          <a:solidFill>
                            <a:srgbClr val="000000"/>
                          </a:solidFill>
                          <a:effectLst/>
                          <a:latin typeface="Calibri" pitchFamily="34" charset="0"/>
                        </a:rPr>
                        <a:t>Sinh</a:t>
                      </a:r>
                      <a:r>
                        <a:rPr kumimoji="0" lang="en-US" sz="2000" b="0" i="0" u="none" strike="noStrike" cap="none" normalizeH="0" baseline="0" dirty="0">
                          <a:ln>
                            <a:noFill/>
                          </a:ln>
                          <a:solidFill>
                            <a:srgbClr val="000000"/>
                          </a:solidFill>
                          <a:effectLst/>
                          <a:latin typeface="Calibri" pitchFamily="34" charset="0"/>
                        </a:rPr>
                        <a:t> </a:t>
                      </a:r>
                      <a:r>
                        <a:rPr kumimoji="0" lang="en-US" sz="2000" b="0" i="0" u="none" strike="noStrike" cap="none" normalizeH="0" baseline="0" dirty="0" err="1">
                          <a:ln>
                            <a:noFill/>
                          </a:ln>
                          <a:solidFill>
                            <a:srgbClr val="000000"/>
                          </a:solidFill>
                          <a:effectLst/>
                          <a:latin typeface="Calibri" pitchFamily="34" charset="0"/>
                        </a:rPr>
                        <a:t>viên</a:t>
                      </a:r>
                      <a:r>
                        <a:rPr kumimoji="0" lang="en-US" sz="2000" b="0" i="0" u="none" strike="noStrike" cap="none" normalizeH="0" baseline="0" dirty="0">
                          <a:ln>
                            <a:noFill/>
                          </a:ln>
                          <a:solidFill>
                            <a:srgbClr val="000000"/>
                          </a:solidFill>
                          <a:effectLst/>
                          <a:latin typeface="Calibri" pitchFamily="34" charset="0"/>
                        </a:rPr>
                        <a:t> </a:t>
                      </a:r>
                      <a:r>
                        <a:rPr kumimoji="0" lang="en-US" sz="2000" b="0" i="0" u="none" strike="noStrike" cap="none" normalizeH="0" baseline="0" dirty="0" err="1">
                          <a:ln>
                            <a:noFill/>
                          </a:ln>
                          <a:solidFill>
                            <a:srgbClr val="000000"/>
                          </a:solidFill>
                          <a:effectLst/>
                          <a:latin typeface="Calibri" pitchFamily="34" charset="0"/>
                        </a:rPr>
                        <a:t>theo</a:t>
                      </a:r>
                      <a:r>
                        <a:rPr kumimoji="0" lang="en-US" sz="2000" b="0" i="0" u="none" strike="noStrike" cap="none" normalizeH="0" baseline="0" dirty="0">
                          <a:ln>
                            <a:noFill/>
                          </a:ln>
                          <a:solidFill>
                            <a:srgbClr val="000000"/>
                          </a:solidFill>
                          <a:effectLst/>
                          <a:latin typeface="Calibri" pitchFamily="34" charset="0"/>
                        </a:rPr>
                        <a:t> </a:t>
                      </a:r>
                      <a:r>
                        <a:rPr kumimoji="0" lang="en-US" sz="2000" b="0" i="0" u="none" strike="noStrike" cap="none" normalizeH="0" baseline="0" dirty="0" err="1">
                          <a:ln>
                            <a:noFill/>
                          </a:ln>
                          <a:solidFill>
                            <a:srgbClr val="000000"/>
                          </a:solidFill>
                          <a:effectLst/>
                          <a:latin typeface="Calibri" pitchFamily="34" charset="0"/>
                        </a:rPr>
                        <a:t>dõi</a:t>
                      </a:r>
                      <a:r>
                        <a:rPr kumimoji="0" lang="en-US" sz="2000" b="0" i="0" u="none" strike="noStrike" cap="none" normalizeH="0" baseline="0" dirty="0">
                          <a:ln>
                            <a:noFill/>
                          </a:ln>
                          <a:solidFill>
                            <a:srgbClr val="000000"/>
                          </a:solidFill>
                          <a:effectLst/>
                          <a:latin typeface="Calibri" pitchFamily="34" charset="0"/>
                        </a:rPr>
                        <a:t> </a:t>
                      </a:r>
                      <a:r>
                        <a:rPr kumimoji="0" lang="en-US" sz="2000" b="0" i="0" u="none" strike="noStrike" cap="none" normalizeH="0" baseline="0" dirty="0" err="1">
                          <a:ln>
                            <a:noFill/>
                          </a:ln>
                          <a:solidFill>
                            <a:srgbClr val="000000"/>
                          </a:solidFill>
                          <a:effectLst/>
                          <a:latin typeface="Calibri" pitchFamily="34" charset="0"/>
                        </a:rPr>
                        <a:t>thông</a:t>
                      </a:r>
                      <a:r>
                        <a:rPr kumimoji="0" lang="en-US" sz="2000" b="0" i="0" u="none" strike="noStrike" cap="none" normalizeH="0" baseline="0" dirty="0">
                          <a:ln>
                            <a:noFill/>
                          </a:ln>
                          <a:solidFill>
                            <a:srgbClr val="000000"/>
                          </a:solidFill>
                          <a:effectLst/>
                          <a:latin typeface="Calibri" pitchFamily="34" charset="0"/>
                        </a:rPr>
                        <a:t> tin </a:t>
                      </a:r>
                      <a:r>
                        <a:rPr kumimoji="0" lang="en-US" sz="2000" b="0" i="0" u="none" strike="noStrike" cap="none" normalizeH="0" baseline="0" dirty="0" err="1">
                          <a:ln>
                            <a:noFill/>
                          </a:ln>
                          <a:solidFill>
                            <a:srgbClr val="000000"/>
                          </a:solidFill>
                          <a:effectLst/>
                          <a:latin typeface="Calibri" pitchFamily="34" charset="0"/>
                        </a:rPr>
                        <a:t>điểm</a:t>
                      </a:r>
                      <a:r>
                        <a:rPr kumimoji="0" lang="en-US" sz="2000" b="0" i="0" u="none" strike="noStrike" cap="none" normalizeH="0" baseline="0" dirty="0">
                          <a:ln>
                            <a:noFill/>
                          </a:ln>
                          <a:solidFill>
                            <a:srgbClr val="000000"/>
                          </a:solidFill>
                          <a:effectLst/>
                          <a:latin typeface="Calibri" pitchFamily="34" charset="0"/>
                        </a:rPr>
                        <a:t> </a:t>
                      </a:r>
                      <a:r>
                        <a:rPr kumimoji="0" lang="en-US" sz="2000" b="0" i="0" u="none" strike="noStrike" cap="none" normalizeH="0" baseline="0" dirty="0" err="1">
                          <a:ln>
                            <a:noFill/>
                          </a:ln>
                          <a:solidFill>
                            <a:srgbClr val="000000"/>
                          </a:solidFill>
                          <a:effectLst/>
                          <a:latin typeface="Calibri" pitchFamily="34" charset="0"/>
                        </a:rPr>
                        <a:t>danh</a:t>
                      </a:r>
                      <a:r>
                        <a:rPr kumimoji="0" lang="en-US" sz="2000" b="0" i="0" u="none" strike="noStrike" cap="none" normalizeH="0" baseline="0" dirty="0">
                          <a:ln>
                            <a:noFill/>
                          </a:ln>
                          <a:solidFill>
                            <a:srgbClr val="000000"/>
                          </a:solidFill>
                          <a:effectLst/>
                          <a:latin typeface="Calibri" pitchFamily="34" charset="0"/>
                        </a:rPr>
                        <a:t> </a:t>
                      </a:r>
                      <a:r>
                        <a:rPr kumimoji="0" lang="en-US" sz="2000" b="0" i="0" u="none" strike="noStrike" cap="none" normalizeH="0" baseline="0" dirty="0" err="1">
                          <a:ln>
                            <a:noFill/>
                          </a:ln>
                          <a:solidFill>
                            <a:srgbClr val="000000"/>
                          </a:solidFill>
                          <a:effectLst/>
                          <a:latin typeface="Calibri" pitchFamily="34" charset="0"/>
                        </a:rPr>
                        <a:t>của</a:t>
                      </a:r>
                      <a:r>
                        <a:rPr kumimoji="0" lang="en-US" sz="2000" b="0" i="0" u="none" strike="noStrike" cap="none" normalizeH="0" baseline="0" dirty="0">
                          <a:ln>
                            <a:noFill/>
                          </a:ln>
                          <a:solidFill>
                            <a:srgbClr val="000000"/>
                          </a:solidFill>
                          <a:effectLst/>
                          <a:latin typeface="Calibri" pitchFamily="34" charset="0"/>
                        </a:rPr>
                        <a:t> </a:t>
                      </a:r>
                      <a:r>
                        <a:rPr kumimoji="0" lang="en-US" sz="2000" b="0" i="0" u="none" strike="noStrike" cap="none" normalizeH="0" baseline="0" dirty="0" err="1">
                          <a:ln>
                            <a:noFill/>
                          </a:ln>
                          <a:solidFill>
                            <a:srgbClr val="000000"/>
                          </a:solidFill>
                          <a:effectLst/>
                          <a:latin typeface="Calibri" pitchFamily="34" charset="0"/>
                        </a:rPr>
                        <a:t>mình</a:t>
                      </a:r>
                      <a:r>
                        <a:rPr kumimoji="0" lang="en-US" sz="2000" b="0" i="0" u="none" strike="noStrike" cap="none" normalizeH="0" baseline="0" dirty="0">
                          <a:ln>
                            <a:noFill/>
                          </a:ln>
                          <a:solidFill>
                            <a:srgbClr val="000000"/>
                          </a:solidFill>
                          <a:effectLst/>
                          <a:latin typeface="Calibri" pitchFamily="34" charset="0"/>
                        </a:rPr>
                        <a:t> </a:t>
                      </a:r>
                      <a:r>
                        <a:rPr kumimoji="0" lang="en-US" sz="2000" b="0" i="0" u="none" strike="noStrike" cap="none" normalizeH="0" baseline="0" dirty="0" err="1">
                          <a:ln>
                            <a:noFill/>
                          </a:ln>
                          <a:solidFill>
                            <a:srgbClr val="000000"/>
                          </a:solidFill>
                          <a:effectLst/>
                          <a:latin typeface="Calibri" pitchFamily="34" charset="0"/>
                        </a:rPr>
                        <a:t>trên</a:t>
                      </a:r>
                      <a:r>
                        <a:rPr kumimoji="0" lang="en-US" sz="2000" b="0" i="0" u="none" strike="noStrike" cap="none" normalizeH="0" baseline="0" dirty="0">
                          <a:ln>
                            <a:noFill/>
                          </a:ln>
                          <a:solidFill>
                            <a:srgbClr val="000000"/>
                          </a:solidFill>
                          <a:effectLst/>
                          <a:latin typeface="Calibri" pitchFamily="34" charset="0"/>
                        </a:rPr>
                        <a:t> FAP </a:t>
                      </a:r>
                      <a:r>
                        <a:rPr kumimoji="0" lang="en-US" sz="2000" b="0" i="0" u="none" strike="noStrike" cap="none" normalizeH="0" baseline="0" dirty="0" err="1">
                          <a:ln>
                            <a:noFill/>
                          </a:ln>
                          <a:solidFill>
                            <a:srgbClr val="000000"/>
                          </a:solidFill>
                          <a:effectLst/>
                          <a:latin typeface="Calibri" pitchFamily="34" charset="0"/>
                        </a:rPr>
                        <a:t>và</a:t>
                      </a:r>
                      <a:r>
                        <a:rPr kumimoji="0" lang="en-US" sz="2000" b="0" i="0" u="none" strike="noStrike" cap="none" normalizeH="0" baseline="0" dirty="0">
                          <a:ln>
                            <a:noFill/>
                          </a:ln>
                          <a:solidFill>
                            <a:srgbClr val="000000"/>
                          </a:solidFill>
                          <a:effectLst/>
                          <a:latin typeface="Calibri" pitchFamily="34" charset="0"/>
                        </a:rPr>
                        <a:t> </a:t>
                      </a:r>
                      <a:r>
                        <a:rPr kumimoji="0" lang="en-US" sz="2000" b="0" i="0" u="none" strike="noStrike" cap="none" normalizeH="0" baseline="0" dirty="0" err="1">
                          <a:ln>
                            <a:noFill/>
                          </a:ln>
                          <a:solidFill>
                            <a:srgbClr val="000000"/>
                          </a:solidFill>
                          <a:effectLst/>
                          <a:latin typeface="Calibri" pitchFamily="34" charset="0"/>
                        </a:rPr>
                        <a:t>báo</a:t>
                      </a:r>
                      <a:r>
                        <a:rPr kumimoji="0" lang="en-US" sz="2000" b="0" i="0" u="none" strike="noStrike" cap="none" normalizeH="0" baseline="0" dirty="0">
                          <a:ln>
                            <a:noFill/>
                          </a:ln>
                          <a:solidFill>
                            <a:srgbClr val="000000"/>
                          </a:solidFill>
                          <a:effectLst/>
                          <a:latin typeface="Calibri" pitchFamily="34" charset="0"/>
                        </a:rPr>
                        <a:t> </a:t>
                      </a:r>
                      <a:r>
                        <a:rPr kumimoji="0" lang="en-US" sz="2000" b="0" i="0" u="none" strike="noStrike" cap="none" normalizeH="0" baseline="0" dirty="0" err="1">
                          <a:ln>
                            <a:noFill/>
                          </a:ln>
                          <a:solidFill>
                            <a:srgbClr val="000000"/>
                          </a:solidFill>
                          <a:effectLst/>
                          <a:latin typeface="Calibri" pitchFamily="34" charset="0"/>
                        </a:rPr>
                        <a:t>với</a:t>
                      </a:r>
                      <a:r>
                        <a:rPr kumimoji="0" lang="en-US" sz="2000" b="0" i="0" u="none" strike="noStrike" cap="none" normalizeH="0" baseline="0" dirty="0">
                          <a:ln>
                            <a:noFill/>
                          </a:ln>
                          <a:solidFill>
                            <a:srgbClr val="000000"/>
                          </a:solidFill>
                          <a:effectLst/>
                          <a:latin typeface="Calibri" pitchFamily="34" charset="0"/>
                        </a:rPr>
                        <a:t> </a:t>
                      </a:r>
                      <a:r>
                        <a:rPr kumimoji="0" lang="en-US" sz="2000" b="0" i="0" u="none" strike="noStrike" cap="none" normalizeH="0" baseline="0" dirty="0" err="1">
                          <a:ln>
                            <a:noFill/>
                          </a:ln>
                          <a:solidFill>
                            <a:srgbClr val="000000"/>
                          </a:solidFill>
                          <a:effectLst/>
                          <a:latin typeface="Calibri" pitchFamily="34" charset="0"/>
                        </a:rPr>
                        <a:t>giảng</a:t>
                      </a:r>
                      <a:r>
                        <a:rPr kumimoji="0" lang="en-US" sz="2000" b="0" i="0" u="none" strike="noStrike" cap="none" normalizeH="0" baseline="0" dirty="0">
                          <a:ln>
                            <a:noFill/>
                          </a:ln>
                          <a:solidFill>
                            <a:srgbClr val="000000"/>
                          </a:solidFill>
                          <a:effectLst/>
                          <a:latin typeface="Calibri" pitchFamily="34" charset="0"/>
                        </a:rPr>
                        <a:t> </a:t>
                      </a:r>
                      <a:r>
                        <a:rPr kumimoji="0" lang="en-US" sz="2000" b="0" i="0" u="none" strike="noStrike" cap="none" normalizeH="0" baseline="0" dirty="0" err="1">
                          <a:ln>
                            <a:noFill/>
                          </a:ln>
                          <a:solidFill>
                            <a:srgbClr val="000000"/>
                          </a:solidFill>
                          <a:effectLst/>
                          <a:latin typeface="Calibri" pitchFamily="34" charset="0"/>
                        </a:rPr>
                        <a:t>viên</a:t>
                      </a:r>
                      <a:r>
                        <a:rPr kumimoji="0" lang="en-US" sz="2000" b="0" i="0" u="none" strike="noStrike" cap="none" normalizeH="0" baseline="0" dirty="0">
                          <a:ln>
                            <a:noFill/>
                          </a:ln>
                          <a:solidFill>
                            <a:srgbClr val="000000"/>
                          </a:solidFill>
                          <a:effectLst/>
                          <a:latin typeface="Calibri" pitchFamily="34" charset="0"/>
                        </a:rPr>
                        <a:t> </a:t>
                      </a:r>
                      <a:r>
                        <a:rPr kumimoji="0" lang="en-US" sz="2000" b="0" i="0" u="none" strike="noStrike" cap="none" normalizeH="0" baseline="0" dirty="0" err="1">
                          <a:ln>
                            <a:noFill/>
                          </a:ln>
                          <a:solidFill>
                            <a:srgbClr val="000000"/>
                          </a:solidFill>
                          <a:effectLst/>
                          <a:latin typeface="Calibri" pitchFamily="34" charset="0"/>
                        </a:rPr>
                        <a:t>trong</a:t>
                      </a:r>
                      <a:r>
                        <a:rPr kumimoji="0" lang="en-US" sz="2000" b="0" i="0" u="none" strike="noStrike" cap="none" normalizeH="0" baseline="0" dirty="0">
                          <a:ln>
                            <a:noFill/>
                          </a:ln>
                          <a:solidFill>
                            <a:srgbClr val="000000"/>
                          </a:solidFill>
                          <a:effectLst/>
                          <a:latin typeface="Calibri" pitchFamily="34" charset="0"/>
                        </a:rPr>
                        <a:t> </a:t>
                      </a:r>
                      <a:r>
                        <a:rPr kumimoji="0" lang="en-US" sz="2000" b="0" i="0" u="none" strike="noStrike" cap="none" normalizeH="0" baseline="0" dirty="0" err="1">
                          <a:ln>
                            <a:noFill/>
                          </a:ln>
                          <a:solidFill>
                            <a:srgbClr val="000000"/>
                          </a:solidFill>
                          <a:effectLst/>
                          <a:latin typeface="Calibri" pitchFamily="34" charset="0"/>
                        </a:rPr>
                        <a:t>vòng</a:t>
                      </a:r>
                      <a:r>
                        <a:rPr kumimoji="0" lang="en-US" sz="2000" b="0" i="0" u="none" strike="noStrike" cap="none" normalizeH="0" baseline="0" dirty="0">
                          <a:ln>
                            <a:noFill/>
                          </a:ln>
                          <a:solidFill>
                            <a:srgbClr val="000000"/>
                          </a:solidFill>
                          <a:effectLst/>
                          <a:latin typeface="Calibri" pitchFamily="34" charset="0"/>
                        </a:rPr>
                        <a:t> 48h </a:t>
                      </a:r>
                      <a:r>
                        <a:rPr kumimoji="0" lang="en-US" sz="2000" b="0" i="0" u="none" strike="noStrike" cap="none" normalizeH="0" baseline="0" dirty="0" err="1">
                          <a:ln>
                            <a:noFill/>
                          </a:ln>
                          <a:solidFill>
                            <a:srgbClr val="000000"/>
                          </a:solidFill>
                          <a:effectLst/>
                          <a:latin typeface="Calibri" pitchFamily="34" charset="0"/>
                        </a:rPr>
                        <a:t>nếu</a:t>
                      </a:r>
                      <a:r>
                        <a:rPr kumimoji="0" lang="en-US" sz="2000" b="0" i="0" u="none" strike="noStrike" cap="none" normalizeH="0" baseline="0" dirty="0">
                          <a:ln>
                            <a:noFill/>
                          </a:ln>
                          <a:solidFill>
                            <a:srgbClr val="000000"/>
                          </a:solidFill>
                          <a:effectLst/>
                          <a:latin typeface="Calibri" pitchFamily="34" charset="0"/>
                        </a:rPr>
                        <a:t> </a:t>
                      </a:r>
                      <a:r>
                        <a:rPr kumimoji="0" lang="en-US" sz="2000" b="0" i="0" u="none" strike="noStrike" cap="none" normalizeH="0" baseline="0" dirty="0" err="1">
                          <a:ln>
                            <a:noFill/>
                          </a:ln>
                          <a:solidFill>
                            <a:srgbClr val="000000"/>
                          </a:solidFill>
                          <a:effectLst/>
                          <a:latin typeface="Calibri" pitchFamily="34" charset="0"/>
                        </a:rPr>
                        <a:t>có</a:t>
                      </a:r>
                      <a:r>
                        <a:rPr kumimoji="0" lang="en-US" sz="2000" b="0" i="0" u="none" strike="noStrike" cap="none" normalizeH="0" baseline="0" dirty="0">
                          <a:ln>
                            <a:noFill/>
                          </a:ln>
                          <a:solidFill>
                            <a:srgbClr val="000000"/>
                          </a:solidFill>
                          <a:effectLst/>
                          <a:latin typeface="Calibri" pitchFamily="34" charset="0"/>
                        </a:rPr>
                        <a:t> </a:t>
                      </a:r>
                      <a:r>
                        <a:rPr kumimoji="0" lang="en-US" sz="2000" b="0" i="0" u="none" strike="noStrike" cap="none" normalizeH="0" baseline="0" dirty="0" err="1">
                          <a:ln>
                            <a:noFill/>
                          </a:ln>
                          <a:solidFill>
                            <a:srgbClr val="000000"/>
                          </a:solidFill>
                          <a:effectLst/>
                          <a:latin typeface="Calibri" pitchFamily="34" charset="0"/>
                        </a:rPr>
                        <a:t>sai</a:t>
                      </a:r>
                      <a:r>
                        <a:rPr kumimoji="0" lang="en-US" sz="2000" b="0" i="0" u="none" strike="noStrike" cap="none" normalizeH="0" baseline="0" dirty="0">
                          <a:ln>
                            <a:noFill/>
                          </a:ln>
                          <a:solidFill>
                            <a:srgbClr val="000000"/>
                          </a:solidFill>
                          <a:effectLst/>
                          <a:latin typeface="Calibri" pitchFamily="34" charset="0"/>
                        </a:rPr>
                        <a:t> </a:t>
                      </a:r>
                      <a:r>
                        <a:rPr kumimoji="0" lang="en-US" sz="2000" b="0" i="0" u="none" strike="noStrike" cap="none" normalizeH="0" baseline="0" dirty="0" err="1">
                          <a:ln>
                            <a:noFill/>
                          </a:ln>
                          <a:solidFill>
                            <a:srgbClr val="000000"/>
                          </a:solidFill>
                          <a:effectLst/>
                          <a:latin typeface="Calibri" pitchFamily="34" charset="0"/>
                        </a:rPr>
                        <a:t>sót</a:t>
                      </a:r>
                      <a:r>
                        <a:rPr kumimoji="0" lang="en-US" sz="2000" b="0" i="0" u="none" strike="noStrike" cap="none" normalizeH="0" baseline="0" dirty="0">
                          <a:ln>
                            <a:noFill/>
                          </a:ln>
                          <a:solidFill>
                            <a:srgbClr val="000000"/>
                          </a:solidFill>
                          <a:effectLst/>
                          <a:latin typeface="Calibri" pitchFamily="34" charset="0"/>
                        </a:rPr>
                        <a:t>.</a:t>
                      </a:r>
                      <a:endParaRPr kumimoji="0" lang="vi-VN" sz="2000" b="0" i="0" u="none" strike="noStrike" cap="none" normalizeH="0" baseline="0" dirty="0">
                        <a:ln>
                          <a:noFill/>
                        </a:ln>
                        <a:solidFill>
                          <a:srgbClr val="000000"/>
                        </a:solidFill>
                        <a:effectLst/>
                        <a:latin typeface="Calibri" pitchFamily="34" charset="0"/>
                      </a:endParaRPr>
                    </a:p>
                  </a:txBody>
                  <a:tcPr marL="9525" marR="9525" marT="9524"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3FF"/>
                    </a:solidFill>
                  </a:tcPr>
                </a:tc>
              </a:tr>
              <a:tr h="457378">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vi-VN" sz="2000" b="1" i="0" u="none" strike="noStrike" cap="none" normalizeH="0" baseline="0" dirty="0">
                          <a:ln>
                            <a:noFill/>
                          </a:ln>
                          <a:solidFill>
                            <a:srgbClr val="000000"/>
                          </a:solidFill>
                          <a:effectLst/>
                          <a:latin typeface="Calibri" pitchFamily="34" charset="0"/>
                        </a:rPr>
                        <a:t>Đề cương học phần</a:t>
                      </a:r>
                    </a:p>
                  </a:txBody>
                  <a:tcPr marL="9525" marR="9525" marT="9524"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8EAFF"/>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Calibri" pitchFamily="34" charset="0"/>
                        </a:rPr>
                        <a:t>FLM (FLM.</a:t>
                      </a:r>
                      <a:r>
                        <a:rPr kumimoji="0" lang="en-US" sz="2000" b="0" i="0" u="none" strike="noStrike" cap="none" normalizeH="0" baseline="0" dirty="0">
                          <a:ln>
                            <a:noFill/>
                          </a:ln>
                          <a:solidFill>
                            <a:srgbClr val="000000"/>
                          </a:solidFill>
                          <a:effectLst/>
                          <a:latin typeface="Calibri" pitchFamily="34" charset="0"/>
                        </a:rPr>
                        <a:t>fpt.edu.vn)</a:t>
                      </a:r>
                    </a:p>
                  </a:txBody>
                  <a:tcPr marL="9525" marR="9525" marT="9524"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8EAFF"/>
                    </a:solidFill>
                  </a:tcPr>
                </a:tc>
              </a:tr>
              <a:tr h="533400">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2000" b="1" i="0" u="none" strike="noStrike" cap="none" normalizeH="0" baseline="0" dirty="0" err="1">
                          <a:ln>
                            <a:noFill/>
                          </a:ln>
                          <a:solidFill>
                            <a:srgbClr val="000000"/>
                          </a:solidFill>
                          <a:effectLst/>
                          <a:latin typeface="Calibri" pitchFamily="34" charset="0"/>
                        </a:rPr>
                        <a:t>Lịch</a:t>
                      </a:r>
                      <a:r>
                        <a:rPr kumimoji="0" lang="en-US" sz="2000" b="1" i="0" u="none" strike="noStrike" cap="none" normalizeH="0" baseline="0" dirty="0">
                          <a:ln>
                            <a:noFill/>
                          </a:ln>
                          <a:solidFill>
                            <a:srgbClr val="000000"/>
                          </a:solidFill>
                          <a:effectLst/>
                          <a:latin typeface="Calibri" pitchFamily="34" charset="0"/>
                        </a:rPr>
                        <a:t> </a:t>
                      </a:r>
                      <a:r>
                        <a:rPr kumimoji="0" lang="vi-VN" sz="2000" b="1" i="0" u="none" strike="noStrike" cap="none" normalizeH="0" baseline="0" dirty="0">
                          <a:ln>
                            <a:noFill/>
                          </a:ln>
                          <a:solidFill>
                            <a:srgbClr val="000000"/>
                          </a:solidFill>
                          <a:effectLst/>
                          <a:latin typeface="Calibri" pitchFamily="34" charset="0"/>
                        </a:rPr>
                        <a:t>thi</a:t>
                      </a:r>
                      <a:r>
                        <a:rPr kumimoji="0" lang="en-US" sz="2000" b="1" i="0" u="none" strike="noStrike" cap="none" normalizeH="0" baseline="0" dirty="0">
                          <a:ln>
                            <a:noFill/>
                          </a:ln>
                          <a:solidFill>
                            <a:srgbClr val="000000"/>
                          </a:solidFill>
                          <a:effectLst/>
                          <a:latin typeface="Calibri" pitchFamily="34" charset="0"/>
                        </a:rPr>
                        <a:t>, </a:t>
                      </a:r>
                      <a:r>
                        <a:rPr kumimoji="0" lang="en-US" sz="2000" b="1" i="0" u="none" strike="noStrike" cap="none" normalizeH="0" baseline="0" dirty="0" err="1">
                          <a:ln>
                            <a:noFill/>
                          </a:ln>
                          <a:solidFill>
                            <a:srgbClr val="000000"/>
                          </a:solidFill>
                          <a:effectLst/>
                          <a:latin typeface="Calibri" pitchFamily="34" charset="0"/>
                        </a:rPr>
                        <a:t>điểm</a:t>
                      </a:r>
                      <a:endParaRPr kumimoji="0" lang="vi-VN" sz="2000" b="1" i="0" u="none" strike="noStrike" cap="none" normalizeH="0" baseline="0" dirty="0">
                        <a:ln>
                          <a:noFill/>
                        </a:ln>
                        <a:solidFill>
                          <a:srgbClr val="000000"/>
                        </a:solidFill>
                        <a:effectLst/>
                        <a:latin typeface="Calibri" pitchFamily="34" charset="0"/>
                      </a:endParaRPr>
                    </a:p>
                  </a:txBody>
                  <a:tcPr marL="9525" marR="9525" marT="9524"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3FF"/>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Calibri" pitchFamily="34" charset="0"/>
                        </a:rPr>
                        <a:t>FAP (FAP.fpt.edu.vn)</a:t>
                      </a:r>
                      <a:endParaRPr kumimoji="0" lang="vi-VN" sz="2000" b="0" i="0" u="none" strike="noStrike" cap="none" normalizeH="0" baseline="0" dirty="0">
                        <a:ln>
                          <a:noFill/>
                        </a:ln>
                        <a:solidFill>
                          <a:srgbClr val="000000"/>
                        </a:solidFill>
                        <a:effectLst/>
                        <a:latin typeface="Calibri" pitchFamily="34" charset="0"/>
                      </a:endParaRPr>
                    </a:p>
                  </a:txBody>
                  <a:tcPr marL="9525" marR="9525" marT="9524"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3FF"/>
                    </a:solidFill>
                  </a:tcPr>
                </a:tc>
              </a:tr>
            </a:tbl>
          </a:graphicData>
        </a:graphic>
      </p:graphicFrame>
    </p:spTree>
    <p:extLst>
      <p:ext uri="{BB962C8B-B14F-4D97-AF65-F5344CB8AC3E}">
        <p14:creationId xmlns:p14="http://schemas.microsoft.com/office/powerpoint/2010/main" val="10730784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4600" y="228600"/>
            <a:ext cx="6172200" cy="838200"/>
          </a:xfrm>
        </p:spPr>
        <p:txBody>
          <a:bodyPr/>
          <a:lstStyle/>
          <a:p>
            <a:r>
              <a:rPr lang="en-US" sz="3200" smtClean="0">
                <a:latin typeface="Times New Roman" panose="02020603050405020304" pitchFamily="18" charset="0"/>
                <a:cs typeface="Times New Roman" panose="02020603050405020304" pitchFamily="18" charset="0"/>
              </a:rPr>
              <a:t>Tổ chức đào tạo</a:t>
            </a:r>
            <a:endParaRPr lang="en-US" sz="3200" dirty="0"/>
          </a:p>
        </p:txBody>
      </p:sp>
      <p:sp>
        <p:nvSpPr>
          <p:cNvPr id="4" name="Rectangle 3"/>
          <p:cNvSpPr/>
          <p:nvPr/>
        </p:nvSpPr>
        <p:spPr>
          <a:xfrm>
            <a:off x="685800" y="1752600"/>
            <a:ext cx="8001000" cy="5410712"/>
          </a:xfrm>
          <a:prstGeom prst="rect">
            <a:avLst/>
          </a:prstGeom>
        </p:spPr>
        <p:txBody>
          <a:bodyPr wrap="square">
            <a:spAutoFit/>
          </a:bodyPr>
          <a:lstStyle/>
          <a:p>
            <a:pPr marL="342900" lvl="0" indent="-342900" eaLnBrk="0" hangingPunct="0">
              <a:spcBef>
                <a:spcPct val="20000"/>
              </a:spcBef>
              <a:buFontTx/>
              <a:buChar char="•"/>
            </a:pPr>
            <a:r>
              <a:rPr lang="en-US" sz="2100" kern="0" dirty="0" err="1">
                <a:solidFill>
                  <a:srgbClr val="000000"/>
                </a:solidFill>
                <a:latin typeface="Times New Roman" pitchFamily="18" charset="0"/>
                <a:cs typeface="Times New Roman" pitchFamily="18" charset="0"/>
              </a:rPr>
              <a:t>Các</a:t>
            </a:r>
            <a:r>
              <a:rPr lang="en-US" sz="2100" kern="0" dirty="0">
                <a:solidFill>
                  <a:srgbClr val="000000"/>
                </a:solidFill>
                <a:latin typeface="Times New Roman" pitchFamily="18" charset="0"/>
                <a:cs typeface="Times New Roman" pitchFamily="18" charset="0"/>
              </a:rPr>
              <a:t> </a:t>
            </a:r>
            <a:r>
              <a:rPr lang="en-US" sz="2100" kern="0" dirty="0" err="1">
                <a:solidFill>
                  <a:srgbClr val="000000"/>
                </a:solidFill>
                <a:latin typeface="Times New Roman" pitchFamily="18" charset="0"/>
                <a:cs typeface="Times New Roman" pitchFamily="18" charset="0"/>
              </a:rPr>
              <a:t>học</a:t>
            </a:r>
            <a:r>
              <a:rPr lang="en-US" sz="2100" kern="0" dirty="0">
                <a:solidFill>
                  <a:srgbClr val="000000"/>
                </a:solidFill>
                <a:latin typeface="Times New Roman" pitchFamily="18" charset="0"/>
                <a:cs typeface="Times New Roman" pitchFamily="18" charset="0"/>
              </a:rPr>
              <a:t> </a:t>
            </a:r>
            <a:r>
              <a:rPr lang="en-US" sz="2100" kern="0" dirty="0" err="1">
                <a:solidFill>
                  <a:srgbClr val="000000"/>
                </a:solidFill>
                <a:latin typeface="Times New Roman" pitchFamily="18" charset="0"/>
                <a:cs typeface="Times New Roman" pitchFamily="18" charset="0"/>
              </a:rPr>
              <a:t>phần</a:t>
            </a:r>
            <a:r>
              <a:rPr lang="en-US" sz="2100" kern="0" dirty="0">
                <a:solidFill>
                  <a:srgbClr val="000000"/>
                </a:solidFill>
                <a:latin typeface="Times New Roman" pitchFamily="18" charset="0"/>
                <a:cs typeface="Times New Roman" pitchFamily="18" charset="0"/>
              </a:rPr>
              <a:t> </a:t>
            </a:r>
            <a:r>
              <a:rPr lang="en-US" sz="2100" kern="0" dirty="0" err="1">
                <a:solidFill>
                  <a:srgbClr val="000000"/>
                </a:solidFill>
                <a:latin typeface="Times New Roman" pitchFamily="18" charset="0"/>
                <a:cs typeface="Times New Roman" pitchFamily="18" charset="0"/>
              </a:rPr>
              <a:t>được</a:t>
            </a:r>
            <a:r>
              <a:rPr lang="en-US" sz="2100" kern="0" dirty="0">
                <a:solidFill>
                  <a:srgbClr val="000000"/>
                </a:solidFill>
                <a:latin typeface="Times New Roman" pitchFamily="18" charset="0"/>
                <a:cs typeface="Times New Roman" pitchFamily="18" charset="0"/>
              </a:rPr>
              <a:t> </a:t>
            </a:r>
            <a:r>
              <a:rPr lang="en-US" sz="2100" kern="0" dirty="0" err="1">
                <a:solidFill>
                  <a:srgbClr val="000000"/>
                </a:solidFill>
                <a:latin typeface="Times New Roman" pitchFamily="18" charset="0"/>
                <a:cs typeface="Times New Roman" pitchFamily="18" charset="0"/>
              </a:rPr>
              <a:t>ký</a:t>
            </a:r>
            <a:r>
              <a:rPr lang="en-US" sz="2100" kern="0" dirty="0">
                <a:solidFill>
                  <a:srgbClr val="000000"/>
                </a:solidFill>
                <a:latin typeface="Times New Roman" pitchFamily="18" charset="0"/>
                <a:cs typeface="Times New Roman" pitchFamily="18" charset="0"/>
              </a:rPr>
              <a:t> </a:t>
            </a:r>
            <a:r>
              <a:rPr lang="en-US" sz="2100" kern="0" dirty="0" err="1">
                <a:solidFill>
                  <a:srgbClr val="000000"/>
                </a:solidFill>
                <a:latin typeface="Times New Roman" pitchFamily="18" charset="0"/>
                <a:cs typeface="Times New Roman" pitchFamily="18" charset="0"/>
              </a:rPr>
              <a:t>hiệu</a:t>
            </a:r>
            <a:r>
              <a:rPr lang="en-US" sz="2100" kern="0" dirty="0">
                <a:solidFill>
                  <a:srgbClr val="000000"/>
                </a:solidFill>
                <a:latin typeface="Times New Roman" pitchFamily="18" charset="0"/>
                <a:cs typeface="Times New Roman" pitchFamily="18" charset="0"/>
              </a:rPr>
              <a:t> </a:t>
            </a:r>
            <a:r>
              <a:rPr lang="en-US" sz="2100" kern="0" dirty="0" err="1">
                <a:solidFill>
                  <a:srgbClr val="000000"/>
                </a:solidFill>
                <a:latin typeface="Times New Roman" pitchFamily="18" charset="0"/>
                <a:cs typeface="Times New Roman" pitchFamily="18" charset="0"/>
              </a:rPr>
              <a:t>bằng</a:t>
            </a:r>
            <a:r>
              <a:rPr lang="en-US" sz="2100" kern="0" dirty="0">
                <a:solidFill>
                  <a:srgbClr val="000000"/>
                </a:solidFill>
                <a:latin typeface="Times New Roman" pitchFamily="18" charset="0"/>
                <a:cs typeface="Times New Roman" pitchFamily="18" charset="0"/>
              </a:rPr>
              <a:t> </a:t>
            </a:r>
            <a:r>
              <a:rPr lang="en-US" sz="2100" kern="0" err="1">
                <a:solidFill>
                  <a:srgbClr val="000000"/>
                </a:solidFill>
                <a:latin typeface="Times New Roman" pitchFamily="18" charset="0"/>
                <a:cs typeface="Times New Roman" pitchFamily="18" charset="0"/>
              </a:rPr>
              <a:t>các</a:t>
            </a:r>
            <a:r>
              <a:rPr lang="en-US" sz="2100" kern="0">
                <a:solidFill>
                  <a:srgbClr val="000000"/>
                </a:solidFill>
                <a:latin typeface="Times New Roman" pitchFamily="18" charset="0"/>
                <a:cs typeface="Times New Roman" pitchFamily="18" charset="0"/>
              </a:rPr>
              <a:t> </a:t>
            </a:r>
            <a:r>
              <a:rPr lang="en-US" sz="2100" kern="0" smtClean="0">
                <a:solidFill>
                  <a:srgbClr val="000000"/>
                </a:solidFill>
                <a:latin typeface="Times New Roman" pitchFamily="18" charset="0"/>
                <a:cs typeface="Times New Roman" pitchFamily="18" charset="0"/>
              </a:rPr>
              <a:t>mã: MKT101, MGT101…được </a:t>
            </a:r>
            <a:r>
              <a:rPr lang="en-US" sz="2100" kern="0" dirty="0" err="1">
                <a:solidFill>
                  <a:srgbClr val="000000"/>
                </a:solidFill>
                <a:latin typeface="Times New Roman" pitchFamily="18" charset="0"/>
                <a:cs typeface="Times New Roman" pitchFamily="18" charset="0"/>
              </a:rPr>
              <a:t>bố</a:t>
            </a:r>
            <a:r>
              <a:rPr lang="en-US" sz="2100" kern="0" dirty="0">
                <a:solidFill>
                  <a:srgbClr val="000000"/>
                </a:solidFill>
                <a:latin typeface="Times New Roman" pitchFamily="18" charset="0"/>
                <a:cs typeface="Times New Roman" pitchFamily="18" charset="0"/>
              </a:rPr>
              <a:t> </a:t>
            </a:r>
            <a:r>
              <a:rPr lang="en-US" sz="2100" kern="0" dirty="0" err="1">
                <a:solidFill>
                  <a:srgbClr val="000000"/>
                </a:solidFill>
                <a:latin typeface="Times New Roman" pitchFamily="18" charset="0"/>
                <a:cs typeface="Times New Roman" pitchFamily="18" charset="0"/>
              </a:rPr>
              <a:t>trí</a:t>
            </a:r>
            <a:r>
              <a:rPr lang="en-US" sz="2100" kern="0" dirty="0">
                <a:solidFill>
                  <a:srgbClr val="000000"/>
                </a:solidFill>
                <a:latin typeface="Times New Roman" pitchFamily="18" charset="0"/>
                <a:cs typeface="Times New Roman" pitchFamily="18" charset="0"/>
              </a:rPr>
              <a:t> </a:t>
            </a:r>
            <a:r>
              <a:rPr lang="en-US" sz="2100" kern="0" dirty="0" err="1">
                <a:solidFill>
                  <a:srgbClr val="000000"/>
                </a:solidFill>
                <a:latin typeface="Times New Roman" pitchFamily="18" charset="0"/>
                <a:cs typeface="Times New Roman" pitchFamily="18" charset="0"/>
              </a:rPr>
              <a:t>giảng</a:t>
            </a:r>
            <a:r>
              <a:rPr lang="en-US" sz="2100" kern="0" dirty="0">
                <a:solidFill>
                  <a:srgbClr val="000000"/>
                </a:solidFill>
                <a:latin typeface="Times New Roman" pitchFamily="18" charset="0"/>
                <a:cs typeface="Times New Roman" pitchFamily="18" charset="0"/>
              </a:rPr>
              <a:t> </a:t>
            </a:r>
            <a:r>
              <a:rPr lang="en-US" sz="2100" kern="0" dirty="0" err="1">
                <a:solidFill>
                  <a:srgbClr val="000000"/>
                </a:solidFill>
                <a:latin typeface="Times New Roman" pitchFamily="18" charset="0"/>
                <a:cs typeface="Times New Roman" pitchFamily="18" charset="0"/>
              </a:rPr>
              <a:t>dạy</a:t>
            </a:r>
            <a:r>
              <a:rPr lang="en-US" sz="2100" kern="0" dirty="0">
                <a:solidFill>
                  <a:srgbClr val="000000"/>
                </a:solidFill>
                <a:latin typeface="Times New Roman" pitchFamily="18" charset="0"/>
                <a:cs typeface="Times New Roman" pitchFamily="18" charset="0"/>
              </a:rPr>
              <a:t> </a:t>
            </a:r>
            <a:r>
              <a:rPr lang="en-US" sz="2100" kern="0" dirty="0" err="1">
                <a:solidFill>
                  <a:srgbClr val="000000"/>
                </a:solidFill>
                <a:latin typeface="Times New Roman" pitchFamily="18" charset="0"/>
                <a:cs typeface="Times New Roman" pitchFamily="18" charset="0"/>
              </a:rPr>
              <a:t>trọn</a:t>
            </a:r>
            <a:r>
              <a:rPr lang="en-US" sz="2100" kern="0" dirty="0">
                <a:solidFill>
                  <a:srgbClr val="000000"/>
                </a:solidFill>
                <a:latin typeface="Times New Roman" pitchFamily="18" charset="0"/>
                <a:cs typeface="Times New Roman" pitchFamily="18" charset="0"/>
              </a:rPr>
              <a:t> </a:t>
            </a:r>
            <a:r>
              <a:rPr lang="en-US" sz="2100" kern="0" dirty="0" err="1">
                <a:solidFill>
                  <a:srgbClr val="000000"/>
                </a:solidFill>
                <a:latin typeface="Times New Roman" pitchFamily="18" charset="0"/>
                <a:cs typeface="Times New Roman" pitchFamily="18" charset="0"/>
              </a:rPr>
              <a:t>vẹn</a:t>
            </a:r>
            <a:r>
              <a:rPr lang="en-US" sz="2100" kern="0" dirty="0">
                <a:solidFill>
                  <a:srgbClr val="000000"/>
                </a:solidFill>
                <a:latin typeface="Times New Roman" pitchFamily="18" charset="0"/>
                <a:cs typeface="Times New Roman" pitchFamily="18" charset="0"/>
              </a:rPr>
              <a:t> </a:t>
            </a:r>
            <a:r>
              <a:rPr lang="en-US" sz="2100" kern="0" dirty="0" err="1">
                <a:solidFill>
                  <a:srgbClr val="000000"/>
                </a:solidFill>
                <a:latin typeface="Times New Roman" pitchFamily="18" charset="0"/>
                <a:cs typeface="Times New Roman" pitchFamily="18" charset="0"/>
              </a:rPr>
              <a:t>trong</a:t>
            </a:r>
            <a:r>
              <a:rPr lang="en-US" sz="2100" kern="0" dirty="0">
                <a:solidFill>
                  <a:srgbClr val="000000"/>
                </a:solidFill>
                <a:latin typeface="Times New Roman" pitchFamily="18" charset="0"/>
                <a:cs typeface="Times New Roman" pitchFamily="18" charset="0"/>
              </a:rPr>
              <a:t> </a:t>
            </a:r>
            <a:r>
              <a:rPr lang="en-US" sz="2100" kern="0" dirty="0" err="1">
                <a:solidFill>
                  <a:srgbClr val="000000"/>
                </a:solidFill>
                <a:latin typeface="Times New Roman" pitchFamily="18" charset="0"/>
                <a:cs typeface="Times New Roman" pitchFamily="18" charset="0"/>
              </a:rPr>
              <a:t>kỳ</a:t>
            </a:r>
            <a:r>
              <a:rPr lang="en-US" sz="2100" kern="0" dirty="0">
                <a:solidFill>
                  <a:srgbClr val="000000"/>
                </a:solidFill>
                <a:latin typeface="Times New Roman" pitchFamily="18" charset="0"/>
                <a:cs typeface="Times New Roman" pitchFamily="18" charset="0"/>
              </a:rPr>
              <a:t>.</a:t>
            </a:r>
          </a:p>
          <a:p>
            <a:pPr marL="342900" lvl="0" indent="-342900" eaLnBrk="0" hangingPunct="0">
              <a:spcBef>
                <a:spcPct val="20000"/>
              </a:spcBef>
              <a:buFontTx/>
              <a:buChar char="•"/>
            </a:pPr>
            <a:r>
              <a:rPr lang="en-US" sz="2100" kern="0" dirty="0">
                <a:solidFill>
                  <a:srgbClr val="000000"/>
                </a:solidFill>
                <a:latin typeface="Times New Roman" pitchFamily="18" charset="0"/>
                <a:cs typeface="Times New Roman" pitchFamily="18" charset="0"/>
              </a:rPr>
              <a:t>1 </a:t>
            </a:r>
            <a:r>
              <a:rPr lang="en-US" sz="2100" kern="0" dirty="0" err="1">
                <a:solidFill>
                  <a:srgbClr val="000000"/>
                </a:solidFill>
                <a:latin typeface="Times New Roman" pitchFamily="18" charset="0"/>
                <a:cs typeface="Times New Roman" pitchFamily="18" charset="0"/>
              </a:rPr>
              <a:t>số</a:t>
            </a:r>
            <a:r>
              <a:rPr lang="en-US" sz="2100" kern="0" dirty="0">
                <a:solidFill>
                  <a:srgbClr val="000000"/>
                </a:solidFill>
                <a:latin typeface="Times New Roman" pitchFamily="18" charset="0"/>
                <a:cs typeface="Times New Roman" pitchFamily="18" charset="0"/>
              </a:rPr>
              <a:t> </a:t>
            </a:r>
            <a:r>
              <a:rPr lang="en-US" sz="2100" kern="0" dirty="0" err="1">
                <a:solidFill>
                  <a:srgbClr val="000000"/>
                </a:solidFill>
                <a:latin typeface="Times New Roman" pitchFamily="18" charset="0"/>
                <a:cs typeface="Times New Roman" pitchFamily="18" charset="0"/>
              </a:rPr>
              <a:t>học</a:t>
            </a:r>
            <a:r>
              <a:rPr lang="en-US" sz="2100" kern="0" dirty="0">
                <a:solidFill>
                  <a:srgbClr val="000000"/>
                </a:solidFill>
                <a:latin typeface="Times New Roman" pitchFamily="18" charset="0"/>
                <a:cs typeface="Times New Roman" pitchFamily="18" charset="0"/>
              </a:rPr>
              <a:t> </a:t>
            </a:r>
            <a:r>
              <a:rPr lang="en-US" sz="2100" kern="0" dirty="0" err="1">
                <a:solidFill>
                  <a:srgbClr val="000000"/>
                </a:solidFill>
                <a:latin typeface="Times New Roman" pitchFamily="18" charset="0"/>
                <a:cs typeface="Times New Roman" pitchFamily="18" charset="0"/>
              </a:rPr>
              <a:t>phần</a:t>
            </a:r>
            <a:r>
              <a:rPr lang="en-US" sz="2100" kern="0" dirty="0">
                <a:solidFill>
                  <a:srgbClr val="000000"/>
                </a:solidFill>
                <a:latin typeface="Times New Roman" pitchFamily="18" charset="0"/>
                <a:cs typeface="Times New Roman" pitchFamily="18" charset="0"/>
              </a:rPr>
              <a:t> </a:t>
            </a:r>
            <a:r>
              <a:rPr lang="en-US" sz="2100" kern="0" dirty="0" err="1">
                <a:solidFill>
                  <a:srgbClr val="000000"/>
                </a:solidFill>
                <a:latin typeface="Times New Roman" pitchFamily="18" charset="0"/>
                <a:cs typeface="Times New Roman" pitchFamily="18" charset="0"/>
              </a:rPr>
              <a:t>có</a:t>
            </a:r>
            <a:r>
              <a:rPr lang="en-US" sz="2100" kern="0" dirty="0">
                <a:solidFill>
                  <a:srgbClr val="000000"/>
                </a:solidFill>
                <a:latin typeface="Times New Roman" pitchFamily="18" charset="0"/>
                <a:cs typeface="Times New Roman" pitchFamily="18" charset="0"/>
              </a:rPr>
              <a:t> </a:t>
            </a:r>
            <a:r>
              <a:rPr lang="en-US" sz="2100" kern="0" dirty="0" err="1">
                <a:solidFill>
                  <a:srgbClr val="000000"/>
                </a:solidFill>
                <a:latin typeface="Times New Roman" pitchFamily="18" charset="0"/>
                <a:cs typeface="Times New Roman" pitchFamily="18" charset="0"/>
              </a:rPr>
              <a:t>điều</a:t>
            </a:r>
            <a:r>
              <a:rPr lang="en-US" sz="2100" kern="0" dirty="0">
                <a:solidFill>
                  <a:srgbClr val="000000"/>
                </a:solidFill>
                <a:latin typeface="Times New Roman" pitchFamily="18" charset="0"/>
                <a:cs typeface="Times New Roman" pitchFamily="18" charset="0"/>
              </a:rPr>
              <a:t> </a:t>
            </a:r>
            <a:r>
              <a:rPr lang="en-US" sz="2100" kern="0" dirty="0" err="1">
                <a:solidFill>
                  <a:srgbClr val="000000"/>
                </a:solidFill>
                <a:latin typeface="Times New Roman" pitchFamily="18" charset="0"/>
                <a:cs typeface="Times New Roman" pitchFamily="18" charset="0"/>
              </a:rPr>
              <a:t>kiện</a:t>
            </a:r>
            <a:r>
              <a:rPr lang="en-US" sz="2100" kern="0" dirty="0">
                <a:solidFill>
                  <a:srgbClr val="000000"/>
                </a:solidFill>
                <a:latin typeface="Times New Roman" pitchFamily="18" charset="0"/>
                <a:cs typeface="Times New Roman" pitchFamily="18" charset="0"/>
              </a:rPr>
              <a:t> </a:t>
            </a:r>
            <a:r>
              <a:rPr lang="en-US" sz="2100" kern="0" dirty="0" err="1">
                <a:solidFill>
                  <a:srgbClr val="000000"/>
                </a:solidFill>
                <a:latin typeface="Times New Roman" pitchFamily="18" charset="0"/>
                <a:cs typeface="Times New Roman" pitchFamily="18" charset="0"/>
              </a:rPr>
              <a:t>tiên</a:t>
            </a:r>
            <a:r>
              <a:rPr lang="en-US" sz="2100" kern="0" dirty="0">
                <a:solidFill>
                  <a:srgbClr val="000000"/>
                </a:solidFill>
                <a:latin typeface="Times New Roman" pitchFamily="18" charset="0"/>
                <a:cs typeface="Times New Roman" pitchFamily="18" charset="0"/>
              </a:rPr>
              <a:t> </a:t>
            </a:r>
            <a:r>
              <a:rPr lang="en-US" sz="2100" kern="0" dirty="0" err="1">
                <a:solidFill>
                  <a:srgbClr val="000000"/>
                </a:solidFill>
                <a:latin typeface="Times New Roman" pitchFamily="18" charset="0"/>
                <a:cs typeface="Times New Roman" pitchFamily="18" charset="0"/>
              </a:rPr>
              <a:t>quyết</a:t>
            </a:r>
            <a:r>
              <a:rPr lang="en-US" sz="2100" kern="0" dirty="0">
                <a:solidFill>
                  <a:srgbClr val="000000"/>
                </a:solidFill>
                <a:latin typeface="Times New Roman" pitchFamily="18" charset="0"/>
                <a:cs typeface="Times New Roman" pitchFamily="18" charset="0"/>
              </a:rPr>
              <a:t>:</a:t>
            </a:r>
          </a:p>
          <a:p>
            <a:pPr marL="342900" lvl="0" indent="-342900" eaLnBrk="0" hangingPunct="0">
              <a:spcBef>
                <a:spcPct val="20000"/>
              </a:spcBef>
            </a:pPr>
            <a:r>
              <a:rPr lang="en-US" sz="2100" kern="0" dirty="0">
                <a:solidFill>
                  <a:srgbClr val="000000"/>
                </a:solidFill>
                <a:latin typeface="Times New Roman" pitchFamily="18" charset="0"/>
                <a:cs typeface="Times New Roman" pitchFamily="18" charset="0"/>
              </a:rPr>
              <a:t>	</a:t>
            </a:r>
            <a:r>
              <a:rPr lang="en-US" sz="2100" kern="0" dirty="0" err="1">
                <a:solidFill>
                  <a:srgbClr val="000000"/>
                </a:solidFill>
                <a:latin typeface="Times New Roman" pitchFamily="18" charset="0"/>
                <a:cs typeface="Times New Roman" pitchFamily="18" charset="0"/>
              </a:rPr>
              <a:t>Bắt</a:t>
            </a:r>
            <a:r>
              <a:rPr lang="en-US" sz="2100" kern="0" dirty="0">
                <a:solidFill>
                  <a:srgbClr val="000000"/>
                </a:solidFill>
                <a:latin typeface="Times New Roman" pitchFamily="18" charset="0"/>
                <a:cs typeface="Times New Roman" pitchFamily="18" charset="0"/>
              </a:rPr>
              <a:t> </a:t>
            </a:r>
            <a:r>
              <a:rPr lang="en-US" sz="2100" kern="0" dirty="0" err="1">
                <a:solidFill>
                  <a:srgbClr val="000000"/>
                </a:solidFill>
                <a:latin typeface="Times New Roman" pitchFamily="18" charset="0"/>
                <a:cs typeface="Times New Roman" pitchFamily="18" charset="0"/>
              </a:rPr>
              <a:t>buộc</a:t>
            </a:r>
            <a:r>
              <a:rPr lang="en-US" sz="2100" kern="0" dirty="0">
                <a:solidFill>
                  <a:srgbClr val="000000"/>
                </a:solidFill>
                <a:latin typeface="Times New Roman" pitchFamily="18" charset="0"/>
                <a:cs typeface="Times New Roman" pitchFamily="18" charset="0"/>
              </a:rPr>
              <a:t> </a:t>
            </a:r>
            <a:r>
              <a:rPr lang="en-US" sz="2100" kern="0" dirty="0" err="1">
                <a:solidFill>
                  <a:srgbClr val="000000"/>
                </a:solidFill>
                <a:latin typeface="Times New Roman" pitchFamily="18" charset="0"/>
                <a:cs typeface="Times New Roman" pitchFamily="18" charset="0"/>
              </a:rPr>
              <a:t>phải</a:t>
            </a:r>
            <a:r>
              <a:rPr lang="en-US" sz="2100" kern="0" dirty="0">
                <a:solidFill>
                  <a:srgbClr val="000000"/>
                </a:solidFill>
                <a:latin typeface="Times New Roman" pitchFamily="18" charset="0"/>
                <a:cs typeface="Times New Roman" pitchFamily="18" charset="0"/>
              </a:rPr>
              <a:t> </a:t>
            </a:r>
            <a:r>
              <a:rPr lang="en-US" sz="2100" kern="0" dirty="0" err="1">
                <a:solidFill>
                  <a:srgbClr val="000000"/>
                </a:solidFill>
                <a:latin typeface="Times New Roman" pitchFamily="18" charset="0"/>
                <a:cs typeface="Times New Roman" pitchFamily="18" charset="0"/>
              </a:rPr>
              <a:t>đạt</a:t>
            </a:r>
            <a:r>
              <a:rPr lang="en-US" sz="2100" kern="0" dirty="0">
                <a:solidFill>
                  <a:srgbClr val="000000"/>
                </a:solidFill>
                <a:latin typeface="Times New Roman" pitchFamily="18" charset="0"/>
                <a:cs typeface="Times New Roman" pitchFamily="18" charset="0"/>
              </a:rPr>
              <a:t> </a:t>
            </a:r>
            <a:r>
              <a:rPr lang="en-US" sz="2100" kern="0" dirty="0" err="1">
                <a:solidFill>
                  <a:srgbClr val="000000"/>
                </a:solidFill>
                <a:latin typeface="Times New Roman" pitchFamily="18" charset="0"/>
                <a:cs typeface="Times New Roman" pitchFamily="18" charset="0"/>
              </a:rPr>
              <a:t>điểm</a:t>
            </a:r>
            <a:r>
              <a:rPr lang="en-US" sz="2100" kern="0" dirty="0">
                <a:solidFill>
                  <a:srgbClr val="000000"/>
                </a:solidFill>
                <a:latin typeface="Times New Roman" pitchFamily="18" charset="0"/>
                <a:cs typeface="Times New Roman" pitchFamily="18" charset="0"/>
              </a:rPr>
              <a:t> total </a:t>
            </a:r>
            <a:r>
              <a:rPr lang="en-US" sz="2100" kern="0" dirty="0" err="1">
                <a:solidFill>
                  <a:srgbClr val="000000"/>
                </a:solidFill>
                <a:latin typeface="Times New Roman" pitchFamily="18" charset="0"/>
                <a:cs typeface="Times New Roman" pitchFamily="18" charset="0"/>
              </a:rPr>
              <a:t>môn</a:t>
            </a:r>
            <a:r>
              <a:rPr lang="en-US" sz="2100" kern="0" dirty="0">
                <a:solidFill>
                  <a:srgbClr val="000000"/>
                </a:solidFill>
                <a:latin typeface="Times New Roman" pitchFamily="18" charset="0"/>
                <a:cs typeface="Times New Roman" pitchFamily="18" charset="0"/>
              </a:rPr>
              <a:t> A1 </a:t>
            </a:r>
            <a:r>
              <a:rPr lang="en-US" sz="2100" kern="0" dirty="0" err="1">
                <a:solidFill>
                  <a:srgbClr val="000000"/>
                </a:solidFill>
                <a:latin typeface="Times New Roman" pitchFamily="18" charset="0"/>
                <a:cs typeface="Times New Roman" pitchFamily="18" charset="0"/>
              </a:rPr>
              <a:t>từ</a:t>
            </a:r>
            <a:r>
              <a:rPr lang="en-US" sz="2100" kern="0" dirty="0">
                <a:solidFill>
                  <a:srgbClr val="000000"/>
                </a:solidFill>
                <a:latin typeface="Times New Roman" pitchFamily="18" charset="0"/>
                <a:cs typeface="Times New Roman" pitchFamily="18" charset="0"/>
              </a:rPr>
              <a:t> 4 </a:t>
            </a:r>
            <a:r>
              <a:rPr lang="en-US" sz="2100" kern="0" dirty="0" err="1">
                <a:solidFill>
                  <a:srgbClr val="000000"/>
                </a:solidFill>
                <a:latin typeface="Times New Roman" pitchFamily="18" charset="0"/>
                <a:cs typeface="Times New Roman" pitchFamily="18" charset="0"/>
              </a:rPr>
              <a:t>trở</a:t>
            </a:r>
            <a:r>
              <a:rPr lang="en-US" sz="2100" kern="0" dirty="0">
                <a:solidFill>
                  <a:srgbClr val="000000"/>
                </a:solidFill>
                <a:latin typeface="Times New Roman" pitchFamily="18" charset="0"/>
                <a:cs typeface="Times New Roman" pitchFamily="18" charset="0"/>
              </a:rPr>
              <a:t> </a:t>
            </a:r>
            <a:r>
              <a:rPr lang="en-US" sz="2100" kern="0" dirty="0" err="1">
                <a:solidFill>
                  <a:srgbClr val="000000"/>
                </a:solidFill>
                <a:latin typeface="Times New Roman" pitchFamily="18" charset="0"/>
                <a:cs typeface="Times New Roman" pitchFamily="18" charset="0"/>
              </a:rPr>
              <a:t>lên</a:t>
            </a:r>
            <a:r>
              <a:rPr lang="en-US" sz="2100" kern="0" dirty="0">
                <a:solidFill>
                  <a:srgbClr val="000000"/>
                </a:solidFill>
                <a:latin typeface="Times New Roman" pitchFamily="18" charset="0"/>
                <a:cs typeface="Times New Roman" pitchFamily="18" charset="0"/>
              </a:rPr>
              <a:t> </a:t>
            </a:r>
            <a:r>
              <a:rPr lang="en-US" sz="2100" kern="0" dirty="0" err="1">
                <a:solidFill>
                  <a:srgbClr val="000000"/>
                </a:solidFill>
                <a:latin typeface="Times New Roman" pitchFamily="18" charset="0"/>
                <a:cs typeface="Times New Roman" pitchFamily="18" charset="0"/>
              </a:rPr>
              <a:t>mới</a:t>
            </a:r>
            <a:r>
              <a:rPr lang="en-US" sz="2100" kern="0" dirty="0">
                <a:solidFill>
                  <a:srgbClr val="000000"/>
                </a:solidFill>
                <a:latin typeface="Times New Roman" pitchFamily="18" charset="0"/>
                <a:cs typeface="Times New Roman" pitchFamily="18" charset="0"/>
              </a:rPr>
              <a:t> </a:t>
            </a:r>
            <a:r>
              <a:rPr lang="en-US" sz="2100" kern="0" dirty="0" err="1">
                <a:solidFill>
                  <a:srgbClr val="000000"/>
                </a:solidFill>
                <a:latin typeface="Times New Roman" pitchFamily="18" charset="0"/>
                <a:cs typeface="Times New Roman" pitchFamily="18" charset="0"/>
              </a:rPr>
              <a:t>được</a:t>
            </a:r>
            <a:r>
              <a:rPr lang="en-US" sz="2100" kern="0" dirty="0">
                <a:solidFill>
                  <a:srgbClr val="000000"/>
                </a:solidFill>
                <a:latin typeface="Times New Roman" pitchFamily="18" charset="0"/>
                <a:cs typeface="Times New Roman" pitchFamily="18" charset="0"/>
              </a:rPr>
              <a:t> </a:t>
            </a:r>
            <a:r>
              <a:rPr lang="en-US" sz="2100" kern="0" dirty="0" err="1">
                <a:solidFill>
                  <a:srgbClr val="000000"/>
                </a:solidFill>
                <a:latin typeface="Times New Roman" pitchFamily="18" charset="0"/>
                <a:cs typeface="Times New Roman" pitchFamily="18" charset="0"/>
              </a:rPr>
              <a:t>học</a:t>
            </a:r>
            <a:r>
              <a:rPr lang="en-US" sz="2100" kern="0" dirty="0">
                <a:solidFill>
                  <a:srgbClr val="000000"/>
                </a:solidFill>
                <a:latin typeface="Times New Roman" pitchFamily="18" charset="0"/>
                <a:cs typeface="Times New Roman" pitchFamily="18" charset="0"/>
              </a:rPr>
              <a:t> A2 </a:t>
            </a:r>
            <a:r>
              <a:rPr lang="en-US" sz="2100" kern="0" dirty="0" err="1">
                <a:solidFill>
                  <a:srgbClr val="000000"/>
                </a:solidFill>
                <a:latin typeface="Times New Roman" pitchFamily="18" charset="0"/>
                <a:cs typeface="Times New Roman" pitchFamily="18" charset="0"/>
              </a:rPr>
              <a:t>hoặc</a:t>
            </a:r>
            <a:r>
              <a:rPr lang="en-US" sz="2100" kern="0" dirty="0">
                <a:solidFill>
                  <a:srgbClr val="000000"/>
                </a:solidFill>
                <a:latin typeface="Times New Roman" pitchFamily="18" charset="0"/>
                <a:cs typeface="Times New Roman" pitchFamily="18" charset="0"/>
              </a:rPr>
              <a:t> </a:t>
            </a:r>
            <a:r>
              <a:rPr lang="en-US" sz="2100" kern="0" dirty="0" err="1">
                <a:solidFill>
                  <a:srgbClr val="000000"/>
                </a:solidFill>
                <a:latin typeface="Times New Roman" pitchFamily="18" charset="0"/>
                <a:cs typeface="Times New Roman" pitchFamily="18" charset="0"/>
              </a:rPr>
              <a:t>phải</a:t>
            </a:r>
            <a:r>
              <a:rPr lang="en-US" sz="2100" kern="0" dirty="0">
                <a:solidFill>
                  <a:srgbClr val="000000"/>
                </a:solidFill>
                <a:latin typeface="Times New Roman" pitchFamily="18" charset="0"/>
                <a:cs typeface="Times New Roman" pitchFamily="18" charset="0"/>
              </a:rPr>
              <a:t> pass </a:t>
            </a:r>
            <a:r>
              <a:rPr lang="en-US" sz="2100" kern="0" dirty="0" err="1">
                <a:solidFill>
                  <a:srgbClr val="000000"/>
                </a:solidFill>
                <a:latin typeface="Times New Roman" pitchFamily="18" charset="0"/>
                <a:cs typeface="Times New Roman" pitchFamily="18" charset="0"/>
              </a:rPr>
              <a:t>môn</a:t>
            </a:r>
            <a:r>
              <a:rPr lang="en-US" sz="2100" kern="0" dirty="0">
                <a:solidFill>
                  <a:srgbClr val="000000"/>
                </a:solidFill>
                <a:latin typeface="Times New Roman" pitchFamily="18" charset="0"/>
                <a:cs typeface="Times New Roman" pitchFamily="18" charset="0"/>
              </a:rPr>
              <a:t> </a:t>
            </a:r>
            <a:r>
              <a:rPr lang="en-US" sz="2100" kern="0" dirty="0" err="1">
                <a:solidFill>
                  <a:srgbClr val="000000"/>
                </a:solidFill>
                <a:latin typeface="Times New Roman" pitchFamily="18" charset="0"/>
                <a:cs typeface="Times New Roman" pitchFamily="18" charset="0"/>
              </a:rPr>
              <a:t>điều</a:t>
            </a:r>
            <a:r>
              <a:rPr lang="en-US" sz="2100" kern="0" dirty="0">
                <a:solidFill>
                  <a:srgbClr val="000000"/>
                </a:solidFill>
                <a:latin typeface="Times New Roman" pitchFamily="18" charset="0"/>
                <a:cs typeface="Times New Roman" pitchFamily="18" charset="0"/>
              </a:rPr>
              <a:t> </a:t>
            </a:r>
            <a:r>
              <a:rPr lang="en-US" sz="2100" kern="0" dirty="0" err="1">
                <a:solidFill>
                  <a:srgbClr val="000000"/>
                </a:solidFill>
                <a:latin typeface="Times New Roman" pitchFamily="18" charset="0"/>
                <a:cs typeface="Times New Roman" pitchFamily="18" charset="0"/>
              </a:rPr>
              <a:t>kiện</a:t>
            </a:r>
            <a:r>
              <a:rPr lang="en-US" sz="2100" kern="0" dirty="0">
                <a:solidFill>
                  <a:srgbClr val="000000"/>
                </a:solidFill>
                <a:latin typeface="Times New Roman" pitchFamily="18" charset="0"/>
                <a:cs typeface="Times New Roman" pitchFamily="18" charset="0"/>
              </a:rPr>
              <a:t> (</a:t>
            </a:r>
            <a:r>
              <a:rPr lang="en-US" sz="2100" kern="0" dirty="0" err="1">
                <a:solidFill>
                  <a:srgbClr val="000000"/>
                </a:solidFill>
                <a:latin typeface="Times New Roman" pitchFamily="18" charset="0"/>
                <a:cs typeface="Times New Roman" pitchFamily="18" charset="0"/>
              </a:rPr>
              <a:t>Ví</a:t>
            </a:r>
            <a:r>
              <a:rPr lang="en-US" sz="2100" kern="0" dirty="0">
                <a:solidFill>
                  <a:srgbClr val="000000"/>
                </a:solidFill>
                <a:latin typeface="Times New Roman" pitchFamily="18" charset="0"/>
                <a:cs typeface="Times New Roman" pitchFamily="18" charset="0"/>
              </a:rPr>
              <a:t> </a:t>
            </a:r>
            <a:r>
              <a:rPr lang="en-US" sz="2100" kern="0" dirty="0" err="1">
                <a:solidFill>
                  <a:srgbClr val="000000"/>
                </a:solidFill>
                <a:latin typeface="Times New Roman" pitchFamily="18" charset="0"/>
                <a:cs typeface="Times New Roman" pitchFamily="18" charset="0"/>
              </a:rPr>
              <a:t>dụ</a:t>
            </a:r>
            <a:r>
              <a:rPr lang="en-US" sz="2100" kern="0" dirty="0">
                <a:solidFill>
                  <a:srgbClr val="000000"/>
                </a:solidFill>
                <a:latin typeface="Times New Roman" pitchFamily="18" charset="0"/>
                <a:cs typeface="Times New Roman" pitchFamily="18" charset="0"/>
              </a:rPr>
              <a:t> </a:t>
            </a:r>
            <a:r>
              <a:rPr lang="en-US" sz="2100" kern="0" dirty="0" err="1">
                <a:solidFill>
                  <a:srgbClr val="000000"/>
                </a:solidFill>
                <a:latin typeface="Times New Roman" pitchFamily="18" charset="0"/>
                <a:cs typeface="Times New Roman" pitchFamily="18" charset="0"/>
              </a:rPr>
              <a:t>như</a:t>
            </a:r>
            <a:r>
              <a:rPr lang="en-US" sz="2100" kern="0" dirty="0">
                <a:solidFill>
                  <a:srgbClr val="000000"/>
                </a:solidFill>
                <a:latin typeface="Times New Roman" pitchFamily="18" charset="0"/>
                <a:cs typeface="Times New Roman" pitchFamily="18" charset="0"/>
              </a:rPr>
              <a:t> JPD126 pass </a:t>
            </a:r>
            <a:r>
              <a:rPr lang="en-US" sz="2100" kern="0" dirty="0" err="1">
                <a:solidFill>
                  <a:srgbClr val="000000"/>
                </a:solidFill>
                <a:latin typeface="Times New Roman" pitchFamily="18" charset="0"/>
                <a:cs typeface="Times New Roman" pitchFamily="18" charset="0"/>
              </a:rPr>
              <a:t>mới</a:t>
            </a:r>
            <a:r>
              <a:rPr lang="en-US" sz="2100" kern="0" dirty="0">
                <a:solidFill>
                  <a:srgbClr val="000000"/>
                </a:solidFill>
                <a:latin typeface="Times New Roman" pitchFamily="18" charset="0"/>
                <a:cs typeface="Times New Roman" pitchFamily="18" charset="0"/>
              </a:rPr>
              <a:t> </a:t>
            </a:r>
            <a:r>
              <a:rPr lang="en-US" sz="2100" kern="0" dirty="0" err="1">
                <a:solidFill>
                  <a:srgbClr val="000000"/>
                </a:solidFill>
                <a:latin typeface="Times New Roman" pitchFamily="18" charset="0"/>
                <a:cs typeface="Times New Roman" pitchFamily="18" charset="0"/>
              </a:rPr>
              <a:t>được</a:t>
            </a:r>
            <a:r>
              <a:rPr lang="en-US" sz="2100" kern="0" dirty="0">
                <a:solidFill>
                  <a:srgbClr val="000000"/>
                </a:solidFill>
                <a:latin typeface="Times New Roman" pitchFamily="18" charset="0"/>
                <a:cs typeface="Times New Roman" pitchFamily="18" charset="0"/>
              </a:rPr>
              <a:t> </a:t>
            </a:r>
            <a:r>
              <a:rPr lang="en-US" sz="2100" kern="0" dirty="0" err="1">
                <a:solidFill>
                  <a:srgbClr val="000000"/>
                </a:solidFill>
                <a:latin typeface="Times New Roman" pitchFamily="18" charset="0"/>
                <a:cs typeface="Times New Roman" pitchFamily="18" charset="0"/>
              </a:rPr>
              <a:t>học</a:t>
            </a:r>
            <a:r>
              <a:rPr lang="en-US" sz="2100" kern="0" dirty="0">
                <a:solidFill>
                  <a:srgbClr val="000000"/>
                </a:solidFill>
                <a:latin typeface="Times New Roman" pitchFamily="18" charset="0"/>
                <a:cs typeface="Times New Roman" pitchFamily="18" charset="0"/>
              </a:rPr>
              <a:t> JPD226)</a:t>
            </a:r>
          </a:p>
          <a:p>
            <a:pPr marL="342900" lvl="0" indent="-342900" eaLnBrk="0" hangingPunct="0">
              <a:spcBef>
                <a:spcPct val="20000"/>
              </a:spcBef>
              <a:buFontTx/>
              <a:buChar char="•"/>
            </a:pPr>
            <a:r>
              <a:rPr lang="en-US" sz="2100" kern="0" dirty="0" err="1">
                <a:solidFill>
                  <a:srgbClr val="000000"/>
                </a:solidFill>
                <a:latin typeface="Times New Roman" pitchFamily="18" charset="0"/>
                <a:cs typeface="Times New Roman" pitchFamily="18" charset="0"/>
              </a:rPr>
              <a:t>Sinh</a:t>
            </a:r>
            <a:r>
              <a:rPr lang="en-US" sz="2100" kern="0" dirty="0">
                <a:solidFill>
                  <a:srgbClr val="000000"/>
                </a:solidFill>
                <a:latin typeface="Times New Roman" pitchFamily="18" charset="0"/>
                <a:cs typeface="Times New Roman" pitchFamily="18" charset="0"/>
              </a:rPr>
              <a:t> </a:t>
            </a:r>
            <a:r>
              <a:rPr lang="en-US" sz="2100" kern="0" dirty="0" err="1">
                <a:solidFill>
                  <a:srgbClr val="000000"/>
                </a:solidFill>
                <a:latin typeface="Times New Roman" pitchFamily="18" charset="0"/>
                <a:cs typeface="Times New Roman" pitchFamily="18" charset="0"/>
              </a:rPr>
              <a:t>viên</a:t>
            </a:r>
            <a:r>
              <a:rPr lang="en-US" sz="2100" kern="0" dirty="0">
                <a:solidFill>
                  <a:srgbClr val="000000"/>
                </a:solidFill>
                <a:latin typeface="Times New Roman" pitchFamily="18" charset="0"/>
                <a:cs typeface="Times New Roman" pitchFamily="18" charset="0"/>
              </a:rPr>
              <a:t> </a:t>
            </a:r>
            <a:r>
              <a:rPr lang="en-US" sz="2100" kern="0" dirty="0" err="1">
                <a:solidFill>
                  <a:srgbClr val="000000"/>
                </a:solidFill>
                <a:latin typeface="Times New Roman" pitchFamily="18" charset="0"/>
                <a:cs typeface="Times New Roman" pitchFamily="18" charset="0"/>
              </a:rPr>
              <a:t>có</a:t>
            </a:r>
            <a:r>
              <a:rPr lang="en-US" sz="2100" kern="0" dirty="0">
                <a:solidFill>
                  <a:srgbClr val="000000"/>
                </a:solidFill>
                <a:latin typeface="Times New Roman" pitchFamily="18" charset="0"/>
                <a:cs typeface="Times New Roman" pitchFamily="18" charset="0"/>
              </a:rPr>
              <a:t> </a:t>
            </a:r>
            <a:r>
              <a:rPr lang="en-US" sz="2100" kern="0" dirty="0" err="1">
                <a:solidFill>
                  <a:srgbClr val="000000"/>
                </a:solidFill>
                <a:latin typeface="Times New Roman" pitchFamily="18" charset="0"/>
                <a:cs typeface="Times New Roman" pitchFamily="18" charset="0"/>
              </a:rPr>
              <a:t>thể</a:t>
            </a:r>
            <a:r>
              <a:rPr lang="en-US" sz="2100" kern="0" dirty="0">
                <a:solidFill>
                  <a:srgbClr val="000000"/>
                </a:solidFill>
                <a:latin typeface="Times New Roman" pitchFamily="18" charset="0"/>
                <a:cs typeface="Times New Roman" pitchFamily="18" charset="0"/>
              </a:rPr>
              <a:t> </a:t>
            </a:r>
            <a:r>
              <a:rPr lang="en-US" sz="2100" kern="0" dirty="0" err="1">
                <a:solidFill>
                  <a:srgbClr val="000000"/>
                </a:solidFill>
                <a:latin typeface="Times New Roman" pitchFamily="18" charset="0"/>
                <a:cs typeface="Times New Roman" pitchFamily="18" charset="0"/>
              </a:rPr>
              <a:t>đăng</a:t>
            </a:r>
            <a:r>
              <a:rPr lang="en-US" sz="2100" kern="0" dirty="0">
                <a:solidFill>
                  <a:srgbClr val="000000"/>
                </a:solidFill>
                <a:latin typeface="Times New Roman" pitchFamily="18" charset="0"/>
                <a:cs typeface="Times New Roman" pitchFamily="18" charset="0"/>
              </a:rPr>
              <a:t> </a:t>
            </a:r>
            <a:r>
              <a:rPr lang="en-US" sz="2100" kern="0" dirty="0" err="1">
                <a:solidFill>
                  <a:srgbClr val="000000"/>
                </a:solidFill>
                <a:latin typeface="Times New Roman" pitchFamily="18" charset="0"/>
                <a:cs typeface="Times New Roman" pitchFamily="18" charset="0"/>
              </a:rPr>
              <a:t>ký</a:t>
            </a:r>
            <a:r>
              <a:rPr lang="en-US" sz="2100" kern="0" dirty="0">
                <a:solidFill>
                  <a:srgbClr val="000000"/>
                </a:solidFill>
                <a:latin typeface="Times New Roman" pitchFamily="18" charset="0"/>
                <a:cs typeface="Times New Roman" pitchFamily="18" charset="0"/>
              </a:rPr>
              <a:t> </a:t>
            </a:r>
            <a:r>
              <a:rPr lang="en-US" sz="2100" kern="0" dirty="0" err="1">
                <a:solidFill>
                  <a:srgbClr val="000000"/>
                </a:solidFill>
                <a:latin typeface="Times New Roman" pitchFamily="18" charset="0"/>
                <a:cs typeface="Times New Roman" pitchFamily="18" charset="0"/>
              </a:rPr>
              <a:t>học</a:t>
            </a:r>
            <a:r>
              <a:rPr lang="en-US" sz="2100" kern="0" dirty="0">
                <a:solidFill>
                  <a:srgbClr val="000000"/>
                </a:solidFill>
                <a:latin typeface="Times New Roman" pitchFamily="18" charset="0"/>
                <a:cs typeface="Times New Roman" pitchFamily="18" charset="0"/>
              </a:rPr>
              <a:t> </a:t>
            </a:r>
            <a:r>
              <a:rPr lang="en-US" sz="2100" kern="0" dirty="0" err="1">
                <a:solidFill>
                  <a:srgbClr val="000000"/>
                </a:solidFill>
                <a:latin typeface="Times New Roman" pitchFamily="18" charset="0"/>
                <a:cs typeface="Times New Roman" pitchFamily="18" charset="0"/>
              </a:rPr>
              <a:t>thêm</a:t>
            </a:r>
            <a:r>
              <a:rPr lang="en-US" sz="2100" kern="0" dirty="0">
                <a:solidFill>
                  <a:srgbClr val="000000"/>
                </a:solidFill>
                <a:latin typeface="Times New Roman" pitchFamily="18" charset="0"/>
                <a:cs typeface="Times New Roman" pitchFamily="18" charset="0"/>
              </a:rPr>
              <a:t> </a:t>
            </a:r>
            <a:r>
              <a:rPr lang="en-US" sz="2100" kern="0" dirty="0" err="1">
                <a:solidFill>
                  <a:srgbClr val="000000"/>
                </a:solidFill>
                <a:latin typeface="Times New Roman" pitchFamily="18" charset="0"/>
                <a:cs typeface="Times New Roman" pitchFamily="18" charset="0"/>
              </a:rPr>
              <a:t>học</a:t>
            </a:r>
            <a:r>
              <a:rPr lang="en-US" sz="2100" kern="0" dirty="0">
                <a:solidFill>
                  <a:srgbClr val="000000"/>
                </a:solidFill>
                <a:latin typeface="Times New Roman" pitchFamily="18" charset="0"/>
                <a:cs typeface="Times New Roman" pitchFamily="18" charset="0"/>
              </a:rPr>
              <a:t> </a:t>
            </a:r>
            <a:r>
              <a:rPr lang="en-US" sz="2100" kern="0" dirty="0" err="1">
                <a:solidFill>
                  <a:srgbClr val="000000"/>
                </a:solidFill>
                <a:latin typeface="Times New Roman" pitchFamily="18" charset="0"/>
                <a:cs typeface="Times New Roman" pitchFamily="18" charset="0"/>
              </a:rPr>
              <a:t>phần</a:t>
            </a:r>
            <a:r>
              <a:rPr lang="en-US" sz="2100" kern="0" dirty="0">
                <a:solidFill>
                  <a:srgbClr val="000000"/>
                </a:solidFill>
                <a:latin typeface="Times New Roman" pitchFamily="18" charset="0"/>
                <a:cs typeface="Times New Roman" pitchFamily="18" charset="0"/>
              </a:rPr>
              <a:t> so </a:t>
            </a:r>
            <a:r>
              <a:rPr lang="en-US" sz="2100" kern="0" dirty="0" err="1">
                <a:solidFill>
                  <a:srgbClr val="000000"/>
                </a:solidFill>
                <a:latin typeface="Times New Roman" pitchFamily="18" charset="0"/>
                <a:cs typeface="Times New Roman" pitchFamily="18" charset="0"/>
              </a:rPr>
              <a:t>với</a:t>
            </a:r>
            <a:r>
              <a:rPr lang="en-US" sz="2100" kern="0" dirty="0">
                <a:solidFill>
                  <a:srgbClr val="000000"/>
                </a:solidFill>
                <a:latin typeface="Times New Roman" pitchFamily="18" charset="0"/>
                <a:cs typeface="Times New Roman" pitchFamily="18" charset="0"/>
              </a:rPr>
              <a:t> </a:t>
            </a:r>
            <a:r>
              <a:rPr lang="en-US" sz="2100" kern="0" dirty="0" err="1">
                <a:solidFill>
                  <a:srgbClr val="000000"/>
                </a:solidFill>
                <a:latin typeface="Times New Roman" pitchFamily="18" charset="0"/>
                <a:cs typeface="Times New Roman" pitchFamily="18" charset="0"/>
              </a:rPr>
              <a:t>chương</a:t>
            </a:r>
            <a:r>
              <a:rPr lang="en-US" sz="2100" kern="0" dirty="0">
                <a:solidFill>
                  <a:srgbClr val="000000"/>
                </a:solidFill>
                <a:latin typeface="Times New Roman" pitchFamily="18" charset="0"/>
                <a:cs typeface="Times New Roman" pitchFamily="18" charset="0"/>
              </a:rPr>
              <a:t> </a:t>
            </a:r>
            <a:r>
              <a:rPr lang="en-US" sz="2100" kern="0" dirty="0" err="1">
                <a:solidFill>
                  <a:srgbClr val="000000"/>
                </a:solidFill>
                <a:latin typeface="Times New Roman" pitchFamily="18" charset="0"/>
                <a:cs typeface="Times New Roman" pitchFamily="18" charset="0"/>
              </a:rPr>
              <a:t>trình</a:t>
            </a:r>
            <a:r>
              <a:rPr lang="en-US" sz="2100" kern="0" dirty="0">
                <a:solidFill>
                  <a:srgbClr val="000000"/>
                </a:solidFill>
                <a:latin typeface="Times New Roman" pitchFamily="18" charset="0"/>
                <a:cs typeface="Times New Roman" pitchFamily="18" charset="0"/>
              </a:rPr>
              <a:t> </a:t>
            </a:r>
            <a:r>
              <a:rPr lang="en-US" sz="2100" kern="0" dirty="0" err="1">
                <a:solidFill>
                  <a:srgbClr val="000000"/>
                </a:solidFill>
                <a:latin typeface="Times New Roman" pitchFamily="18" charset="0"/>
                <a:cs typeface="Times New Roman" pitchFamily="18" charset="0"/>
              </a:rPr>
              <a:t>quy</a:t>
            </a:r>
            <a:r>
              <a:rPr lang="en-US" sz="2100" kern="0" dirty="0">
                <a:solidFill>
                  <a:srgbClr val="000000"/>
                </a:solidFill>
                <a:latin typeface="Times New Roman" pitchFamily="18" charset="0"/>
                <a:cs typeface="Times New Roman" pitchFamily="18" charset="0"/>
              </a:rPr>
              <a:t> </a:t>
            </a:r>
            <a:r>
              <a:rPr lang="en-US" sz="2100" kern="0" dirty="0" err="1">
                <a:solidFill>
                  <a:srgbClr val="000000"/>
                </a:solidFill>
                <a:latin typeface="Times New Roman" pitchFamily="18" charset="0"/>
                <a:cs typeface="Times New Roman" pitchFamily="18" charset="0"/>
              </a:rPr>
              <a:t>định</a:t>
            </a:r>
            <a:r>
              <a:rPr lang="en-US" sz="2100" kern="0" dirty="0">
                <a:solidFill>
                  <a:srgbClr val="000000"/>
                </a:solidFill>
                <a:latin typeface="Times New Roman" pitchFamily="18" charset="0"/>
                <a:cs typeface="Times New Roman" pitchFamily="18" charset="0"/>
              </a:rPr>
              <a:t> </a:t>
            </a:r>
            <a:r>
              <a:rPr lang="en-US" sz="2100" kern="0" dirty="0" err="1">
                <a:solidFill>
                  <a:srgbClr val="000000"/>
                </a:solidFill>
                <a:latin typeface="Times New Roman" pitchFamily="18" charset="0"/>
                <a:cs typeface="Times New Roman" pitchFamily="18" charset="0"/>
              </a:rPr>
              <a:t>nếu</a:t>
            </a:r>
            <a:r>
              <a:rPr lang="en-US" sz="2100" kern="0" dirty="0">
                <a:solidFill>
                  <a:srgbClr val="000000"/>
                </a:solidFill>
                <a:latin typeface="Times New Roman" pitchFamily="18" charset="0"/>
                <a:cs typeface="Times New Roman" pitchFamily="18" charset="0"/>
              </a:rPr>
              <a:t> </a:t>
            </a:r>
            <a:r>
              <a:rPr lang="en-US" sz="2100" kern="0" dirty="0" err="1">
                <a:solidFill>
                  <a:srgbClr val="000000"/>
                </a:solidFill>
                <a:latin typeface="Times New Roman" pitchFamily="18" charset="0"/>
                <a:cs typeface="Times New Roman" pitchFamily="18" charset="0"/>
              </a:rPr>
              <a:t>đáp</a:t>
            </a:r>
            <a:r>
              <a:rPr lang="en-US" sz="2100" kern="0" dirty="0">
                <a:solidFill>
                  <a:srgbClr val="000000"/>
                </a:solidFill>
                <a:latin typeface="Times New Roman" pitchFamily="18" charset="0"/>
                <a:cs typeface="Times New Roman" pitchFamily="18" charset="0"/>
              </a:rPr>
              <a:t> </a:t>
            </a:r>
            <a:r>
              <a:rPr lang="en-US" sz="2100" kern="0" dirty="0" err="1">
                <a:solidFill>
                  <a:srgbClr val="000000"/>
                </a:solidFill>
                <a:latin typeface="Times New Roman" pitchFamily="18" charset="0"/>
                <a:cs typeface="Times New Roman" pitchFamily="18" charset="0"/>
              </a:rPr>
              <a:t>ứng</a:t>
            </a:r>
            <a:r>
              <a:rPr lang="en-US" sz="2100" kern="0" dirty="0">
                <a:solidFill>
                  <a:srgbClr val="000000"/>
                </a:solidFill>
                <a:latin typeface="Times New Roman" pitchFamily="18" charset="0"/>
                <a:cs typeface="Times New Roman" pitchFamily="18" charset="0"/>
              </a:rPr>
              <a:t> </a:t>
            </a:r>
            <a:r>
              <a:rPr lang="en-US" sz="2100" kern="0" dirty="0" err="1">
                <a:solidFill>
                  <a:srgbClr val="000000"/>
                </a:solidFill>
                <a:latin typeface="Times New Roman" pitchFamily="18" charset="0"/>
                <a:cs typeface="Times New Roman" pitchFamily="18" charset="0"/>
              </a:rPr>
              <a:t>đủ</a:t>
            </a:r>
            <a:r>
              <a:rPr lang="en-US" sz="2100" kern="0" dirty="0">
                <a:solidFill>
                  <a:srgbClr val="000000"/>
                </a:solidFill>
                <a:latin typeface="Times New Roman" pitchFamily="18" charset="0"/>
                <a:cs typeface="Times New Roman" pitchFamily="18" charset="0"/>
              </a:rPr>
              <a:t> </a:t>
            </a:r>
            <a:r>
              <a:rPr lang="en-US" sz="2100" kern="0" dirty="0" err="1">
                <a:solidFill>
                  <a:srgbClr val="000000"/>
                </a:solidFill>
                <a:latin typeface="Times New Roman" pitchFamily="18" charset="0"/>
                <a:cs typeface="Times New Roman" pitchFamily="18" charset="0"/>
              </a:rPr>
              <a:t>điều</a:t>
            </a:r>
            <a:r>
              <a:rPr lang="en-US" sz="2100" kern="0" dirty="0">
                <a:solidFill>
                  <a:srgbClr val="000000"/>
                </a:solidFill>
                <a:latin typeface="Times New Roman" pitchFamily="18" charset="0"/>
                <a:cs typeface="Times New Roman" pitchFamily="18" charset="0"/>
              </a:rPr>
              <a:t> </a:t>
            </a:r>
            <a:r>
              <a:rPr lang="en-US" sz="2100" kern="0" dirty="0" err="1">
                <a:solidFill>
                  <a:srgbClr val="000000"/>
                </a:solidFill>
                <a:latin typeface="Times New Roman" pitchFamily="18" charset="0"/>
                <a:cs typeface="Times New Roman" pitchFamily="18" charset="0"/>
              </a:rPr>
              <a:t>kiện</a:t>
            </a:r>
            <a:r>
              <a:rPr lang="en-US" sz="2100" kern="0" dirty="0">
                <a:solidFill>
                  <a:srgbClr val="000000"/>
                </a:solidFill>
                <a:latin typeface="Times New Roman" pitchFamily="18" charset="0"/>
                <a:cs typeface="Times New Roman" pitchFamily="18" charset="0"/>
              </a:rPr>
              <a:t> </a:t>
            </a:r>
            <a:r>
              <a:rPr lang="en-US" sz="2100" kern="0" dirty="0" err="1">
                <a:solidFill>
                  <a:srgbClr val="000000"/>
                </a:solidFill>
                <a:latin typeface="Times New Roman" pitchFamily="18" charset="0"/>
                <a:cs typeface="Times New Roman" pitchFamily="18" charset="0"/>
              </a:rPr>
              <a:t>cần</a:t>
            </a:r>
            <a:r>
              <a:rPr lang="en-US" sz="2100" kern="0" dirty="0">
                <a:solidFill>
                  <a:srgbClr val="000000"/>
                </a:solidFill>
                <a:latin typeface="Times New Roman" pitchFamily="18" charset="0"/>
                <a:cs typeface="Times New Roman" pitchFamily="18" charset="0"/>
              </a:rPr>
              <a:t> </a:t>
            </a:r>
            <a:r>
              <a:rPr lang="en-US" sz="2100" kern="0" dirty="0" err="1">
                <a:solidFill>
                  <a:srgbClr val="000000"/>
                </a:solidFill>
                <a:latin typeface="Times New Roman" pitchFamily="18" charset="0"/>
                <a:cs typeface="Times New Roman" pitchFamily="18" charset="0"/>
              </a:rPr>
              <a:t>thiết</a:t>
            </a:r>
            <a:r>
              <a:rPr lang="en-US" sz="2100" kern="0" dirty="0">
                <a:solidFill>
                  <a:srgbClr val="000000"/>
                </a:solidFill>
                <a:latin typeface="Times New Roman" pitchFamily="18" charset="0"/>
                <a:cs typeface="Times New Roman" pitchFamily="18" charset="0"/>
              </a:rPr>
              <a:t>. </a:t>
            </a:r>
            <a:r>
              <a:rPr lang="en-US" sz="2100" kern="0" dirty="0" err="1">
                <a:solidFill>
                  <a:srgbClr val="000000"/>
                </a:solidFill>
                <a:latin typeface="Times New Roman" pitchFamily="18" charset="0"/>
                <a:cs typeface="Times New Roman" pitchFamily="18" charset="0"/>
              </a:rPr>
              <a:t>Nhưng</a:t>
            </a:r>
            <a:r>
              <a:rPr lang="en-US" sz="2100" kern="0" dirty="0">
                <a:solidFill>
                  <a:srgbClr val="000000"/>
                </a:solidFill>
                <a:latin typeface="Times New Roman" pitchFamily="18" charset="0"/>
                <a:cs typeface="Times New Roman" pitchFamily="18" charset="0"/>
              </a:rPr>
              <a:t> </a:t>
            </a:r>
            <a:r>
              <a:rPr lang="en-US" sz="2100" kern="0" dirty="0" err="1">
                <a:solidFill>
                  <a:srgbClr val="000000"/>
                </a:solidFill>
                <a:latin typeface="Times New Roman" pitchFamily="18" charset="0"/>
                <a:cs typeface="Times New Roman" pitchFamily="18" charset="0"/>
              </a:rPr>
              <a:t>tối</a:t>
            </a:r>
            <a:r>
              <a:rPr lang="en-US" sz="2100" kern="0" dirty="0">
                <a:solidFill>
                  <a:srgbClr val="000000"/>
                </a:solidFill>
                <a:latin typeface="Times New Roman" pitchFamily="18" charset="0"/>
                <a:cs typeface="Times New Roman" pitchFamily="18" charset="0"/>
              </a:rPr>
              <a:t> </a:t>
            </a:r>
            <a:r>
              <a:rPr lang="en-US" sz="2100" kern="0" dirty="0" err="1">
                <a:solidFill>
                  <a:srgbClr val="000000"/>
                </a:solidFill>
                <a:latin typeface="Times New Roman" pitchFamily="18" charset="0"/>
                <a:cs typeface="Times New Roman" pitchFamily="18" charset="0"/>
              </a:rPr>
              <a:t>đa</a:t>
            </a:r>
            <a:r>
              <a:rPr lang="en-US" sz="2100" kern="0" dirty="0">
                <a:solidFill>
                  <a:srgbClr val="000000"/>
                </a:solidFill>
                <a:latin typeface="Times New Roman" pitchFamily="18" charset="0"/>
                <a:cs typeface="Times New Roman" pitchFamily="18" charset="0"/>
              </a:rPr>
              <a:t> </a:t>
            </a:r>
            <a:r>
              <a:rPr lang="en-US" sz="2100" kern="0" dirty="0" err="1">
                <a:solidFill>
                  <a:srgbClr val="000000"/>
                </a:solidFill>
                <a:latin typeface="Times New Roman" pitchFamily="18" charset="0"/>
                <a:cs typeface="Times New Roman" pitchFamily="18" charset="0"/>
              </a:rPr>
              <a:t>không</a:t>
            </a:r>
            <a:r>
              <a:rPr lang="en-US" sz="2100" kern="0" dirty="0">
                <a:solidFill>
                  <a:srgbClr val="000000"/>
                </a:solidFill>
                <a:latin typeface="Times New Roman" pitchFamily="18" charset="0"/>
                <a:cs typeface="Times New Roman" pitchFamily="18" charset="0"/>
              </a:rPr>
              <a:t> </a:t>
            </a:r>
            <a:r>
              <a:rPr lang="en-US" sz="2100" kern="0" dirty="0" err="1">
                <a:solidFill>
                  <a:srgbClr val="000000"/>
                </a:solidFill>
                <a:latin typeface="Times New Roman" pitchFamily="18" charset="0"/>
                <a:cs typeface="Times New Roman" pitchFamily="18" charset="0"/>
              </a:rPr>
              <a:t>quá</a:t>
            </a:r>
            <a:r>
              <a:rPr lang="en-US" sz="2100" kern="0" dirty="0">
                <a:solidFill>
                  <a:srgbClr val="000000"/>
                </a:solidFill>
                <a:latin typeface="Times New Roman" pitchFamily="18" charset="0"/>
                <a:cs typeface="Times New Roman" pitchFamily="18" charset="0"/>
              </a:rPr>
              <a:t> 7 </a:t>
            </a:r>
            <a:r>
              <a:rPr lang="en-US" sz="2100" kern="0" dirty="0" err="1">
                <a:solidFill>
                  <a:srgbClr val="000000"/>
                </a:solidFill>
                <a:latin typeface="Times New Roman" pitchFamily="18" charset="0"/>
                <a:cs typeface="Times New Roman" pitchFamily="18" charset="0"/>
              </a:rPr>
              <a:t>môn</a:t>
            </a:r>
            <a:r>
              <a:rPr lang="en-US" sz="2100" kern="0" dirty="0">
                <a:solidFill>
                  <a:srgbClr val="000000"/>
                </a:solidFill>
                <a:latin typeface="Times New Roman" pitchFamily="18" charset="0"/>
                <a:cs typeface="Times New Roman" pitchFamily="18" charset="0"/>
              </a:rPr>
              <a:t>/</a:t>
            </a:r>
            <a:r>
              <a:rPr lang="en-US" sz="2100" kern="0" dirty="0" err="1">
                <a:solidFill>
                  <a:srgbClr val="000000"/>
                </a:solidFill>
                <a:latin typeface="Times New Roman" pitchFamily="18" charset="0"/>
                <a:cs typeface="Times New Roman" pitchFamily="18" charset="0"/>
              </a:rPr>
              <a:t>kỳ</a:t>
            </a:r>
            <a:endParaRPr lang="en-US" sz="2100" kern="0" dirty="0">
              <a:solidFill>
                <a:srgbClr val="000000"/>
              </a:solidFill>
              <a:latin typeface="Times New Roman" pitchFamily="18" charset="0"/>
              <a:cs typeface="Times New Roman" pitchFamily="18" charset="0"/>
            </a:endParaRPr>
          </a:p>
          <a:p>
            <a:pPr marL="342900" lvl="0" indent="-342900" eaLnBrk="0" hangingPunct="0">
              <a:spcBef>
                <a:spcPct val="20000"/>
              </a:spcBef>
              <a:buFontTx/>
              <a:buChar char="•"/>
            </a:pPr>
            <a:r>
              <a:rPr lang="en-US" sz="2100" kern="0" dirty="0" err="1">
                <a:solidFill>
                  <a:srgbClr val="000000"/>
                </a:solidFill>
                <a:latin typeface="Times New Roman" pitchFamily="18" charset="0"/>
                <a:cs typeface="Times New Roman" pitchFamily="18" charset="0"/>
              </a:rPr>
              <a:t>Học</a:t>
            </a:r>
            <a:r>
              <a:rPr lang="en-US" sz="2100" kern="0" dirty="0">
                <a:solidFill>
                  <a:srgbClr val="000000"/>
                </a:solidFill>
                <a:latin typeface="Times New Roman" pitchFamily="18" charset="0"/>
                <a:cs typeface="Times New Roman" pitchFamily="18" charset="0"/>
              </a:rPr>
              <a:t> </a:t>
            </a:r>
            <a:r>
              <a:rPr lang="en-US" sz="2100" kern="0" dirty="0" err="1">
                <a:solidFill>
                  <a:srgbClr val="000000"/>
                </a:solidFill>
                <a:latin typeface="Times New Roman" pitchFamily="18" charset="0"/>
                <a:cs typeface="Times New Roman" pitchFamily="18" charset="0"/>
              </a:rPr>
              <a:t>phần</a:t>
            </a:r>
            <a:r>
              <a:rPr lang="en-US" sz="2100" kern="0" dirty="0">
                <a:solidFill>
                  <a:srgbClr val="000000"/>
                </a:solidFill>
                <a:latin typeface="Times New Roman" pitchFamily="18" charset="0"/>
                <a:cs typeface="Times New Roman" pitchFamily="18" charset="0"/>
              </a:rPr>
              <a:t> </a:t>
            </a:r>
            <a:r>
              <a:rPr lang="en-US" sz="2100" kern="0" dirty="0" err="1">
                <a:solidFill>
                  <a:srgbClr val="000000"/>
                </a:solidFill>
                <a:latin typeface="Times New Roman" pitchFamily="18" charset="0"/>
                <a:cs typeface="Times New Roman" pitchFamily="18" charset="0"/>
              </a:rPr>
              <a:t>không</a:t>
            </a:r>
            <a:r>
              <a:rPr lang="en-US" sz="2100" kern="0" dirty="0">
                <a:solidFill>
                  <a:srgbClr val="000000"/>
                </a:solidFill>
                <a:latin typeface="Times New Roman" pitchFamily="18" charset="0"/>
                <a:cs typeface="Times New Roman" pitchFamily="18" charset="0"/>
              </a:rPr>
              <a:t> </a:t>
            </a:r>
            <a:r>
              <a:rPr lang="en-US" sz="2100" kern="0" dirty="0" err="1">
                <a:solidFill>
                  <a:srgbClr val="000000"/>
                </a:solidFill>
                <a:latin typeface="Times New Roman" pitchFamily="18" charset="0"/>
                <a:cs typeface="Times New Roman" pitchFamily="18" charset="0"/>
              </a:rPr>
              <a:t>tính</a:t>
            </a:r>
            <a:r>
              <a:rPr lang="en-US" sz="2100" kern="0" dirty="0">
                <a:solidFill>
                  <a:srgbClr val="000000"/>
                </a:solidFill>
                <a:latin typeface="Times New Roman" pitchFamily="18" charset="0"/>
                <a:cs typeface="Times New Roman" pitchFamily="18" charset="0"/>
              </a:rPr>
              <a:t> </a:t>
            </a:r>
            <a:r>
              <a:rPr lang="en-US" sz="2100" kern="0" dirty="0" err="1">
                <a:solidFill>
                  <a:srgbClr val="000000"/>
                </a:solidFill>
                <a:latin typeface="Times New Roman" pitchFamily="18" charset="0"/>
                <a:cs typeface="Times New Roman" pitchFamily="18" charset="0"/>
              </a:rPr>
              <a:t>tín</a:t>
            </a:r>
            <a:r>
              <a:rPr lang="en-US" sz="2100" kern="0" dirty="0">
                <a:solidFill>
                  <a:srgbClr val="000000"/>
                </a:solidFill>
                <a:latin typeface="Times New Roman" pitchFamily="18" charset="0"/>
                <a:cs typeface="Times New Roman" pitchFamily="18" charset="0"/>
              </a:rPr>
              <a:t> </a:t>
            </a:r>
            <a:r>
              <a:rPr lang="en-US" sz="2100" kern="0" dirty="0" err="1">
                <a:solidFill>
                  <a:srgbClr val="000000"/>
                </a:solidFill>
                <a:latin typeface="Times New Roman" pitchFamily="18" charset="0"/>
                <a:cs typeface="Times New Roman" pitchFamily="18" charset="0"/>
              </a:rPr>
              <a:t>chỉ</a:t>
            </a:r>
            <a:r>
              <a:rPr lang="en-US" sz="2100" kern="0" dirty="0">
                <a:solidFill>
                  <a:srgbClr val="000000"/>
                </a:solidFill>
                <a:latin typeface="Times New Roman" pitchFamily="18" charset="0"/>
                <a:cs typeface="Times New Roman" pitchFamily="18" charset="0"/>
              </a:rPr>
              <a:t>, </a:t>
            </a:r>
            <a:r>
              <a:rPr lang="en-US" sz="2100" kern="0" dirty="0" err="1">
                <a:solidFill>
                  <a:srgbClr val="000000"/>
                </a:solidFill>
                <a:latin typeface="Times New Roman" pitchFamily="18" charset="0"/>
                <a:cs typeface="Times New Roman" pitchFamily="18" charset="0"/>
              </a:rPr>
              <a:t>không</a:t>
            </a:r>
            <a:r>
              <a:rPr lang="en-US" sz="2100" kern="0" dirty="0">
                <a:solidFill>
                  <a:srgbClr val="000000"/>
                </a:solidFill>
                <a:latin typeface="Times New Roman" pitchFamily="18" charset="0"/>
                <a:cs typeface="Times New Roman" pitchFamily="18" charset="0"/>
              </a:rPr>
              <a:t> </a:t>
            </a:r>
            <a:r>
              <a:rPr lang="en-US" sz="2100" kern="0" dirty="0" err="1">
                <a:solidFill>
                  <a:srgbClr val="000000"/>
                </a:solidFill>
                <a:latin typeface="Times New Roman" pitchFamily="18" charset="0"/>
                <a:cs typeface="Times New Roman" pitchFamily="18" charset="0"/>
              </a:rPr>
              <a:t>tính</a:t>
            </a:r>
            <a:r>
              <a:rPr lang="en-US" sz="2100" kern="0" dirty="0">
                <a:solidFill>
                  <a:srgbClr val="000000"/>
                </a:solidFill>
                <a:latin typeface="Times New Roman" pitchFamily="18" charset="0"/>
                <a:cs typeface="Times New Roman" pitchFamily="18" charset="0"/>
              </a:rPr>
              <a:t> </a:t>
            </a:r>
            <a:r>
              <a:rPr lang="en-US" sz="2100" kern="0" dirty="0" err="1">
                <a:solidFill>
                  <a:srgbClr val="000000"/>
                </a:solidFill>
                <a:latin typeface="Times New Roman" pitchFamily="18" charset="0"/>
                <a:cs typeface="Times New Roman" pitchFamily="18" charset="0"/>
              </a:rPr>
              <a:t>vào</a:t>
            </a:r>
            <a:r>
              <a:rPr lang="en-US" sz="2100" kern="0" dirty="0">
                <a:solidFill>
                  <a:srgbClr val="000000"/>
                </a:solidFill>
                <a:latin typeface="Times New Roman" pitchFamily="18" charset="0"/>
                <a:cs typeface="Times New Roman" pitchFamily="18" charset="0"/>
              </a:rPr>
              <a:t> </a:t>
            </a:r>
            <a:r>
              <a:rPr lang="en-US" sz="2100" kern="0" dirty="0" err="1">
                <a:solidFill>
                  <a:srgbClr val="000000"/>
                </a:solidFill>
                <a:latin typeface="Times New Roman" pitchFamily="18" charset="0"/>
                <a:cs typeface="Times New Roman" pitchFamily="18" charset="0"/>
              </a:rPr>
              <a:t>điểm</a:t>
            </a:r>
            <a:r>
              <a:rPr lang="en-US" sz="2100" kern="0" dirty="0">
                <a:solidFill>
                  <a:srgbClr val="000000"/>
                </a:solidFill>
                <a:latin typeface="Times New Roman" pitchFamily="18" charset="0"/>
                <a:cs typeface="Times New Roman" pitchFamily="18" charset="0"/>
              </a:rPr>
              <a:t> TB </a:t>
            </a:r>
            <a:r>
              <a:rPr lang="en-US" sz="2100" kern="0" dirty="0" err="1">
                <a:solidFill>
                  <a:srgbClr val="000000"/>
                </a:solidFill>
                <a:latin typeface="Times New Roman" pitchFamily="18" charset="0"/>
                <a:cs typeface="Times New Roman" pitchFamily="18" charset="0"/>
              </a:rPr>
              <a:t>tích</a:t>
            </a:r>
            <a:r>
              <a:rPr lang="en-US" sz="2100" kern="0" dirty="0">
                <a:solidFill>
                  <a:srgbClr val="000000"/>
                </a:solidFill>
                <a:latin typeface="Times New Roman" pitchFamily="18" charset="0"/>
                <a:cs typeface="Times New Roman" pitchFamily="18" charset="0"/>
              </a:rPr>
              <a:t> </a:t>
            </a:r>
            <a:r>
              <a:rPr lang="en-US" sz="2100" kern="0" dirty="0" err="1">
                <a:solidFill>
                  <a:srgbClr val="000000"/>
                </a:solidFill>
                <a:latin typeface="Times New Roman" pitchFamily="18" charset="0"/>
                <a:cs typeface="Times New Roman" pitchFamily="18" charset="0"/>
              </a:rPr>
              <a:t>lũy</a:t>
            </a:r>
            <a:r>
              <a:rPr lang="en-US" sz="2100" kern="0" dirty="0">
                <a:solidFill>
                  <a:srgbClr val="000000"/>
                </a:solidFill>
                <a:latin typeface="Times New Roman" pitchFamily="18" charset="0"/>
                <a:cs typeface="Times New Roman" pitchFamily="18" charset="0"/>
              </a:rPr>
              <a:t>: </a:t>
            </a:r>
            <a:r>
              <a:rPr lang="en-US" sz="2100" kern="0" dirty="0" err="1">
                <a:solidFill>
                  <a:srgbClr val="000000"/>
                </a:solidFill>
                <a:latin typeface="Times New Roman" pitchFamily="18" charset="0"/>
                <a:cs typeface="Times New Roman" pitchFamily="18" charset="0"/>
              </a:rPr>
              <a:t>Tiếng</a:t>
            </a:r>
            <a:r>
              <a:rPr lang="en-US" sz="2100" kern="0" dirty="0">
                <a:solidFill>
                  <a:srgbClr val="000000"/>
                </a:solidFill>
                <a:latin typeface="Times New Roman" pitchFamily="18" charset="0"/>
                <a:cs typeface="Times New Roman" pitchFamily="18" charset="0"/>
              </a:rPr>
              <a:t> Anh </a:t>
            </a:r>
            <a:r>
              <a:rPr lang="en-US" sz="2100" kern="0" dirty="0" err="1">
                <a:solidFill>
                  <a:srgbClr val="000000"/>
                </a:solidFill>
                <a:latin typeface="Times New Roman" pitchFamily="18" charset="0"/>
                <a:cs typeface="Times New Roman" pitchFamily="18" charset="0"/>
              </a:rPr>
              <a:t>dự</a:t>
            </a:r>
            <a:r>
              <a:rPr lang="en-US" sz="2100" kern="0" dirty="0">
                <a:solidFill>
                  <a:srgbClr val="000000"/>
                </a:solidFill>
                <a:latin typeface="Times New Roman" pitchFamily="18" charset="0"/>
                <a:cs typeface="Times New Roman" pitchFamily="18" charset="0"/>
              </a:rPr>
              <a:t> </a:t>
            </a:r>
            <a:r>
              <a:rPr lang="en-US" sz="2100" kern="0" dirty="0" err="1">
                <a:solidFill>
                  <a:srgbClr val="000000"/>
                </a:solidFill>
                <a:latin typeface="Times New Roman" pitchFamily="18" charset="0"/>
                <a:cs typeface="Times New Roman" pitchFamily="18" charset="0"/>
              </a:rPr>
              <a:t>bị</a:t>
            </a:r>
            <a:r>
              <a:rPr lang="en-US" sz="2100" kern="0">
                <a:solidFill>
                  <a:srgbClr val="000000"/>
                </a:solidFill>
                <a:latin typeface="Times New Roman" pitchFamily="18" charset="0"/>
                <a:cs typeface="Times New Roman" pitchFamily="18" charset="0"/>
              </a:rPr>
              <a:t>, </a:t>
            </a:r>
            <a:r>
              <a:rPr lang="en-US" sz="2100" kern="0" smtClean="0">
                <a:solidFill>
                  <a:srgbClr val="000000"/>
                </a:solidFill>
                <a:latin typeface="Times New Roman" pitchFamily="18" charset="0"/>
                <a:cs typeface="Times New Roman" pitchFamily="18" charset="0"/>
              </a:rPr>
              <a:t>GDQP</a:t>
            </a:r>
            <a:endParaRPr lang="en-US" sz="2100" kern="0" dirty="0">
              <a:solidFill>
                <a:srgbClr val="000000"/>
              </a:solidFill>
              <a:latin typeface="Times New Roman" pitchFamily="18" charset="0"/>
              <a:cs typeface="Times New Roman" pitchFamily="18" charset="0"/>
            </a:endParaRPr>
          </a:p>
          <a:p>
            <a:pPr marL="342900" lvl="0" indent="-342900" eaLnBrk="0" hangingPunct="0">
              <a:spcBef>
                <a:spcPct val="20000"/>
              </a:spcBef>
              <a:buFontTx/>
              <a:buChar char="•"/>
            </a:pPr>
            <a:r>
              <a:rPr lang="en-US" sz="2100" kern="0" dirty="0" err="1">
                <a:solidFill>
                  <a:srgbClr val="000000"/>
                </a:solidFill>
                <a:latin typeface="Times New Roman" pitchFamily="18" charset="0"/>
                <a:cs typeface="Times New Roman" pitchFamily="18" charset="0"/>
              </a:rPr>
              <a:t>Học</a:t>
            </a:r>
            <a:r>
              <a:rPr lang="en-US" sz="2100" kern="0" dirty="0">
                <a:solidFill>
                  <a:srgbClr val="000000"/>
                </a:solidFill>
                <a:latin typeface="Times New Roman" pitchFamily="18" charset="0"/>
                <a:cs typeface="Times New Roman" pitchFamily="18" charset="0"/>
              </a:rPr>
              <a:t> </a:t>
            </a:r>
            <a:r>
              <a:rPr lang="en-US" sz="2100" kern="0" dirty="0" err="1">
                <a:solidFill>
                  <a:srgbClr val="000000"/>
                </a:solidFill>
                <a:latin typeface="Times New Roman" pitchFamily="18" charset="0"/>
                <a:cs typeface="Times New Roman" pitchFamily="18" charset="0"/>
              </a:rPr>
              <a:t>phần</a:t>
            </a:r>
            <a:r>
              <a:rPr lang="en-US" sz="2100" kern="0" dirty="0">
                <a:solidFill>
                  <a:srgbClr val="000000"/>
                </a:solidFill>
                <a:latin typeface="Times New Roman" pitchFamily="18" charset="0"/>
                <a:cs typeface="Times New Roman" pitchFamily="18" charset="0"/>
              </a:rPr>
              <a:t> </a:t>
            </a:r>
            <a:r>
              <a:rPr lang="en-US" sz="2100" kern="0" dirty="0" err="1">
                <a:solidFill>
                  <a:srgbClr val="000000"/>
                </a:solidFill>
                <a:latin typeface="Times New Roman" pitchFamily="18" charset="0"/>
                <a:cs typeface="Times New Roman" pitchFamily="18" charset="0"/>
              </a:rPr>
              <a:t>có</a:t>
            </a:r>
            <a:r>
              <a:rPr lang="en-US" sz="2100" kern="0" dirty="0">
                <a:solidFill>
                  <a:srgbClr val="000000"/>
                </a:solidFill>
                <a:latin typeface="Times New Roman" pitchFamily="18" charset="0"/>
                <a:cs typeface="Times New Roman" pitchFamily="18" charset="0"/>
              </a:rPr>
              <a:t> </a:t>
            </a:r>
            <a:r>
              <a:rPr lang="en-US" sz="2100" kern="0" dirty="0" err="1">
                <a:solidFill>
                  <a:srgbClr val="000000"/>
                </a:solidFill>
                <a:latin typeface="Times New Roman" pitchFamily="18" charset="0"/>
                <a:cs typeface="Times New Roman" pitchFamily="18" charset="0"/>
              </a:rPr>
              <a:t>tính</a:t>
            </a:r>
            <a:r>
              <a:rPr lang="en-US" sz="2100" kern="0" dirty="0">
                <a:solidFill>
                  <a:srgbClr val="000000"/>
                </a:solidFill>
                <a:latin typeface="Times New Roman" pitchFamily="18" charset="0"/>
                <a:cs typeface="Times New Roman" pitchFamily="18" charset="0"/>
              </a:rPr>
              <a:t> </a:t>
            </a:r>
            <a:r>
              <a:rPr lang="en-US" sz="2100" kern="0" dirty="0" err="1">
                <a:solidFill>
                  <a:srgbClr val="000000"/>
                </a:solidFill>
                <a:latin typeface="Times New Roman" pitchFamily="18" charset="0"/>
                <a:cs typeface="Times New Roman" pitchFamily="18" charset="0"/>
              </a:rPr>
              <a:t>tín</a:t>
            </a:r>
            <a:r>
              <a:rPr lang="en-US" sz="2100" kern="0" dirty="0">
                <a:solidFill>
                  <a:srgbClr val="000000"/>
                </a:solidFill>
                <a:latin typeface="Times New Roman" pitchFamily="18" charset="0"/>
                <a:cs typeface="Times New Roman" pitchFamily="18" charset="0"/>
              </a:rPr>
              <a:t> </a:t>
            </a:r>
            <a:r>
              <a:rPr lang="en-US" sz="2100" kern="0" dirty="0" err="1">
                <a:solidFill>
                  <a:srgbClr val="000000"/>
                </a:solidFill>
                <a:latin typeface="Times New Roman" pitchFamily="18" charset="0"/>
                <a:cs typeface="Times New Roman" pitchFamily="18" charset="0"/>
              </a:rPr>
              <a:t>chỉ</a:t>
            </a:r>
            <a:r>
              <a:rPr lang="en-US" sz="2100" kern="0" dirty="0">
                <a:solidFill>
                  <a:srgbClr val="000000"/>
                </a:solidFill>
                <a:latin typeface="Times New Roman" pitchFamily="18" charset="0"/>
                <a:cs typeface="Times New Roman" pitchFamily="18" charset="0"/>
              </a:rPr>
              <a:t>, </a:t>
            </a:r>
            <a:r>
              <a:rPr lang="en-US" sz="2100" kern="0" dirty="0" err="1">
                <a:solidFill>
                  <a:srgbClr val="000000"/>
                </a:solidFill>
                <a:latin typeface="Times New Roman" pitchFamily="18" charset="0"/>
                <a:cs typeface="Times New Roman" pitchFamily="18" charset="0"/>
              </a:rPr>
              <a:t>không</a:t>
            </a:r>
            <a:r>
              <a:rPr lang="en-US" sz="2100" kern="0" dirty="0">
                <a:solidFill>
                  <a:srgbClr val="000000"/>
                </a:solidFill>
                <a:latin typeface="Times New Roman" pitchFamily="18" charset="0"/>
                <a:cs typeface="Times New Roman" pitchFamily="18" charset="0"/>
              </a:rPr>
              <a:t> </a:t>
            </a:r>
            <a:r>
              <a:rPr lang="en-US" sz="2100" kern="0" dirty="0" err="1">
                <a:solidFill>
                  <a:srgbClr val="000000"/>
                </a:solidFill>
                <a:latin typeface="Times New Roman" pitchFamily="18" charset="0"/>
                <a:cs typeface="Times New Roman" pitchFamily="18" charset="0"/>
              </a:rPr>
              <a:t>tính</a:t>
            </a:r>
            <a:r>
              <a:rPr lang="en-US" sz="2100" kern="0" dirty="0">
                <a:solidFill>
                  <a:srgbClr val="000000"/>
                </a:solidFill>
                <a:latin typeface="Times New Roman" pitchFamily="18" charset="0"/>
                <a:cs typeface="Times New Roman" pitchFamily="18" charset="0"/>
              </a:rPr>
              <a:t> </a:t>
            </a:r>
            <a:r>
              <a:rPr lang="en-US" sz="2100" kern="0" dirty="0" err="1">
                <a:solidFill>
                  <a:srgbClr val="000000"/>
                </a:solidFill>
                <a:latin typeface="Times New Roman" pitchFamily="18" charset="0"/>
                <a:cs typeface="Times New Roman" pitchFamily="18" charset="0"/>
              </a:rPr>
              <a:t>vào</a:t>
            </a:r>
            <a:r>
              <a:rPr lang="en-US" sz="2100" kern="0" dirty="0">
                <a:solidFill>
                  <a:srgbClr val="000000"/>
                </a:solidFill>
                <a:latin typeface="Times New Roman" pitchFamily="18" charset="0"/>
                <a:cs typeface="Times New Roman" pitchFamily="18" charset="0"/>
              </a:rPr>
              <a:t> </a:t>
            </a:r>
            <a:r>
              <a:rPr lang="en-US" sz="2100" kern="0" dirty="0" err="1">
                <a:solidFill>
                  <a:srgbClr val="000000"/>
                </a:solidFill>
                <a:latin typeface="Times New Roman" pitchFamily="18" charset="0"/>
                <a:cs typeface="Times New Roman" pitchFamily="18" charset="0"/>
              </a:rPr>
              <a:t>điểm</a:t>
            </a:r>
            <a:r>
              <a:rPr lang="en-US" sz="2100" kern="0" dirty="0">
                <a:solidFill>
                  <a:srgbClr val="000000"/>
                </a:solidFill>
                <a:latin typeface="Times New Roman" pitchFamily="18" charset="0"/>
                <a:cs typeface="Times New Roman" pitchFamily="18" charset="0"/>
              </a:rPr>
              <a:t> TB </a:t>
            </a:r>
            <a:r>
              <a:rPr lang="en-US" sz="2100" kern="0" dirty="0" err="1">
                <a:solidFill>
                  <a:srgbClr val="000000"/>
                </a:solidFill>
                <a:latin typeface="Times New Roman" pitchFamily="18" charset="0"/>
                <a:cs typeface="Times New Roman" pitchFamily="18" charset="0"/>
              </a:rPr>
              <a:t>tích</a:t>
            </a:r>
            <a:r>
              <a:rPr lang="en-US" sz="2100" kern="0" dirty="0">
                <a:solidFill>
                  <a:srgbClr val="000000"/>
                </a:solidFill>
                <a:latin typeface="Times New Roman" pitchFamily="18" charset="0"/>
                <a:cs typeface="Times New Roman" pitchFamily="18" charset="0"/>
              </a:rPr>
              <a:t> </a:t>
            </a:r>
            <a:r>
              <a:rPr lang="en-US" sz="2100" kern="0" dirty="0" err="1">
                <a:solidFill>
                  <a:srgbClr val="000000"/>
                </a:solidFill>
                <a:latin typeface="Times New Roman" pitchFamily="18" charset="0"/>
                <a:cs typeface="Times New Roman" pitchFamily="18" charset="0"/>
              </a:rPr>
              <a:t>lũy</a:t>
            </a:r>
            <a:r>
              <a:rPr lang="en-US" sz="2100" kern="0" dirty="0">
                <a:solidFill>
                  <a:srgbClr val="000000"/>
                </a:solidFill>
                <a:latin typeface="Times New Roman" pitchFamily="18" charset="0"/>
                <a:cs typeface="Times New Roman" pitchFamily="18" charset="0"/>
              </a:rPr>
              <a:t>: GDTC, OJP202</a:t>
            </a:r>
          </a:p>
          <a:p>
            <a:pPr marL="342900" indent="-342900" eaLnBrk="0" hangingPunct="0">
              <a:spcBef>
                <a:spcPct val="20000"/>
              </a:spcBef>
              <a:buFontTx/>
              <a:buChar char="•"/>
            </a:pPr>
            <a:r>
              <a:rPr lang="en-US" sz="2100" kern="0" dirty="0" err="1">
                <a:solidFill>
                  <a:srgbClr val="000000"/>
                </a:solidFill>
                <a:latin typeface="Times New Roman" pitchFamily="18" charset="0"/>
                <a:cs typeface="Times New Roman" pitchFamily="18" charset="0"/>
              </a:rPr>
              <a:t>Một</a:t>
            </a:r>
            <a:r>
              <a:rPr lang="en-US" sz="2100" kern="0" dirty="0">
                <a:solidFill>
                  <a:srgbClr val="000000"/>
                </a:solidFill>
                <a:latin typeface="Times New Roman" pitchFamily="18" charset="0"/>
                <a:cs typeface="Times New Roman" pitchFamily="18" charset="0"/>
              </a:rPr>
              <a:t> </a:t>
            </a:r>
            <a:r>
              <a:rPr lang="en-US" sz="2100" kern="0" dirty="0" err="1">
                <a:solidFill>
                  <a:srgbClr val="000000"/>
                </a:solidFill>
                <a:latin typeface="Times New Roman" pitchFamily="18" charset="0"/>
                <a:cs typeface="Times New Roman" pitchFamily="18" charset="0"/>
              </a:rPr>
              <a:t>số</a:t>
            </a:r>
            <a:r>
              <a:rPr lang="en-US" sz="2100" kern="0" dirty="0">
                <a:solidFill>
                  <a:srgbClr val="000000"/>
                </a:solidFill>
                <a:latin typeface="Times New Roman" pitchFamily="18" charset="0"/>
                <a:cs typeface="Times New Roman" pitchFamily="18" charset="0"/>
              </a:rPr>
              <a:t> </a:t>
            </a:r>
            <a:r>
              <a:rPr lang="en-US" sz="2100" kern="0" dirty="0" err="1">
                <a:solidFill>
                  <a:srgbClr val="000000"/>
                </a:solidFill>
                <a:latin typeface="Times New Roman" pitchFamily="18" charset="0"/>
                <a:cs typeface="Times New Roman" pitchFamily="18" charset="0"/>
              </a:rPr>
              <a:t>môn</a:t>
            </a:r>
            <a:r>
              <a:rPr lang="en-US" sz="2100" kern="0" dirty="0">
                <a:solidFill>
                  <a:srgbClr val="000000"/>
                </a:solidFill>
                <a:latin typeface="Times New Roman" pitchFamily="18" charset="0"/>
                <a:cs typeface="Times New Roman" pitchFamily="18" charset="0"/>
              </a:rPr>
              <a:t> </a:t>
            </a:r>
            <a:r>
              <a:rPr lang="en-US" sz="2100" kern="0" dirty="0" err="1">
                <a:solidFill>
                  <a:srgbClr val="000000"/>
                </a:solidFill>
                <a:latin typeface="Times New Roman" pitchFamily="18" charset="0"/>
                <a:cs typeface="Times New Roman" pitchFamily="18" charset="0"/>
              </a:rPr>
              <a:t>học</a:t>
            </a:r>
            <a:r>
              <a:rPr lang="en-US" sz="2100" kern="0" dirty="0">
                <a:solidFill>
                  <a:srgbClr val="000000"/>
                </a:solidFill>
                <a:latin typeface="Times New Roman" pitchFamily="18" charset="0"/>
                <a:cs typeface="Times New Roman" pitchFamily="18" charset="0"/>
              </a:rPr>
              <a:t> </a:t>
            </a:r>
            <a:r>
              <a:rPr lang="en-US" sz="2100" kern="0" dirty="0" err="1">
                <a:solidFill>
                  <a:srgbClr val="000000"/>
                </a:solidFill>
                <a:latin typeface="Times New Roman" pitchFamily="18" charset="0"/>
                <a:cs typeface="Times New Roman" pitchFamily="18" charset="0"/>
              </a:rPr>
              <a:t>có</a:t>
            </a:r>
            <a:r>
              <a:rPr lang="en-US" sz="2100" kern="0" dirty="0">
                <a:solidFill>
                  <a:srgbClr val="000000"/>
                </a:solidFill>
                <a:latin typeface="Times New Roman" pitchFamily="18" charset="0"/>
                <a:cs typeface="Times New Roman" pitchFamily="18" charset="0"/>
              </a:rPr>
              <a:t> </a:t>
            </a:r>
            <a:r>
              <a:rPr lang="en-US" sz="2100" kern="0" dirty="0" err="1">
                <a:solidFill>
                  <a:srgbClr val="000000"/>
                </a:solidFill>
                <a:latin typeface="Times New Roman" pitchFamily="18" charset="0"/>
                <a:cs typeface="Times New Roman" pitchFamily="18" charset="0"/>
              </a:rPr>
              <a:t>chữ</a:t>
            </a:r>
            <a:r>
              <a:rPr lang="en-US" sz="2100" kern="0" dirty="0">
                <a:solidFill>
                  <a:srgbClr val="000000"/>
                </a:solidFill>
                <a:latin typeface="Times New Roman" pitchFamily="18" charset="0"/>
                <a:cs typeface="Times New Roman" pitchFamily="18" charset="0"/>
              </a:rPr>
              <a:t> “c” </a:t>
            </a:r>
            <a:r>
              <a:rPr lang="en-US" sz="2100" kern="0" dirty="0" err="1">
                <a:solidFill>
                  <a:srgbClr val="000000"/>
                </a:solidFill>
                <a:latin typeface="Times New Roman" pitchFamily="18" charset="0"/>
                <a:cs typeface="Times New Roman" pitchFamily="18" charset="0"/>
              </a:rPr>
              <a:t>sau</a:t>
            </a:r>
            <a:r>
              <a:rPr lang="en-US" sz="2100" kern="0" dirty="0">
                <a:solidFill>
                  <a:srgbClr val="000000"/>
                </a:solidFill>
                <a:latin typeface="Times New Roman" pitchFamily="18" charset="0"/>
                <a:cs typeface="Times New Roman" pitchFamily="18" charset="0"/>
              </a:rPr>
              <a:t> </a:t>
            </a:r>
            <a:r>
              <a:rPr lang="en-US" sz="2100" kern="0" dirty="0" err="1">
                <a:solidFill>
                  <a:srgbClr val="000000"/>
                </a:solidFill>
                <a:latin typeface="Times New Roman" pitchFamily="18" charset="0"/>
                <a:cs typeface="Times New Roman" pitchFamily="18" charset="0"/>
              </a:rPr>
              <a:t>cùng</a:t>
            </a:r>
            <a:r>
              <a:rPr lang="en-US" sz="2100" kern="0" dirty="0">
                <a:solidFill>
                  <a:srgbClr val="000000"/>
                </a:solidFill>
                <a:latin typeface="Times New Roman" pitchFamily="18" charset="0"/>
                <a:cs typeface="Times New Roman" pitchFamily="18" charset="0"/>
              </a:rPr>
              <a:t> </a:t>
            </a:r>
            <a:r>
              <a:rPr lang="en-US" sz="2100" kern="0" dirty="0" err="1">
                <a:solidFill>
                  <a:srgbClr val="000000"/>
                </a:solidFill>
                <a:latin typeface="Times New Roman" pitchFamily="18" charset="0"/>
                <a:cs typeface="Times New Roman" pitchFamily="18" charset="0"/>
              </a:rPr>
              <a:t>sẽ</a:t>
            </a:r>
            <a:r>
              <a:rPr lang="en-US" sz="2100" kern="0" dirty="0">
                <a:solidFill>
                  <a:srgbClr val="000000"/>
                </a:solidFill>
                <a:latin typeface="Times New Roman" pitchFamily="18" charset="0"/>
                <a:cs typeface="Times New Roman" pitchFamily="18" charset="0"/>
              </a:rPr>
              <a:t> </a:t>
            </a:r>
            <a:r>
              <a:rPr lang="en-US" sz="2100" kern="0" dirty="0" err="1">
                <a:solidFill>
                  <a:srgbClr val="000000"/>
                </a:solidFill>
                <a:latin typeface="Times New Roman" pitchFamily="18" charset="0"/>
                <a:cs typeface="Times New Roman" pitchFamily="18" charset="0"/>
              </a:rPr>
              <a:t>được</a:t>
            </a:r>
            <a:r>
              <a:rPr lang="en-US" sz="2100" kern="0" dirty="0">
                <a:solidFill>
                  <a:srgbClr val="000000"/>
                </a:solidFill>
                <a:latin typeface="Times New Roman" pitchFamily="18" charset="0"/>
                <a:cs typeface="Times New Roman" pitchFamily="18" charset="0"/>
              </a:rPr>
              <a:t> </a:t>
            </a:r>
            <a:r>
              <a:rPr lang="en-US" sz="2100" kern="0" dirty="0" err="1">
                <a:solidFill>
                  <a:srgbClr val="000000"/>
                </a:solidFill>
                <a:latin typeface="Times New Roman" pitchFamily="18" charset="0"/>
                <a:cs typeface="Times New Roman" pitchFamily="18" charset="0"/>
              </a:rPr>
              <a:t>triển</a:t>
            </a:r>
            <a:r>
              <a:rPr lang="en-US" sz="2100" kern="0" dirty="0">
                <a:solidFill>
                  <a:srgbClr val="000000"/>
                </a:solidFill>
                <a:latin typeface="Times New Roman" pitchFamily="18" charset="0"/>
                <a:cs typeface="Times New Roman" pitchFamily="18" charset="0"/>
              </a:rPr>
              <a:t> </a:t>
            </a:r>
            <a:r>
              <a:rPr lang="en-US" sz="2100" kern="0" dirty="0" err="1">
                <a:solidFill>
                  <a:srgbClr val="000000"/>
                </a:solidFill>
                <a:latin typeface="Times New Roman" pitchFamily="18" charset="0"/>
                <a:cs typeface="Times New Roman" pitchFamily="18" charset="0"/>
              </a:rPr>
              <a:t>khai</a:t>
            </a:r>
            <a:r>
              <a:rPr lang="en-US" sz="2100" kern="0" dirty="0">
                <a:solidFill>
                  <a:srgbClr val="000000"/>
                </a:solidFill>
                <a:latin typeface="Times New Roman" pitchFamily="18" charset="0"/>
                <a:cs typeface="Times New Roman" pitchFamily="18" charset="0"/>
              </a:rPr>
              <a:t> </a:t>
            </a:r>
            <a:r>
              <a:rPr lang="en-US" sz="2100" kern="0" dirty="0" err="1">
                <a:solidFill>
                  <a:srgbClr val="000000"/>
                </a:solidFill>
                <a:latin typeface="Times New Roman" pitchFamily="18" charset="0"/>
                <a:cs typeface="Times New Roman" pitchFamily="18" charset="0"/>
              </a:rPr>
              <a:t>trên</a:t>
            </a:r>
            <a:r>
              <a:rPr lang="en-US" sz="2100" kern="0" dirty="0">
                <a:solidFill>
                  <a:srgbClr val="000000"/>
                </a:solidFill>
                <a:latin typeface="Times New Roman" pitchFamily="18" charset="0"/>
                <a:cs typeface="Times New Roman" pitchFamily="18" charset="0"/>
              </a:rPr>
              <a:t> </a:t>
            </a:r>
            <a:r>
              <a:rPr lang="en-US" sz="2100" kern="0" dirty="0" err="1">
                <a:solidFill>
                  <a:srgbClr val="000000"/>
                </a:solidFill>
                <a:latin typeface="Times New Roman" pitchFamily="18" charset="0"/>
                <a:cs typeface="Times New Roman" pitchFamily="18" charset="0"/>
              </a:rPr>
              <a:t>Coursera</a:t>
            </a:r>
            <a:endParaRPr lang="en-US" sz="2100" kern="0" dirty="0">
              <a:solidFill>
                <a:srgbClr val="000000"/>
              </a:solidFill>
              <a:latin typeface="Times New Roman" pitchFamily="18" charset="0"/>
              <a:cs typeface="Times New Roman" pitchFamily="18" charset="0"/>
            </a:endParaRPr>
          </a:p>
          <a:p>
            <a:pPr marL="342900" lvl="0" indent="-342900" eaLnBrk="0" hangingPunct="0">
              <a:spcBef>
                <a:spcPct val="20000"/>
              </a:spcBef>
              <a:buFontTx/>
              <a:buChar char="•"/>
            </a:pPr>
            <a:endParaRPr lang="en-US" sz="2200" kern="0" dirty="0">
              <a:solidFill>
                <a:srgbClr val="000000"/>
              </a:solidFill>
              <a:latin typeface="Times New Roman" pitchFamily="18"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noChangeArrowheads="1"/>
          </p:cNvSpPr>
          <p:nvPr>
            <p:ph type="title"/>
          </p:nvPr>
        </p:nvSpPr>
        <p:spPr/>
        <p:txBody>
          <a:bodyPr/>
          <a:lstStyle/>
          <a:p>
            <a:r>
              <a:rPr lang="en-US" altLang="en-US" smtClean="0"/>
              <a:t>Học online trên Coursera.org</a:t>
            </a:r>
          </a:p>
        </p:txBody>
      </p:sp>
      <p:sp>
        <p:nvSpPr>
          <p:cNvPr id="43011" name="Content Placeholder 3"/>
          <p:cNvSpPr>
            <a:spLocks noGrp="1" noChangeArrowheads="1"/>
          </p:cNvSpPr>
          <p:nvPr>
            <p:ph sz="half" idx="2"/>
          </p:nvPr>
        </p:nvSpPr>
        <p:spPr>
          <a:xfrm>
            <a:off x="531813" y="2362200"/>
            <a:ext cx="8154987" cy="2971800"/>
          </a:xfrm>
        </p:spPr>
        <p:txBody>
          <a:bodyPr/>
          <a:lstStyle/>
          <a:p>
            <a:r>
              <a:rPr lang="en-US" altLang="en-US" smtClean="0"/>
              <a:t>~20% số môn</a:t>
            </a:r>
          </a:p>
          <a:p>
            <a:r>
              <a:rPr lang="en-US" altLang="en-US" smtClean="0"/>
              <a:t>Được cấp tài khoản Coursera theo học kỳ (nếu có môn học)</a:t>
            </a:r>
          </a:p>
          <a:p>
            <a:r>
              <a:rPr lang="en-US" altLang="en-US" smtClean="0"/>
              <a:t>Hoàn thành nội dung học theo yêu cầu (ghi rõ trong syllabus)</a:t>
            </a:r>
          </a:p>
          <a:p>
            <a:r>
              <a:rPr lang="en-US" altLang="en-US" smtClean="0"/>
              <a:t>Thi thẩm định tại trường để công nhận kết quả</a:t>
            </a:r>
          </a:p>
          <a:p>
            <a:r>
              <a:rPr lang="en-US" altLang="en-US" smtClean="0">
                <a:solidFill>
                  <a:srgbClr val="FF0000"/>
                </a:solidFill>
              </a:rPr>
              <a:t>Được quyền học tất cả các khóa có trên Coursera</a:t>
            </a:r>
          </a:p>
        </p:txBody>
      </p:sp>
    </p:spTree>
    <p:extLst>
      <p:ext uri="{BB962C8B-B14F-4D97-AF65-F5344CB8AC3E}">
        <p14:creationId xmlns:p14="http://schemas.microsoft.com/office/powerpoint/2010/main" val="32077952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vi-VN" sz="3200" dirty="0">
                <a:latin typeface="Times New Roman" pitchFamily="18" charset="0"/>
                <a:cs typeface="Times New Roman" pitchFamily="18" charset="0"/>
              </a:rPr>
              <a:t>Kiểm tra và thi học phần</a:t>
            </a:r>
            <a:endParaRPr lang="en-US" sz="3200" dirty="0">
              <a:latin typeface="Times New Roman" pitchFamily="18" charset="0"/>
              <a:cs typeface="Times New Roman" pitchFamily="18" charset="0"/>
            </a:endParaRPr>
          </a:p>
        </p:txBody>
      </p:sp>
      <p:sp>
        <p:nvSpPr>
          <p:cNvPr id="13315" name="Content Placeholder 2"/>
          <p:cNvSpPr>
            <a:spLocks noGrp="1"/>
          </p:cNvSpPr>
          <p:nvPr>
            <p:ph idx="1"/>
          </p:nvPr>
        </p:nvSpPr>
        <p:spPr>
          <a:xfrm>
            <a:off x="152400" y="1447800"/>
            <a:ext cx="8991600" cy="5410200"/>
          </a:xfrm>
        </p:spPr>
        <p:txBody>
          <a:bodyPr/>
          <a:lstStyle/>
          <a:p>
            <a:r>
              <a:rPr lang="vi-VN" b="1" dirty="0">
                <a:latin typeface="Times New Roman" pitchFamily="18" charset="0"/>
                <a:cs typeface="Times New Roman" pitchFamily="18" charset="0"/>
              </a:rPr>
              <a:t>Đánh giá quá trình</a:t>
            </a:r>
            <a:r>
              <a:rPr lang="vi-VN" dirty="0">
                <a:latin typeface="Times New Roman" pitchFamily="18" charset="0"/>
                <a:cs typeface="Times New Roman" pitchFamily="18" charset="0"/>
              </a:rPr>
              <a:t>: quiz, test, practical exam, assigments, midterm...</a:t>
            </a:r>
          </a:p>
          <a:p>
            <a:r>
              <a:rPr lang="vi-VN" b="1" dirty="0">
                <a:latin typeface="Times New Roman" pitchFamily="18" charset="0"/>
                <a:cs typeface="Times New Roman" pitchFamily="18" charset="0"/>
              </a:rPr>
              <a:t>Thi cuối học phần</a:t>
            </a:r>
            <a:r>
              <a:rPr lang="vi-VN" dirty="0">
                <a:latin typeface="Times New Roman" pitchFamily="18" charset="0"/>
                <a:cs typeface="Times New Roman" pitchFamily="18" charset="0"/>
              </a:rPr>
              <a:t>: </a:t>
            </a:r>
          </a:p>
          <a:p>
            <a:pPr>
              <a:buFontTx/>
              <a:buNone/>
            </a:pPr>
            <a:r>
              <a:rPr lang="en-US" sz="2000" dirty="0">
                <a:latin typeface="Times New Roman" pitchFamily="18" charset="0"/>
                <a:cs typeface="Times New Roman" pitchFamily="18" charset="0"/>
              </a:rPr>
              <a:t>     </a:t>
            </a:r>
            <a:r>
              <a:rPr lang="vi-VN" sz="2000" dirty="0">
                <a:latin typeface="Times New Roman" pitchFamily="18" charset="0"/>
                <a:cs typeface="Times New Roman" pitchFamily="18" charset="0"/>
              </a:rPr>
              <a:t>Lần 1 (final exam)</a:t>
            </a:r>
          </a:p>
          <a:p>
            <a:pPr>
              <a:buFontTx/>
              <a:buNone/>
            </a:pPr>
            <a:r>
              <a:rPr lang="en-US" sz="2000" dirty="0">
                <a:latin typeface="Times New Roman" pitchFamily="18" charset="0"/>
                <a:cs typeface="Times New Roman" pitchFamily="18" charset="0"/>
              </a:rPr>
              <a:t>     </a:t>
            </a:r>
            <a:r>
              <a:rPr lang="vi-VN" sz="2000" dirty="0">
                <a:latin typeface="Times New Roman" pitchFamily="18" charset="0"/>
                <a:cs typeface="Times New Roman" pitchFamily="18" charset="0"/>
              </a:rPr>
              <a:t>Lần 2 (resit final exam): </a:t>
            </a:r>
            <a:r>
              <a:rPr lang="vi-VN" sz="1800" dirty="0">
                <a:latin typeface="Times New Roman" pitchFamily="18" charset="0"/>
                <a:cs typeface="Times New Roman" pitchFamily="18" charset="0"/>
              </a:rPr>
              <a:t>dành cho SV không đạt lần 1 hoặc cải thiện điểm</a:t>
            </a:r>
          </a:p>
          <a:p>
            <a:r>
              <a:rPr lang="en-US" sz="2400" b="1" dirty="0" err="1">
                <a:latin typeface="Times New Roman" pitchFamily="18" charset="0"/>
                <a:cs typeface="Times New Roman" pitchFamily="18" charset="0"/>
              </a:rPr>
              <a:t>Hình</a:t>
            </a:r>
            <a:r>
              <a:rPr lang="en-US" sz="2400" b="1" dirty="0">
                <a:latin typeface="Times New Roman" pitchFamily="18" charset="0"/>
                <a:cs typeface="Times New Roman" pitchFamily="18" charset="0"/>
              </a:rPr>
              <a:t> </a:t>
            </a:r>
            <a:r>
              <a:rPr lang="en-US" sz="2400" b="1" dirty="0" err="1">
                <a:latin typeface="Times New Roman" pitchFamily="18" charset="0"/>
                <a:cs typeface="Times New Roman" pitchFamily="18" charset="0"/>
              </a:rPr>
              <a:t>thức</a:t>
            </a:r>
            <a:r>
              <a:rPr lang="en-US" sz="2400" b="1" dirty="0">
                <a:latin typeface="Times New Roman" pitchFamily="18" charset="0"/>
                <a:cs typeface="Times New Roman" pitchFamily="18" charset="0"/>
              </a:rPr>
              <a:t> thi</a:t>
            </a:r>
            <a:r>
              <a:rPr lang="en-US" sz="2400" dirty="0">
                <a:latin typeface="Times New Roman" pitchFamily="18" charset="0"/>
                <a:cs typeface="Times New Roman" pitchFamily="18" charset="0"/>
              </a:rPr>
              <a:t>: Online (thi </a:t>
            </a:r>
            <a:r>
              <a:rPr lang="en-US" sz="2400" dirty="0" err="1">
                <a:latin typeface="Times New Roman" pitchFamily="18" charset="0"/>
                <a:cs typeface="Times New Roman" pitchFamily="18" charset="0"/>
              </a:rPr>
              <a:t>trên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máy</a:t>
            </a:r>
            <a:r>
              <a:rPr lang="en-US" sz="2400" dirty="0">
                <a:latin typeface="Times New Roman" pitchFamily="18" charset="0"/>
                <a:cs typeface="Times New Roman" pitchFamily="18" charset="0"/>
              </a:rPr>
              <a:t>), offline </a:t>
            </a:r>
            <a:r>
              <a:rPr lang="vi-VN" sz="2400" dirty="0">
                <a:latin typeface="Times New Roman" pitchFamily="18" charset="0"/>
                <a:cs typeface="Times New Roman" pitchFamily="18" charset="0"/>
              </a:rPr>
              <a:t>(</a:t>
            </a:r>
            <a:r>
              <a:rPr lang="en-US" sz="2400" dirty="0">
                <a:latin typeface="Times New Roman" pitchFamily="18" charset="0"/>
                <a:cs typeface="Times New Roman" pitchFamily="18" charset="0"/>
              </a:rPr>
              <a:t>thi </a:t>
            </a:r>
            <a:r>
              <a:rPr lang="en-US" sz="2400" dirty="0" err="1">
                <a:latin typeface="Times New Roman" pitchFamily="18" charset="0"/>
                <a:cs typeface="Times New Roman" pitchFamily="18" charset="0"/>
              </a:rPr>
              <a:t>trên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giấy</a:t>
            </a:r>
            <a:r>
              <a:rPr lang="vi-VN" sz="2400" dirty="0">
                <a:latin typeface="Times New Roman" pitchFamily="18" charset="0"/>
                <a:cs typeface="Times New Roman" pitchFamily="18" charset="0"/>
              </a:rPr>
              <a:t>)</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phỏng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vấn</a:t>
            </a:r>
            <a:r>
              <a:rPr lang="vi-VN" sz="2400" dirty="0">
                <a:latin typeface="Times New Roman" pitchFamily="18" charset="0"/>
                <a:cs typeface="Times New Roman" pitchFamily="18" charset="0"/>
              </a:rPr>
              <a:t> (thi nói)</a:t>
            </a:r>
            <a:endParaRPr lang="en-US" sz="2400" dirty="0">
              <a:latin typeface="Times New Roman" pitchFamily="18" charset="0"/>
              <a:cs typeface="Times New Roman" pitchFamily="18" charset="0"/>
            </a:endParaRPr>
          </a:p>
          <a:p>
            <a:r>
              <a:rPr lang="en-US" sz="2400" b="1" dirty="0" err="1">
                <a:latin typeface="Times New Roman" pitchFamily="18" charset="0"/>
                <a:cs typeface="Times New Roman" pitchFamily="18" charset="0"/>
              </a:rPr>
              <a:t>Dạng</a:t>
            </a:r>
            <a:r>
              <a:rPr lang="en-US" sz="2400" b="1" dirty="0">
                <a:latin typeface="Times New Roman" pitchFamily="18" charset="0"/>
                <a:cs typeface="Times New Roman" pitchFamily="18" charset="0"/>
              </a:rPr>
              <a:t> </a:t>
            </a:r>
            <a:r>
              <a:rPr lang="en-US" sz="2400" b="1" dirty="0" err="1">
                <a:latin typeface="Times New Roman" pitchFamily="18" charset="0"/>
                <a:cs typeface="Times New Roman" pitchFamily="18" charset="0"/>
              </a:rPr>
              <a:t>câu</a:t>
            </a:r>
            <a:r>
              <a:rPr lang="en-US" sz="2400" b="1" dirty="0">
                <a:latin typeface="Times New Roman" pitchFamily="18" charset="0"/>
                <a:cs typeface="Times New Roman" pitchFamily="18" charset="0"/>
              </a:rPr>
              <a:t> </a:t>
            </a:r>
            <a:r>
              <a:rPr lang="en-US" sz="2400" b="1" dirty="0" err="1">
                <a:latin typeface="Times New Roman" pitchFamily="18" charset="0"/>
                <a:cs typeface="Times New Roman" pitchFamily="18" charset="0"/>
              </a:rPr>
              <a:t>hỏi</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trắc</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nghiệm</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tự</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luận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giải</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toán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tình</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huống</a:t>
            </a:r>
            <a:endParaRPr lang="en-US" sz="2400" dirty="0">
              <a:latin typeface="Times New Roman" pitchFamily="18" charset="0"/>
              <a:cs typeface="Times New Roman" pitchFamily="18" charset="0"/>
            </a:endParaRPr>
          </a:p>
          <a:p>
            <a:r>
              <a:rPr lang="en-US" sz="2400" dirty="0" err="1">
                <a:latin typeface="Times New Roman" pitchFamily="18" charset="0"/>
                <a:cs typeface="Times New Roman" pitchFamily="18" charset="0"/>
              </a:rPr>
              <a:t>Giám</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sát</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chặt</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chẽ</a:t>
            </a:r>
            <a:endParaRPr lang="en-US" sz="2400" dirty="0">
              <a:latin typeface="Times New Roman" pitchFamily="18" charset="0"/>
              <a:cs typeface="Times New Roman" pitchFamily="18" charset="0"/>
            </a:endParaRPr>
          </a:p>
          <a:p>
            <a:pPr>
              <a:buFontTx/>
              <a:buNone/>
            </a:pPr>
            <a:endParaRPr lang="en-US" dirty="0"/>
          </a:p>
        </p:txBody>
      </p:sp>
      <p:sp>
        <p:nvSpPr>
          <p:cNvPr id="4" name="Explosion 1 3"/>
          <p:cNvSpPr/>
          <p:nvPr/>
        </p:nvSpPr>
        <p:spPr bwMode="auto">
          <a:xfrm>
            <a:off x="5334000" y="4724400"/>
            <a:ext cx="3124200" cy="1981200"/>
          </a:xfrm>
          <a:prstGeom prst="irregularSeal1">
            <a:avLst/>
          </a:prstGeom>
          <a:solidFill>
            <a:schemeClr val="accent1"/>
          </a:solidFill>
          <a:ln w="9525" cap="flat" cmpd="sng" algn="ctr">
            <a:solidFill>
              <a:schemeClr val="tx1"/>
            </a:solidFill>
            <a:prstDash val="solid"/>
            <a:round/>
            <a:headEnd type="none" w="med" len="med"/>
            <a:tailEnd type="none" w="med" len="med"/>
          </a:ln>
          <a:effectLst>
            <a:outerShdw blurRad="50800" dist="50800" dir="5400000" algn="ctr" rotWithShape="0">
              <a:srgbClr val="FF9999"/>
            </a:outerShdw>
          </a:effectLst>
        </p:spPr>
        <p:txBody>
          <a:bodyPr/>
          <a:lstStyle/>
          <a:p>
            <a:pPr eaLnBrk="0" hangingPunct="0">
              <a:defRPr/>
            </a:pPr>
            <a:r>
              <a:rPr lang="en-US" sz="2400" dirty="0">
                <a:latin typeface="Times New Roman" pitchFamily="18" charset="0"/>
              </a:rPr>
              <a:t>No cheating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i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1">
      <a:majorFont>
        <a:latin typeface="Fpt-DaxlinePro-ExtraBold"/>
        <a:ea typeface=""/>
        <a:cs typeface="Arial"/>
      </a:majorFont>
      <a:minorFont>
        <a:latin typeface="Fpt-DaxlinePro-Medium"/>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6693</TotalTime>
  <Words>1343</Words>
  <Application>Microsoft Office PowerPoint</Application>
  <PresentationFormat>On-screen Show (4:3)</PresentationFormat>
  <Paragraphs>223</Paragraphs>
  <Slides>16</Slides>
  <Notes>10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ＭＳ Ｐゴシック</vt:lpstr>
      <vt:lpstr>Arial</vt:lpstr>
      <vt:lpstr>Calibri</vt:lpstr>
      <vt:lpstr>Fpt-DaxlinePro-ExtraBold</vt:lpstr>
      <vt:lpstr>Fpt-DaxlinePro-Medium</vt:lpstr>
      <vt:lpstr>Roboto</vt:lpstr>
      <vt:lpstr>Times New Roman</vt:lpstr>
      <vt:lpstr>Wingdings</vt:lpstr>
      <vt:lpstr>Default Design</vt:lpstr>
      <vt:lpstr>ORIENTATION  for  FUNDAMENTAL STUDY</vt:lpstr>
      <vt:lpstr>Nội dung</vt:lpstr>
      <vt:lpstr>Tổng quan về tiến độ học tập</vt:lpstr>
      <vt:lpstr>Mục tiêu đào tạo</vt:lpstr>
      <vt:lpstr>Khung chương trình</vt:lpstr>
      <vt:lpstr>Tổ chức đào tạo</vt:lpstr>
      <vt:lpstr>Tổ chức đào tạo</vt:lpstr>
      <vt:lpstr>Học online trên Coursera.org</vt:lpstr>
      <vt:lpstr>Kiểm tra và thi học phần</vt:lpstr>
      <vt:lpstr>Các lưu ý đặc biệt</vt:lpstr>
      <vt:lpstr>18 thủ tục hành chính nên biết</vt:lpstr>
      <vt:lpstr>18 thủ tục hành chính nên biết</vt:lpstr>
      <vt:lpstr>18 thủ tục hành chính nên biết</vt:lpstr>
      <vt:lpstr>18 thủ tục hành chính nên biết</vt:lpstr>
      <vt:lpstr>Cổng thông tin Đào tạo </vt:lpstr>
      <vt:lpstr>Contact</vt:lpstr>
    </vt:vector>
  </TitlesOfParts>
  <Company>Home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Dinhkym</dc:creator>
  <cp:lastModifiedBy>Acer</cp:lastModifiedBy>
  <cp:revision>566</cp:revision>
  <dcterms:created xsi:type="dcterms:W3CDTF">2010-09-29T08:59:48Z</dcterms:created>
  <dcterms:modified xsi:type="dcterms:W3CDTF">2022-07-20T10:29:24Z</dcterms:modified>
</cp:coreProperties>
</file>