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6" r:id="rId3"/>
    <p:sldId id="264" r:id="rId4"/>
    <p:sldId id="268" r:id="rId5"/>
    <p:sldId id="265" r:id="rId6"/>
    <p:sldId id="269" r:id="rId7"/>
    <p:sldId id="270" r:id="rId8"/>
    <p:sldId id="278" r:id="rId9"/>
    <p:sldId id="279" r:id="rId10"/>
    <p:sldId id="280" r:id="rId11"/>
    <p:sldId id="266" r:id="rId12"/>
    <p:sldId id="271" r:id="rId13"/>
    <p:sldId id="274" r:id="rId14"/>
    <p:sldId id="293" r:id="rId15"/>
    <p:sldId id="294" r:id="rId16"/>
    <p:sldId id="275" r:id="rId17"/>
    <p:sldId id="276" r:id="rId18"/>
    <p:sldId id="288" r:id="rId19"/>
    <p:sldId id="287" r:id="rId20"/>
    <p:sldId id="289" r:id="rId21"/>
    <p:sldId id="290" r:id="rId22"/>
    <p:sldId id="292" r:id="rId23"/>
    <p:sldId id="291" r:id="rId24"/>
    <p:sldId id="267" r:id="rId25"/>
    <p:sldId id="277" r:id="rId26"/>
    <p:sldId id="282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QM8cBVggnTJOv1J/kPoBAgzia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20" autoAdjust="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7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572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16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774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781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843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536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403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32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50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096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837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714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637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611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29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42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02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에브리타임</a:t>
            </a:r>
            <a:endParaRPr dirty="0"/>
          </a:p>
        </p:txBody>
      </p:sp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79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67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546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21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47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cfef42833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cfef4283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56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webp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4EB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"/>
          <p:cNvGrpSpPr/>
          <p:nvPr/>
        </p:nvGrpSpPr>
        <p:grpSpPr>
          <a:xfrm>
            <a:off x="2510878" y="582581"/>
            <a:ext cx="6897990" cy="6150430"/>
            <a:chOff x="2752306" y="834570"/>
            <a:chExt cx="6897990" cy="6150430"/>
          </a:xfrm>
        </p:grpSpPr>
        <p:sp>
          <p:nvSpPr>
            <p:cNvPr id="86" name="Google Shape;86;p1"/>
            <p:cNvSpPr/>
            <p:nvPr/>
          </p:nvSpPr>
          <p:spPr>
            <a:xfrm rot="5400000">
              <a:off x="9065405" y="3758644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 rot="5400000">
              <a:off x="8910306" y="5027692"/>
              <a:ext cx="1292542" cy="187438"/>
            </a:xfrm>
            <a:custGeom>
              <a:avLst/>
              <a:gdLst/>
              <a:ahLst/>
              <a:cxnLst/>
              <a:rect l="l" t="t" r="r" b="b"/>
              <a:pathLst>
                <a:path w="1292542" h="187438" extrusionOk="0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752306" y="834570"/>
              <a:ext cx="6722932" cy="6150430"/>
            </a:xfrm>
            <a:prstGeom prst="round2SameRect">
              <a:avLst>
                <a:gd name="adj1" fmla="val 8101"/>
                <a:gd name="adj2" fmla="val 0"/>
              </a:avLst>
            </a:prstGeom>
            <a:solidFill>
              <a:srgbClr val="242855"/>
            </a:solidFill>
            <a:ln w="889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Google Shape;89;p1"/>
          <p:cNvSpPr/>
          <p:nvPr/>
        </p:nvSpPr>
        <p:spPr>
          <a:xfrm>
            <a:off x="2782941" y="1216528"/>
            <a:ext cx="6195831" cy="1372907"/>
          </a:xfrm>
          <a:prstGeom prst="roundRect">
            <a:avLst>
              <a:gd name="adj" fmla="val 10591"/>
            </a:avLst>
          </a:prstGeom>
          <a:solidFill>
            <a:schemeClr val="lt1">
              <a:alpha val="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7606632" y="694934"/>
            <a:ext cx="1151729" cy="157722"/>
            <a:chOff x="9417030" y="336754"/>
            <a:chExt cx="2147441" cy="294078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10750964" y="406846"/>
              <a:ext cx="132372" cy="140525"/>
              <a:chOff x="4594" y="900"/>
              <a:chExt cx="276" cy="293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4594" y="900"/>
                <a:ext cx="102" cy="91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73" extrusionOk="0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4768" y="900"/>
                <a:ext cx="102" cy="9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71" extrusionOk="0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4612" y="947"/>
                <a:ext cx="241" cy="246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37" extrusionOk="0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4716" y="1006"/>
                <a:ext cx="70" cy="99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98" extrusionOk="0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0506302" y="406846"/>
              <a:ext cx="140525" cy="140525"/>
              <a:chOff x="1747" y="423"/>
              <a:chExt cx="575" cy="575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1899" y="577"/>
                <a:ext cx="271" cy="27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1983" y="660"/>
                <a:ext cx="103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08" extrusionOk="0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1747" y="423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25" extrusionOk="0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1" name="Google Shape;101;p1"/>
            <p:cNvSpPr/>
            <p:nvPr/>
          </p:nvSpPr>
          <p:spPr>
            <a:xfrm rot="5400000">
              <a:off x="11360858" y="343758"/>
              <a:ext cx="140525" cy="266701"/>
            </a:xfrm>
            <a:custGeom>
              <a:avLst/>
              <a:gdLst/>
              <a:ahLst/>
              <a:cxnLst/>
              <a:rect l="l" t="t" r="r" b="b"/>
              <a:pathLst>
                <a:path w="851" h="1617" extrusionOk="0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0826264" y="336754"/>
              <a:ext cx="586415" cy="286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100%</a:t>
              </a:r>
              <a:endParaRPr sz="11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212196" y="406846"/>
              <a:ext cx="179805" cy="140525"/>
            </a:xfrm>
            <a:custGeom>
              <a:avLst/>
              <a:gdLst/>
              <a:ahLst/>
              <a:cxnLst/>
              <a:rect l="l" t="t" r="r" b="b"/>
              <a:pathLst>
                <a:path w="5492" h="4293" extrusionOk="0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9417030" y="343903"/>
              <a:ext cx="852421" cy="286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" b="0" i="0" u="none" strike="noStrike" cap="none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PPTBIZCAM</a:t>
              </a:r>
              <a:endParaRPr sz="11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5746224" y="670118"/>
            <a:ext cx="216695" cy="216629"/>
            <a:chOff x="-475" y="1115"/>
            <a:chExt cx="3278" cy="3277"/>
          </a:xfrm>
        </p:grpSpPr>
        <p:sp>
          <p:nvSpPr>
            <p:cNvPr id="106" name="Google Shape;106;p1"/>
            <p:cNvSpPr/>
            <p:nvPr/>
          </p:nvSpPr>
          <p:spPr>
            <a:xfrm>
              <a:off x="-475" y="1115"/>
              <a:ext cx="3278" cy="3277"/>
            </a:xfrm>
            <a:custGeom>
              <a:avLst/>
              <a:gdLst/>
              <a:ahLst/>
              <a:cxnLst/>
              <a:rect l="l" t="t" r="r" b="b"/>
              <a:pathLst>
                <a:path w="9833" h="9831" extrusionOk="0">
                  <a:moveTo>
                    <a:pt x="9833" y="4916"/>
                  </a:moveTo>
                  <a:lnTo>
                    <a:pt x="9831" y="5042"/>
                  </a:lnTo>
                  <a:lnTo>
                    <a:pt x="9818" y="5294"/>
                  </a:lnTo>
                  <a:lnTo>
                    <a:pt x="9794" y="5542"/>
                  </a:lnTo>
                  <a:lnTo>
                    <a:pt x="9756" y="5785"/>
                  </a:lnTo>
                  <a:lnTo>
                    <a:pt x="9707" y="6026"/>
                  </a:lnTo>
                  <a:lnTo>
                    <a:pt x="9647" y="6262"/>
                  </a:lnTo>
                  <a:lnTo>
                    <a:pt x="9575" y="6493"/>
                  </a:lnTo>
                  <a:lnTo>
                    <a:pt x="9491" y="6719"/>
                  </a:lnTo>
                  <a:lnTo>
                    <a:pt x="9398" y="6939"/>
                  </a:lnTo>
                  <a:lnTo>
                    <a:pt x="9296" y="7154"/>
                  </a:lnTo>
                  <a:lnTo>
                    <a:pt x="9182" y="7362"/>
                  </a:lnTo>
                  <a:lnTo>
                    <a:pt x="9058" y="7566"/>
                  </a:lnTo>
                  <a:lnTo>
                    <a:pt x="8925" y="7761"/>
                  </a:lnTo>
                  <a:lnTo>
                    <a:pt x="8784" y="7951"/>
                  </a:lnTo>
                  <a:lnTo>
                    <a:pt x="8634" y="8133"/>
                  </a:lnTo>
                  <a:lnTo>
                    <a:pt x="8475" y="8307"/>
                  </a:lnTo>
                  <a:lnTo>
                    <a:pt x="8309" y="8474"/>
                  </a:lnTo>
                  <a:lnTo>
                    <a:pt x="8133" y="8633"/>
                  </a:lnTo>
                  <a:lnTo>
                    <a:pt x="7952" y="8784"/>
                  </a:lnTo>
                  <a:lnTo>
                    <a:pt x="7762" y="8925"/>
                  </a:lnTo>
                  <a:lnTo>
                    <a:pt x="7566" y="9058"/>
                  </a:lnTo>
                  <a:lnTo>
                    <a:pt x="7364" y="9180"/>
                  </a:lnTo>
                  <a:lnTo>
                    <a:pt x="7154" y="9294"/>
                  </a:lnTo>
                  <a:lnTo>
                    <a:pt x="6939" y="9397"/>
                  </a:lnTo>
                  <a:lnTo>
                    <a:pt x="6719" y="9491"/>
                  </a:lnTo>
                  <a:lnTo>
                    <a:pt x="6493" y="9573"/>
                  </a:lnTo>
                  <a:lnTo>
                    <a:pt x="6262" y="9645"/>
                  </a:lnTo>
                  <a:lnTo>
                    <a:pt x="6026" y="9706"/>
                  </a:lnTo>
                  <a:lnTo>
                    <a:pt x="5787" y="9755"/>
                  </a:lnTo>
                  <a:lnTo>
                    <a:pt x="5542" y="9792"/>
                  </a:lnTo>
                  <a:lnTo>
                    <a:pt x="5294" y="9818"/>
                  </a:lnTo>
                  <a:lnTo>
                    <a:pt x="5044" y="9831"/>
                  </a:lnTo>
                  <a:lnTo>
                    <a:pt x="4916" y="9831"/>
                  </a:lnTo>
                  <a:lnTo>
                    <a:pt x="4789" y="9831"/>
                  </a:lnTo>
                  <a:lnTo>
                    <a:pt x="4538" y="9818"/>
                  </a:lnTo>
                  <a:lnTo>
                    <a:pt x="4289" y="9792"/>
                  </a:lnTo>
                  <a:lnTo>
                    <a:pt x="4046" y="9755"/>
                  </a:lnTo>
                  <a:lnTo>
                    <a:pt x="3805" y="9706"/>
                  </a:lnTo>
                  <a:lnTo>
                    <a:pt x="3570" y="9645"/>
                  </a:lnTo>
                  <a:lnTo>
                    <a:pt x="3339" y="9573"/>
                  </a:lnTo>
                  <a:lnTo>
                    <a:pt x="3114" y="9491"/>
                  </a:lnTo>
                  <a:lnTo>
                    <a:pt x="2892" y="9397"/>
                  </a:lnTo>
                  <a:lnTo>
                    <a:pt x="2677" y="9294"/>
                  </a:lnTo>
                  <a:lnTo>
                    <a:pt x="2469" y="9180"/>
                  </a:lnTo>
                  <a:lnTo>
                    <a:pt x="2266" y="9058"/>
                  </a:lnTo>
                  <a:lnTo>
                    <a:pt x="2070" y="8925"/>
                  </a:lnTo>
                  <a:lnTo>
                    <a:pt x="1881" y="8784"/>
                  </a:lnTo>
                  <a:lnTo>
                    <a:pt x="1698" y="8633"/>
                  </a:lnTo>
                  <a:lnTo>
                    <a:pt x="1524" y="8474"/>
                  </a:lnTo>
                  <a:lnTo>
                    <a:pt x="1357" y="8307"/>
                  </a:lnTo>
                  <a:lnTo>
                    <a:pt x="1198" y="8133"/>
                  </a:lnTo>
                  <a:lnTo>
                    <a:pt x="1049" y="7951"/>
                  </a:lnTo>
                  <a:lnTo>
                    <a:pt x="906" y="7761"/>
                  </a:lnTo>
                  <a:lnTo>
                    <a:pt x="773" y="7566"/>
                  </a:lnTo>
                  <a:lnTo>
                    <a:pt x="651" y="7362"/>
                  </a:lnTo>
                  <a:lnTo>
                    <a:pt x="537" y="7154"/>
                  </a:lnTo>
                  <a:lnTo>
                    <a:pt x="434" y="6939"/>
                  </a:lnTo>
                  <a:lnTo>
                    <a:pt x="340" y="6719"/>
                  </a:lnTo>
                  <a:lnTo>
                    <a:pt x="258" y="6493"/>
                  </a:lnTo>
                  <a:lnTo>
                    <a:pt x="186" y="6262"/>
                  </a:lnTo>
                  <a:lnTo>
                    <a:pt x="125" y="6026"/>
                  </a:lnTo>
                  <a:lnTo>
                    <a:pt x="76" y="5785"/>
                  </a:lnTo>
                  <a:lnTo>
                    <a:pt x="39" y="5542"/>
                  </a:lnTo>
                  <a:lnTo>
                    <a:pt x="14" y="5294"/>
                  </a:lnTo>
                  <a:lnTo>
                    <a:pt x="1" y="5042"/>
                  </a:lnTo>
                  <a:lnTo>
                    <a:pt x="0" y="4916"/>
                  </a:lnTo>
                  <a:lnTo>
                    <a:pt x="1" y="4789"/>
                  </a:lnTo>
                  <a:lnTo>
                    <a:pt x="14" y="4537"/>
                  </a:lnTo>
                  <a:lnTo>
                    <a:pt x="39" y="4289"/>
                  </a:lnTo>
                  <a:lnTo>
                    <a:pt x="76" y="4046"/>
                  </a:lnTo>
                  <a:lnTo>
                    <a:pt x="125" y="3805"/>
                  </a:lnTo>
                  <a:lnTo>
                    <a:pt x="186" y="3569"/>
                  </a:lnTo>
                  <a:lnTo>
                    <a:pt x="258" y="3338"/>
                  </a:lnTo>
                  <a:lnTo>
                    <a:pt x="340" y="3112"/>
                  </a:lnTo>
                  <a:lnTo>
                    <a:pt x="434" y="2892"/>
                  </a:lnTo>
                  <a:lnTo>
                    <a:pt x="537" y="2677"/>
                  </a:lnTo>
                  <a:lnTo>
                    <a:pt x="651" y="2469"/>
                  </a:lnTo>
                  <a:lnTo>
                    <a:pt x="773" y="2266"/>
                  </a:lnTo>
                  <a:lnTo>
                    <a:pt x="906" y="2070"/>
                  </a:lnTo>
                  <a:lnTo>
                    <a:pt x="1049" y="1880"/>
                  </a:lnTo>
                  <a:lnTo>
                    <a:pt x="1198" y="1698"/>
                  </a:lnTo>
                  <a:lnTo>
                    <a:pt x="1357" y="1524"/>
                  </a:lnTo>
                  <a:lnTo>
                    <a:pt x="1524" y="1357"/>
                  </a:lnTo>
                  <a:lnTo>
                    <a:pt x="1698" y="1198"/>
                  </a:lnTo>
                  <a:lnTo>
                    <a:pt x="1881" y="1047"/>
                  </a:lnTo>
                  <a:lnTo>
                    <a:pt x="2070" y="906"/>
                  </a:lnTo>
                  <a:lnTo>
                    <a:pt x="2266" y="773"/>
                  </a:lnTo>
                  <a:lnTo>
                    <a:pt x="2469" y="651"/>
                  </a:lnTo>
                  <a:lnTo>
                    <a:pt x="2677" y="537"/>
                  </a:lnTo>
                  <a:lnTo>
                    <a:pt x="2892" y="434"/>
                  </a:lnTo>
                  <a:lnTo>
                    <a:pt x="3114" y="340"/>
                  </a:lnTo>
                  <a:lnTo>
                    <a:pt x="3339" y="258"/>
                  </a:lnTo>
                  <a:lnTo>
                    <a:pt x="3570" y="186"/>
                  </a:lnTo>
                  <a:lnTo>
                    <a:pt x="3805" y="125"/>
                  </a:lnTo>
                  <a:lnTo>
                    <a:pt x="4046" y="76"/>
                  </a:lnTo>
                  <a:lnTo>
                    <a:pt x="4289" y="39"/>
                  </a:lnTo>
                  <a:lnTo>
                    <a:pt x="4538" y="13"/>
                  </a:lnTo>
                  <a:lnTo>
                    <a:pt x="4789" y="0"/>
                  </a:lnTo>
                  <a:lnTo>
                    <a:pt x="4916" y="0"/>
                  </a:lnTo>
                  <a:lnTo>
                    <a:pt x="5044" y="0"/>
                  </a:lnTo>
                  <a:lnTo>
                    <a:pt x="5294" y="13"/>
                  </a:lnTo>
                  <a:lnTo>
                    <a:pt x="5542" y="39"/>
                  </a:lnTo>
                  <a:lnTo>
                    <a:pt x="5787" y="76"/>
                  </a:lnTo>
                  <a:lnTo>
                    <a:pt x="6026" y="125"/>
                  </a:lnTo>
                  <a:lnTo>
                    <a:pt x="6262" y="186"/>
                  </a:lnTo>
                  <a:lnTo>
                    <a:pt x="6493" y="258"/>
                  </a:lnTo>
                  <a:lnTo>
                    <a:pt x="6719" y="340"/>
                  </a:lnTo>
                  <a:lnTo>
                    <a:pt x="6939" y="434"/>
                  </a:lnTo>
                  <a:lnTo>
                    <a:pt x="7154" y="537"/>
                  </a:lnTo>
                  <a:lnTo>
                    <a:pt x="7364" y="651"/>
                  </a:lnTo>
                  <a:lnTo>
                    <a:pt x="7566" y="773"/>
                  </a:lnTo>
                  <a:lnTo>
                    <a:pt x="7762" y="906"/>
                  </a:lnTo>
                  <a:lnTo>
                    <a:pt x="7952" y="1047"/>
                  </a:lnTo>
                  <a:lnTo>
                    <a:pt x="8133" y="1198"/>
                  </a:lnTo>
                  <a:lnTo>
                    <a:pt x="8309" y="1357"/>
                  </a:lnTo>
                  <a:lnTo>
                    <a:pt x="8475" y="1524"/>
                  </a:lnTo>
                  <a:lnTo>
                    <a:pt x="8634" y="1698"/>
                  </a:lnTo>
                  <a:lnTo>
                    <a:pt x="8784" y="1880"/>
                  </a:lnTo>
                  <a:lnTo>
                    <a:pt x="8925" y="2070"/>
                  </a:lnTo>
                  <a:lnTo>
                    <a:pt x="9058" y="2266"/>
                  </a:lnTo>
                  <a:lnTo>
                    <a:pt x="9182" y="2469"/>
                  </a:lnTo>
                  <a:lnTo>
                    <a:pt x="9296" y="2677"/>
                  </a:lnTo>
                  <a:lnTo>
                    <a:pt x="9398" y="2892"/>
                  </a:lnTo>
                  <a:lnTo>
                    <a:pt x="9491" y="3112"/>
                  </a:lnTo>
                  <a:lnTo>
                    <a:pt x="9575" y="3338"/>
                  </a:lnTo>
                  <a:lnTo>
                    <a:pt x="9647" y="3569"/>
                  </a:lnTo>
                  <a:lnTo>
                    <a:pt x="9707" y="3805"/>
                  </a:lnTo>
                  <a:lnTo>
                    <a:pt x="9756" y="4046"/>
                  </a:lnTo>
                  <a:lnTo>
                    <a:pt x="9794" y="4289"/>
                  </a:lnTo>
                  <a:lnTo>
                    <a:pt x="9818" y="4537"/>
                  </a:lnTo>
                  <a:lnTo>
                    <a:pt x="9831" y="4789"/>
                  </a:lnTo>
                  <a:lnTo>
                    <a:pt x="9833" y="4916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-373" y="1217"/>
              <a:ext cx="3074" cy="3074"/>
            </a:xfrm>
            <a:custGeom>
              <a:avLst/>
              <a:gdLst/>
              <a:ahLst/>
              <a:cxnLst/>
              <a:rect l="l" t="t" r="r" b="b"/>
              <a:pathLst>
                <a:path w="9222" h="9223" extrusionOk="0">
                  <a:moveTo>
                    <a:pt x="9222" y="4612"/>
                  </a:moveTo>
                  <a:lnTo>
                    <a:pt x="9221" y="4731"/>
                  </a:lnTo>
                  <a:lnTo>
                    <a:pt x="9209" y="4966"/>
                  </a:lnTo>
                  <a:lnTo>
                    <a:pt x="9186" y="5199"/>
                  </a:lnTo>
                  <a:lnTo>
                    <a:pt x="9150" y="5428"/>
                  </a:lnTo>
                  <a:lnTo>
                    <a:pt x="9104" y="5653"/>
                  </a:lnTo>
                  <a:lnTo>
                    <a:pt x="9048" y="5875"/>
                  </a:lnTo>
                  <a:lnTo>
                    <a:pt x="8980" y="6091"/>
                  </a:lnTo>
                  <a:lnTo>
                    <a:pt x="8903" y="6302"/>
                  </a:lnTo>
                  <a:lnTo>
                    <a:pt x="8815" y="6510"/>
                  </a:lnTo>
                  <a:lnTo>
                    <a:pt x="8718" y="6711"/>
                  </a:lnTo>
                  <a:lnTo>
                    <a:pt x="8612" y="6907"/>
                  </a:lnTo>
                  <a:lnTo>
                    <a:pt x="8497" y="7097"/>
                  </a:lnTo>
                  <a:lnTo>
                    <a:pt x="8371" y="7282"/>
                  </a:lnTo>
                  <a:lnTo>
                    <a:pt x="8239" y="7459"/>
                  </a:lnTo>
                  <a:lnTo>
                    <a:pt x="8098" y="7629"/>
                  </a:lnTo>
                  <a:lnTo>
                    <a:pt x="7949" y="7793"/>
                  </a:lnTo>
                  <a:lnTo>
                    <a:pt x="7792" y="7950"/>
                  </a:lnTo>
                  <a:lnTo>
                    <a:pt x="7630" y="8098"/>
                  </a:lnTo>
                  <a:lnTo>
                    <a:pt x="7458" y="8239"/>
                  </a:lnTo>
                  <a:lnTo>
                    <a:pt x="7281" y="8372"/>
                  </a:lnTo>
                  <a:lnTo>
                    <a:pt x="7097" y="8496"/>
                  </a:lnTo>
                  <a:lnTo>
                    <a:pt x="6906" y="8612"/>
                  </a:lnTo>
                  <a:lnTo>
                    <a:pt x="6711" y="8719"/>
                  </a:lnTo>
                  <a:lnTo>
                    <a:pt x="6509" y="8815"/>
                  </a:lnTo>
                  <a:lnTo>
                    <a:pt x="6302" y="8903"/>
                  </a:lnTo>
                  <a:lnTo>
                    <a:pt x="6090" y="8981"/>
                  </a:lnTo>
                  <a:lnTo>
                    <a:pt x="5874" y="9047"/>
                  </a:lnTo>
                  <a:lnTo>
                    <a:pt x="5652" y="9105"/>
                  </a:lnTo>
                  <a:lnTo>
                    <a:pt x="5427" y="9151"/>
                  </a:lnTo>
                  <a:lnTo>
                    <a:pt x="5198" y="9186"/>
                  </a:lnTo>
                  <a:lnTo>
                    <a:pt x="4966" y="9210"/>
                  </a:lnTo>
                  <a:lnTo>
                    <a:pt x="4730" y="9222"/>
                  </a:lnTo>
                  <a:lnTo>
                    <a:pt x="4611" y="9223"/>
                  </a:lnTo>
                  <a:lnTo>
                    <a:pt x="4493" y="9222"/>
                  </a:lnTo>
                  <a:lnTo>
                    <a:pt x="4256" y="9210"/>
                  </a:lnTo>
                  <a:lnTo>
                    <a:pt x="4023" y="9186"/>
                  </a:lnTo>
                  <a:lnTo>
                    <a:pt x="3794" y="9151"/>
                  </a:lnTo>
                  <a:lnTo>
                    <a:pt x="3569" y="9105"/>
                  </a:lnTo>
                  <a:lnTo>
                    <a:pt x="3349" y="9047"/>
                  </a:lnTo>
                  <a:lnTo>
                    <a:pt x="3132" y="8981"/>
                  </a:lnTo>
                  <a:lnTo>
                    <a:pt x="2920" y="8903"/>
                  </a:lnTo>
                  <a:lnTo>
                    <a:pt x="2714" y="8815"/>
                  </a:lnTo>
                  <a:lnTo>
                    <a:pt x="2512" y="8719"/>
                  </a:lnTo>
                  <a:lnTo>
                    <a:pt x="2316" y="8612"/>
                  </a:lnTo>
                  <a:lnTo>
                    <a:pt x="2126" y="8496"/>
                  </a:lnTo>
                  <a:lnTo>
                    <a:pt x="1942" y="8372"/>
                  </a:lnTo>
                  <a:lnTo>
                    <a:pt x="1765" y="8239"/>
                  </a:lnTo>
                  <a:lnTo>
                    <a:pt x="1593" y="8098"/>
                  </a:lnTo>
                  <a:lnTo>
                    <a:pt x="1429" y="7950"/>
                  </a:lnTo>
                  <a:lnTo>
                    <a:pt x="1274" y="7793"/>
                  </a:lnTo>
                  <a:lnTo>
                    <a:pt x="1124" y="7629"/>
                  </a:lnTo>
                  <a:lnTo>
                    <a:pt x="983" y="7459"/>
                  </a:lnTo>
                  <a:lnTo>
                    <a:pt x="850" y="7282"/>
                  </a:lnTo>
                  <a:lnTo>
                    <a:pt x="726" y="7097"/>
                  </a:lnTo>
                  <a:lnTo>
                    <a:pt x="611" y="6907"/>
                  </a:lnTo>
                  <a:lnTo>
                    <a:pt x="504" y="6711"/>
                  </a:lnTo>
                  <a:lnTo>
                    <a:pt x="406" y="6510"/>
                  </a:lnTo>
                  <a:lnTo>
                    <a:pt x="320" y="6302"/>
                  </a:lnTo>
                  <a:lnTo>
                    <a:pt x="242" y="6091"/>
                  </a:lnTo>
                  <a:lnTo>
                    <a:pt x="175" y="5875"/>
                  </a:lnTo>
                  <a:lnTo>
                    <a:pt x="117" y="5653"/>
                  </a:lnTo>
                  <a:lnTo>
                    <a:pt x="71" y="5428"/>
                  </a:lnTo>
                  <a:lnTo>
                    <a:pt x="36" y="5199"/>
                  </a:lnTo>
                  <a:lnTo>
                    <a:pt x="13" y="4966"/>
                  </a:lnTo>
                  <a:lnTo>
                    <a:pt x="0" y="4731"/>
                  </a:lnTo>
                  <a:lnTo>
                    <a:pt x="0" y="4612"/>
                  </a:lnTo>
                  <a:lnTo>
                    <a:pt x="0" y="4492"/>
                  </a:lnTo>
                  <a:lnTo>
                    <a:pt x="13" y="4257"/>
                  </a:lnTo>
                  <a:lnTo>
                    <a:pt x="36" y="4024"/>
                  </a:lnTo>
                  <a:lnTo>
                    <a:pt x="71" y="3795"/>
                  </a:lnTo>
                  <a:lnTo>
                    <a:pt x="117" y="3570"/>
                  </a:lnTo>
                  <a:lnTo>
                    <a:pt x="175" y="3348"/>
                  </a:lnTo>
                  <a:lnTo>
                    <a:pt x="242" y="3132"/>
                  </a:lnTo>
                  <a:lnTo>
                    <a:pt x="320" y="2921"/>
                  </a:lnTo>
                  <a:lnTo>
                    <a:pt x="406" y="2713"/>
                  </a:lnTo>
                  <a:lnTo>
                    <a:pt x="504" y="2512"/>
                  </a:lnTo>
                  <a:lnTo>
                    <a:pt x="611" y="2316"/>
                  </a:lnTo>
                  <a:lnTo>
                    <a:pt x="726" y="2126"/>
                  </a:lnTo>
                  <a:lnTo>
                    <a:pt x="850" y="1941"/>
                  </a:lnTo>
                  <a:lnTo>
                    <a:pt x="983" y="1764"/>
                  </a:lnTo>
                  <a:lnTo>
                    <a:pt x="1124" y="1594"/>
                  </a:lnTo>
                  <a:lnTo>
                    <a:pt x="1274" y="1430"/>
                  </a:lnTo>
                  <a:lnTo>
                    <a:pt x="1429" y="1273"/>
                  </a:lnTo>
                  <a:lnTo>
                    <a:pt x="1593" y="1125"/>
                  </a:lnTo>
                  <a:lnTo>
                    <a:pt x="1765" y="984"/>
                  </a:lnTo>
                  <a:lnTo>
                    <a:pt x="1942" y="851"/>
                  </a:lnTo>
                  <a:lnTo>
                    <a:pt x="2126" y="727"/>
                  </a:lnTo>
                  <a:lnTo>
                    <a:pt x="2316" y="611"/>
                  </a:lnTo>
                  <a:lnTo>
                    <a:pt x="2512" y="504"/>
                  </a:lnTo>
                  <a:lnTo>
                    <a:pt x="2714" y="408"/>
                  </a:lnTo>
                  <a:lnTo>
                    <a:pt x="2920" y="320"/>
                  </a:lnTo>
                  <a:lnTo>
                    <a:pt x="3132" y="242"/>
                  </a:lnTo>
                  <a:lnTo>
                    <a:pt x="3349" y="176"/>
                  </a:lnTo>
                  <a:lnTo>
                    <a:pt x="3569" y="118"/>
                  </a:lnTo>
                  <a:lnTo>
                    <a:pt x="3794" y="72"/>
                  </a:lnTo>
                  <a:lnTo>
                    <a:pt x="4023" y="37"/>
                  </a:lnTo>
                  <a:lnTo>
                    <a:pt x="4256" y="13"/>
                  </a:lnTo>
                  <a:lnTo>
                    <a:pt x="4493" y="1"/>
                  </a:lnTo>
                  <a:lnTo>
                    <a:pt x="4611" y="0"/>
                  </a:lnTo>
                  <a:lnTo>
                    <a:pt x="4730" y="1"/>
                  </a:lnTo>
                  <a:lnTo>
                    <a:pt x="4966" y="13"/>
                  </a:lnTo>
                  <a:lnTo>
                    <a:pt x="5198" y="37"/>
                  </a:lnTo>
                  <a:lnTo>
                    <a:pt x="5427" y="72"/>
                  </a:lnTo>
                  <a:lnTo>
                    <a:pt x="5652" y="118"/>
                  </a:lnTo>
                  <a:lnTo>
                    <a:pt x="5874" y="176"/>
                  </a:lnTo>
                  <a:lnTo>
                    <a:pt x="6090" y="242"/>
                  </a:lnTo>
                  <a:lnTo>
                    <a:pt x="6302" y="320"/>
                  </a:lnTo>
                  <a:lnTo>
                    <a:pt x="6509" y="408"/>
                  </a:lnTo>
                  <a:lnTo>
                    <a:pt x="6711" y="504"/>
                  </a:lnTo>
                  <a:lnTo>
                    <a:pt x="6906" y="611"/>
                  </a:lnTo>
                  <a:lnTo>
                    <a:pt x="7097" y="727"/>
                  </a:lnTo>
                  <a:lnTo>
                    <a:pt x="7281" y="851"/>
                  </a:lnTo>
                  <a:lnTo>
                    <a:pt x="7458" y="984"/>
                  </a:lnTo>
                  <a:lnTo>
                    <a:pt x="7630" y="1125"/>
                  </a:lnTo>
                  <a:lnTo>
                    <a:pt x="7792" y="1273"/>
                  </a:lnTo>
                  <a:lnTo>
                    <a:pt x="7949" y="1430"/>
                  </a:lnTo>
                  <a:lnTo>
                    <a:pt x="8098" y="1594"/>
                  </a:lnTo>
                  <a:lnTo>
                    <a:pt x="8239" y="1764"/>
                  </a:lnTo>
                  <a:lnTo>
                    <a:pt x="8371" y="1941"/>
                  </a:lnTo>
                  <a:lnTo>
                    <a:pt x="8497" y="2126"/>
                  </a:lnTo>
                  <a:lnTo>
                    <a:pt x="8612" y="2316"/>
                  </a:lnTo>
                  <a:lnTo>
                    <a:pt x="8718" y="2512"/>
                  </a:lnTo>
                  <a:lnTo>
                    <a:pt x="8815" y="2713"/>
                  </a:lnTo>
                  <a:lnTo>
                    <a:pt x="8903" y="2921"/>
                  </a:lnTo>
                  <a:lnTo>
                    <a:pt x="8980" y="3132"/>
                  </a:lnTo>
                  <a:lnTo>
                    <a:pt x="9048" y="3348"/>
                  </a:lnTo>
                  <a:lnTo>
                    <a:pt x="9104" y="3570"/>
                  </a:lnTo>
                  <a:lnTo>
                    <a:pt x="9150" y="3795"/>
                  </a:lnTo>
                  <a:lnTo>
                    <a:pt x="9186" y="4024"/>
                  </a:lnTo>
                  <a:lnTo>
                    <a:pt x="9209" y="4257"/>
                  </a:lnTo>
                  <a:lnTo>
                    <a:pt x="9221" y="4492"/>
                  </a:lnTo>
                  <a:lnTo>
                    <a:pt x="9222" y="461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-170" y="1420"/>
              <a:ext cx="2668" cy="2668"/>
            </a:xfrm>
            <a:custGeom>
              <a:avLst/>
              <a:gdLst/>
              <a:ahLst/>
              <a:cxnLst/>
              <a:rect l="l" t="t" r="r" b="b"/>
              <a:pathLst>
                <a:path w="8003" h="8005" extrusionOk="0">
                  <a:moveTo>
                    <a:pt x="8003" y="4003"/>
                  </a:moveTo>
                  <a:lnTo>
                    <a:pt x="8002" y="4106"/>
                  </a:lnTo>
                  <a:lnTo>
                    <a:pt x="7992" y="4311"/>
                  </a:lnTo>
                  <a:lnTo>
                    <a:pt x="7972" y="4512"/>
                  </a:lnTo>
                  <a:lnTo>
                    <a:pt x="7941" y="4711"/>
                  </a:lnTo>
                  <a:lnTo>
                    <a:pt x="7901" y="4907"/>
                  </a:lnTo>
                  <a:lnTo>
                    <a:pt x="7852" y="5099"/>
                  </a:lnTo>
                  <a:lnTo>
                    <a:pt x="7793" y="5286"/>
                  </a:lnTo>
                  <a:lnTo>
                    <a:pt x="7727" y="5470"/>
                  </a:lnTo>
                  <a:lnTo>
                    <a:pt x="7650" y="5650"/>
                  </a:lnTo>
                  <a:lnTo>
                    <a:pt x="7565" y="5824"/>
                  </a:lnTo>
                  <a:lnTo>
                    <a:pt x="7473" y="5994"/>
                  </a:lnTo>
                  <a:lnTo>
                    <a:pt x="7372" y="6160"/>
                  </a:lnTo>
                  <a:lnTo>
                    <a:pt x="7266" y="6320"/>
                  </a:lnTo>
                  <a:lnTo>
                    <a:pt x="7151" y="6474"/>
                  </a:lnTo>
                  <a:lnTo>
                    <a:pt x="7028" y="6622"/>
                  </a:lnTo>
                  <a:lnTo>
                    <a:pt x="6899" y="6763"/>
                  </a:lnTo>
                  <a:lnTo>
                    <a:pt x="6763" y="6900"/>
                  </a:lnTo>
                  <a:lnTo>
                    <a:pt x="6621" y="7028"/>
                  </a:lnTo>
                  <a:lnTo>
                    <a:pt x="6472" y="7151"/>
                  </a:lnTo>
                  <a:lnTo>
                    <a:pt x="6318" y="7266"/>
                  </a:lnTo>
                  <a:lnTo>
                    <a:pt x="6158" y="7374"/>
                  </a:lnTo>
                  <a:lnTo>
                    <a:pt x="5994" y="7475"/>
                  </a:lnTo>
                  <a:lnTo>
                    <a:pt x="5823" y="7567"/>
                  </a:lnTo>
                  <a:lnTo>
                    <a:pt x="5648" y="7651"/>
                  </a:lnTo>
                  <a:lnTo>
                    <a:pt x="5468" y="7727"/>
                  </a:lnTo>
                  <a:lnTo>
                    <a:pt x="5285" y="7795"/>
                  </a:lnTo>
                  <a:lnTo>
                    <a:pt x="5097" y="7854"/>
                  </a:lnTo>
                  <a:lnTo>
                    <a:pt x="4905" y="7903"/>
                  </a:lnTo>
                  <a:lnTo>
                    <a:pt x="4709" y="7943"/>
                  </a:lnTo>
                  <a:lnTo>
                    <a:pt x="4511" y="7973"/>
                  </a:lnTo>
                  <a:lnTo>
                    <a:pt x="4309" y="7993"/>
                  </a:lnTo>
                  <a:lnTo>
                    <a:pt x="4104" y="8003"/>
                  </a:lnTo>
                  <a:lnTo>
                    <a:pt x="4001" y="8005"/>
                  </a:lnTo>
                  <a:lnTo>
                    <a:pt x="3898" y="8003"/>
                  </a:lnTo>
                  <a:lnTo>
                    <a:pt x="3692" y="7993"/>
                  </a:lnTo>
                  <a:lnTo>
                    <a:pt x="3491" y="7973"/>
                  </a:lnTo>
                  <a:lnTo>
                    <a:pt x="3292" y="7943"/>
                  </a:lnTo>
                  <a:lnTo>
                    <a:pt x="3098" y="7903"/>
                  </a:lnTo>
                  <a:lnTo>
                    <a:pt x="2906" y="7854"/>
                  </a:lnTo>
                  <a:lnTo>
                    <a:pt x="2717" y="7795"/>
                  </a:lnTo>
                  <a:lnTo>
                    <a:pt x="2533" y="7727"/>
                  </a:lnTo>
                  <a:lnTo>
                    <a:pt x="2354" y="7651"/>
                  </a:lnTo>
                  <a:lnTo>
                    <a:pt x="2179" y="7567"/>
                  </a:lnTo>
                  <a:lnTo>
                    <a:pt x="2009" y="7475"/>
                  </a:lnTo>
                  <a:lnTo>
                    <a:pt x="1843" y="7374"/>
                  </a:lnTo>
                  <a:lnTo>
                    <a:pt x="1685" y="7266"/>
                  </a:lnTo>
                  <a:lnTo>
                    <a:pt x="1531" y="7151"/>
                  </a:lnTo>
                  <a:lnTo>
                    <a:pt x="1382" y="7028"/>
                  </a:lnTo>
                  <a:lnTo>
                    <a:pt x="1240" y="6900"/>
                  </a:lnTo>
                  <a:lnTo>
                    <a:pt x="1104" y="6763"/>
                  </a:lnTo>
                  <a:lnTo>
                    <a:pt x="975" y="6622"/>
                  </a:lnTo>
                  <a:lnTo>
                    <a:pt x="852" y="6474"/>
                  </a:lnTo>
                  <a:lnTo>
                    <a:pt x="737" y="6320"/>
                  </a:lnTo>
                  <a:lnTo>
                    <a:pt x="629" y="6160"/>
                  </a:lnTo>
                  <a:lnTo>
                    <a:pt x="530" y="5994"/>
                  </a:lnTo>
                  <a:lnTo>
                    <a:pt x="436" y="5824"/>
                  </a:lnTo>
                  <a:lnTo>
                    <a:pt x="352" y="5650"/>
                  </a:lnTo>
                  <a:lnTo>
                    <a:pt x="276" y="5470"/>
                  </a:lnTo>
                  <a:lnTo>
                    <a:pt x="208" y="5286"/>
                  </a:lnTo>
                  <a:lnTo>
                    <a:pt x="151" y="5099"/>
                  </a:lnTo>
                  <a:lnTo>
                    <a:pt x="102" y="4907"/>
                  </a:lnTo>
                  <a:lnTo>
                    <a:pt x="62" y="4711"/>
                  </a:lnTo>
                  <a:lnTo>
                    <a:pt x="31" y="4512"/>
                  </a:lnTo>
                  <a:lnTo>
                    <a:pt x="10" y="4311"/>
                  </a:lnTo>
                  <a:lnTo>
                    <a:pt x="0" y="4106"/>
                  </a:lnTo>
                  <a:lnTo>
                    <a:pt x="0" y="4003"/>
                  </a:lnTo>
                  <a:lnTo>
                    <a:pt x="0" y="3899"/>
                  </a:lnTo>
                  <a:lnTo>
                    <a:pt x="10" y="3694"/>
                  </a:lnTo>
                  <a:lnTo>
                    <a:pt x="31" y="3493"/>
                  </a:lnTo>
                  <a:lnTo>
                    <a:pt x="62" y="3294"/>
                  </a:lnTo>
                  <a:lnTo>
                    <a:pt x="102" y="3098"/>
                  </a:lnTo>
                  <a:lnTo>
                    <a:pt x="151" y="2907"/>
                  </a:lnTo>
                  <a:lnTo>
                    <a:pt x="208" y="2719"/>
                  </a:lnTo>
                  <a:lnTo>
                    <a:pt x="276" y="2535"/>
                  </a:lnTo>
                  <a:lnTo>
                    <a:pt x="352" y="2355"/>
                  </a:lnTo>
                  <a:lnTo>
                    <a:pt x="436" y="2181"/>
                  </a:lnTo>
                  <a:lnTo>
                    <a:pt x="530" y="2011"/>
                  </a:lnTo>
                  <a:lnTo>
                    <a:pt x="629" y="1845"/>
                  </a:lnTo>
                  <a:lnTo>
                    <a:pt x="737" y="1685"/>
                  </a:lnTo>
                  <a:lnTo>
                    <a:pt x="852" y="1531"/>
                  </a:lnTo>
                  <a:lnTo>
                    <a:pt x="975" y="1383"/>
                  </a:lnTo>
                  <a:lnTo>
                    <a:pt x="1104" y="1242"/>
                  </a:lnTo>
                  <a:lnTo>
                    <a:pt x="1240" y="1105"/>
                  </a:lnTo>
                  <a:lnTo>
                    <a:pt x="1382" y="977"/>
                  </a:lnTo>
                  <a:lnTo>
                    <a:pt x="1531" y="854"/>
                  </a:lnTo>
                  <a:lnTo>
                    <a:pt x="1685" y="739"/>
                  </a:lnTo>
                  <a:lnTo>
                    <a:pt x="1843" y="631"/>
                  </a:lnTo>
                  <a:lnTo>
                    <a:pt x="2009" y="530"/>
                  </a:lnTo>
                  <a:lnTo>
                    <a:pt x="2179" y="438"/>
                  </a:lnTo>
                  <a:lnTo>
                    <a:pt x="2354" y="354"/>
                  </a:lnTo>
                  <a:lnTo>
                    <a:pt x="2533" y="278"/>
                  </a:lnTo>
                  <a:lnTo>
                    <a:pt x="2717" y="210"/>
                  </a:lnTo>
                  <a:lnTo>
                    <a:pt x="2906" y="151"/>
                  </a:lnTo>
                  <a:lnTo>
                    <a:pt x="3098" y="102"/>
                  </a:lnTo>
                  <a:lnTo>
                    <a:pt x="3292" y="62"/>
                  </a:lnTo>
                  <a:lnTo>
                    <a:pt x="3491" y="32"/>
                  </a:lnTo>
                  <a:lnTo>
                    <a:pt x="3692" y="12"/>
                  </a:lnTo>
                  <a:lnTo>
                    <a:pt x="3898" y="2"/>
                  </a:lnTo>
                  <a:lnTo>
                    <a:pt x="4001" y="0"/>
                  </a:lnTo>
                  <a:lnTo>
                    <a:pt x="4104" y="2"/>
                  </a:lnTo>
                  <a:lnTo>
                    <a:pt x="4309" y="12"/>
                  </a:lnTo>
                  <a:lnTo>
                    <a:pt x="4511" y="32"/>
                  </a:lnTo>
                  <a:lnTo>
                    <a:pt x="4709" y="62"/>
                  </a:lnTo>
                  <a:lnTo>
                    <a:pt x="4905" y="102"/>
                  </a:lnTo>
                  <a:lnTo>
                    <a:pt x="5097" y="151"/>
                  </a:lnTo>
                  <a:lnTo>
                    <a:pt x="5285" y="210"/>
                  </a:lnTo>
                  <a:lnTo>
                    <a:pt x="5468" y="278"/>
                  </a:lnTo>
                  <a:lnTo>
                    <a:pt x="5648" y="354"/>
                  </a:lnTo>
                  <a:lnTo>
                    <a:pt x="5823" y="438"/>
                  </a:lnTo>
                  <a:lnTo>
                    <a:pt x="5994" y="530"/>
                  </a:lnTo>
                  <a:lnTo>
                    <a:pt x="6158" y="631"/>
                  </a:lnTo>
                  <a:lnTo>
                    <a:pt x="6318" y="739"/>
                  </a:lnTo>
                  <a:lnTo>
                    <a:pt x="6472" y="854"/>
                  </a:lnTo>
                  <a:lnTo>
                    <a:pt x="6621" y="977"/>
                  </a:lnTo>
                  <a:lnTo>
                    <a:pt x="6763" y="1105"/>
                  </a:lnTo>
                  <a:lnTo>
                    <a:pt x="6899" y="1242"/>
                  </a:lnTo>
                  <a:lnTo>
                    <a:pt x="7028" y="1383"/>
                  </a:lnTo>
                  <a:lnTo>
                    <a:pt x="7151" y="1531"/>
                  </a:lnTo>
                  <a:lnTo>
                    <a:pt x="7266" y="1685"/>
                  </a:lnTo>
                  <a:lnTo>
                    <a:pt x="7372" y="1845"/>
                  </a:lnTo>
                  <a:lnTo>
                    <a:pt x="7473" y="2011"/>
                  </a:lnTo>
                  <a:lnTo>
                    <a:pt x="7565" y="2181"/>
                  </a:lnTo>
                  <a:lnTo>
                    <a:pt x="7650" y="2355"/>
                  </a:lnTo>
                  <a:lnTo>
                    <a:pt x="7727" y="2535"/>
                  </a:lnTo>
                  <a:lnTo>
                    <a:pt x="7793" y="2719"/>
                  </a:lnTo>
                  <a:lnTo>
                    <a:pt x="7852" y="2907"/>
                  </a:lnTo>
                  <a:lnTo>
                    <a:pt x="7901" y="3098"/>
                  </a:lnTo>
                  <a:lnTo>
                    <a:pt x="7941" y="3294"/>
                  </a:lnTo>
                  <a:lnTo>
                    <a:pt x="7972" y="3493"/>
                  </a:lnTo>
                  <a:lnTo>
                    <a:pt x="7992" y="3694"/>
                  </a:lnTo>
                  <a:lnTo>
                    <a:pt x="8002" y="3899"/>
                  </a:lnTo>
                  <a:lnTo>
                    <a:pt x="8003" y="4003"/>
                  </a:lnTo>
                  <a:close/>
                </a:path>
              </a:pathLst>
            </a:custGeom>
            <a:solidFill>
              <a:srgbClr val="406A80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-145" y="1446"/>
              <a:ext cx="2617" cy="2616"/>
            </a:xfrm>
            <a:custGeom>
              <a:avLst/>
              <a:gdLst/>
              <a:ahLst/>
              <a:cxnLst/>
              <a:rect l="l" t="t" r="r" b="b"/>
              <a:pathLst>
                <a:path w="7851" h="7849" extrusionOk="0">
                  <a:moveTo>
                    <a:pt x="3925" y="7849"/>
                  </a:moveTo>
                  <a:lnTo>
                    <a:pt x="3824" y="7849"/>
                  </a:lnTo>
                  <a:lnTo>
                    <a:pt x="3624" y="7839"/>
                  </a:lnTo>
                  <a:lnTo>
                    <a:pt x="3426" y="7819"/>
                  </a:lnTo>
                  <a:lnTo>
                    <a:pt x="3230" y="7789"/>
                  </a:lnTo>
                  <a:lnTo>
                    <a:pt x="3040" y="7750"/>
                  </a:lnTo>
                  <a:lnTo>
                    <a:pt x="2852" y="7701"/>
                  </a:lnTo>
                  <a:lnTo>
                    <a:pt x="2667" y="7643"/>
                  </a:lnTo>
                  <a:lnTo>
                    <a:pt x="2487" y="7577"/>
                  </a:lnTo>
                  <a:lnTo>
                    <a:pt x="2312" y="7502"/>
                  </a:lnTo>
                  <a:lnTo>
                    <a:pt x="2140" y="7420"/>
                  </a:lnTo>
                  <a:lnTo>
                    <a:pt x="1973" y="7329"/>
                  </a:lnTo>
                  <a:lnTo>
                    <a:pt x="1810" y="7230"/>
                  </a:lnTo>
                  <a:lnTo>
                    <a:pt x="1655" y="7125"/>
                  </a:lnTo>
                  <a:lnTo>
                    <a:pt x="1504" y="7011"/>
                  </a:lnTo>
                  <a:lnTo>
                    <a:pt x="1358" y="6891"/>
                  </a:lnTo>
                  <a:lnTo>
                    <a:pt x="1218" y="6765"/>
                  </a:lnTo>
                  <a:lnTo>
                    <a:pt x="1084" y="6631"/>
                  </a:lnTo>
                  <a:lnTo>
                    <a:pt x="958" y="6492"/>
                  </a:lnTo>
                  <a:lnTo>
                    <a:pt x="838" y="6347"/>
                  </a:lnTo>
                  <a:lnTo>
                    <a:pt x="724" y="6196"/>
                  </a:lnTo>
                  <a:lnTo>
                    <a:pt x="619" y="6039"/>
                  </a:lnTo>
                  <a:lnTo>
                    <a:pt x="520" y="5877"/>
                  </a:lnTo>
                  <a:lnTo>
                    <a:pt x="429" y="5710"/>
                  </a:lnTo>
                  <a:lnTo>
                    <a:pt x="347" y="5539"/>
                  </a:lnTo>
                  <a:lnTo>
                    <a:pt x="272" y="5362"/>
                  </a:lnTo>
                  <a:lnTo>
                    <a:pt x="206" y="5182"/>
                  </a:lnTo>
                  <a:lnTo>
                    <a:pt x="148" y="4997"/>
                  </a:lnTo>
                  <a:lnTo>
                    <a:pt x="101" y="4810"/>
                  </a:lnTo>
                  <a:lnTo>
                    <a:pt x="60" y="4619"/>
                  </a:lnTo>
                  <a:lnTo>
                    <a:pt x="32" y="4424"/>
                  </a:lnTo>
                  <a:lnTo>
                    <a:pt x="11" y="4226"/>
                  </a:lnTo>
                  <a:lnTo>
                    <a:pt x="1" y="4025"/>
                  </a:lnTo>
                  <a:lnTo>
                    <a:pt x="0" y="3925"/>
                  </a:lnTo>
                  <a:lnTo>
                    <a:pt x="1" y="3824"/>
                  </a:lnTo>
                  <a:lnTo>
                    <a:pt x="11" y="3624"/>
                  </a:lnTo>
                  <a:lnTo>
                    <a:pt x="32" y="3425"/>
                  </a:lnTo>
                  <a:lnTo>
                    <a:pt x="60" y="3230"/>
                  </a:lnTo>
                  <a:lnTo>
                    <a:pt x="101" y="3039"/>
                  </a:lnTo>
                  <a:lnTo>
                    <a:pt x="148" y="2852"/>
                  </a:lnTo>
                  <a:lnTo>
                    <a:pt x="206" y="2667"/>
                  </a:lnTo>
                  <a:lnTo>
                    <a:pt x="272" y="2487"/>
                  </a:lnTo>
                  <a:lnTo>
                    <a:pt x="347" y="2310"/>
                  </a:lnTo>
                  <a:lnTo>
                    <a:pt x="429" y="2139"/>
                  </a:lnTo>
                  <a:lnTo>
                    <a:pt x="520" y="1972"/>
                  </a:lnTo>
                  <a:lnTo>
                    <a:pt x="619" y="1810"/>
                  </a:lnTo>
                  <a:lnTo>
                    <a:pt x="724" y="1653"/>
                  </a:lnTo>
                  <a:lnTo>
                    <a:pt x="838" y="1502"/>
                  </a:lnTo>
                  <a:lnTo>
                    <a:pt x="958" y="1357"/>
                  </a:lnTo>
                  <a:lnTo>
                    <a:pt x="1084" y="1218"/>
                  </a:lnTo>
                  <a:lnTo>
                    <a:pt x="1218" y="1084"/>
                  </a:lnTo>
                  <a:lnTo>
                    <a:pt x="1358" y="958"/>
                  </a:lnTo>
                  <a:lnTo>
                    <a:pt x="1504" y="838"/>
                  </a:lnTo>
                  <a:lnTo>
                    <a:pt x="1655" y="724"/>
                  </a:lnTo>
                  <a:lnTo>
                    <a:pt x="1810" y="619"/>
                  </a:lnTo>
                  <a:lnTo>
                    <a:pt x="1973" y="520"/>
                  </a:lnTo>
                  <a:lnTo>
                    <a:pt x="2140" y="429"/>
                  </a:lnTo>
                  <a:lnTo>
                    <a:pt x="2312" y="347"/>
                  </a:lnTo>
                  <a:lnTo>
                    <a:pt x="2487" y="272"/>
                  </a:lnTo>
                  <a:lnTo>
                    <a:pt x="2667" y="206"/>
                  </a:lnTo>
                  <a:lnTo>
                    <a:pt x="2852" y="148"/>
                  </a:lnTo>
                  <a:lnTo>
                    <a:pt x="3040" y="99"/>
                  </a:lnTo>
                  <a:lnTo>
                    <a:pt x="3230" y="60"/>
                  </a:lnTo>
                  <a:lnTo>
                    <a:pt x="3426" y="30"/>
                  </a:lnTo>
                  <a:lnTo>
                    <a:pt x="3624" y="10"/>
                  </a:lnTo>
                  <a:lnTo>
                    <a:pt x="3824" y="0"/>
                  </a:lnTo>
                  <a:lnTo>
                    <a:pt x="3925" y="0"/>
                  </a:lnTo>
                  <a:lnTo>
                    <a:pt x="4027" y="0"/>
                  </a:lnTo>
                  <a:lnTo>
                    <a:pt x="4227" y="10"/>
                  </a:lnTo>
                  <a:lnTo>
                    <a:pt x="4424" y="30"/>
                  </a:lnTo>
                  <a:lnTo>
                    <a:pt x="4619" y="60"/>
                  </a:lnTo>
                  <a:lnTo>
                    <a:pt x="4810" y="99"/>
                  </a:lnTo>
                  <a:lnTo>
                    <a:pt x="4999" y="148"/>
                  </a:lnTo>
                  <a:lnTo>
                    <a:pt x="5183" y="206"/>
                  </a:lnTo>
                  <a:lnTo>
                    <a:pt x="5364" y="272"/>
                  </a:lnTo>
                  <a:lnTo>
                    <a:pt x="5539" y="347"/>
                  </a:lnTo>
                  <a:lnTo>
                    <a:pt x="5711" y="429"/>
                  </a:lnTo>
                  <a:lnTo>
                    <a:pt x="5878" y="520"/>
                  </a:lnTo>
                  <a:lnTo>
                    <a:pt x="6039" y="619"/>
                  </a:lnTo>
                  <a:lnTo>
                    <a:pt x="6196" y="724"/>
                  </a:lnTo>
                  <a:lnTo>
                    <a:pt x="6347" y="838"/>
                  </a:lnTo>
                  <a:lnTo>
                    <a:pt x="6493" y="958"/>
                  </a:lnTo>
                  <a:lnTo>
                    <a:pt x="6632" y="1084"/>
                  </a:lnTo>
                  <a:lnTo>
                    <a:pt x="6765" y="1218"/>
                  </a:lnTo>
                  <a:lnTo>
                    <a:pt x="6892" y="1357"/>
                  </a:lnTo>
                  <a:lnTo>
                    <a:pt x="7013" y="1502"/>
                  </a:lnTo>
                  <a:lnTo>
                    <a:pt x="7125" y="1653"/>
                  </a:lnTo>
                  <a:lnTo>
                    <a:pt x="7232" y="1810"/>
                  </a:lnTo>
                  <a:lnTo>
                    <a:pt x="7330" y="1972"/>
                  </a:lnTo>
                  <a:lnTo>
                    <a:pt x="7420" y="2139"/>
                  </a:lnTo>
                  <a:lnTo>
                    <a:pt x="7504" y="2310"/>
                  </a:lnTo>
                  <a:lnTo>
                    <a:pt x="7577" y="2487"/>
                  </a:lnTo>
                  <a:lnTo>
                    <a:pt x="7643" y="2667"/>
                  </a:lnTo>
                  <a:lnTo>
                    <a:pt x="7701" y="2852"/>
                  </a:lnTo>
                  <a:lnTo>
                    <a:pt x="7750" y="3039"/>
                  </a:lnTo>
                  <a:lnTo>
                    <a:pt x="7789" y="3230"/>
                  </a:lnTo>
                  <a:lnTo>
                    <a:pt x="7819" y="3425"/>
                  </a:lnTo>
                  <a:lnTo>
                    <a:pt x="7839" y="3624"/>
                  </a:lnTo>
                  <a:lnTo>
                    <a:pt x="7849" y="3824"/>
                  </a:lnTo>
                  <a:lnTo>
                    <a:pt x="7851" y="3925"/>
                  </a:lnTo>
                  <a:lnTo>
                    <a:pt x="7849" y="4025"/>
                  </a:lnTo>
                  <a:lnTo>
                    <a:pt x="7839" y="4226"/>
                  </a:lnTo>
                  <a:lnTo>
                    <a:pt x="7819" y="4424"/>
                  </a:lnTo>
                  <a:lnTo>
                    <a:pt x="7789" y="4619"/>
                  </a:lnTo>
                  <a:lnTo>
                    <a:pt x="7750" y="4810"/>
                  </a:lnTo>
                  <a:lnTo>
                    <a:pt x="7701" y="4997"/>
                  </a:lnTo>
                  <a:lnTo>
                    <a:pt x="7643" y="5182"/>
                  </a:lnTo>
                  <a:lnTo>
                    <a:pt x="7577" y="5362"/>
                  </a:lnTo>
                  <a:lnTo>
                    <a:pt x="7504" y="5539"/>
                  </a:lnTo>
                  <a:lnTo>
                    <a:pt x="7420" y="5710"/>
                  </a:lnTo>
                  <a:lnTo>
                    <a:pt x="7330" y="5877"/>
                  </a:lnTo>
                  <a:lnTo>
                    <a:pt x="7232" y="6039"/>
                  </a:lnTo>
                  <a:lnTo>
                    <a:pt x="7125" y="6196"/>
                  </a:lnTo>
                  <a:lnTo>
                    <a:pt x="7013" y="6347"/>
                  </a:lnTo>
                  <a:lnTo>
                    <a:pt x="6892" y="6492"/>
                  </a:lnTo>
                  <a:lnTo>
                    <a:pt x="6765" y="6631"/>
                  </a:lnTo>
                  <a:lnTo>
                    <a:pt x="6632" y="6765"/>
                  </a:lnTo>
                  <a:lnTo>
                    <a:pt x="6493" y="6891"/>
                  </a:lnTo>
                  <a:lnTo>
                    <a:pt x="6347" y="7011"/>
                  </a:lnTo>
                  <a:lnTo>
                    <a:pt x="6196" y="7125"/>
                  </a:lnTo>
                  <a:lnTo>
                    <a:pt x="6039" y="7230"/>
                  </a:lnTo>
                  <a:lnTo>
                    <a:pt x="5878" y="7329"/>
                  </a:lnTo>
                  <a:lnTo>
                    <a:pt x="5711" y="7420"/>
                  </a:lnTo>
                  <a:lnTo>
                    <a:pt x="5539" y="7502"/>
                  </a:lnTo>
                  <a:lnTo>
                    <a:pt x="5364" y="7577"/>
                  </a:lnTo>
                  <a:lnTo>
                    <a:pt x="5183" y="7643"/>
                  </a:lnTo>
                  <a:lnTo>
                    <a:pt x="4999" y="7701"/>
                  </a:lnTo>
                  <a:lnTo>
                    <a:pt x="4810" y="7750"/>
                  </a:lnTo>
                  <a:lnTo>
                    <a:pt x="4619" y="7789"/>
                  </a:lnTo>
                  <a:lnTo>
                    <a:pt x="4424" y="7819"/>
                  </a:lnTo>
                  <a:lnTo>
                    <a:pt x="4227" y="7839"/>
                  </a:lnTo>
                  <a:lnTo>
                    <a:pt x="4027" y="7849"/>
                  </a:lnTo>
                  <a:lnTo>
                    <a:pt x="3925" y="7849"/>
                  </a:lnTo>
                  <a:close/>
                </a:path>
              </a:pathLst>
            </a:custGeom>
            <a:solidFill>
              <a:srgbClr val="47748C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-119" y="1471"/>
              <a:ext cx="2565" cy="2566"/>
            </a:xfrm>
            <a:custGeom>
              <a:avLst/>
              <a:gdLst/>
              <a:ahLst/>
              <a:cxnLst/>
              <a:rect l="l" t="t" r="r" b="b"/>
              <a:pathLst>
                <a:path w="7697" h="7697" extrusionOk="0">
                  <a:moveTo>
                    <a:pt x="3849" y="7697"/>
                  </a:moveTo>
                  <a:lnTo>
                    <a:pt x="3749" y="7695"/>
                  </a:lnTo>
                  <a:lnTo>
                    <a:pt x="3553" y="7685"/>
                  </a:lnTo>
                  <a:lnTo>
                    <a:pt x="3359" y="7667"/>
                  </a:lnTo>
                  <a:lnTo>
                    <a:pt x="3169" y="7636"/>
                  </a:lnTo>
                  <a:lnTo>
                    <a:pt x="2982" y="7599"/>
                  </a:lnTo>
                  <a:lnTo>
                    <a:pt x="2797" y="7551"/>
                  </a:lnTo>
                  <a:lnTo>
                    <a:pt x="2616" y="7495"/>
                  </a:lnTo>
                  <a:lnTo>
                    <a:pt x="2439" y="7429"/>
                  </a:lnTo>
                  <a:lnTo>
                    <a:pt x="2267" y="7357"/>
                  </a:lnTo>
                  <a:lnTo>
                    <a:pt x="2099" y="7275"/>
                  </a:lnTo>
                  <a:lnTo>
                    <a:pt x="1935" y="7187"/>
                  </a:lnTo>
                  <a:lnTo>
                    <a:pt x="1776" y="7090"/>
                  </a:lnTo>
                  <a:lnTo>
                    <a:pt x="1622" y="6985"/>
                  </a:lnTo>
                  <a:lnTo>
                    <a:pt x="1475" y="6874"/>
                  </a:lnTo>
                  <a:lnTo>
                    <a:pt x="1333" y="6758"/>
                  </a:lnTo>
                  <a:lnTo>
                    <a:pt x="1196" y="6632"/>
                  </a:lnTo>
                  <a:lnTo>
                    <a:pt x="1065" y="6503"/>
                  </a:lnTo>
                  <a:lnTo>
                    <a:pt x="941" y="6366"/>
                  </a:lnTo>
                  <a:lnTo>
                    <a:pt x="823" y="6223"/>
                  </a:lnTo>
                  <a:lnTo>
                    <a:pt x="712" y="6075"/>
                  </a:lnTo>
                  <a:lnTo>
                    <a:pt x="608" y="5921"/>
                  </a:lnTo>
                  <a:lnTo>
                    <a:pt x="512" y="5763"/>
                  </a:lnTo>
                  <a:lnTo>
                    <a:pt x="422" y="5598"/>
                  </a:lnTo>
                  <a:lnTo>
                    <a:pt x="342" y="5431"/>
                  </a:lnTo>
                  <a:lnTo>
                    <a:pt x="268" y="5258"/>
                  </a:lnTo>
                  <a:lnTo>
                    <a:pt x="203" y="5081"/>
                  </a:lnTo>
                  <a:lnTo>
                    <a:pt x="147" y="4901"/>
                  </a:lnTo>
                  <a:lnTo>
                    <a:pt x="100" y="4717"/>
                  </a:lnTo>
                  <a:lnTo>
                    <a:pt x="61" y="4528"/>
                  </a:lnTo>
                  <a:lnTo>
                    <a:pt x="32" y="4338"/>
                  </a:lnTo>
                  <a:lnTo>
                    <a:pt x="12" y="4144"/>
                  </a:lnTo>
                  <a:lnTo>
                    <a:pt x="2" y="3948"/>
                  </a:lnTo>
                  <a:lnTo>
                    <a:pt x="0" y="3849"/>
                  </a:lnTo>
                  <a:lnTo>
                    <a:pt x="2" y="3749"/>
                  </a:lnTo>
                  <a:lnTo>
                    <a:pt x="12" y="3553"/>
                  </a:lnTo>
                  <a:lnTo>
                    <a:pt x="32" y="3359"/>
                  </a:lnTo>
                  <a:lnTo>
                    <a:pt x="61" y="3169"/>
                  </a:lnTo>
                  <a:lnTo>
                    <a:pt x="100" y="2980"/>
                  </a:lnTo>
                  <a:lnTo>
                    <a:pt x="147" y="2796"/>
                  </a:lnTo>
                  <a:lnTo>
                    <a:pt x="203" y="2616"/>
                  </a:lnTo>
                  <a:lnTo>
                    <a:pt x="268" y="2439"/>
                  </a:lnTo>
                  <a:lnTo>
                    <a:pt x="342" y="2266"/>
                  </a:lnTo>
                  <a:lnTo>
                    <a:pt x="422" y="2099"/>
                  </a:lnTo>
                  <a:lnTo>
                    <a:pt x="512" y="1934"/>
                  </a:lnTo>
                  <a:lnTo>
                    <a:pt x="608" y="1776"/>
                  </a:lnTo>
                  <a:lnTo>
                    <a:pt x="712" y="1622"/>
                  </a:lnTo>
                  <a:lnTo>
                    <a:pt x="823" y="1474"/>
                  </a:lnTo>
                  <a:lnTo>
                    <a:pt x="941" y="1331"/>
                  </a:lnTo>
                  <a:lnTo>
                    <a:pt x="1065" y="1194"/>
                  </a:lnTo>
                  <a:lnTo>
                    <a:pt x="1196" y="1065"/>
                  </a:lnTo>
                  <a:lnTo>
                    <a:pt x="1333" y="939"/>
                  </a:lnTo>
                  <a:lnTo>
                    <a:pt x="1475" y="823"/>
                  </a:lnTo>
                  <a:lnTo>
                    <a:pt x="1622" y="712"/>
                  </a:lnTo>
                  <a:lnTo>
                    <a:pt x="1776" y="607"/>
                  </a:lnTo>
                  <a:lnTo>
                    <a:pt x="1935" y="510"/>
                  </a:lnTo>
                  <a:lnTo>
                    <a:pt x="2099" y="422"/>
                  </a:lnTo>
                  <a:lnTo>
                    <a:pt x="2267" y="340"/>
                  </a:lnTo>
                  <a:lnTo>
                    <a:pt x="2439" y="268"/>
                  </a:lnTo>
                  <a:lnTo>
                    <a:pt x="2616" y="203"/>
                  </a:lnTo>
                  <a:lnTo>
                    <a:pt x="2797" y="146"/>
                  </a:lnTo>
                  <a:lnTo>
                    <a:pt x="2982" y="98"/>
                  </a:lnTo>
                  <a:lnTo>
                    <a:pt x="3169" y="61"/>
                  </a:lnTo>
                  <a:lnTo>
                    <a:pt x="3359" y="31"/>
                  </a:lnTo>
                  <a:lnTo>
                    <a:pt x="3553" y="12"/>
                  </a:lnTo>
                  <a:lnTo>
                    <a:pt x="3749" y="2"/>
                  </a:lnTo>
                  <a:lnTo>
                    <a:pt x="3849" y="0"/>
                  </a:lnTo>
                  <a:lnTo>
                    <a:pt x="3948" y="2"/>
                  </a:lnTo>
                  <a:lnTo>
                    <a:pt x="4145" y="12"/>
                  </a:lnTo>
                  <a:lnTo>
                    <a:pt x="4338" y="31"/>
                  </a:lnTo>
                  <a:lnTo>
                    <a:pt x="4530" y="61"/>
                  </a:lnTo>
                  <a:lnTo>
                    <a:pt x="4717" y="98"/>
                  </a:lnTo>
                  <a:lnTo>
                    <a:pt x="4902" y="146"/>
                  </a:lnTo>
                  <a:lnTo>
                    <a:pt x="5082" y="203"/>
                  </a:lnTo>
                  <a:lnTo>
                    <a:pt x="5259" y="268"/>
                  </a:lnTo>
                  <a:lnTo>
                    <a:pt x="5432" y="340"/>
                  </a:lnTo>
                  <a:lnTo>
                    <a:pt x="5600" y="422"/>
                  </a:lnTo>
                  <a:lnTo>
                    <a:pt x="5763" y="510"/>
                  </a:lnTo>
                  <a:lnTo>
                    <a:pt x="5923" y="607"/>
                  </a:lnTo>
                  <a:lnTo>
                    <a:pt x="6075" y="712"/>
                  </a:lnTo>
                  <a:lnTo>
                    <a:pt x="6224" y="823"/>
                  </a:lnTo>
                  <a:lnTo>
                    <a:pt x="6366" y="939"/>
                  </a:lnTo>
                  <a:lnTo>
                    <a:pt x="6503" y="1065"/>
                  </a:lnTo>
                  <a:lnTo>
                    <a:pt x="6634" y="1194"/>
                  </a:lnTo>
                  <a:lnTo>
                    <a:pt x="6758" y="1331"/>
                  </a:lnTo>
                  <a:lnTo>
                    <a:pt x="6876" y="1474"/>
                  </a:lnTo>
                  <a:lnTo>
                    <a:pt x="6987" y="1622"/>
                  </a:lnTo>
                  <a:lnTo>
                    <a:pt x="7091" y="1776"/>
                  </a:lnTo>
                  <a:lnTo>
                    <a:pt x="7187" y="1934"/>
                  </a:lnTo>
                  <a:lnTo>
                    <a:pt x="7277" y="2099"/>
                  </a:lnTo>
                  <a:lnTo>
                    <a:pt x="7357" y="2266"/>
                  </a:lnTo>
                  <a:lnTo>
                    <a:pt x="7431" y="2439"/>
                  </a:lnTo>
                  <a:lnTo>
                    <a:pt x="7495" y="2616"/>
                  </a:lnTo>
                  <a:lnTo>
                    <a:pt x="7552" y="2796"/>
                  </a:lnTo>
                  <a:lnTo>
                    <a:pt x="7599" y="2980"/>
                  </a:lnTo>
                  <a:lnTo>
                    <a:pt x="7638" y="3169"/>
                  </a:lnTo>
                  <a:lnTo>
                    <a:pt x="7667" y="3359"/>
                  </a:lnTo>
                  <a:lnTo>
                    <a:pt x="7687" y="3553"/>
                  </a:lnTo>
                  <a:lnTo>
                    <a:pt x="7697" y="3749"/>
                  </a:lnTo>
                  <a:lnTo>
                    <a:pt x="7697" y="3849"/>
                  </a:lnTo>
                  <a:lnTo>
                    <a:pt x="7697" y="3948"/>
                  </a:lnTo>
                  <a:lnTo>
                    <a:pt x="7687" y="4144"/>
                  </a:lnTo>
                  <a:lnTo>
                    <a:pt x="7667" y="4338"/>
                  </a:lnTo>
                  <a:lnTo>
                    <a:pt x="7638" y="4528"/>
                  </a:lnTo>
                  <a:lnTo>
                    <a:pt x="7599" y="4717"/>
                  </a:lnTo>
                  <a:lnTo>
                    <a:pt x="7552" y="4901"/>
                  </a:lnTo>
                  <a:lnTo>
                    <a:pt x="7495" y="5081"/>
                  </a:lnTo>
                  <a:lnTo>
                    <a:pt x="7431" y="5258"/>
                  </a:lnTo>
                  <a:lnTo>
                    <a:pt x="7357" y="5431"/>
                  </a:lnTo>
                  <a:lnTo>
                    <a:pt x="7277" y="5598"/>
                  </a:lnTo>
                  <a:lnTo>
                    <a:pt x="7187" y="5763"/>
                  </a:lnTo>
                  <a:lnTo>
                    <a:pt x="7091" y="5921"/>
                  </a:lnTo>
                  <a:lnTo>
                    <a:pt x="6987" y="6075"/>
                  </a:lnTo>
                  <a:lnTo>
                    <a:pt x="6876" y="6223"/>
                  </a:lnTo>
                  <a:lnTo>
                    <a:pt x="6758" y="6366"/>
                  </a:lnTo>
                  <a:lnTo>
                    <a:pt x="6634" y="6503"/>
                  </a:lnTo>
                  <a:lnTo>
                    <a:pt x="6503" y="6632"/>
                  </a:lnTo>
                  <a:lnTo>
                    <a:pt x="6366" y="6758"/>
                  </a:lnTo>
                  <a:lnTo>
                    <a:pt x="6224" y="6874"/>
                  </a:lnTo>
                  <a:lnTo>
                    <a:pt x="6075" y="6985"/>
                  </a:lnTo>
                  <a:lnTo>
                    <a:pt x="5923" y="7090"/>
                  </a:lnTo>
                  <a:lnTo>
                    <a:pt x="5763" y="7187"/>
                  </a:lnTo>
                  <a:lnTo>
                    <a:pt x="5600" y="7275"/>
                  </a:lnTo>
                  <a:lnTo>
                    <a:pt x="5432" y="7357"/>
                  </a:lnTo>
                  <a:lnTo>
                    <a:pt x="5259" y="7429"/>
                  </a:lnTo>
                  <a:lnTo>
                    <a:pt x="5082" y="7495"/>
                  </a:lnTo>
                  <a:lnTo>
                    <a:pt x="4902" y="7551"/>
                  </a:lnTo>
                  <a:lnTo>
                    <a:pt x="4717" y="7599"/>
                  </a:lnTo>
                  <a:lnTo>
                    <a:pt x="4530" y="7636"/>
                  </a:lnTo>
                  <a:lnTo>
                    <a:pt x="4338" y="7667"/>
                  </a:lnTo>
                  <a:lnTo>
                    <a:pt x="4145" y="7685"/>
                  </a:lnTo>
                  <a:lnTo>
                    <a:pt x="3948" y="7695"/>
                  </a:lnTo>
                  <a:lnTo>
                    <a:pt x="3849" y="7697"/>
                  </a:lnTo>
                  <a:close/>
                </a:path>
              </a:pathLst>
            </a:custGeom>
            <a:solidFill>
              <a:srgbClr val="3A5F73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-68" y="1522"/>
              <a:ext cx="2463" cy="2463"/>
            </a:xfrm>
            <a:custGeom>
              <a:avLst/>
              <a:gdLst/>
              <a:ahLst/>
              <a:cxnLst/>
              <a:rect l="l" t="t" r="r" b="b"/>
              <a:pathLst>
                <a:path w="7390" h="7389" extrusionOk="0">
                  <a:moveTo>
                    <a:pt x="3695" y="7389"/>
                  </a:moveTo>
                  <a:lnTo>
                    <a:pt x="3600" y="7389"/>
                  </a:lnTo>
                  <a:lnTo>
                    <a:pt x="3411" y="7379"/>
                  </a:lnTo>
                  <a:lnTo>
                    <a:pt x="3225" y="7360"/>
                  </a:lnTo>
                  <a:lnTo>
                    <a:pt x="3042" y="7331"/>
                  </a:lnTo>
                  <a:lnTo>
                    <a:pt x="2862" y="7295"/>
                  </a:lnTo>
                  <a:lnTo>
                    <a:pt x="2685" y="7249"/>
                  </a:lnTo>
                  <a:lnTo>
                    <a:pt x="2511" y="7194"/>
                  </a:lnTo>
                  <a:lnTo>
                    <a:pt x="2342" y="7132"/>
                  </a:lnTo>
                  <a:lnTo>
                    <a:pt x="2177" y="7063"/>
                  </a:lnTo>
                  <a:lnTo>
                    <a:pt x="2014" y="6984"/>
                  </a:lnTo>
                  <a:lnTo>
                    <a:pt x="1857" y="6899"/>
                  </a:lnTo>
                  <a:lnTo>
                    <a:pt x="1706" y="6807"/>
                  </a:lnTo>
                  <a:lnTo>
                    <a:pt x="1557" y="6707"/>
                  </a:lnTo>
                  <a:lnTo>
                    <a:pt x="1415" y="6601"/>
                  </a:lnTo>
                  <a:lnTo>
                    <a:pt x="1278" y="6487"/>
                  </a:lnTo>
                  <a:lnTo>
                    <a:pt x="1147" y="6368"/>
                  </a:lnTo>
                  <a:lnTo>
                    <a:pt x="1022" y="6242"/>
                  </a:lnTo>
                  <a:lnTo>
                    <a:pt x="902" y="6111"/>
                  </a:lnTo>
                  <a:lnTo>
                    <a:pt x="790" y="5974"/>
                  </a:lnTo>
                  <a:lnTo>
                    <a:pt x="683" y="5832"/>
                  </a:lnTo>
                  <a:lnTo>
                    <a:pt x="584" y="5685"/>
                  </a:lnTo>
                  <a:lnTo>
                    <a:pt x="490" y="5532"/>
                  </a:lnTo>
                  <a:lnTo>
                    <a:pt x="405" y="5375"/>
                  </a:lnTo>
                  <a:lnTo>
                    <a:pt x="327" y="5214"/>
                  </a:lnTo>
                  <a:lnTo>
                    <a:pt x="257" y="5048"/>
                  </a:lnTo>
                  <a:lnTo>
                    <a:pt x="195" y="4878"/>
                  </a:lnTo>
                  <a:lnTo>
                    <a:pt x="140" y="4706"/>
                  </a:lnTo>
                  <a:lnTo>
                    <a:pt x="95" y="4528"/>
                  </a:lnTo>
                  <a:lnTo>
                    <a:pt x="58" y="4348"/>
                  </a:lnTo>
                  <a:lnTo>
                    <a:pt x="31" y="4164"/>
                  </a:lnTo>
                  <a:lnTo>
                    <a:pt x="10" y="3978"/>
                  </a:lnTo>
                  <a:lnTo>
                    <a:pt x="2" y="3790"/>
                  </a:lnTo>
                  <a:lnTo>
                    <a:pt x="0" y="3695"/>
                  </a:lnTo>
                  <a:lnTo>
                    <a:pt x="2" y="3599"/>
                  </a:lnTo>
                  <a:lnTo>
                    <a:pt x="10" y="3411"/>
                  </a:lnTo>
                  <a:lnTo>
                    <a:pt x="31" y="3225"/>
                  </a:lnTo>
                  <a:lnTo>
                    <a:pt x="58" y="3041"/>
                  </a:lnTo>
                  <a:lnTo>
                    <a:pt x="95" y="2861"/>
                  </a:lnTo>
                  <a:lnTo>
                    <a:pt x="140" y="2683"/>
                  </a:lnTo>
                  <a:lnTo>
                    <a:pt x="195" y="2511"/>
                  </a:lnTo>
                  <a:lnTo>
                    <a:pt x="257" y="2341"/>
                  </a:lnTo>
                  <a:lnTo>
                    <a:pt x="327" y="2175"/>
                  </a:lnTo>
                  <a:lnTo>
                    <a:pt x="405" y="2014"/>
                  </a:lnTo>
                  <a:lnTo>
                    <a:pt x="490" y="1857"/>
                  </a:lnTo>
                  <a:lnTo>
                    <a:pt x="584" y="1704"/>
                  </a:lnTo>
                  <a:lnTo>
                    <a:pt x="683" y="1557"/>
                  </a:lnTo>
                  <a:lnTo>
                    <a:pt x="790" y="1415"/>
                  </a:lnTo>
                  <a:lnTo>
                    <a:pt x="902" y="1278"/>
                  </a:lnTo>
                  <a:lnTo>
                    <a:pt x="1022" y="1147"/>
                  </a:lnTo>
                  <a:lnTo>
                    <a:pt x="1147" y="1021"/>
                  </a:lnTo>
                  <a:lnTo>
                    <a:pt x="1278" y="902"/>
                  </a:lnTo>
                  <a:lnTo>
                    <a:pt x="1415" y="788"/>
                  </a:lnTo>
                  <a:lnTo>
                    <a:pt x="1557" y="683"/>
                  </a:lnTo>
                  <a:lnTo>
                    <a:pt x="1706" y="582"/>
                  </a:lnTo>
                  <a:lnTo>
                    <a:pt x="1857" y="490"/>
                  </a:lnTo>
                  <a:lnTo>
                    <a:pt x="2014" y="405"/>
                  </a:lnTo>
                  <a:lnTo>
                    <a:pt x="2175" y="327"/>
                  </a:lnTo>
                  <a:lnTo>
                    <a:pt x="2342" y="257"/>
                  </a:lnTo>
                  <a:lnTo>
                    <a:pt x="2511" y="195"/>
                  </a:lnTo>
                  <a:lnTo>
                    <a:pt x="2685" y="140"/>
                  </a:lnTo>
                  <a:lnTo>
                    <a:pt x="2862" y="94"/>
                  </a:lnTo>
                  <a:lnTo>
                    <a:pt x="3042" y="58"/>
                  </a:lnTo>
                  <a:lnTo>
                    <a:pt x="3225" y="29"/>
                  </a:lnTo>
                  <a:lnTo>
                    <a:pt x="3411" y="10"/>
                  </a:lnTo>
                  <a:lnTo>
                    <a:pt x="3600" y="0"/>
                  </a:lnTo>
                  <a:lnTo>
                    <a:pt x="3695" y="0"/>
                  </a:lnTo>
                  <a:lnTo>
                    <a:pt x="3791" y="0"/>
                  </a:lnTo>
                  <a:lnTo>
                    <a:pt x="3980" y="10"/>
                  </a:lnTo>
                  <a:lnTo>
                    <a:pt x="4166" y="29"/>
                  </a:lnTo>
                  <a:lnTo>
                    <a:pt x="4349" y="58"/>
                  </a:lnTo>
                  <a:lnTo>
                    <a:pt x="4529" y="94"/>
                  </a:lnTo>
                  <a:lnTo>
                    <a:pt x="4706" y="140"/>
                  </a:lnTo>
                  <a:lnTo>
                    <a:pt x="4879" y="195"/>
                  </a:lnTo>
                  <a:lnTo>
                    <a:pt x="5049" y="257"/>
                  </a:lnTo>
                  <a:lnTo>
                    <a:pt x="5214" y="327"/>
                  </a:lnTo>
                  <a:lnTo>
                    <a:pt x="5375" y="405"/>
                  </a:lnTo>
                  <a:lnTo>
                    <a:pt x="5532" y="490"/>
                  </a:lnTo>
                  <a:lnTo>
                    <a:pt x="5685" y="582"/>
                  </a:lnTo>
                  <a:lnTo>
                    <a:pt x="5833" y="683"/>
                  </a:lnTo>
                  <a:lnTo>
                    <a:pt x="5975" y="788"/>
                  </a:lnTo>
                  <a:lnTo>
                    <a:pt x="6111" y="902"/>
                  </a:lnTo>
                  <a:lnTo>
                    <a:pt x="6244" y="1021"/>
                  </a:lnTo>
                  <a:lnTo>
                    <a:pt x="6369" y="1147"/>
                  </a:lnTo>
                  <a:lnTo>
                    <a:pt x="6487" y="1278"/>
                  </a:lnTo>
                  <a:lnTo>
                    <a:pt x="6601" y="1415"/>
                  </a:lnTo>
                  <a:lnTo>
                    <a:pt x="6708" y="1557"/>
                  </a:lnTo>
                  <a:lnTo>
                    <a:pt x="6807" y="1704"/>
                  </a:lnTo>
                  <a:lnTo>
                    <a:pt x="6899" y="1857"/>
                  </a:lnTo>
                  <a:lnTo>
                    <a:pt x="6986" y="2014"/>
                  </a:lnTo>
                  <a:lnTo>
                    <a:pt x="7063" y="2175"/>
                  </a:lnTo>
                  <a:lnTo>
                    <a:pt x="7134" y="2341"/>
                  </a:lnTo>
                  <a:lnTo>
                    <a:pt x="7196" y="2511"/>
                  </a:lnTo>
                  <a:lnTo>
                    <a:pt x="7249" y="2683"/>
                  </a:lnTo>
                  <a:lnTo>
                    <a:pt x="7295" y="2861"/>
                  </a:lnTo>
                  <a:lnTo>
                    <a:pt x="7333" y="3041"/>
                  </a:lnTo>
                  <a:lnTo>
                    <a:pt x="7360" y="3225"/>
                  </a:lnTo>
                  <a:lnTo>
                    <a:pt x="7379" y="3411"/>
                  </a:lnTo>
                  <a:lnTo>
                    <a:pt x="7389" y="3599"/>
                  </a:lnTo>
                  <a:lnTo>
                    <a:pt x="7390" y="3695"/>
                  </a:lnTo>
                  <a:lnTo>
                    <a:pt x="7389" y="3790"/>
                  </a:lnTo>
                  <a:lnTo>
                    <a:pt x="7379" y="3978"/>
                  </a:lnTo>
                  <a:lnTo>
                    <a:pt x="7360" y="4164"/>
                  </a:lnTo>
                  <a:lnTo>
                    <a:pt x="7333" y="4348"/>
                  </a:lnTo>
                  <a:lnTo>
                    <a:pt x="7295" y="4528"/>
                  </a:lnTo>
                  <a:lnTo>
                    <a:pt x="7249" y="4706"/>
                  </a:lnTo>
                  <a:lnTo>
                    <a:pt x="7196" y="4878"/>
                  </a:lnTo>
                  <a:lnTo>
                    <a:pt x="7134" y="5048"/>
                  </a:lnTo>
                  <a:lnTo>
                    <a:pt x="7063" y="5214"/>
                  </a:lnTo>
                  <a:lnTo>
                    <a:pt x="6986" y="5375"/>
                  </a:lnTo>
                  <a:lnTo>
                    <a:pt x="6899" y="5532"/>
                  </a:lnTo>
                  <a:lnTo>
                    <a:pt x="6807" y="5685"/>
                  </a:lnTo>
                  <a:lnTo>
                    <a:pt x="6708" y="5832"/>
                  </a:lnTo>
                  <a:lnTo>
                    <a:pt x="6601" y="5974"/>
                  </a:lnTo>
                  <a:lnTo>
                    <a:pt x="6487" y="6111"/>
                  </a:lnTo>
                  <a:lnTo>
                    <a:pt x="6369" y="6242"/>
                  </a:lnTo>
                  <a:lnTo>
                    <a:pt x="6243" y="6368"/>
                  </a:lnTo>
                  <a:lnTo>
                    <a:pt x="6111" y="6487"/>
                  </a:lnTo>
                  <a:lnTo>
                    <a:pt x="5975" y="6601"/>
                  </a:lnTo>
                  <a:lnTo>
                    <a:pt x="5832" y="6707"/>
                  </a:lnTo>
                  <a:lnTo>
                    <a:pt x="5685" y="6807"/>
                  </a:lnTo>
                  <a:lnTo>
                    <a:pt x="5532" y="6899"/>
                  </a:lnTo>
                  <a:lnTo>
                    <a:pt x="5375" y="6984"/>
                  </a:lnTo>
                  <a:lnTo>
                    <a:pt x="5214" y="7063"/>
                  </a:lnTo>
                  <a:lnTo>
                    <a:pt x="5049" y="7132"/>
                  </a:lnTo>
                  <a:lnTo>
                    <a:pt x="4879" y="7194"/>
                  </a:lnTo>
                  <a:lnTo>
                    <a:pt x="4706" y="7249"/>
                  </a:lnTo>
                  <a:lnTo>
                    <a:pt x="4529" y="7295"/>
                  </a:lnTo>
                  <a:lnTo>
                    <a:pt x="4349" y="7331"/>
                  </a:lnTo>
                  <a:lnTo>
                    <a:pt x="4166" y="7360"/>
                  </a:lnTo>
                  <a:lnTo>
                    <a:pt x="3980" y="7379"/>
                  </a:lnTo>
                  <a:lnTo>
                    <a:pt x="3791" y="7389"/>
                  </a:lnTo>
                  <a:lnTo>
                    <a:pt x="3695" y="7389"/>
                  </a:lnTo>
                  <a:close/>
                </a:path>
              </a:pathLst>
            </a:custGeom>
            <a:solidFill>
              <a:srgbClr val="406A80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-42" y="1548"/>
              <a:ext cx="2412" cy="2412"/>
            </a:xfrm>
            <a:custGeom>
              <a:avLst/>
              <a:gdLst/>
              <a:ahLst/>
              <a:cxnLst/>
              <a:rect l="l" t="t" r="r" b="b"/>
              <a:pathLst>
                <a:path w="7236" h="7235" extrusionOk="0">
                  <a:moveTo>
                    <a:pt x="3618" y="7235"/>
                  </a:moveTo>
                  <a:lnTo>
                    <a:pt x="3526" y="7234"/>
                  </a:lnTo>
                  <a:lnTo>
                    <a:pt x="3340" y="7225"/>
                  </a:lnTo>
                  <a:lnTo>
                    <a:pt x="3158" y="7207"/>
                  </a:lnTo>
                  <a:lnTo>
                    <a:pt x="2978" y="7179"/>
                  </a:lnTo>
                  <a:lnTo>
                    <a:pt x="2802" y="7143"/>
                  </a:lnTo>
                  <a:lnTo>
                    <a:pt x="2628" y="7099"/>
                  </a:lnTo>
                  <a:lnTo>
                    <a:pt x="2458" y="7045"/>
                  </a:lnTo>
                  <a:lnTo>
                    <a:pt x="2293" y="6985"/>
                  </a:lnTo>
                  <a:lnTo>
                    <a:pt x="2130" y="6916"/>
                  </a:lnTo>
                  <a:lnTo>
                    <a:pt x="1973" y="6839"/>
                  </a:lnTo>
                  <a:lnTo>
                    <a:pt x="1819" y="6756"/>
                  </a:lnTo>
                  <a:lnTo>
                    <a:pt x="1669" y="6665"/>
                  </a:lnTo>
                  <a:lnTo>
                    <a:pt x="1525" y="6567"/>
                  </a:lnTo>
                  <a:lnTo>
                    <a:pt x="1385" y="6463"/>
                  </a:lnTo>
                  <a:lnTo>
                    <a:pt x="1251" y="6352"/>
                  </a:lnTo>
                  <a:lnTo>
                    <a:pt x="1123" y="6236"/>
                  </a:lnTo>
                  <a:lnTo>
                    <a:pt x="1001" y="6112"/>
                  </a:lnTo>
                  <a:lnTo>
                    <a:pt x="884" y="5984"/>
                  </a:lnTo>
                  <a:lnTo>
                    <a:pt x="773" y="5850"/>
                  </a:lnTo>
                  <a:lnTo>
                    <a:pt x="668" y="5710"/>
                  </a:lnTo>
                  <a:lnTo>
                    <a:pt x="570" y="5566"/>
                  </a:lnTo>
                  <a:lnTo>
                    <a:pt x="479" y="5416"/>
                  </a:lnTo>
                  <a:lnTo>
                    <a:pt x="396" y="5264"/>
                  </a:lnTo>
                  <a:lnTo>
                    <a:pt x="319" y="5105"/>
                  </a:lnTo>
                  <a:lnTo>
                    <a:pt x="252" y="4943"/>
                  </a:lnTo>
                  <a:lnTo>
                    <a:pt x="190" y="4777"/>
                  </a:lnTo>
                  <a:lnTo>
                    <a:pt x="138" y="4607"/>
                  </a:lnTo>
                  <a:lnTo>
                    <a:pt x="93" y="4434"/>
                  </a:lnTo>
                  <a:lnTo>
                    <a:pt x="56" y="4257"/>
                  </a:lnTo>
                  <a:lnTo>
                    <a:pt x="28" y="4078"/>
                  </a:lnTo>
                  <a:lnTo>
                    <a:pt x="11" y="3895"/>
                  </a:lnTo>
                  <a:lnTo>
                    <a:pt x="1" y="3711"/>
                  </a:lnTo>
                  <a:lnTo>
                    <a:pt x="0" y="3618"/>
                  </a:lnTo>
                  <a:lnTo>
                    <a:pt x="1" y="3524"/>
                  </a:lnTo>
                  <a:lnTo>
                    <a:pt x="11" y="3340"/>
                  </a:lnTo>
                  <a:lnTo>
                    <a:pt x="28" y="3157"/>
                  </a:lnTo>
                  <a:lnTo>
                    <a:pt x="56" y="2978"/>
                  </a:lnTo>
                  <a:lnTo>
                    <a:pt x="93" y="2801"/>
                  </a:lnTo>
                  <a:lnTo>
                    <a:pt x="138" y="2628"/>
                  </a:lnTo>
                  <a:lnTo>
                    <a:pt x="190" y="2458"/>
                  </a:lnTo>
                  <a:lnTo>
                    <a:pt x="252" y="2293"/>
                  </a:lnTo>
                  <a:lnTo>
                    <a:pt x="319" y="2130"/>
                  </a:lnTo>
                  <a:lnTo>
                    <a:pt x="396" y="1971"/>
                  </a:lnTo>
                  <a:lnTo>
                    <a:pt x="479" y="1819"/>
                  </a:lnTo>
                  <a:lnTo>
                    <a:pt x="570" y="1669"/>
                  </a:lnTo>
                  <a:lnTo>
                    <a:pt x="668" y="1525"/>
                  </a:lnTo>
                  <a:lnTo>
                    <a:pt x="773" y="1385"/>
                  </a:lnTo>
                  <a:lnTo>
                    <a:pt x="884" y="1251"/>
                  </a:lnTo>
                  <a:lnTo>
                    <a:pt x="1001" y="1123"/>
                  </a:lnTo>
                  <a:lnTo>
                    <a:pt x="1123" y="999"/>
                  </a:lnTo>
                  <a:lnTo>
                    <a:pt x="1251" y="883"/>
                  </a:lnTo>
                  <a:lnTo>
                    <a:pt x="1385" y="772"/>
                  </a:lnTo>
                  <a:lnTo>
                    <a:pt x="1525" y="668"/>
                  </a:lnTo>
                  <a:lnTo>
                    <a:pt x="1669" y="570"/>
                  </a:lnTo>
                  <a:lnTo>
                    <a:pt x="1819" y="479"/>
                  </a:lnTo>
                  <a:lnTo>
                    <a:pt x="1973" y="396"/>
                  </a:lnTo>
                  <a:lnTo>
                    <a:pt x="2130" y="319"/>
                  </a:lnTo>
                  <a:lnTo>
                    <a:pt x="2293" y="250"/>
                  </a:lnTo>
                  <a:lnTo>
                    <a:pt x="2458" y="190"/>
                  </a:lnTo>
                  <a:lnTo>
                    <a:pt x="2628" y="137"/>
                  </a:lnTo>
                  <a:lnTo>
                    <a:pt x="2802" y="92"/>
                  </a:lnTo>
                  <a:lnTo>
                    <a:pt x="2978" y="56"/>
                  </a:lnTo>
                  <a:lnTo>
                    <a:pt x="3158" y="29"/>
                  </a:lnTo>
                  <a:lnTo>
                    <a:pt x="3340" y="10"/>
                  </a:lnTo>
                  <a:lnTo>
                    <a:pt x="3526" y="1"/>
                  </a:lnTo>
                  <a:lnTo>
                    <a:pt x="3618" y="0"/>
                  </a:lnTo>
                  <a:lnTo>
                    <a:pt x="3711" y="1"/>
                  </a:lnTo>
                  <a:lnTo>
                    <a:pt x="3896" y="10"/>
                  </a:lnTo>
                  <a:lnTo>
                    <a:pt x="4079" y="29"/>
                  </a:lnTo>
                  <a:lnTo>
                    <a:pt x="4259" y="56"/>
                  </a:lnTo>
                  <a:lnTo>
                    <a:pt x="4434" y="92"/>
                  </a:lnTo>
                  <a:lnTo>
                    <a:pt x="4607" y="137"/>
                  </a:lnTo>
                  <a:lnTo>
                    <a:pt x="4777" y="190"/>
                  </a:lnTo>
                  <a:lnTo>
                    <a:pt x="4944" y="250"/>
                  </a:lnTo>
                  <a:lnTo>
                    <a:pt x="5105" y="319"/>
                  </a:lnTo>
                  <a:lnTo>
                    <a:pt x="5264" y="396"/>
                  </a:lnTo>
                  <a:lnTo>
                    <a:pt x="5418" y="479"/>
                  </a:lnTo>
                  <a:lnTo>
                    <a:pt x="5566" y="570"/>
                  </a:lnTo>
                  <a:lnTo>
                    <a:pt x="5712" y="668"/>
                  </a:lnTo>
                  <a:lnTo>
                    <a:pt x="5850" y="772"/>
                  </a:lnTo>
                  <a:lnTo>
                    <a:pt x="5984" y="883"/>
                  </a:lnTo>
                  <a:lnTo>
                    <a:pt x="6114" y="999"/>
                  </a:lnTo>
                  <a:lnTo>
                    <a:pt x="6236" y="1123"/>
                  </a:lnTo>
                  <a:lnTo>
                    <a:pt x="6353" y="1251"/>
                  </a:lnTo>
                  <a:lnTo>
                    <a:pt x="6464" y="1385"/>
                  </a:lnTo>
                  <a:lnTo>
                    <a:pt x="6567" y="1525"/>
                  </a:lnTo>
                  <a:lnTo>
                    <a:pt x="6665" y="1669"/>
                  </a:lnTo>
                  <a:lnTo>
                    <a:pt x="6756" y="1819"/>
                  </a:lnTo>
                  <a:lnTo>
                    <a:pt x="6840" y="1971"/>
                  </a:lnTo>
                  <a:lnTo>
                    <a:pt x="6916" y="2130"/>
                  </a:lnTo>
                  <a:lnTo>
                    <a:pt x="6985" y="2293"/>
                  </a:lnTo>
                  <a:lnTo>
                    <a:pt x="7046" y="2458"/>
                  </a:lnTo>
                  <a:lnTo>
                    <a:pt x="7099" y="2628"/>
                  </a:lnTo>
                  <a:lnTo>
                    <a:pt x="7143" y="2801"/>
                  </a:lnTo>
                  <a:lnTo>
                    <a:pt x="7179" y="2978"/>
                  </a:lnTo>
                  <a:lnTo>
                    <a:pt x="7207" y="3157"/>
                  </a:lnTo>
                  <a:lnTo>
                    <a:pt x="7226" y="3340"/>
                  </a:lnTo>
                  <a:lnTo>
                    <a:pt x="7236" y="3524"/>
                  </a:lnTo>
                  <a:lnTo>
                    <a:pt x="7236" y="3618"/>
                  </a:lnTo>
                  <a:lnTo>
                    <a:pt x="7236" y="3711"/>
                  </a:lnTo>
                  <a:lnTo>
                    <a:pt x="7226" y="3895"/>
                  </a:lnTo>
                  <a:lnTo>
                    <a:pt x="7207" y="4078"/>
                  </a:lnTo>
                  <a:lnTo>
                    <a:pt x="7179" y="4257"/>
                  </a:lnTo>
                  <a:lnTo>
                    <a:pt x="7143" y="4434"/>
                  </a:lnTo>
                  <a:lnTo>
                    <a:pt x="7099" y="4607"/>
                  </a:lnTo>
                  <a:lnTo>
                    <a:pt x="7046" y="4777"/>
                  </a:lnTo>
                  <a:lnTo>
                    <a:pt x="6985" y="4943"/>
                  </a:lnTo>
                  <a:lnTo>
                    <a:pt x="6916" y="5105"/>
                  </a:lnTo>
                  <a:lnTo>
                    <a:pt x="6840" y="5264"/>
                  </a:lnTo>
                  <a:lnTo>
                    <a:pt x="6756" y="5416"/>
                  </a:lnTo>
                  <a:lnTo>
                    <a:pt x="6665" y="5566"/>
                  </a:lnTo>
                  <a:lnTo>
                    <a:pt x="6567" y="5710"/>
                  </a:lnTo>
                  <a:lnTo>
                    <a:pt x="6464" y="5850"/>
                  </a:lnTo>
                  <a:lnTo>
                    <a:pt x="6353" y="5984"/>
                  </a:lnTo>
                  <a:lnTo>
                    <a:pt x="6236" y="6112"/>
                  </a:lnTo>
                  <a:lnTo>
                    <a:pt x="6114" y="6236"/>
                  </a:lnTo>
                  <a:lnTo>
                    <a:pt x="5984" y="6352"/>
                  </a:lnTo>
                  <a:lnTo>
                    <a:pt x="5850" y="6463"/>
                  </a:lnTo>
                  <a:lnTo>
                    <a:pt x="5712" y="6567"/>
                  </a:lnTo>
                  <a:lnTo>
                    <a:pt x="5566" y="6665"/>
                  </a:lnTo>
                  <a:lnTo>
                    <a:pt x="5418" y="6756"/>
                  </a:lnTo>
                  <a:lnTo>
                    <a:pt x="5264" y="6839"/>
                  </a:lnTo>
                  <a:lnTo>
                    <a:pt x="5105" y="6916"/>
                  </a:lnTo>
                  <a:lnTo>
                    <a:pt x="4944" y="6985"/>
                  </a:lnTo>
                  <a:lnTo>
                    <a:pt x="4777" y="7045"/>
                  </a:lnTo>
                  <a:lnTo>
                    <a:pt x="4607" y="7099"/>
                  </a:lnTo>
                  <a:lnTo>
                    <a:pt x="4434" y="7143"/>
                  </a:lnTo>
                  <a:lnTo>
                    <a:pt x="4259" y="7179"/>
                  </a:lnTo>
                  <a:lnTo>
                    <a:pt x="4079" y="7207"/>
                  </a:lnTo>
                  <a:lnTo>
                    <a:pt x="3896" y="7225"/>
                  </a:lnTo>
                  <a:lnTo>
                    <a:pt x="3711" y="7234"/>
                  </a:lnTo>
                  <a:lnTo>
                    <a:pt x="3618" y="7235"/>
                  </a:lnTo>
                  <a:close/>
                </a:path>
              </a:pathLst>
            </a:custGeom>
            <a:solidFill>
              <a:srgbClr val="47748C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4" y="1625"/>
              <a:ext cx="2259" cy="2258"/>
            </a:xfrm>
            <a:custGeom>
              <a:avLst/>
              <a:gdLst/>
              <a:ahLst/>
              <a:cxnLst/>
              <a:rect l="l" t="t" r="r" b="b"/>
              <a:pathLst>
                <a:path w="6775" h="6775" extrusionOk="0">
                  <a:moveTo>
                    <a:pt x="3388" y="6775"/>
                  </a:moveTo>
                  <a:lnTo>
                    <a:pt x="3301" y="6773"/>
                  </a:lnTo>
                  <a:lnTo>
                    <a:pt x="3128" y="6765"/>
                  </a:lnTo>
                  <a:lnTo>
                    <a:pt x="2957" y="6748"/>
                  </a:lnTo>
                  <a:lnTo>
                    <a:pt x="2790" y="6722"/>
                  </a:lnTo>
                  <a:lnTo>
                    <a:pt x="2624" y="6688"/>
                  </a:lnTo>
                  <a:lnTo>
                    <a:pt x="2462" y="6647"/>
                  </a:lnTo>
                  <a:lnTo>
                    <a:pt x="2303" y="6596"/>
                  </a:lnTo>
                  <a:lnTo>
                    <a:pt x="2148" y="6540"/>
                  </a:lnTo>
                  <a:lnTo>
                    <a:pt x="1995" y="6475"/>
                  </a:lnTo>
                  <a:lnTo>
                    <a:pt x="1847" y="6403"/>
                  </a:lnTo>
                  <a:lnTo>
                    <a:pt x="1704" y="6326"/>
                  </a:lnTo>
                  <a:lnTo>
                    <a:pt x="1564" y="6241"/>
                  </a:lnTo>
                  <a:lnTo>
                    <a:pt x="1429" y="6150"/>
                  </a:lnTo>
                  <a:lnTo>
                    <a:pt x="1298" y="6052"/>
                  </a:lnTo>
                  <a:lnTo>
                    <a:pt x="1173" y="5948"/>
                  </a:lnTo>
                  <a:lnTo>
                    <a:pt x="1052" y="5839"/>
                  </a:lnTo>
                  <a:lnTo>
                    <a:pt x="938" y="5724"/>
                  </a:lnTo>
                  <a:lnTo>
                    <a:pt x="828" y="5603"/>
                  </a:lnTo>
                  <a:lnTo>
                    <a:pt x="725" y="5477"/>
                  </a:lnTo>
                  <a:lnTo>
                    <a:pt x="627" y="5348"/>
                  </a:lnTo>
                  <a:lnTo>
                    <a:pt x="534" y="5212"/>
                  </a:lnTo>
                  <a:lnTo>
                    <a:pt x="450" y="5073"/>
                  </a:lnTo>
                  <a:lnTo>
                    <a:pt x="372" y="4929"/>
                  </a:lnTo>
                  <a:lnTo>
                    <a:pt x="300" y="4780"/>
                  </a:lnTo>
                  <a:lnTo>
                    <a:pt x="236" y="4629"/>
                  </a:lnTo>
                  <a:lnTo>
                    <a:pt x="179" y="4473"/>
                  </a:lnTo>
                  <a:lnTo>
                    <a:pt x="130" y="4314"/>
                  </a:lnTo>
                  <a:lnTo>
                    <a:pt x="88" y="4152"/>
                  </a:lnTo>
                  <a:lnTo>
                    <a:pt x="53" y="3987"/>
                  </a:lnTo>
                  <a:lnTo>
                    <a:pt x="28" y="3818"/>
                  </a:lnTo>
                  <a:lnTo>
                    <a:pt x="10" y="3648"/>
                  </a:lnTo>
                  <a:lnTo>
                    <a:pt x="2" y="3475"/>
                  </a:lnTo>
                  <a:lnTo>
                    <a:pt x="0" y="3388"/>
                  </a:lnTo>
                  <a:lnTo>
                    <a:pt x="2" y="3300"/>
                  </a:lnTo>
                  <a:lnTo>
                    <a:pt x="10" y="3127"/>
                  </a:lnTo>
                  <a:lnTo>
                    <a:pt x="28" y="2957"/>
                  </a:lnTo>
                  <a:lnTo>
                    <a:pt x="53" y="2788"/>
                  </a:lnTo>
                  <a:lnTo>
                    <a:pt x="88" y="2623"/>
                  </a:lnTo>
                  <a:lnTo>
                    <a:pt x="130" y="2461"/>
                  </a:lnTo>
                  <a:lnTo>
                    <a:pt x="179" y="2302"/>
                  </a:lnTo>
                  <a:lnTo>
                    <a:pt x="236" y="2146"/>
                  </a:lnTo>
                  <a:lnTo>
                    <a:pt x="300" y="1995"/>
                  </a:lnTo>
                  <a:lnTo>
                    <a:pt x="372" y="1846"/>
                  </a:lnTo>
                  <a:lnTo>
                    <a:pt x="450" y="1702"/>
                  </a:lnTo>
                  <a:lnTo>
                    <a:pt x="534" y="1563"/>
                  </a:lnTo>
                  <a:lnTo>
                    <a:pt x="627" y="1427"/>
                  </a:lnTo>
                  <a:lnTo>
                    <a:pt x="725" y="1298"/>
                  </a:lnTo>
                  <a:lnTo>
                    <a:pt x="827" y="1172"/>
                  </a:lnTo>
                  <a:lnTo>
                    <a:pt x="936" y="1051"/>
                  </a:lnTo>
                  <a:lnTo>
                    <a:pt x="1052" y="936"/>
                  </a:lnTo>
                  <a:lnTo>
                    <a:pt x="1173" y="827"/>
                  </a:lnTo>
                  <a:lnTo>
                    <a:pt x="1298" y="723"/>
                  </a:lnTo>
                  <a:lnTo>
                    <a:pt x="1429" y="625"/>
                  </a:lnTo>
                  <a:lnTo>
                    <a:pt x="1563" y="534"/>
                  </a:lnTo>
                  <a:lnTo>
                    <a:pt x="1703" y="449"/>
                  </a:lnTo>
                  <a:lnTo>
                    <a:pt x="1847" y="372"/>
                  </a:lnTo>
                  <a:lnTo>
                    <a:pt x="1995" y="300"/>
                  </a:lnTo>
                  <a:lnTo>
                    <a:pt x="2148" y="235"/>
                  </a:lnTo>
                  <a:lnTo>
                    <a:pt x="2303" y="179"/>
                  </a:lnTo>
                  <a:lnTo>
                    <a:pt x="2462" y="128"/>
                  </a:lnTo>
                  <a:lnTo>
                    <a:pt x="2624" y="87"/>
                  </a:lnTo>
                  <a:lnTo>
                    <a:pt x="2789" y="53"/>
                  </a:lnTo>
                  <a:lnTo>
                    <a:pt x="2957" y="28"/>
                  </a:lnTo>
                  <a:lnTo>
                    <a:pt x="3128" y="10"/>
                  </a:lnTo>
                  <a:lnTo>
                    <a:pt x="3301" y="2"/>
                  </a:lnTo>
                  <a:lnTo>
                    <a:pt x="3388" y="0"/>
                  </a:lnTo>
                  <a:lnTo>
                    <a:pt x="3476" y="2"/>
                  </a:lnTo>
                  <a:lnTo>
                    <a:pt x="3648" y="10"/>
                  </a:lnTo>
                  <a:lnTo>
                    <a:pt x="3820" y="28"/>
                  </a:lnTo>
                  <a:lnTo>
                    <a:pt x="3987" y="53"/>
                  </a:lnTo>
                  <a:lnTo>
                    <a:pt x="4152" y="87"/>
                  </a:lnTo>
                  <a:lnTo>
                    <a:pt x="4315" y="128"/>
                  </a:lnTo>
                  <a:lnTo>
                    <a:pt x="4474" y="179"/>
                  </a:lnTo>
                  <a:lnTo>
                    <a:pt x="4629" y="235"/>
                  </a:lnTo>
                  <a:lnTo>
                    <a:pt x="4780" y="300"/>
                  </a:lnTo>
                  <a:lnTo>
                    <a:pt x="4929" y="372"/>
                  </a:lnTo>
                  <a:lnTo>
                    <a:pt x="5073" y="449"/>
                  </a:lnTo>
                  <a:lnTo>
                    <a:pt x="5213" y="534"/>
                  </a:lnTo>
                  <a:lnTo>
                    <a:pt x="5348" y="625"/>
                  </a:lnTo>
                  <a:lnTo>
                    <a:pt x="5479" y="723"/>
                  </a:lnTo>
                  <a:lnTo>
                    <a:pt x="5604" y="827"/>
                  </a:lnTo>
                  <a:lnTo>
                    <a:pt x="5724" y="936"/>
                  </a:lnTo>
                  <a:lnTo>
                    <a:pt x="5839" y="1051"/>
                  </a:lnTo>
                  <a:lnTo>
                    <a:pt x="5948" y="1172"/>
                  </a:lnTo>
                  <a:lnTo>
                    <a:pt x="6052" y="1298"/>
                  </a:lnTo>
                  <a:lnTo>
                    <a:pt x="6150" y="1427"/>
                  </a:lnTo>
                  <a:lnTo>
                    <a:pt x="6241" y="1563"/>
                  </a:lnTo>
                  <a:lnTo>
                    <a:pt x="6326" y="1702"/>
                  </a:lnTo>
                  <a:lnTo>
                    <a:pt x="6405" y="1846"/>
                  </a:lnTo>
                  <a:lnTo>
                    <a:pt x="6476" y="1995"/>
                  </a:lnTo>
                  <a:lnTo>
                    <a:pt x="6540" y="2146"/>
                  </a:lnTo>
                  <a:lnTo>
                    <a:pt x="6598" y="2302"/>
                  </a:lnTo>
                  <a:lnTo>
                    <a:pt x="6647" y="2461"/>
                  </a:lnTo>
                  <a:lnTo>
                    <a:pt x="6689" y="2623"/>
                  </a:lnTo>
                  <a:lnTo>
                    <a:pt x="6723" y="2788"/>
                  </a:lnTo>
                  <a:lnTo>
                    <a:pt x="6749" y="2957"/>
                  </a:lnTo>
                  <a:lnTo>
                    <a:pt x="6767" y="3127"/>
                  </a:lnTo>
                  <a:lnTo>
                    <a:pt x="6775" y="3300"/>
                  </a:lnTo>
                  <a:lnTo>
                    <a:pt x="6775" y="3388"/>
                  </a:lnTo>
                  <a:lnTo>
                    <a:pt x="6775" y="3475"/>
                  </a:lnTo>
                  <a:lnTo>
                    <a:pt x="6767" y="3648"/>
                  </a:lnTo>
                  <a:lnTo>
                    <a:pt x="6749" y="3818"/>
                  </a:lnTo>
                  <a:lnTo>
                    <a:pt x="6723" y="3987"/>
                  </a:lnTo>
                  <a:lnTo>
                    <a:pt x="6689" y="4152"/>
                  </a:lnTo>
                  <a:lnTo>
                    <a:pt x="6647" y="4314"/>
                  </a:lnTo>
                  <a:lnTo>
                    <a:pt x="6598" y="4473"/>
                  </a:lnTo>
                  <a:lnTo>
                    <a:pt x="6540" y="4629"/>
                  </a:lnTo>
                  <a:lnTo>
                    <a:pt x="6476" y="4780"/>
                  </a:lnTo>
                  <a:lnTo>
                    <a:pt x="6405" y="4929"/>
                  </a:lnTo>
                  <a:lnTo>
                    <a:pt x="6326" y="5073"/>
                  </a:lnTo>
                  <a:lnTo>
                    <a:pt x="6241" y="5212"/>
                  </a:lnTo>
                  <a:lnTo>
                    <a:pt x="6150" y="5348"/>
                  </a:lnTo>
                  <a:lnTo>
                    <a:pt x="6052" y="5477"/>
                  </a:lnTo>
                  <a:lnTo>
                    <a:pt x="5948" y="5603"/>
                  </a:lnTo>
                  <a:lnTo>
                    <a:pt x="5839" y="5724"/>
                  </a:lnTo>
                  <a:lnTo>
                    <a:pt x="5724" y="5839"/>
                  </a:lnTo>
                  <a:lnTo>
                    <a:pt x="5604" y="5948"/>
                  </a:lnTo>
                  <a:lnTo>
                    <a:pt x="5479" y="6052"/>
                  </a:lnTo>
                  <a:lnTo>
                    <a:pt x="5348" y="6150"/>
                  </a:lnTo>
                  <a:lnTo>
                    <a:pt x="5213" y="6241"/>
                  </a:lnTo>
                  <a:lnTo>
                    <a:pt x="5073" y="6326"/>
                  </a:lnTo>
                  <a:lnTo>
                    <a:pt x="4929" y="6403"/>
                  </a:lnTo>
                  <a:lnTo>
                    <a:pt x="4780" y="6475"/>
                  </a:lnTo>
                  <a:lnTo>
                    <a:pt x="4629" y="6540"/>
                  </a:lnTo>
                  <a:lnTo>
                    <a:pt x="4474" y="6596"/>
                  </a:lnTo>
                  <a:lnTo>
                    <a:pt x="4315" y="6647"/>
                  </a:lnTo>
                  <a:lnTo>
                    <a:pt x="4152" y="6688"/>
                  </a:lnTo>
                  <a:lnTo>
                    <a:pt x="3987" y="6722"/>
                  </a:lnTo>
                  <a:lnTo>
                    <a:pt x="3820" y="6748"/>
                  </a:lnTo>
                  <a:lnTo>
                    <a:pt x="3648" y="6765"/>
                  </a:lnTo>
                  <a:lnTo>
                    <a:pt x="3476" y="6773"/>
                  </a:lnTo>
                  <a:lnTo>
                    <a:pt x="3388" y="6775"/>
                  </a:lnTo>
                  <a:close/>
                </a:path>
              </a:pathLst>
            </a:custGeom>
            <a:solidFill>
              <a:srgbClr val="3A5F73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86" y="1876"/>
              <a:ext cx="1755" cy="1755"/>
            </a:xfrm>
            <a:custGeom>
              <a:avLst/>
              <a:gdLst/>
              <a:ahLst/>
              <a:cxnLst/>
              <a:rect l="l" t="t" r="r" b="b"/>
              <a:pathLst>
                <a:path w="5266" h="5265" extrusionOk="0">
                  <a:moveTo>
                    <a:pt x="2633" y="5265"/>
                  </a:moveTo>
                  <a:lnTo>
                    <a:pt x="2565" y="5265"/>
                  </a:lnTo>
                  <a:lnTo>
                    <a:pt x="2431" y="5258"/>
                  </a:lnTo>
                  <a:lnTo>
                    <a:pt x="2232" y="5236"/>
                  </a:lnTo>
                  <a:lnTo>
                    <a:pt x="1976" y="5183"/>
                  </a:lnTo>
                  <a:lnTo>
                    <a:pt x="1728" y="5107"/>
                  </a:lnTo>
                  <a:lnTo>
                    <a:pt x="1492" y="5006"/>
                  </a:lnTo>
                  <a:lnTo>
                    <a:pt x="1269" y="4885"/>
                  </a:lnTo>
                  <a:lnTo>
                    <a:pt x="1058" y="4742"/>
                  </a:lnTo>
                  <a:lnTo>
                    <a:pt x="863" y="4581"/>
                  </a:lnTo>
                  <a:lnTo>
                    <a:pt x="684" y="4403"/>
                  </a:lnTo>
                  <a:lnTo>
                    <a:pt x="523" y="4208"/>
                  </a:lnTo>
                  <a:lnTo>
                    <a:pt x="382" y="3998"/>
                  </a:lnTo>
                  <a:lnTo>
                    <a:pt x="259" y="3773"/>
                  </a:lnTo>
                  <a:lnTo>
                    <a:pt x="160" y="3537"/>
                  </a:lnTo>
                  <a:lnTo>
                    <a:pt x="82" y="3291"/>
                  </a:lnTo>
                  <a:lnTo>
                    <a:pt x="30" y="3033"/>
                  </a:lnTo>
                  <a:lnTo>
                    <a:pt x="7" y="2836"/>
                  </a:lnTo>
                  <a:lnTo>
                    <a:pt x="1" y="2700"/>
                  </a:lnTo>
                  <a:lnTo>
                    <a:pt x="0" y="2633"/>
                  </a:lnTo>
                  <a:lnTo>
                    <a:pt x="1" y="2565"/>
                  </a:lnTo>
                  <a:lnTo>
                    <a:pt x="7" y="2431"/>
                  </a:lnTo>
                  <a:lnTo>
                    <a:pt x="30" y="2232"/>
                  </a:lnTo>
                  <a:lnTo>
                    <a:pt x="82" y="1974"/>
                  </a:lnTo>
                  <a:lnTo>
                    <a:pt x="160" y="1728"/>
                  </a:lnTo>
                  <a:lnTo>
                    <a:pt x="259" y="1492"/>
                  </a:lnTo>
                  <a:lnTo>
                    <a:pt x="382" y="1267"/>
                  </a:lnTo>
                  <a:lnTo>
                    <a:pt x="523" y="1057"/>
                  </a:lnTo>
                  <a:lnTo>
                    <a:pt x="684" y="863"/>
                  </a:lnTo>
                  <a:lnTo>
                    <a:pt x="863" y="684"/>
                  </a:lnTo>
                  <a:lnTo>
                    <a:pt x="1058" y="523"/>
                  </a:lnTo>
                  <a:lnTo>
                    <a:pt x="1269" y="380"/>
                  </a:lnTo>
                  <a:lnTo>
                    <a:pt x="1492" y="259"/>
                  </a:lnTo>
                  <a:lnTo>
                    <a:pt x="1728" y="158"/>
                  </a:lnTo>
                  <a:lnTo>
                    <a:pt x="1976" y="82"/>
                  </a:lnTo>
                  <a:lnTo>
                    <a:pt x="2232" y="29"/>
                  </a:lnTo>
                  <a:lnTo>
                    <a:pt x="2431" y="7"/>
                  </a:lnTo>
                  <a:lnTo>
                    <a:pt x="2565" y="0"/>
                  </a:lnTo>
                  <a:lnTo>
                    <a:pt x="2633" y="0"/>
                  </a:lnTo>
                  <a:lnTo>
                    <a:pt x="2702" y="0"/>
                  </a:lnTo>
                  <a:lnTo>
                    <a:pt x="2836" y="7"/>
                  </a:lnTo>
                  <a:lnTo>
                    <a:pt x="3035" y="29"/>
                  </a:lnTo>
                  <a:lnTo>
                    <a:pt x="3291" y="82"/>
                  </a:lnTo>
                  <a:lnTo>
                    <a:pt x="3539" y="158"/>
                  </a:lnTo>
                  <a:lnTo>
                    <a:pt x="3775" y="259"/>
                  </a:lnTo>
                  <a:lnTo>
                    <a:pt x="3998" y="380"/>
                  </a:lnTo>
                  <a:lnTo>
                    <a:pt x="4208" y="523"/>
                  </a:lnTo>
                  <a:lnTo>
                    <a:pt x="4403" y="684"/>
                  </a:lnTo>
                  <a:lnTo>
                    <a:pt x="4581" y="863"/>
                  </a:lnTo>
                  <a:lnTo>
                    <a:pt x="4743" y="1057"/>
                  </a:lnTo>
                  <a:lnTo>
                    <a:pt x="4885" y="1267"/>
                  </a:lnTo>
                  <a:lnTo>
                    <a:pt x="5008" y="1492"/>
                  </a:lnTo>
                  <a:lnTo>
                    <a:pt x="5107" y="1728"/>
                  </a:lnTo>
                  <a:lnTo>
                    <a:pt x="5185" y="1974"/>
                  </a:lnTo>
                  <a:lnTo>
                    <a:pt x="5237" y="2232"/>
                  </a:lnTo>
                  <a:lnTo>
                    <a:pt x="5258" y="2431"/>
                  </a:lnTo>
                  <a:lnTo>
                    <a:pt x="5266" y="2565"/>
                  </a:lnTo>
                  <a:lnTo>
                    <a:pt x="5266" y="2633"/>
                  </a:lnTo>
                  <a:lnTo>
                    <a:pt x="5266" y="2700"/>
                  </a:lnTo>
                  <a:lnTo>
                    <a:pt x="5258" y="2836"/>
                  </a:lnTo>
                  <a:lnTo>
                    <a:pt x="5237" y="3033"/>
                  </a:lnTo>
                  <a:lnTo>
                    <a:pt x="5185" y="3291"/>
                  </a:lnTo>
                  <a:lnTo>
                    <a:pt x="5107" y="3537"/>
                  </a:lnTo>
                  <a:lnTo>
                    <a:pt x="5008" y="3773"/>
                  </a:lnTo>
                  <a:lnTo>
                    <a:pt x="4885" y="3998"/>
                  </a:lnTo>
                  <a:lnTo>
                    <a:pt x="4743" y="4208"/>
                  </a:lnTo>
                  <a:lnTo>
                    <a:pt x="4581" y="4403"/>
                  </a:lnTo>
                  <a:lnTo>
                    <a:pt x="4403" y="4581"/>
                  </a:lnTo>
                  <a:lnTo>
                    <a:pt x="4208" y="4742"/>
                  </a:lnTo>
                  <a:lnTo>
                    <a:pt x="3998" y="4885"/>
                  </a:lnTo>
                  <a:lnTo>
                    <a:pt x="3775" y="5006"/>
                  </a:lnTo>
                  <a:lnTo>
                    <a:pt x="3539" y="5107"/>
                  </a:lnTo>
                  <a:lnTo>
                    <a:pt x="3291" y="5183"/>
                  </a:lnTo>
                  <a:lnTo>
                    <a:pt x="3035" y="5236"/>
                  </a:lnTo>
                  <a:lnTo>
                    <a:pt x="2836" y="5258"/>
                  </a:lnTo>
                  <a:lnTo>
                    <a:pt x="2702" y="5265"/>
                  </a:lnTo>
                  <a:lnTo>
                    <a:pt x="2633" y="5265"/>
                  </a:lnTo>
                  <a:close/>
                </a:path>
              </a:pathLst>
            </a:custGeom>
            <a:solidFill>
              <a:srgbClr val="1E2C33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11" y="1902"/>
              <a:ext cx="1705" cy="1704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5113" y="2557"/>
                  </a:moveTo>
                  <a:lnTo>
                    <a:pt x="5112" y="2689"/>
                  </a:lnTo>
                  <a:lnTo>
                    <a:pt x="5086" y="2947"/>
                  </a:lnTo>
                  <a:lnTo>
                    <a:pt x="5034" y="3196"/>
                  </a:lnTo>
                  <a:lnTo>
                    <a:pt x="4959" y="3436"/>
                  </a:lnTo>
                  <a:lnTo>
                    <a:pt x="4863" y="3665"/>
                  </a:lnTo>
                  <a:lnTo>
                    <a:pt x="4744" y="3883"/>
                  </a:lnTo>
                  <a:lnTo>
                    <a:pt x="4606" y="4086"/>
                  </a:lnTo>
                  <a:lnTo>
                    <a:pt x="4451" y="4276"/>
                  </a:lnTo>
                  <a:lnTo>
                    <a:pt x="4276" y="4449"/>
                  </a:lnTo>
                  <a:lnTo>
                    <a:pt x="4088" y="4606"/>
                  </a:lnTo>
                  <a:lnTo>
                    <a:pt x="3883" y="4744"/>
                  </a:lnTo>
                  <a:lnTo>
                    <a:pt x="3666" y="4862"/>
                  </a:lnTo>
                  <a:lnTo>
                    <a:pt x="3437" y="4959"/>
                  </a:lnTo>
                  <a:lnTo>
                    <a:pt x="3196" y="5034"/>
                  </a:lnTo>
                  <a:lnTo>
                    <a:pt x="2947" y="5084"/>
                  </a:lnTo>
                  <a:lnTo>
                    <a:pt x="2689" y="5110"/>
                  </a:lnTo>
                  <a:lnTo>
                    <a:pt x="2557" y="5113"/>
                  </a:lnTo>
                  <a:lnTo>
                    <a:pt x="2426" y="5110"/>
                  </a:lnTo>
                  <a:lnTo>
                    <a:pt x="2168" y="5084"/>
                  </a:lnTo>
                  <a:lnTo>
                    <a:pt x="1917" y="5034"/>
                  </a:lnTo>
                  <a:lnTo>
                    <a:pt x="1678" y="4959"/>
                  </a:lnTo>
                  <a:lnTo>
                    <a:pt x="1448" y="4862"/>
                  </a:lnTo>
                  <a:lnTo>
                    <a:pt x="1232" y="4744"/>
                  </a:lnTo>
                  <a:lnTo>
                    <a:pt x="1027" y="4606"/>
                  </a:lnTo>
                  <a:lnTo>
                    <a:pt x="837" y="4449"/>
                  </a:lnTo>
                  <a:lnTo>
                    <a:pt x="664" y="4276"/>
                  </a:lnTo>
                  <a:lnTo>
                    <a:pt x="507" y="4086"/>
                  </a:lnTo>
                  <a:lnTo>
                    <a:pt x="370" y="3883"/>
                  </a:lnTo>
                  <a:lnTo>
                    <a:pt x="252" y="3665"/>
                  </a:lnTo>
                  <a:lnTo>
                    <a:pt x="154" y="3436"/>
                  </a:lnTo>
                  <a:lnTo>
                    <a:pt x="81" y="3196"/>
                  </a:lnTo>
                  <a:lnTo>
                    <a:pt x="29" y="2947"/>
                  </a:lnTo>
                  <a:lnTo>
                    <a:pt x="3" y="2689"/>
                  </a:lnTo>
                  <a:lnTo>
                    <a:pt x="0" y="2557"/>
                  </a:lnTo>
                  <a:lnTo>
                    <a:pt x="3" y="2424"/>
                  </a:lnTo>
                  <a:lnTo>
                    <a:pt x="29" y="2166"/>
                  </a:lnTo>
                  <a:lnTo>
                    <a:pt x="81" y="1917"/>
                  </a:lnTo>
                  <a:lnTo>
                    <a:pt x="154" y="1677"/>
                  </a:lnTo>
                  <a:lnTo>
                    <a:pt x="252" y="1448"/>
                  </a:lnTo>
                  <a:lnTo>
                    <a:pt x="370" y="1230"/>
                  </a:lnTo>
                  <a:lnTo>
                    <a:pt x="507" y="1027"/>
                  </a:lnTo>
                  <a:lnTo>
                    <a:pt x="664" y="837"/>
                  </a:lnTo>
                  <a:lnTo>
                    <a:pt x="837" y="664"/>
                  </a:lnTo>
                  <a:lnTo>
                    <a:pt x="1027" y="507"/>
                  </a:lnTo>
                  <a:lnTo>
                    <a:pt x="1232" y="369"/>
                  </a:lnTo>
                  <a:lnTo>
                    <a:pt x="1448" y="251"/>
                  </a:lnTo>
                  <a:lnTo>
                    <a:pt x="1678" y="154"/>
                  </a:lnTo>
                  <a:lnTo>
                    <a:pt x="1917" y="79"/>
                  </a:lnTo>
                  <a:lnTo>
                    <a:pt x="2168" y="29"/>
                  </a:lnTo>
                  <a:lnTo>
                    <a:pt x="2426" y="3"/>
                  </a:lnTo>
                  <a:lnTo>
                    <a:pt x="2557" y="0"/>
                  </a:lnTo>
                  <a:lnTo>
                    <a:pt x="2689" y="3"/>
                  </a:lnTo>
                  <a:lnTo>
                    <a:pt x="2947" y="29"/>
                  </a:lnTo>
                  <a:lnTo>
                    <a:pt x="3196" y="79"/>
                  </a:lnTo>
                  <a:lnTo>
                    <a:pt x="3437" y="154"/>
                  </a:lnTo>
                  <a:lnTo>
                    <a:pt x="3666" y="251"/>
                  </a:lnTo>
                  <a:lnTo>
                    <a:pt x="3883" y="369"/>
                  </a:lnTo>
                  <a:lnTo>
                    <a:pt x="4088" y="507"/>
                  </a:lnTo>
                  <a:lnTo>
                    <a:pt x="4276" y="664"/>
                  </a:lnTo>
                  <a:lnTo>
                    <a:pt x="4451" y="837"/>
                  </a:lnTo>
                  <a:lnTo>
                    <a:pt x="4606" y="1027"/>
                  </a:lnTo>
                  <a:lnTo>
                    <a:pt x="4744" y="1230"/>
                  </a:lnTo>
                  <a:lnTo>
                    <a:pt x="4863" y="1448"/>
                  </a:lnTo>
                  <a:lnTo>
                    <a:pt x="4959" y="1677"/>
                  </a:lnTo>
                  <a:lnTo>
                    <a:pt x="5034" y="1917"/>
                  </a:lnTo>
                  <a:lnTo>
                    <a:pt x="5086" y="2166"/>
                  </a:lnTo>
                  <a:lnTo>
                    <a:pt x="5112" y="2424"/>
                  </a:lnTo>
                  <a:lnTo>
                    <a:pt x="5113" y="2557"/>
                  </a:lnTo>
                  <a:close/>
                </a:path>
              </a:pathLst>
            </a:custGeom>
            <a:solidFill>
              <a:srgbClr val="263740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7" y="1928"/>
              <a:ext cx="1653" cy="1652"/>
            </a:xfrm>
            <a:custGeom>
              <a:avLst/>
              <a:gdLst/>
              <a:ahLst/>
              <a:cxnLst/>
              <a:rect l="l" t="t" r="r" b="b"/>
              <a:pathLst>
                <a:path w="4959" h="4957" extrusionOk="0">
                  <a:moveTo>
                    <a:pt x="2479" y="4957"/>
                  </a:moveTo>
                  <a:lnTo>
                    <a:pt x="2352" y="4956"/>
                  </a:lnTo>
                  <a:lnTo>
                    <a:pt x="2101" y="4930"/>
                  </a:lnTo>
                  <a:lnTo>
                    <a:pt x="1859" y="4881"/>
                  </a:lnTo>
                  <a:lnTo>
                    <a:pt x="1627" y="4807"/>
                  </a:lnTo>
                  <a:lnTo>
                    <a:pt x="1404" y="4714"/>
                  </a:lnTo>
                  <a:lnTo>
                    <a:pt x="1194" y="4599"/>
                  </a:lnTo>
                  <a:lnTo>
                    <a:pt x="997" y="4466"/>
                  </a:lnTo>
                  <a:lnTo>
                    <a:pt x="812" y="4313"/>
                  </a:lnTo>
                  <a:lnTo>
                    <a:pt x="644" y="4145"/>
                  </a:lnTo>
                  <a:lnTo>
                    <a:pt x="493" y="3962"/>
                  </a:lnTo>
                  <a:lnTo>
                    <a:pt x="359" y="3763"/>
                  </a:lnTo>
                  <a:lnTo>
                    <a:pt x="243" y="3553"/>
                  </a:lnTo>
                  <a:lnTo>
                    <a:pt x="150" y="3331"/>
                  </a:lnTo>
                  <a:lnTo>
                    <a:pt x="76" y="3098"/>
                  </a:lnTo>
                  <a:lnTo>
                    <a:pt x="27" y="2856"/>
                  </a:lnTo>
                  <a:lnTo>
                    <a:pt x="1" y="2607"/>
                  </a:lnTo>
                  <a:lnTo>
                    <a:pt x="0" y="2479"/>
                  </a:lnTo>
                  <a:lnTo>
                    <a:pt x="1" y="2350"/>
                  </a:lnTo>
                  <a:lnTo>
                    <a:pt x="27" y="2101"/>
                  </a:lnTo>
                  <a:lnTo>
                    <a:pt x="76" y="1859"/>
                  </a:lnTo>
                  <a:lnTo>
                    <a:pt x="150" y="1626"/>
                  </a:lnTo>
                  <a:lnTo>
                    <a:pt x="243" y="1404"/>
                  </a:lnTo>
                  <a:lnTo>
                    <a:pt x="359" y="1194"/>
                  </a:lnTo>
                  <a:lnTo>
                    <a:pt x="493" y="995"/>
                  </a:lnTo>
                  <a:lnTo>
                    <a:pt x="644" y="812"/>
                  </a:lnTo>
                  <a:lnTo>
                    <a:pt x="812" y="644"/>
                  </a:lnTo>
                  <a:lnTo>
                    <a:pt x="997" y="491"/>
                  </a:lnTo>
                  <a:lnTo>
                    <a:pt x="1194" y="359"/>
                  </a:lnTo>
                  <a:lnTo>
                    <a:pt x="1404" y="243"/>
                  </a:lnTo>
                  <a:lnTo>
                    <a:pt x="1627" y="150"/>
                  </a:lnTo>
                  <a:lnTo>
                    <a:pt x="1859" y="76"/>
                  </a:lnTo>
                  <a:lnTo>
                    <a:pt x="2101" y="27"/>
                  </a:lnTo>
                  <a:lnTo>
                    <a:pt x="2352" y="1"/>
                  </a:lnTo>
                  <a:lnTo>
                    <a:pt x="2479" y="0"/>
                  </a:lnTo>
                  <a:lnTo>
                    <a:pt x="2607" y="1"/>
                  </a:lnTo>
                  <a:lnTo>
                    <a:pt x="2856" y="27"/>
                  </a:lnTo>
                  <a:lnTo>
                    <a:pt x="3098" y="76"/>
                  </a:lnTo>
                  <a:lnTo>
                    <a:pt x="3331" y="150"/>
                  </a:lnTo>
                  <a:lnTo>
                    <a:pt x="3553" y="243"/>
                  </a:lnTo>
                  <a:lnTo>
                    <a:pt x="3765" y="359"/>
                  </a:lnTo>
                  <a:lnTo>
                    <a:pt x="3962" y="491"/>
                  </a:lnTo>
                  <a:lnTo>
                    <a:pt x="4147" y="644"/>
                  </a:lnTo>
                  <a:lnTo>
                    <a:pt x="4315" y="812"/>
                  </a:lnTo>
                  <a:lnTo>
                    <a:pt x="4466" y="995"/>
                  </a:lnTo>
                  <a:lnTo>
                    <a:pt x="4600" y="1194"/>
                  </a:lnTo>
                  <a:lnTo>
                    <a:pt x="4714" y="1404"/>
                  </a:lnTo>
                  <a:lnTo>
                    <a:pt x="4809" y="1626"/>
                  </a:lnTo>
                  <a:lnTo>
                    <a:pt x="4881" y="1859"/>
                  </a:lnTo>
                  <a:lnTo>
                    <a:pt x="4931" y="2101"/>
                  </a:lnTo>
                  <a:lnTo>
                    <a:pt x="4956" y="2350"/>
                  </a:lnTo>
                  <a:lnTo>
                    <a:pt x="4959" y="2479"/>
                  </a:lnTo>
                  <a:lnTo>
                    <a:pt x="4956" y="2607"/>
                  </a:lnTo>
                  <a:lnTo>
                    <a:pt x="4931" y="2856"/>
                  </a:lnTo>
                  <a:lnTo>
                    <a:pt x="4881" y="3098"/>
                  </a:lnTo>
                  <a:lnTo>
                    <a:pt x="4809" y="3331"/>
                  </a:lnTo>
                  <a:lnTo>
                    <a:pt x="4714" y="3553"/>
                  </a:lnTo>
                  <a:lnTo>
                    <a:pt x="4600" y="3763"/>
                  </a:lnTo>
                  <a:lnTo>
                    <a:pt x="4466" y="3962"/>
                  </a:lnTo>
                  <a:lnTo>
                    <a:pt x="4315" y="4145"/>
                  </a:lnTo>
                  <a:lnTo>
                    <a:pt x="4147" y="4313"/>
                  </a:lnTo>
                  <a:lnTo>
                    <a:pt x="3962" y="4466"/>
                  </a:lnTo>
                  <a:lnTo>
                    <a:pt x="3765" y="4599"/>
                  </a:lnTo>
                  <a:lnTo>
                    <a:pt x="3553" y="4714"/>
                  </a:lnTo>
                  <a:lnTo>
                    <a:pt x="3331" y="4807"/>
                  </a:lnTo>
                  <a:lnTo>
                    <a:pt x="3098" y="4881"/>
                  </a:lnTo>
                  <a:lnTo>
                    <a:pt x="2856" y="4930"/>
                  </a:lnTo>
                  <a:lnTo>
                    <a:pt x="2607" y="4956"/>
                  </a:lnTo>
                  <a:lnTo>
                    <a:pt x="2479" y="4957"/>
                  </a:lnTo>
                  <a:close/>
                </a:path>
              </a:pathLst>
            </a:custGeom>
            <a:solidFill>
              <a:srgbClr val="2D424D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9" y="1979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4651" h="4651" extrusionOk="0">
                  <a:moveTo>
                    <a:pt x="2325" y="4651"/>
                  </a:moveTo>
                  <a:lnTo>
                    <a:pt x="2205" y="4649"/>
                  </a:lnTo>
                  <a:lnTo>
                    <a:pt x="1972" y="4626"/>
                  </a:lnTo>
                  <a:lnTo>
                    <a:pt x="1744" y="4578"/>
                  </a:lnTo>
                  <a:lnTo>
                    <a:pt x="1525" y="4510"/>
                  </a:lnTo>
                  <a:lnTo>
                    <a:pt x="1318" y="4422"/>
                  </a:lnTo>
                  <a:lnTo>
                    <a:pt x="1119" y="4314"/>
                  </a:lnTo>
                  <a:lnTo>
                    <a:pt x="933" y="4189"/>
                  </a:lnTo>
                  <a:lnTo>
                    <a:pt x="762" y="4047"/>
                  </a:lnTo>
                  <a:lnTo>
                    <a:pt x="604" y="3890"/>
                  </a:lnTo>
                  <a:lnTo>
                    <a:pt x="461" y="3717"/>
                  </a:lnTo>
                  <a:lnTo>
                    <a:pt x="336" y="3531"/>
                  </a:lnTo>
                  <a:lnTo>
                    <a:pt x="228" y="3334"/>
                  </a:lnTo>
                  <a:lnTo>
                    <a:pt x="140" y="3125"/>
                  </a:lnTo>
                  <a:lnTo>
                    <a:pt x="72" y="2906"/>
                  </a:lnTo>
                  <a:lnTo>
                    <a:pt x="26" y="2680"/>
                  </a:lnTo>
                  <a:lnTo>
                    <a:pt x="2" y="2445"/>
                  </a:lnTo>
                  <a:lnTo>
                    <a:pt x="0" y="2326"/>
                  </a:lnTo>
                  <a:lnTo>
                    <a:pt x="2" y="2206"/>
                  </a:lnTo>
                  <a:lnTo>
                    <a:pt x="26" y="1971"/>
                  </a:lnTo>
                  <a:lnTo>
                    <a:pt x="72" y="1745"/>
                  </a:lnTo>
                  <a:lnTo>
                    <a:pt x="140" y="1526"/>
                  </a:lnTo>
                  <a:lnTo>
                    <a:pt x="228" y="1317"/>
                  </a:lnTo>
                  <a:lnTo>
                    <a:pt x="336" y="1120"/>
                  </a:lnTo>
                  <a:lnTo>
                    <a:pt x="461" y="934"/>
                  </a:lnTo>
                  <a:lnTo>
                    <a:pt x="604" y="761"/>
                  </a:lnTo>
                  <a:lnTo>
                    <a:pt x="762" y="604"/>
                  </a:lnTo>
                  <a:lnTo>
                    <a:pt x="933" y="462"/>
                  </a:lnTo>
                  <a:lnTo>
                    <a:pt x="1119" y="337"/>
                  </a:lnTo>
                  <a:lnTo>
                    <a:pt x="1318" y="229"/>
                  </a:lnTo>
                  <a:lnTo>
                    <a:pt x="1525" y="141"/>
                  </a:lnTo>
                  <a:lnTo>
                    <a:pt x="1744" y="72"/>
                  </a:lnTo>
                  <a:lnTo>
                    <a:pt x="1972" y="26"/>
                  </a:lnTo>
                  <a:lnTo>
                    <a:pt x="2205" y="2"/>
                  </a:lnTo>
                  <a:lnTo>
                    <a:pt x="2325" y="0"/>
                  </a:lnTo>
                  <a:lnTo>
                    <a:pt x="2444" y="2"/>
                  </a:lnTo>
                  <a:lnTo>
                    <a:pt x="2679" y="26"/>
                  </a:lnTo>
                  <a:lnTo>
                    <a:pt x="2907" y="72"/>
                  </a:lnTo>
                  <a:lnTo>
                    <a:pt x="3124" y="141"/>
                  </a:lnTo>
                  <a:lnTo>
                    <a:pt x="3333" y="229"/>
                  </a:lnTo>
                  <a:lnTo>
                    <a:pt x="3530" y="337"/>
                  </a:lnTo>
                  <a:lnTo>
                    <a:pt x="3716" y="462"/>
                  </a:lnTo>
                  <a:lnTo>
                    <a:pt x="3889" y="604"/>
                  </a:lnTo>
                  <a:lnTo>
                    <a:pt x="4047" y="761"/>
                  </a:lnTo>
                  <a:lnTo>
                    <a:pt x="4188" y="934"/>
                  </a:lnTo>
                  <a:lnTo>
                    <a:pt x="4315" y="1120"/>
                  </a:lnTo>
                  <a:lnTo>
                    <a:pt x="4422" y="1317"/>
                  </a:lnTo>
                  <a:lnTo>
                    <a:pt x="4511" y="1526"/>
                  </a:lnTo>
                  <a:lnTo>
                    <a:pt x="4579" y="1745"/>
                  </a:lnTo>
                  <a:lnTo>
                    <a:pt x="4625" y="1971"/>
                  </a:lnTo>
                  <a:lnTo>
                    <a:pt x="4649" y="2206"/>
                  </a:lnTo>
                  <a:lnTo>
                    <a:pt x="4651" y="2326"/>
                  </a:lnTo>
                  <a:lnTo>
                    <a:pt x="4649" y="2445"/>
                  </a:lnTo>
                  <a:lnTo>
                    <a:pt x="4625" y="2680"/>
                  </a:lnTo>
                  <a:lnTo>
                    <a:pt x="4579" y="2906"/>
                  </a:lnTo>
                  <a:lnTo>
                    <a:pt x="4511" y="3125"/>
                  </a:lnTo>
                  <a:lnTo>
                    <a:pt x="4422" y="3334"/>
                  </a:lnTo>
                  <a:lnTo>
                    <a:pt x="4315" y="3531"/>
                  </a:lnTo>
                  <a:lnTo>
                    <a:pt x="4188" y="3717"/>
                  </a:lnTo>
                  <a:lnTo>
                    <a:pt x="4047" y="3890"/>
                  </a:lnTo>
                  <a:lnTo>
                    <a:pt x="3889" y="4047"/>
                  </a:lnTo>
                  <a:lnTo>
                    <a:pt x="3716" y="4189"/>
                  </a:lnTo>
                  <a:lnTo>
                    <a:pt x="3530" y="4314"/>
                  </a:lnTo>
                  <a:lnTo>
                    <a:pt x="3333" y="4422"/>
                  </a:lnTo>
                  <a:lnTo>
                    <a:pt x="3124" y="4510"/>
                  </a:lnTo>
                  <a:lnTo>
                    <a:pt x="2907" y="4578"/>
                  </a:lnTo>
                  <a:lnTo>
                    <a:pt x="2679" y="4626"/>
                  </a:lnTo>
                  <a:lnTo>
                    <a:pt x="2444" y="4649"/>
                  </a:lnTo>
                  <a:lnTo>
                    <a:pt x="2325" y="4651"/>
                  </a:lnTo>
                  <a:close/>
                </a:path>
              </a:pathLst>
            </a:custGeom>
            <a:solidFill>
              <a:srgbClr val="253740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38" y="2129"/>
              <a:ext cx="1251" cy="1250"/>
            </a:xfrm>
            <a:custGeom>
              <a:avLst/>
              <a:gdLst/>
              <a:ahLst/>
              <a:cxnLst/>
              <a:rect l="l" t="t" r="r" b="b"/>
              <a:pathLst>
                <a:path w="3751" h="3751" extrusionOk="0">
                  <a:moveTo>
                    <a:pt x="3751" y="1876"/>
                  </a:moveTo>
                  <a:lnTo>
                    <a:pt x="3749" y="1972"/>
                  </a:lnTo>
                  <a:lnTo>
                    <a:pt x="3731" y="2161"/>
                  </a:lnTo>
                  <a:lnTo>
                    <a:pt x="3693" y="2345"/>
                  </a:lnTo>
                  <a:lnTo>
                    <a:pt x="3639" y="2521"/>
                  </a:lnTo>
                  <a:lnTo>
                    <a:pt x="3567" y="2689"/>
                  </a:lnTo>
                  <a:lnTo>
                    <a:pt x="3480" y="2848"/>
                  </a:lnTo>
                  <a:lnTo>
                    <a:pt x="3379" y="2997"/>
                  </a:lnTo>
                  <a:lnTo>
                    <a:pt x="3264" y="3137"/>
                  </a:lnTo>
                  <a:lnTo>
                    <a:pt x="3137" y="3264"/>
                  </a:lnTo>
                  <a:lnTo>
                    <a:pt x="2999" y="3379"/>
                  </a:lnTo>
                  <a:lnTo>
                    <a:pt x="2849" y="3480"/>
                  </a:lnTo>
                  <a:lnTo>
                    <a:pt x="2689" y="3566"/>
                  </a:lnTo>
                  <a:lnTo>
                    <a:pt x="2521" y="3637"/>
                  </a:lnTo>
                  <a:lnTo>
                    <a:pt x="2345" y="3692"/>
                  </a:lnTo>
                  <a:lnTo>
                    <a:pt x="2162" y="3729"/>
                  </a:lnTo>
                  <a:lnTo>
                    <a:pt x="1972" y="3749"/>
                  </a:lnTo>
                  <a:lnTo>
                    <a:pt x="1876" y="3751"/>
                  </a:lnTo>
                  <a:lnTo>
                    <a:pt x="1779" y="3749"/>
                  </a:lnTo>
                  <a:lnTo>
                    <a:pt x="1591" y="3729"/>
                  </a:lnTo>
                  <a:lnTo>
                    <a:pt x="1408" y="3692"/>
                  </a:lnTo>
                  <a:lnTo>
                    <a:pt x="1230" y="3637"/>
                  </a:lnTo>
                  <a:lnTo>
                    <a:pt x="1063" y="3566"/>
                  </a:lnTo>
                  <a:lnTo>
                    <a:pt x="903" y="3480"/>
                  </a:lnTo>
                  <a:lnTo>
                    <a:pt x="754" y="3379"/>
                  </a:lnTo>
                  <a:lnTo>
                    <a:pt x="615" y="3264"/>
                  </a:lnTo>
                  <a:lnTo>
                    <a:pt x="487" y="3137"/>
                  </a:lnTo>
                  <a:lnTo>
                    <a:pt x="373" y="2997"/>
                  </a:lnTo>
                  <a:lnTo>
                    <a:pt x="271" y="2848"/>
                  </a:lnTo>
                  <a:lnTo>
                    <a:pt x="185" y="2689"/>
                  </a:lnTo>
                  <a:lnTo>
                    <a:pt x="114" y="2521"/>
                  </a:lnTo>
                  <a:lnTo>
                    <a:pt x="59" y="2345"/>
                  </a:lnTo>
                  <a:lnTo>
                    <a:pt x="22" y="2161"/>
                  </a:lnTo>
                  <a:lnTo>
                    <a:pt x="3" y="1972"/>
                  </a:lnTo>
                  <a:lnTo>
                    <a:pt x="0" y="1876"/>
                  </a:lnTo>
                  <a:lnTo>
                    <a:pt x="3" y="1779"/>
                  </a:lnTo>
                  <a:lnTo>
                    <a:pt x="22" y="1590"/>
                  </a:lnTo>
                  <a:lnTo>
                    <a:pt x="59" y="1406"/>
                  </a:lnTo>
                  <a:lnTo>
                    <a:pt x="114" y="1230"/>
                  </a:lnTo>
                  <a:lnTo>
                    <a:pt x="185" y="1062"/>
                  </a:lnTo>
                  <a:lnTo>
                    <a:pt x="271" y="903"/>
                  </a:lnTo>
                  <a:lnTo>
                    <a:pt x="373" y="754"/>
                  </a:lnTo>
                  <a:lnTo>
                    <a:pt x="487" y="614"/>
                  </a:lnTo>
                  <a:lnTo>
                    <a:pt x="615" y="487"/>
                  </a:lnTo>
                  <a:lnTo>
                    <a:pt x="754" y="372"/>
                  </a:lnTo>
                  <a:lnTo>
                    <a:pt x="903" y="271"/>
                  </a:lnTo>
                  <a:lnTo>
                    <a:pt x="1063" y="185"/>
                  </a:lnTo>
                  <a:lnTo>
                    <a:pt x="1230" y="114"/>
                  </a:lnTo>
                  <a:lnTo>
                    <a:pt x="1408" y="59"/>
                  </a:lnTo>
                  <a:lnTo>
                    <a:pt x="1591" y="22"/>
                  </a:lnTo>
                  <a:lnTo>
                    <a:pt x="1779" y="2"/>
                  </a:lnTo>
                  <a:lnTo>
                    <a:pt x="1876" y="0"/>
                  </a:lnTo>
                  <a:lnTo>
                    <a:pt x="1972" y="2"/>
                  </a:lnTo>
                  <a:lnTo>
                    <a:pt x="2162" y="22"/>
                  </a:lnTo>
                  <a:lnTo>
                    <a:pt x="2345" y="59"/>
                  </a:lnTo>
                  <a:lnTo>
                    <a:pt x="2521" y="114"/>
                  </a:lnTo>
                  <a:lnTo>
                    <a:pt x="2689" y="185"/>
                  </a:lnTo>
                  <a:lnTo>
                    <a:pt x="2849" y="271"/>
                  </a:lnTo>
                  <a:lnTo>
                    <a:pt x="2999" y="372"/>
                  </a:lnTo>
                  <a:lnTo>
                    <a:pt x="3137" y="487"/>
                  </a:lnTo>
                  <a:lnTo>
                    <a:pt x="3264" y="614"/>
                  </a:lnTo>
                  <a:lnTo>
                    <a:pt x="3379" y="754"/>
                  </a:lnTo>
                  <a:lnTo>
                    <a:pt x="3480" y="903"/>
                  </a:lnTo>
                  <a:lnTo>
                    <a:pt x="3567" y="1062"/>
                  </a:lnTo>
                  <a:lnTo>
                    <a:pt x="3639" y="1230"/>
                  </a:lnTo>
                  <a:lnTo>
                    <a:pt x="3693" y="1406"/>
                  </a:lnTo>
                  <a:lnTo>
                    <a:pt x="3731" y="1590"/>
                  </a:lnTo>
                  <a:lnTo>
                    <a:pt x="3749" y="1779"/>
                  </a:lnTo>
                  <a:lnTo>
                    <a:pt x="3751" y="1876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64" y="2154"/>
              <a:ext cx="1199" cy="1199"/>
            </a:xfrm>
            <a:custGeom>
              <a:avLst/>
              <a:gdLst/>
              <a:ahLst/>
              <a:cxnLst/>
              <a:rect l="l" t="t" r="r" b="b"/>
              <a:pathLst>
                <a:path w="3597" h="3597" extrusionOk="0">
                  <a:moveTo>
                    <a:pt x="1798" y="3597"/>
                  </a:moveTo>
                  <a:lnTo>
                    <a:pt x="1706" y="3594"/>
                  </a:lnTo>
                  <a:lnTo>
                    <a:pt x="1524" y="3577"/>
                  </a:lnTo>
                  <a:lnTo>
                    <a:pt x="1348" y="3541"/>
                  </a:lnTo>
                  <a:lnTo>
                    <a:pt x="1180" y="3488"/>
                  </a:lnTo>
                  <a:lnTo>
                    <a:pt x="1018" y="3420"/>
                  </a:lnTo>
                  <a:lnTo>
                    <a:pt x="866" y="3337"/>
                  </a:lnTo>
                  <a:lnTo>
                    <a:pt x="722" y="3240"/>
                  </a:lnTo>
                  <a:lnTo>
                    <a:pt x="589" y="3129"/>
                  </a:lnTo>
                  <a:lnTo>
                    <a:pt x="467" y="3007"/>
                  </a:lnTo>
                  <a:lnTo>
                    <a:pt x="357" y="2874"/>
                  </a:lnTo>
                  <a:lnTo>
                    <a:pt x="259" y="2730"/>
                  </a:lnTo>
                  <a:lnTo>
                    <a:pt x="177" y="2578"/>
                  </a:lnTo>
                  <a:lnTo>
                    <a:pt x="108" y="2416"/>
                  </a:lnTo>
                  <a:lnTo>
                    <a:pt x="56" y="2248"/>
                  </a:lnTo>
                  <a:lnTo>
                    <a:pt x="20" y="2072"/>
                  </a:lnTo>
                  <a:lnTo>
                    <a:pt x="2" y="1891"/>
                  </a:lnTo>
                  <a:lnTo>
                    <a:pt x="0" y="1799"/>
                  </a:lnTo>
                  <a:lnTo>
                    <a:pt x="2" y="1706"/>
                  </a:lnTo>
                  <a:lnTo>
                    <a:pt x="20" y="1525"/>
                  </a:lnTo>
                  <a:lnTo>
                    <a:pt x="56" y="1349"/>
                  </a:lnTo>
                  <a:lnTo>
                    <a:pt x="108" y="1181"/>
                  </a:lnTo>
                  <a:lnTo>
                    <a:pt x="177" y="1019"/>
                  </a:lnTo>
                  <a:lnTo>
                    <a:pt x="259" y="867"/>
                  </a:lnTo>
                  <a:lnTo>
                    <a:pt x="357" y="723"/>
                  </a:lnTo>
                  <a:lnTo>
                    <a:pt x="467" y="590"/>
                  </a:lnTo>
                  <a:lnTo>
                    <a:pt x="589" y="468"/>
                  </a:lnTo>
                  <a:lnTo>
                    <a:pt x="722" y="357"/>
                  </a:lnTo>
                  <a:lnTo>
                    <a:pt x="866" y="260"/>
                  </a:lnTo>
                  <a:lnTo>
                    <a:pt x="1018" y="177"/>
                  </a:lnTo>
                  <a:lnTo>
                    <a:pt x="1180" y="109"/>
                  </a:lnTo>
                  <a:lnTo>
                    <a:pt x="1348" y="56"/>
                  </a:lnTo>
                  <a:lnTo>
                    <a:pt x="1524" y="20"/>
                  </a:lnTo>
                  <a:lnTo>
                    <a:pt x="1706" y="3"/>
                  </a:lnTo>
                  <a:lnTo>
                    <a:pt x="1798" y="0"/>
                  </a:lnTo>
                  <a:lnTo>
                    <a:pt x="1891" y="3"/>
                  </a:lnTo>
                  <a:lnTo>
                    <a:pt x="2071" y="20"/>
                  </a:lnTo>
                  <a:lnTo>
                    <a:pt x="2247" y="56"/>
                  </a:lnTo>
                  <a:lnTo>
                    <a:pt x="2416" y="109"/>
                  </a:lnTo>
                  <a:lnTo>
                    <a:pt x="2577" y="177"/>
                  </a:lnTo>
                  <a:lnTo>
                    <a:pt x="2731" y="260"/>
                  </a:lnTo>
                  <a:lnTo>
                    <a:pt x="2874" y="357"/>
                  </a:lnTo>
                  <a:lnTo>
                    <a:pt x="3008" y="468"/>
                  </a:lnTo>
                  <a:lnTo>
                    <a:pt x="3130" y="590"/>
                  </a:lnTo>
                  <a:lnTo>
                    <a:pt x="3239" y="723"/>
                  </a:lnTo>
                  <a:lnTo>
                    <a:pt x="3336" y="867"/>
                  </a:lnTo>
                  <a:lnTo>
                    <a:pt x="3419" y="1019"/>
                  </a:lnTo>
                  <a:lnTo>
                    <a:pt x="3487" y="1181"/>
                  </a:lnTo>
                  <a:lnTo>
                    <a:pt x="3540" y="1349"/>
                  </a:lnTo>
                  <a:lnTo>
                    <a:pt x="3576" y="1525"/>
                  </a:lnTo>
                  <a:lnTo>
                    <a:pt x="3595" y="1706"/>
                  </a:lnTo>
                  <a:lnTo>
                    <a:pt x="3597" y="1799"/>
                  </a:lnTo>
                  <a:lnTo>
                    <a:pt x="3595" y="1891"/>
                  </a:lnTo>
                  <a:lnTo>
                    <a:pt x="3576" y="2072"/>
                  </a:lnTo>
                  <a:lnTo>
                    <a:pt x="3540" y="2248"/>
                  </a:lnTo>
                  <a:lnTo>
                    <a:pt x="3487" y="2416"/>
                  </a:lnTo>
                  <a:lnTo>
                    <a:pt x="3419" y="2578"/>
                  </a:lnTo>
                  <a:lnTo>
                    <a:pt x="3336" y="2730"/>
                  </a:lnTo>
                  <a:lnTo>
                    <a:pt x="3239" y="2874"/>
                  </a:lnTo>
                  <a:lnTo>
                    <a:pt x="3130" y="3007"/>
                  </a:lnTo>
                  <a:lnTo>
                    <a:pt x="3008" y="3129"/>
                  </a:lnTo>
                  <a:lnTo>
                    <a:pt x="2874" y="3240"/>
                  </a:lnTo>
                  <a:lnTo>
                    <a:pt x="2731" y="3337"/>
                  </a:lnTo>
                  <a:lnTo>
                    <a:pt x="2577" y="3420"/>
                  </a:lnTo>
                  <a:lnTo>
                    <a:pt x="2416" y="3488"/>
                  </a:lnTo>
                  <a:lnTo>
                    <a:pt x="2247" y="3541"/>
                  </a:lnTo>
                  <a:lnTo>
                    <a:pt x="2071" y="3577"/>
                  </a:lnTo>
                  <a:lnTo>
                    <a:pt x="1891" y="3594"/>
                  </a:lnTo>
                  <a:lnTo>
                    <a:pt x="1798" y="359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90" y="2180"/>
              <a:ext cx="1148" cy="1148"/>
            </a:xfrm>
            <a:custGeom>
              <a:avLst/>
              <a:gdLst/>
              <a:ahLst/>
              <a:cxnLst/>
              <a:rect l="l" t="t" r="r" b="b"/>
              <a:pathLst>
                <a:path w="3443" h="3443" extrusionOk="0">
                  <a:moveTo>
                    <a:pt x="1721" y="3443"/>
                  </a:moveTo>
                  <a:lnTo>
                    <a:pt x="1633" y="3441"/>
                  </a:lnTo>
                  <a:lnTo>
                    <a:pt x="1459" y="3424"/>
                  </a:lnTo>
                  <a:lnTo>
                    <a:pt x="1291" y="3389"/>
                  </a:lnTo>
                  <a:lnTo>
                    <a:pt x="1130" y="3339"/>
                  </a:lnTo>
                  <a:lnTo>
                    <a:pt x="975" y="3274"/>
                  </a:lnTo>
                  <a:lnTo>
                    <a:pt x="829" y="3193"/>
                  </a:lnTo>
                  <a:lnTo>
                    <a:pt x="691" y="3101"/>
                  </a:lnTo>
                  <a:lnTo>
                    <a:pt x="564" y="2996"/>
                  </a:lnTo>
                  <a:lnTo>
                    <a:pt x="447" y="2879"/>
                  </a:lnTo>
                  <a:lnTo>
                    <a:pt x="342" y="2751"/>
                  </a:lnTo>
                  <a:lnTo>
                    <a:pt x="249" y="2614"/>
                  </a:lnTo>
                  <a:lnTo>
                    <a:pt x="169" y="2468"/>
                  </a:lnTo>
                  <a:lnTo>
                    <a:pt x="103" y="2313"/>
                  </a:lnTo>
                  <a:lnTo>
                    <a:pt x="53" y="2152"/>
                  </a:lnTo>
                  <a:lnTo>
                    <a:pt x="18" y="1984"/>
                  </a:lnTo>
                  <a:lnTo>
                    <a:pt x="1" y="1811"/>
                  </a:lnTo>
                  <a:lnTo>
                    <a:pt x="0" y="1722"/>
                  </a:lnTo>
                  <a:lnTo>
                    <a:pt x="1" y="1632"/>
                  </a:lnTo>
                  <a:lnTo>
                    <a:pt x="18" y="1459"/>
                  </a:lnTo>
                  <a:lnTo>
                    <a:pt x="53" y="1291"/>
                  </a:lnTo>
                  <a:lnTo>
                    <a:pt x="103" y="1130"/>
                  </a:lnTo>
                  <a:lnTo>
                    <a:pt x="169" y="975"/>
                  </a:lnTo>
                  <a:lnTo>
                    <a:pt x="249" y="829"/>
                  </a:lnTo>
                  <a:lnTo>
                    <a:pt x="342" y="692"/>
                  </a:lnTo>
                  <a:lnTo>
                    <a:pt x="447" y="564"/>
                  </a:lnTo>
                  <a:lnTo>
                    <a:pt x="564" y="447"/>
                  </a:lnTo>
                  <a:lnTo>
                    <a:pt x="691" y="342"/>
                  </a:lnTo>
                  <a:lnTo>
                    <a:pt x="829" y="250"/>
                  </a:lnTo>
                  <a:lnTo>
                    <a:pt x="975" y="169"/>
                  </a:lnTo>
                  <a:lnTo>
                    <a:pt x="1130" y="104"/>
                  </a:lnTo>
                  <a:lnTo>
                    <a:pt x="1291" y="54"/>
                  </a:lnTo>
                  <a:lnTo>
                    <a:pt x="1459" y="19"/>
                  </a:lnTo>
                  <a:lnTo>
                    <a:pt x="1633" y="2"/>
                  </a:lnTo>
                  <a:lnTo>
                    <a:pt x="1721" y="0"/>
                  </a:lnTo>
                  <a:lnTo>
                    <a:pt x="1810" y="2"/>
                  </a:lnTo>
                  <a:lnTo>
                    <a:pt x="1983" y="19"/>
                  </a:lnTo>
                  <a:lnTo>
                    <a:pt x="2151" y="54"/>
                  </a:lnTo>
                  <a:lnTo>
                    <a:pt x="2313" y="104"/>
                  </a:lnTo>
                  <a:lnTo>
                    <a:pt x="2467" y="169"/>
                  </a:lnTo>
                  <a:lnTo>
                    <a:pt x="2614" y="250"/>
                  </a:lnTo>
                  <a:lnTo>
                    <a:pt x="2750" y="342"/>
                  </a:lnTo>
                  <a:lnTo>
                    <a:pt x="2879" y="447"/>
                  </a:lnTo>
                  <a:lnTo>
                    <a:pt x="2995" y="564"/>
                  </a:lnTo>
                  <a:lnTo>
                    <a:pt x="3100" y="692"/>
                  </a:lnTo>
                  <a:lnTo>
                    <a:pt x="3194" y="829"/>
                  </a:lnTo>
                  <a:lnTo>
                    <a:pt x="3273" y="975"/>
                  </a:lnTo>
                  <a:lnTo>
                    <a:pt x="3338" y="1130"/>
                  </a:lnTo>
                  <a:lnTo>
                    <a:pt x="3389" y="1291"/>
                  </a:lnTo>
                  <a:lnTo>
                    <a:pt x="3423" y="1459"/>
                  </a:lnTo>
                  <a:lnTo>
                    <a:pt x="3442" y="1632"/>
                  </a:lnTo>
                  <a:lnTo>
                    <a:pt x="3443" y="1722"/>
                  </a:lnTo>
                  <a:lnTo>
                    <a:pt x="3442" y="1811"/>
                  </a:lnTo>
                  <a:lnTo>
                    <a:pt x="3423" y="1984"/>
                  </a:lnTo>
                  <a:lnTo>
                    <a:pt x="3389" y="2152"/>
                  </a:lnTo>
                  <a:lnTo>
                    <a:pt x="3338" y="2313"/>
                  </a:lnTo>
                  <a:lnTo>
                    <a:pt x="3273" y="2468"/>
                  </a:lnTo>
                  <a:lnTo>
                    <a:pt x="3194" y="2614"/>
                  </a:lnTo>
                  <a:lnTo>
                    <a:pt x="3100" y="2751"/>
                  </a:lnTo>
                  <a:lnTo>
                    <a:pt x="2995" y="2879"/>
                  </a:lnTo>
                  <a:lnTo>
                    <a:pt x="2879" y="2996"/>
                  </a:lnTo>
                  <a:lnTo>
                    <a:pt x="2750" y="3101"/>
                  </a:lnTo>
                  <a:lnTo>
                    <a:pt x="2614" y="3193"/>
                  </a:lnTo>
                  <a:lnTo>
                    <a:pt x="2467" y="3274"/>
                  </a:lnTo>
                  <a:lnTo>
                    <a:pt x="2313" y="3339"/>
                  </a:lnTo>
                  <a:lnTo>
                    <a:pt x="2151" y="3389"/>
                  </a:lnTo>
                  <a:lnTo>
                    <a:pt x="1983" y="3424"/>
                  </a:lnTo>
                  <a:lnTo>
                    <a:pt x="1810" y="3441"/>
                  </a:lnTo>
                  <a:lnTo>
                    <a:pt x="1721" y="344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667" y="2257"/>
              <a:ext cx="994" cy="994"/>
            </a:xfrm>
            <a:custGeom>
              <a:avLst/>
              <a:gdLst/>
              <a:ahLst/>
              <a:cxnLst/>
              <a:rect l="l" t="t" r="r" b="b"/>
              <a:pathLst>
                <a:path w="2983" h="2981" extrusionOk="0">
                  <a:moveTo>
                    <a:pt x="1491" y="2981"/>
                  </a:moveTo>
                  <a:lnTo>
                    <a:pt x="1414" y="2980"/>
                  </a:lnTo>
                  <a:lnTo>
                    <a:pt x="1265" y="2965"/>
                  </a:lnTo>
                  <a:lnTo>
                    <a:pt x="1119" y="2935"/>
                  </a:lnTo>
                  <a:lnTo>
                    <a:pt x="979" y="2892"/>
                  </a:lnTo>
                  <a:lnTo>
                    <a:pt x="845" y="2834"/>
                  </a:lnTo>
                  <a:lnTo>
                    <a:pt x="719" y="2765"/>
                  </a:lnTo>
                  <a:lnTo>
                    <a:pt x="599" y="2686"/>
                  </a:lnTo>
                  <a:lnTo>
                    <a:pt x="488" y="2594"/>
                  </a:lnTo>
                  <a:lnTo>
                    <a:pt x="387" y="2493"/>
                  </a:lnTo>
                  <a:lnTo>
                    <a:pt x="297" y="2382"/>
                  </a:lnTo>
                  <a:lnTo>
                    <a:pt x="216" y="2264"/>
                  </a:lnTo>
                  <a:lnTo>
                    <a:pt x="147" y="2137"/>
                  </a:lnTo>
                  <a:lnTo>
                    <a:pt x="91" y="2003"/>
                  </a:lnTo>
                  <a:lnTo>
                    <a:pt x="46" y="1864"/>
                  </a:lnTo>
                  <a:lnTo>
                    <a:pt x="17" y="1718"/>
                  </a:lnTo>
                  <a:lnTo>
                    <a:pt x="1" y="1567"/>
                  </a:lnTo>
                  <a:lnTo>
                    <a:pt x="0" y="1491"/>
                  </a:lnTo>
                  <a:lnTo>
                    <a:pt x="1" y="1414"/>
                  </a:lnTo>
                  <a:lnTo>
                    <a:pt x="17" y="1263"/>
                  </a:lnTo>
                  <a:lnTo>
                    <a:pt x="46" y="1118"/>
                  </a:lnTo>
                  <a:lnTo>
                    <a:pt x="91" y="978"/>
                  </a:lnTo>
                  <a:lnTo>
                    <a:pt x="147" y="844"/>
                  </a:lnTo>
                  <a:lnTo>
                    <a:pt x="216" y="717"/>
                  </a:lnTo>
                  <a:lnTo>
                    <a:pt x="297" y="599"/>
                  </a:lnTo>
                  <a:lnTo>
                    <a:pt x="387" y="488"/>
                  </a:lnTo>
                  <a:lnTo>
                    <a:pt x="488" y="387"/>
                  </a:lnTo>
                  <a:lnTo>
                    <a:pt x="599" y="295"/>
                  </a:lnTo>
                  <a:lnTo>
                    <a:pt x="719" y="214"/>
                  </a:lnTo>
                  <a:lnTo>
                    <a:pt x="845" y="147"/>
                  </a:lnTo>
                  <a:lnTo>
                    <a:pt x="979" y="89"/>
                  </a:lnTo>
                  <a:lnTo>
                    <a:pt x="1119" y="46"/>
                  </a:lnTo>
                  <a:lnTo>
                    <a:pt x="1265" y="16"/>
                  </a:lnTo>
                  <a:lnTo>
                    <a:pt x="1414" y="1"/>
                  </a:lnTo>
                  <a:lnTo>
                    <a:pt x="1491" y="0"/>
                  </a:lnTo>
                  <a:lnTo>
                    <a:pt x="1568" y="1"/>
                  </a:lnTo>
                  <a:lnTo>
                    <a:pt x="1718" y="16"/>
                  </a:lnTo>
                  <a:lnTo>
                    <a:pt x="1864" y="46"/>
                  </a:lnTo>
                  <a:lnTo>
                    <a:pt x="2003" y="89"/>
                  </a:lnTo>
                  <a:lnTo>
                    <a:pt x="2137" y="147"/>
                  </a:lnTo>
                  <a:lnTo>
                    <a:pt x="2264" y="214"/>
                  </a:lnTo>
                  <a:lnTo>
                    <a:pt x="2384" y="295"/>
                  </a:lnTo>
                  <a:lnTo>
                    <a:pt x="2493" y="387"/>
                  </a:lnTo>
                  <a:lnTo>
                    <a:pt x="2595" y="488"/>
                  </a:lnTo>
                  <a:lnTo>
                    <a:pt x="2686" y="599"/>
                  </a:lnTo>
                  <a:lnTo>
                    <a:pt x="2767" y="717"/>
                  </a:lnTo>
                  <a:lnTo>
                    <a:pt x="2836" y="844"/>
                  </a:lnTo>
                  <a:lnTo>
                    <a:pt x="2892" y="978"/>
                  </a:lnTo>
                  <a:lnTo>
                    <a:pt x="2935" y="1118"/>
                  </a:lnTo>
                  <a:lnTo>
                    <a:pt x="2966" y="1263"/>
                  </a:lnTo>
                  <a:lnTo>
                    <a:pt x="2981" y="1414"/>
                  </a:lnTo>
                  <a:lnTo>
                    <a:pt x="2983" y="1491"/>
                  </a:lnTo>
                  <a:lnTo>
                    <a:pt x="2981" y="1567"/>
                  </a:lnTo>
                  <a:lnTo>
                    <a:pt x="2966" y="1718"/>
                  </a:lnTo>
                  <a:lnTo>
                    <a:pt x="2935" y="1864"/>
                  </a:lnTo>
                  <a:lnTo>
                    <a:pt x="2892" y="2003"/>
                  </a:lnTo>
                  <a:lnTo>
                    <a:pt x="2836" y="2137"/>
                  </a:lnTo>
                  <a:lnTo>
                    <a:pt x="2767" y="2264"/>
                  </a:lnTo>
                  <a:lnTo>
                    <a:pt x="2686" y="2382"/>
                  </a:lnTo>
                  <a:lnTo>
                    <a:pt x="2595" y="2493"/>
                  </a:lnTo>
                  <a:lnTo>
                    <a:pt x="2493" y="2594"/>
                  </a:lnTo>
                  <a:lnTo>
                    <a:pt x="2384" y="2686"/>
                  </a:lnTo>
                  <a:lnTo>
                    <a:pt x="2264" y="2765"/>
                  </a:lnTo>
                  <a:lnTo>
                    <a:pt x="2137" y="2834"/>
                  </a:lnTo>
                  <a:lnTo>
                    <a:pt x="2003" y="2892"/>
                  </a:lnTo>
                  <a:lnTo>
                    <a:pt x="1864" y="2935"/>
                  </a:lnTo>
                  <a:lnTo>
                    <a:pt x="1718" y="2965"/>
                  </a:lnTo>
                  <a:lnTo>
                    <a:pt x="1568" y="2980"/>
                  </a:lnTo>
                  <a:lnTo>
                    <a:pt x="1491" y="298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718" y="2308"/>
              <a:ext cx="892" cy="892"/>
            </a:xfrm>
            <a:custGeom>
              <a:avLst/>
              <a:gdLst/>
              <a:ahLst/>
              <a:cxnLst/>
              <a:rect l="l" t="t" r="r" b="b"/>
              <a:pathLst>
                <a:path w="2675" h="2675" extrusionOk="0">
                  <a:moveTo>
                    <a:pt x="1337" y="2675"/>
                  </a:moveTo>
                  <a:lnTo>
                    <a:pt x="1269" y="2674"/>
                  </a:lnTo>
                  <a:lnTo>
                    <a:pt x="1134" y="2660"/>
                  </a:lnTo>
                  <a:lnTo>
                    <a:pt x="1003" y="2634"/>
                  </a:lnTo>
                  <a:lnTo>
                    <a:pt x="877" y="2593"/>
                  </a:lnTo>
                  <a:lnTo>
                    <a:pt x="758" y="2543"/>
                  </a:lnTo>
                  <a:lnTo>
                    <a:pt x="644" y="2481"/>
                  </a:lnTo>
                  <a:lnTo>
                    <a:pt x="537" y="2409"/>
                  </a:lnTo>
                  <a:lnTo>
                    <a:pt x="438" y="2327"/>
                  </a:lnTo>
                  <a:lnTo>
                    <a:pt x="347" y="2236"/>
                  </a:lnTo>
                  <a:lnTo>
                    <a:pt x="265" y="2137"/>
                  </a:lnTo>
                  <a:lnTo>
                    <a:pt x="193" y="2030"/>
                  </a:lnTo>
                  <a:lnTo>
                    <a:pt x="131" y="1916"/>
                  </a:lnTo>
                  <a:lnTo>
                    <a:pt x="81" y="1797"/>
                  </a:lnTo>
                  <a:lnTo>
                    <a:pt x="42" y="1672"/>
                  </a:lnTo>
                  <a:lnTo>
                    <a:pt x="15" y="1541"/>
                  </a:lnTo>
                  <a:lnTo>
                    <a:pt x="2" y="1407"/>
                  </a:lnTo>
                  <a:lnTo>
                    <a:pt x="0" y="1338"/>
                  </a:lnTo>
                  <a:lnTo>
                    <a:pt x="2" y="1268"/>
                  </a:lnTo>
                  <a:lnTo>
                    <a:pt x="15" y="1134"/>
                  </a:lnTo>
                  <a:lnTo>
                    <a:pt x="42" y="1003"/>
                  </a:lnTo>
                  <a:lnTo>
                    <a:pt x="81" y="878"/>
                  </a:lnTo>
                  <a:lnTo>
                    <a:pt x="131" y="759"/>
                  </a:lnTo>
                  <a:lnTo>
                    <a:pt x="193" y="645"/>
                  </a:lnTo>
                  <a:lnTo>
                    <a:pt x="265" y="538"/>
                  </a:lnTo>
                  <a:lnTo>
                    <a:pt x="347" y="439"/>
                  </a:lnTo>
                  <a:lnTo>
                    <a:pt x="438" y="348"/>
                  </a:lnTo>
                  <a:lnTo>
                    <a:pt x="537" y="266"/>
                  </a:lnTo>
                  <a:lnTo>
                    <a:pt x="644" y="194"/>
                  </a:lnTo>
                  <a:lnTo>
                    <a:pt x="758" y="132"/>
                  </a:lnTo>
                  <a:lnTo>
                    <a:pt x="877" y="82"/>
                  </a:lnTo>
                  <a:lnTo>
                    <a:pt x="1003" y="41"/>
                  </a:lnTo>
                  <a:lnTo>
                    <a:pt x="1134" y="15"/>
                  </a:lnTo>
                  <a:lnTo>
                    <a:pt x="1269" y="1"/>
                  </a:lnTo>
                  <a:lnTo>
                    <a:pt x="1337" y="0"/>
                  </a:lnTo>
                  <a:lnTo>
                    <a:pt x="1406" y="1"/>
                  </a:lnTo>
                  <a:lnTo>
                    <a:pt x="1541" y="15"/>
                  </a:lnTo>
                  <a:lnTo>
                    <a:pt x="1671" y="41"/>
                  </a:lnTo>
                  <a:lnTo>
                    <a:pt x="1796" y="82"/>
                  </a:lnTo>
                  <a:lnTo>
                    <a:pt x="1917" y="132"/>
                  </a:lnTo>
                  <a:lnTo>
                    <a:pt x="2031" y="194"/>
                  </a:lnTo>
                  <a:lnTo>
                    <a:pt x="2137" y="266"/>
                  </a:lnTo>
                  <a:lnTo>
                    <a:pt x="2237" y="348"/>
                  </a:lnTo>
                  <a:lnTo>
                    <a:pt x="2328" y="439"/>
                  </a:lnTo>
                  <a:lnTo>
                    <a:pt x="2408" y="538"/>
                  </a:lnTo>
                  <a:lnTo>
                    <a:pt x="2482" y="645"/>
                  </a:lnTo>
                  <a:lnTo>
                    <a:pt x="2544" y="759"/>
                  </a:lnTo>
                  <a:lnTo>
                    <a:pt x="2594" y="878"/>
                  </a:lnTo>
                  <a:lnTo>
                    <a:pt x="2633" y="1003"/>
                  </a:lnTo>
                  <a:lnTo>
                    <a:pt x="2660" y="1134"/>
                  </a:lnTo>
                  <a:lnTo>
                    <a:pt x="2673" y="1268"/>
                  </a:lnTo>
                  <a:lnTo>
                    <a:pt x="2675" y="1338"/>
                  </a:lnTo>
                  <a:lnTo>
                    <a:pt x="2673" y="1407"/>
                  </a:lnTo>
                  <a:lnTo>
                    <a:pt x="2660" y="1541"/>
                  </a:lnTo>
                  <a:lnTo>
                    <a:pt x="2633" y="1672"/>
                  </a:lnTo>
                  <a:lnTo>
                    <a:pt x="2594" y="1797"/>
                  </a:lnTo>
                  <a:lnTo>
                    <a:pt x="2544" y="1916"/>
                  </a:lnTo>
                  <a:lnTo>
                    <a:pt x="2482" y="2030"/>
                  </a:lnTo>
                  <a:lnTo>
                    <a:pt x="2410" y="2137"/>
                  </a:lnTo>
                  <a:lnTo>
                    <a:pt x="2328" y="2236"/>
                  </a:lnTo>
                  <a:lnTo>
                    <a:pt x="2237" y="2327"/>
                  </a:lnTo>
                  <a:lnTo>
                    <a:pt x="2137" y="2409"/>
                  </a:lnTo>
                  <a:lnTo>
                    <a:pt x="2031" y="2481"/>
                  </a:lnTo>
                  <a:lnTo>
                    <a:pt x="1917" y="2543"/>
                  </a:lnTo>
                  <a:lnTo>
                    <a:pt x="1796" y="2593"/>
                  </a:lnTo>
                  <a:lnTo>
                    <a:pt x="1671" y="2634"/>
                  </a:lnTo>
                  <a:lnTo>
                    <a:pt x="1541" y="2660"/>
                  </a:lnTo>
                  <a:lnTo>
                    <a:pt x="1406" y="2674"/>
                  </a:lnTo>
                  <a:lnTo>
                    <a:pt x="1337" y="2675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5" y="2455"/>
              <a:ext cx="598" cy="598"/>
            </a:xfrm>
            <a:custGeom>
              <a:avLst/>
              <a:gdLst/>
              <a:ahLst/>
              <a:cxnLst/>
              <a:rect l="l" t="t" r="r" b="b"/>
              <a:pathLst>
                <a:path w="1793" h="1795" extrusionOk="0">
                  <a:moveTo>
                    <a:pt x="1793" y="898"/>
                  </a:moveTo>
                  <a:lnTo>
                    <a:pt x="1792" y="944"/>
                  </a:lnTo>
                  <a:lnTo>
                    <a:pt x="1783" y="1034"/>
                  </a:lnTo>
                  <a:lnTo>
                    <a:pt x="1766" y="1122"/>
                  </a:lnTo>
                  <a:lnTo>
                    <a:pt x="1738" y="1206"/>
                  </a:lnTo>
                  <a:lnTo>
                    <a:pt x="1705" y="1286"/>
                  </a:lnTo>
                  <a:lnTo>
                    <a:pt x="1663" y="1363"/>
                  </a:lnTo>
                  <a:lnTo>
                    <a:pt x="1614" y="1435"/>
                  </a:lnTo>
                  <a:lnTo>
                    <a:pt x="1560" y="1501"/>
                  </a:lnTo>
                  <a:lnTo>
                    <a:pt x="1499" y="1561"/>
                  </a:lnTo>
                  <a:lnTo>
                    <a:pt x="1433" y="1616"/>
                  </a:lnTo>
                  <a:lnTo>
                    <a:pt x="1361" y="1665"/>
                  </a:lnTo>
                  <a:lnTo>
                    <a:pt x="1285" y="1705"/>
                  </a:lnTo>
                  <a:lnTo>
                    <a:pt x="1205" y="1740"/>
                  </a:lnTo>
                  <a:lnTo>
                    <a:pt x="1120" y="1766"/>
                  </a:lnTo>
                  <a:lnTo>
                    <a:pt x="1033" y="1785"/>
                  </a:lnTo>
                  <a:lnTo>
                    <a:pt x="942" y="1793"/>
                  </a:lnTo>
                  <a:lnTo>
                    <a:pt x="896" y="1795"/>
                  </a:lnTo>
                  <a:lnTo>
                    <a:pt x="850" y="1793"/>
                  </a:lnTo>
                  <a:lnTo>
                    <a:pt x="759" y="1785"/>
                  </a:lnTo>
                  <a:lnTo>
                    <a:pt x="672" y="1766"/>
                  </a:lnTo>
                  <a:lnTo>
                    <a:pt x="587" y="1740"/>
                  </a:lnTo>
                  <a:lnTo>
                    <a:pt x="507" y="1705"/>
                  </a:lnTo>
                  <a:lnTo>
                    <a:pt x="430" y="1665"/>
                  </a:lnTo>
                  <a:lnTo>
                    <a:pt x="360" y="1616"/>
                  </a:lnTo>
                  <a:lnTo>
                    <a:pt x="294" y="1561"/>
                  </a:lnTo>
                  <a:lnTo>
                    <a:pt x="232" y="1501"/>
                  </a:lnTo>
                  <a:lnTo>
                    <a:pt x="177" y="1435"/>
                  </a:lnTo>
                  <a:lnTo>
                    <a:pt x="129" y="1363"/>
                  </a:lnTo>
                  <a:lnTo>
                    <a:pt x="88" y="1286"/>
                  </a:lnTo>
                  <a:lnTo>
                    <a:pt x="53" y="1206"/>
                  </a:lnTo>
                  <a:lnTo>
                    <a:pt x="27" y="1122"/>
                  </a:lnTo>
                  <a:lnTo>
                    <a:pt x="10" y="1034"/>
                  </a:lnTo>
                  <a:lnTo>
                    <a:pt x="0" y="944"/>
                  </a:lnTo>
                  <a:lnTo>
                    <a:pt x="0" y="898"/>
                  </a:lnTo>
                  <a:lnTo>
                    <a:pt x="0" y="851"/>
                  </a:lnTo>
                  <a:lnTo>
                    <a:pt x="10" y="761"/>
                  </a:lnTo>
                  <a:lnTo>
                    <a:pt x="27" y="673"/>
                  </a:lnTo>
                  <a:lnTo>
                    <a:pt x="53" y="589"/>
                  </a:lnTo>
                  <a:lnTo>
                    <a:pt x="88" y="509"/>
                  </a:lnTo>
                  <a:lnTo>
                    <a:pt x="129" y="432"/>
                  </a:lnTo>
                  <a:lnTo>
                    <a:pt x="177" y="360"/>
                  </a:lnTo>
                  <a:lnTo>
                    <a:pt x="232" y="294"/>
                  </a:lnTo>
                  <a:lnTo>
                    <a:pt x="294" y="234"/>
                  </a:lnTo>
                  <a:lnTo>
                    <a:pt x="360" y="179"/>
                  </a:lnTo>
                  <a:lnTo>
                    <a:pt x="430" y="130"/>
                  </a:lnTo>
                  <a:lnTo>
                    <a:pt x="507" y="90"/>
                  </a:lnTo>
                  <a:lnTo>
                    <a:pt x="587" y="55"/>
                  </a:lnTo>
                  <a:lnTo>
                    <a:pt x="672" y="29"/>
                  </a:lnTo>
                  <a:lnTo>
                    <a:pt x="759" y="10"/>
                  </a:lnTo>
                  <a:lnTo>
                    <a:pt x="850" y="2"/>
                  </a:lnTo>
                  <a:lnTo>
                    <a:pt x="896" y="0"/>
                  </a:lnTo>
                  <a:lnTo>
                    <a:pt x="942" y="2"/>
                  </a:lnTo>
                  <a:lnTo>
                    <a:pt x="1033" y="10"/>
                  </a:lnTo>
                  <a:lnTo>
                    <a:pt x="1120" y="29"/>
                  </a:lnTo>
                  <a:lnTo>
                    <a:pt x="1205" y="55"/>
                  </a:lnTo>
                  <a:lnTo>
                    <a:pt x="1285" y="90"/>
                  </a:lnTo>
                  <a:lnTo>
                    <a:pt x="1361" y="130"/>
                  </a:lnTo>
                  <a:lnTo>
                    <a:pt x="1433" y="179"/>
                  </a:lnTo>
                  <a:lnTo>
                    <a:pt x="1499" y="234"/>
                  </a:lnTo>
                  <a:lnTo>
                    <a:pt x="1560" y="294"/>
                  </a:lnTo>
                  <a:lnTo>
                    <a:pt x="1614" y="360"/>
                  </a:lnTo>
                  <a:lnTo>
                    <a:pt x="1663" y="432"/>
                  </a:lnTo>
                  <a:lnTo>
                    <a:pt x="1705" y="509"/>
                  </a:lnTo>
                  <a:lnTo>
                    <a:pt x="1738" y="589"/>
                  </a:lnTo>
                  <a:lnTo>
                    <a:pt x="1766" y="673"/>
                  </a:lnTo>
                  <a:lnTo>
                    <a:pt x="1783" y="761"/>
                  </a:lnTo>
                  <a:lnTo>
                    <a:pt x="1792" y="851"/>
                  </a:lnTo>
                  <a:lnTo>
                    <a:pt x="1793" y="898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938" y="2529"/>
              <a:ext cx="451" cy="450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1351" y="676"/>
                  </a:moveTo>
                  <a:lnTo>
                    <a:pt x="1351" y="710"/>
                  </a:lnTo>
                  <a:lnTo>
                    <a:pt x="1344" y="779"/>
                  </a:lnTo>
                  <a:lnTo>
                    <a:pt x="1322" y="877"/>
                  </a:lnTo>
                  <a:lnTo>
                    <a:pt x="1271" y="998"/>
                  </a:lnTo>
                  <a:lnTo>
                    <a:pt x="1199" y="1106"/>
                  </a:lnTo>
                  <a:lnTo>
                    <a:pt x="1106" y="1198"/>
                  </a:lnTo>
                  <a:lnTo>
                    <a:pt x="998" y="1270"/>
                  </a:lnTo>
                  <a:lnTo>
                    <a:pt x="877" y="1322"/>
                  </a:lnTo>
                  <a:lnTo>
                    <a:pt x="779" y="1344"/>
                  </a:lnTo>
                  <a:lnTo>
                    <a:pt x="712" y="1351"/>
                  </a:lnTo>
                  <a:lnTo>
                    <a:pt x="676" y="1351"/>
                  </a:lnTo>
                  <a:lnTo>
                    <a:pt x="641" y="1351"/>
                  </a:lnTo>
                  <a:lnTo>
                    <a:pt x="573" y="1344"/>
                  </a:lnTo>
                  <a:lnTo>
                    <a:pt x="475" y="1322"/>
                  </a:lnTo>
                  <a:lnTo>
                    <a:pt x="353" y="1270"/>
                  </a:lnTo>
                  <a:lnTo>
                    <a:pt x="246" y="1198"/>
                  </a:lnTo>
                  <a:lnTo>
                    <a:pt x="154" y="1106"/>
                  </a:lnTo>
                  <a:lnTo>
                    <a:pt x="81" y="998"/>
                  </a:lnTo>
                  <a:lnTo>
                    <a:pt x="30" y="877"/>
                  </a:lnTo>
                  <a:lnTo>
                    <a:pt x="7" y="779"/>
                  </a:lnTo>
                  <a:lnTo>
                    <a:pt x="2" y="710"/>
                  </a:lnTo>
                  <a:lnTo>
                    <a:pt x="0" y="676"/>
                  </a:lnTo>
                  <a:lnTo>
                    <a:pt x="2" y="641"/>
                  </a:lnTo>
                  <a:lnTo>
                    <a:pt x="7" y="573"/>
                  </a:lnTo>
                  <a:lnTo>
                    <a:pt x="30" y="474"/>
                  </a:lnTo>
                  <a:lnTo>
                    <a:pt x="81" y="353"/>
                  </a:lnTo>
                  <a:lnTo>
                    <a:pt x="154" y="245"/>
                  </a:lnTo>
                  <a:lnTo>
                    <a:pt x="246" y="154"/>
                  </a:lnTo>
                  <a:lnTo>
                    <a:pt x="353" y="81"/>
                  </a:lnTo>
                  <a:lnTo>
                    <a:pt x="475" y="29"/>
                  </a:lnTo>
                  <a:lnTo>
                    <a:pt x="573" y="7"/>
                  </a:lnTo>
                  <a:lnTo>
                    <a:pt x="641" y="0"/>
                  </a:lnTo>
                  <a:lnTo>
                    <a:pt x="676" y="0"/>
                  </a:lnTo>
                  <a:lnTo>
                    <a:pt x="712" y="0"/>
                  </a:lnTo>
                  <a:lnTo>
                    <a:pt x="779" y="7"/>
                  </a:lnTo>
                  <a:lnTo>
                    <a:pt x="877" y="29"/>
                  </a:lnTo>
                  <a:lnTo>
                    <a:pt x="998" y="81"/>
                  </a:lnTo>
                  <a:lnTo>
                    <a:pt x="1106" y="154"/>
                  </a:lnTo>
                  <a:lnTo>
                    <a:pt x="1199" y="245"/>
                  </a:lnTo>
                  <a:lnTo>
                    <a:pt x="1271" y="353"/>
                  </a:lnTo>
                  <a:lnTo>
                    <a:pt x="1322" y="474"/>
                  </a:lnTo>
                  <a:lnTo>
                    <a:pt x="1344" y="573"/>
                  </a:lnTo>
                  <a:lnTo>
                    <a:pt x="1351" y="641"/>
                  </a:lnTo>
                  <a:lnTo>
                    <a:pt x="1351" y="676"/>
                  </a:lnTo>
                  <a:close/>
                </a:path>
              </a:pathLst>
            </a:custGeom>
            <a:solidFill>
              <a:srgbClr val="134D44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1060" y="2650"/>
              <a:ext cx="208" cy="208"/>
            </a:xfrm>
            <a:custGeom>
              <a:avLst/>
              <a:gdLst/>
              <a:ahLst/>
              <a:cxnLst/>
              <a:rect l="l" t="t" r="r" b="b"/>
              <a:pathLst>
                <a:path w="623" h="625" extrusionOk="0">
                  <a:moveTo>
                    <a:pt x="623" y="313"/>
                  </a:moveTo>
                  <a:lnTo>
                    <a:pt x="622" y="344"/>
                  </a:lnTo>
                  <a:lnTo>
                    <a:pt x="610" y="406"/>
                  </a:lnTo>
                  <a:lnTo>
                    <a:pt x="586" y="461"/>
                  </a:lnTo>
                  <a:lnTo>
                    <a:pt x="553" y="511"/>
                  </a:lnTo>
                  <a:lnTo>
                    <a:pt x="509" y="553"/>
                  </a:lnTo>
                  <a:lnTo>
                    <a:pt x="460" y="588"/>
                  </a:lnTo>
                  <a:lnTo>
                    <a:pt x="404" y="611"/>
                  </a:lnTo>
                  <a:lnTo>
                    <a:pt x="344" y="624"/>
                  </a:lnTo>
                  <a:lnTo>
                    <a:pt x="311" y="625"/>
                  </a:lnTo>
                  <a:lnTo>
                    <a:pt x="279" y="624"/>
                  </a:lnTo>
                  <a:lnTo>
                    <a:pt x="219" y="611"/>
                  </a:lnTo>
                  <a:lnTo>
                    <a:pt x="162" y="588"/>
                  </a:lnTo>
                  <a:lnTo>
                    <a:pt x="112" y="553"/>
                  </a:lnTo>
                  <a:lnTo>
                    <a:pt x="70" y="511"/>
                  </a:lnTo>
                  <a:lnTo>
                    <a:pt x="36" y="461"/>
                  </a:lnTo>
                  <a:lnTo>
                    <a:pt x="13" y="406"/>
                  </a:lnTo>
                  <a:lnTo>
                    <a:pt x="0" y="344"/>
                  </a:lnTo>
                  <a:lnTo>
                    <a:pt x="0" y="313"/>
                  </a:lnTo>
                  <a:lnTo>
                    <a:pt x="0" y="281"/>
                  </a:lnTo>
                  <a:lnTo>
                    <a:pt x="13" y="219"/>
                  </a:lnTo>
                  <a:lnTo>
                    <a:pt x="36" y="164"/>
                  </a:lnTo>
                  <a:lnTo>
                    <a:pt x="70" y="114"/>
                  </a:lnTo>
                  <a:lnTo>
                    <a:pt x="112" y="72"/>
                  </a:lnTo>
                  <a:lnTo>
                    <a:pt x="162" y="37"/>
                  </a:lnTo>
                  <a:lnTo>
                    <a:pt x="219" y="14"/>
                  </a:lnTo>
                  <a:lnTo>
                    <a:pt x="279" y="1"/>
                  </a:lnTo>
                  <a:lnTo>
                    <a:pt x="311" y="0"/>
                  </a:lnTo>
                  <a:lnTo>
                    <a:pt x="344" y="1"/>
                  </a:lnTo>
                  <a:lnTo>
                    <a:pt x="404" y="14"/>
                  </a:lnTo>
                  <a:lnTo>
                    <a:pt x="460" y="37"/>
                  </a:lnTo>
                  <a:lnTo>
                    <a:pt x="509" y="72"/>
                  </a:lnTo>
                  <a:lnTo>
                    <a:pt x="553" y="114"/>
                  </a:lnTo>
                  <a:lnTo>
                    <a:pt x="586" y="164"/>
                  </a:lnTo>
                  <a:lnTo>
                    <a:pt x="610" y="219"/>
                  </a:lnTo>
                  <a:lnTo>
                    <a:pt x="622" y="281"/>
                  </a:lnTo>
                  <a:lnTo>
                    <a:pt x="623" y="313"/>
                  </a:lnTo>
                  <a:close/>
                </a:path>
              </a:pathLst>
            </a:custGeom>
            <a:solidFill>
              <a:srgbClr val="198058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060" y="2754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0" y="0"/>
                  </a:moveTo>
                  <a:lnTo>
                    <a:pt x="0" y="31"/>
                  </a:lnTo>
                  <a:lnTo>
                    <a:pt x="13" y="93"/>
                  </a:lnTo>
                  <a:lnTo>
                    <a:pt x="36" y="148"/>
                  </a:lnTo>
                  <a:lnTo>
                    <a:pt x="70" y="198"/>
                  </a:lnTo>
                  <a:lnTo>
                    <a:pt x="112" y="240"/>
                  </a:lnTo>
                  <a:lnTo>
                    <a:pt x="162" y="275"/>
                  </a:lnTo>
                  <a:lnTo>
                    <a:pt x="219" y="298"/>
                  </a:lnTo>
                  <a:lnTo>
                    <a:pt x="279" y="311"/>
                  </a:lnTo>
                  <a:lnTo>
                    <a:pt x="311" y="312"/>
                  </a:lnTo>
                  <a:lnTo>
                    <a:pt x="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CCBD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1164" y="2650"/>
              <a:ext cx="104" cy="104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312" y="313"/>
                  </a:moveTo>
                  <a:lnTo>
                    <a:pt x="311" y="281"/>
                  </a:lnTo>
                  <a:lnTo>
                    <a:pt x="299" y="219"/>
                  </a:lnTo>
                  <a:lnTo>
                    <a:pt x="275" y="164"/>
                  </a:lnTo>
                  <a:lnTo>
                    <a:pt x="242" y="114"/>
                  </a:lnTo>
                  <a:lnTo>
                    <a:pt x="198" y="72"/>
                  </a:lnTo>
                  <a:lnTo>
                    <a:pt x="149" y="37"/>
                  </a:lnTo>
                  <a:lnTo>
                    <a:pt x="93" y="14"/>
                  </a:lnTo>
                  <a:lnTo>
                    <a:pt x="33" y="1"/>
                  </a:lnTo>
                  <a:lnTo>
                    <a:pt x="0" y="0"/>
                  </a:lnTo>
                  <a:lnTo>
                    <a:pt x="0" y="313"/>
                  </a:lnTo>
                  <a:lnTo>
                    <a:pt x="312" y="313"/>
                  </a:lnTo>
                  <a:close/>
                </a:path>
              </a:pathLst>
            </a:custGeom>
            <a:solidFill>
              <a:srgbClr val="70CCBD"/>
            </a:solidFill>
            <a:ln>
              <a:noFill/>
            </a:ln>
            <a:effectLst>
              <a:outerShdw dist="254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2" name="Google Shape;132;p1"/>
          <p:cNvSpPr/>
          <p:nvPr/>
        </p:nvSpPr>
        <p:spPr>
          <a:xfrm>
            <a:off x="1778000" y="2115797"/>
            <a:ext cx="8636000" cy="2813751"/>
          </a:xfrm>
          <a:prstGeom prst="roundRect">
            <a:avLst>
              <a:gd name="adj" fmla="val 1211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b="1" i="1" dirty="0">
                <a:solidFill>
                  <a:srgbClr val="3F3F3F"/>
                </a:solidFill>
              </a:rPr>
              <a:t>ChatG</a:t>
            </a:r>
            <a:r>
              <a:rPr lang="ko-KR" sz="9600" b="1" i="1" dirty="0">
                <a:solidFill>
                  <a:srgbClr val="00B050"/>
                </a:solidFill>
              </a:rPr>
              <a:t>PTU</a:t>
            </a:r>
            <a:endParaRPr sz="3600" b="0" i="0" u="none" strike="noStrike" cap="none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3" name="Google Shape;133;p1"/>
          <p:cNvGrpSpPr/>
          <p:nvPr/>
        </p:nvGrpSpPr>
        <p:grpSpPr>
          <a:xfrm>
            <a:off x="2267495" y="3223382"/>
            <a:ext cx="645376" cy="645376"/>
            <a:chOff x="1734193" y="2846724"/>
            <a:chExt cx="429876" cy="429876"/>
          </a:xfrm>
        </p:grpSpPr>
        <p:sp>
          <p:nvSpPr>
            <p:cNvPr id="134" name="Google Shape;134;p1"/>
            <p:cNvSpPr/>
            <p:nvPr/>
          </p:nvSpPr>
          <p:spPr>
            <a:xfrm>
              <a:off x="1734193" y="2846724"/>
              <a:ext cx="429876" cy="4298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00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35" name="Google Shape;13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 flipH="1">
            <a:off x="1534362" y="1866900"/>
            <a:ext cx="372387" cy="369993"/>
            <a:chOff x="11766362" y="266916"/>
            <a:chExt cx="321987" cy="319916"/>
          </a:xfrm>
        </p:grpSpPr>
        <p:sp>
          <p:nvSpPr>
            <p:cNvPr id="137" name="Google Shape;137;p1"/>
            <p:cNvSpPr/>
            <p:nvPr/>
          </p:nvSpPr>
          <p:spPr>
            <a:xfrm rot="2700000">
              <a:off x="11949312" y="283808"/>
              <a:ext cx="45719" cy="20763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 rot="5400000">
              <a:off x="11993489" y="491973"/>
              <a:ext cx="45719" cy="14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766362" y="266916"/>
              <a:ext cx="45719" cy="14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Google Shape;128;p1">
            <a:extLst>
              <a:ext uri="{FF2B5EF4-FFF2-40B4-BE49-F238E27FC236}">
                <a16:creationId xmlns:a16="http://schemas.microsoft.com/office/drawing/2014/main" id="{048CE3CB-CCF3-EE19-BDD4-D461E1B86CAA}"/>
              </a:ext>
            </a:extLst>
          </p:cNvPr>
          <p:cNvSpPr/>
          <p:nvPr/>
        </p:nvSpPr>
        <p:spPr>
          <a:xfrm>
            <a:off x="2737804" y="5085920"/>
            <a:ext cx="6299244" cy="1490719"/>
          </a:xfrm>
          <a:prstGeom prst="roundRect">
            <a:avLst>
              <a:gd name="adj" fmla="val 18161"/>
            </a:avLst>
          </a:prstGeom>
          <a:solidFill>
            <a:schemeClr val="lt1">
              <a:alpha val="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이정한</a:t>
            </a:r>
            <a:r>
              <a:rPr lang="ko-KR" altLang="en-US" sz="4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0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신형우</a:t>
            </a:r>
            <a:endParaRPr lang="ko-KR" altLang="en-US" sz="4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dirty="0">
                <a:solidFill>
                  <a:srgbClr val="3F3F3F"/>
                </a:solidFill>
                <a:ea typeface="Malgun Gothic"/>
              </a:rPr>
              <a:t>2. </a:t>
            </a:r>
            <a:r>
              <a:rPr lang="ko-KR" altLang="en-US" sz="2400" b="1" i="1" dirty="0">
                <a:solidFill>
                  <a:srgbClr val="3F3F3F"/>
                </a:solidFill>
                <a:ea typeface="Malgun Gothic"/>
              </a:rPr>
              <a:t>해결방안</a:t>
            </a:r>
            <a:r>
              <a:rPr lang="en-US" altLang="ko-KR" sz="2400" b="1" i="1" dirty="0">
                <a:solidFill>
                  <a:srgbClr val="3F3F3F"/>
                </a:solidFill>
                <a:ea typeface="Malgun Gothic"/>
              </a:rPr>
              <a:t>:</a:t>
            </a:r>
            <a:r>
              <a:rPr lang="ko-KR" altLang="en-US" sz="2400" b="1" i="1" dirty="0">
                <a:solidFill>
                  <a:srgbClr val="3F3F3F"/>
                </a:solidFill>
                <a:ea typeface="Malgun Gothic"/>
              </a:rPr>
              <a:t> 문서 업로드</a:t>
            </a:r>
            <a:endParaRPr lang="ko-KR" altLang="en-US"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1"/>
            <a:ext cx="10692277" cy="5353688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4456F0-59A8-A8E5-0F1A-1104C040A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04" y="1367131"/>
            <a:ext cx="10963644" cy="52082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A3EA42-C6F9-CBDB-AF42-910B2A64A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14" y="1341230"/>
            <a:ext cx="6474715" cy="5353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825F16-9617-1AA7-FF41-E41F95C7E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02" y="2671792"/>
            <a:ext cx="11059694" cy="41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"/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146" name="Google Shape;146;p2"/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lt1"/>
            </a:solidFill>
            <a:ln>
              <a:noFill/>
            </a:ln>
            <a:effectLst>
              <a:outerShdw blurRad="63500" dist="63500" dir="2700000" algn="t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4767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b="1" i="1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lang="ko-KR" altLang="en-US" sz="2400" b="1" i="1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사용기술</a:t>
              </a:r>
              <a:endParaRPr lang="ko-KR" altLang="en-US" sz="1400" b="0" i="0" u="none" strike="noStrike" cap="none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9" name="Google Shape;149;p2"/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50" name="Google Shape;150;p2"/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5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" name="Google Shape;152;p2"/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33260" y="1158281"/>
              <a:ext cx="10747376" cy="4439245"/>
            </a:xfrm>
            <a:prstGeom prst="roundRect">
              <a:avLst>
                <a:gd name="adj" fmla="val 6653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/>
              <a:ahLst/>
              <a:cxnLst/>
              <a:rect l="l" t="t" r="r" b="b"/>
              <a:pathLst>
                <a:path w="1292542" h="187438" extrusionOk="0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8" name="Google Shape;158;p2"/>
          <p:cNvSpPr/>
          <p:nvPr/>
        </p:nvSpPr>
        <p:spPr>
          <a:xfrm>
            <a:off x="6505187" y="5292920"/>
            <a:ext cx="157437" cy="15743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6691625" y="5230449"/>
            <a:ext cx="97654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</a:t>
            </a:r>
            <a:endParaRPr sz="14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4927433" y="5292920"/>
            <a:ext cx="157437" cy="157437"/>
          </a:xfrm>
          <a:prstGeom prst="ellipse">
            <a:avLst/>
          </a:prstGeom>
          <a:noFill/>
          <a:ln w="28575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5113871" y="5230449"/>
            <a:ext cx="97654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</a:t>
            </a:r>
            <a:endParaRPr sz="14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1251745" y="5759199"/>
            <a:ext cx="6901349" cy="93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p1">
            <a:extLst>
              <a:ext uri="{FF2B5EF4-FFF2-40B4-BE49-F238E27FC236}">
                <a16:creationId xmlns:a16="http://schemas.microsoft.com/office/drawing/2014/main" id="{7DEE9EDB-CD9B-35ED-8B96-5E39DE100DBF}"/>
              </a:ext>
            </a:extLst>
          </p:cNvPr>
          <p:cNvSpPr/>
          <p:nvPr/>
        </p:nvSpPr>
        <p:spPr>
          <a:xfrm>
            <a:off x="1778000" y="2115797"/>
            <a:ext cx="8636000" cy="2813751"/>
          </a:xfrm>
          <a:prstGeom prst="roundRect">
            <a:avLst>
              <a:gd name="adj" fmla="val 1211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b="1" i="1" dirty="0">
                <a:solidFill>
                  <a:srgbClr val="3F3F3F"/>
                </a:solidFill>
              </a:rPr>
              <a:t>３</a:t>
            </a:r>
            <a:r>
              <a:rPr lang="en-US" altLang="ko-KR" sz="8000" b="1" i="1" dirty="0">
                <a:solidFill>
                  <a:srgbClr val="3F3F3F"/>
                </a:solidFill>
              </a:rPr>
              <a:t>. </a:t>
            </a:r>
            <a:r>
              <a:rPr lang="ko-KR" altLang="en-US" sz="8000" b="1" i="1" dirty="0">
                <a:solidFill>
                  <a:srgbClr val="3F3F3F"/>
                </a:solidFill>
              </a:rPr>
              <a:t>사용기술</a:t>
            </a:r>
            <a:endParaRPr sz="5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55;p2">
            <a:extLst>
              <a:ext uri="{FF2B5EF4-FFF2-40B4-BE49-F238E27FC236}">
                <a16:creationId xmlns:a16="http://schemas.microsoft.com/office/drawing/2014/main" id="{888E1F74-F34A-C07B-B623-0A0298B8460E}"/>
              </a:ext>
            </a:extLst>
          </p:cNvPr>
          <p:cNvSpPr/>
          <p:nvPr/>
        </p:nvSpPr>
        <p:spPr>
          <a:xfrm>
            <a:off x="733261" y="5747092"/>
            <a:ext cx="10736428" cy="111090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>
              <a:alpha val="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3200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프로젝트의 세부 기술</a:t>
            </a:r>
            <a:r>
              <a:rPr lang="en-US" altLang="ko-KR" sz="3200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sz="32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377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사용기술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구조도</a:t>
            </a:r>
            <a:endParaRPr lang="ko-KR" altLang="en-US"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3030549" y="1235050"/>
            <a:ext cx="4808634" cy="5340357"/>
          </a:xfrm>
          <a:prstGeom prst="roundRect">
            <a:avLst>
              <a:gd name="adj" fmla="val 5677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29cfef42833_2_24"/>
          <p:cNvSpPr/>
          <p:nvPr/>
        </p:nvSpPr>
        <p:spPr>
          <a:xfrm rot="5400000">
            <a:off x="11220874" y="2901577"/>
            <a:ext cx="1292542" cy="187438"/>
          </a:xfrm>
          <a:custGeom>
            <a:avLst/>
            <a:gdLst/>
            <a:ahLst/>
            <a:cxnLst/>
            <a:rect l="l" t="t" r="r" b="b"/>
            <a:pathLst>
              <a:path w="1292542" h="187438" extrusionOk="0">
                <a:moveTo>
                  <a:pt x="0" y="187438"/>
                </a:moveTo>
                <a:lnTo>
                  <a:pt x="0" y="93719"/>
                </a:lnTo>
                <a:cubicBezTo>
                  <a:pt x="0" y="41959"/>
                  <a:pt x="41959" y="0"/>
                  <a:pt x="93719" y="0"/>
                </a:cubicBezTo>
                <a:lnTo>
                  <a:pt x="620183" y="0"/>
                </a:lnTo>
                <a:lnTo>
                  <a:pt x="646270" y="44979"/>
                </a:lnTo>
                <a:lnTo>
                  <a:pt x="672358" y="0"/>
                </a:lnTo>
                <a:lnTo>
                  <a:pt x="1198823" y="0"/>
                </a:lnTo>
                <a:cubicBezTo>
                  <a:pt x="1250583" y="0"/>
                  <a:pt x="1292542" y="41959"/>
                  <a:pt x="1292542" y="93719"/>
                </a:cubicBezTo>
                <a:lnTo>
                  <a:pt x="1292542" y="1874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813E99-5AE1-64FC-EEC1-29766BDC8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756" y="1645493"/>
            <a:ext cx="1184153" cy="935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1DB62A-AB64-18B7-656C-46C25E1E9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71" y="2946611"/>
            <a:ext cx="1751744" cy="1751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5CA02F-8CEC-18C9-2CB1-986D50DFC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764" y="4028665"/>
            <a:ext cx="1039373" cy="10393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5C4386-7ED4-0D40-51F9-73403DC45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3904" y="2936645"/>
            <a:ext cx="1039372" cy="909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4DE209-B3F1-4A8B-5F0C-CDE9746266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5977" y="1564644"/>
            <a:ext cx="1606961" cy="9229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7D268D-1806-C9D7-12E5-163A758E0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333" y="3190732"/>
            <a:ext cx="1893523" cy="1357620"/>
          </a:xfrm>
          <a:prstGeom prst="rect">
            <a:avLst/>
          </a:prstGeom>
        </p:spPr>
      </p:pic>
      <p:sp>
        <p:nvSpPr>
          <p:cNvPr id="17" name="Google Shape;294;g29cfef42833_2_24">
            <a:extLst>
              <a:ext uri="{FF2B5EF4-FFF2-40B4-BE49-F238E27FC236}">
                <a16:creationId xmlns:a16="http://schemas.microsoft.com/office/drawing/2014/main" id="{497CCFD1-81B0-EFD8-88D2-561BA6DB94F0}"/>
              </a:ext>
            </a:extLst>
          </p:cNvPr>
          <p:cNvSpPr/>
          <p:nvPr/>
        </p:nvSpPr>
        <p:spPr>
          <a:xfrm>
            <a:off x="8101249" y="1235049"/>
            <a:ext cx="3419335" cy="5340357"/>
          </a:xfrm>
          <a:prstGeom prst="roundRect">
            <a:avLst>
              <a:gd name="adj" fmla="val 8188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94;g29cfef42833_2_24">
            <a:extLst>
              <a:ext uri="{FF2B5EF4-FFF2-40B4-BE49-F238E27FC236}">
                <a16:creationId xmlns:a16="http://schemas.microsoft.com/office/drawing/2014/main" id="{61C93818-FF27-F2D4-C4AA-D38BC8CDFAC1}"/>
              </a:ext>
            </a:extLst>
          </p:cNvPr>
          <p:cNvSpPr/>
          <p:nvPr/>
        </p:nvSpPr>
        <p:spPr>
          <a:xfrm>
            <a:off x="645132" y="1235050"/>
            <a:ext cx="2076332" cy="5340357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2BE5F1-EE83-EEC7-0F01-5B10D402D3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7421" y="2887512"/>
            <a:ext cx="1039373" cy="10393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EA3637D-AB1A-59C5-F6C5-9E39503EB5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59135" y="3983346"/>
            <a:ext cx="1264841" cy="1264841"/>
          </a:xfrm>
          <a:prstGeom prst="rect">
            <a:avLst/>
          </a:prstGeom>
        </p:spPr>
      </p:pic>
      <p:sp>
        <p:nvSpPr>
          <p:cNvPr id="305" name="Google Shape;305;g29cfef42833_2_24"/>
          <p:cNvSpPr/>
          <p:nvPr/>
        </p:nvSpPr>
        <p:spPr>
          <a:xfrm>
            <a:off x="253120" y="4917795"/>
            <a:ext cx="2823432" cy="71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lang="en-US" altLang="ko-KR" sz="36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5;g29cfef42833_2_24">
            <a:extLst>
              <a:ext uri="{FF2B5EF4-FFF2-40B4-BE49-F238E27FC236}">
                <a16:creationId xmlns:a16="http://schemas.microsoft.com/office/drawing/2014/main" id="{9BCD67BF-AF63-1973-DCE7-1FE4DF458F19}"/>
              </a:ext>
            </a:extLst>
          </p:cNvPr>
          <p:cNvSpPr/>
          <p:nvPr/>
        </p:nvSpPr>
        <p:spPr>
          <a:xfrm>
            <a:off x="3997433" y="4888644"/>
            <a:ext cx="2823432" cy="71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endParaRPr lang="en-US" altLang="ko-KR" sz="36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05;g29cfef42833_2_24">
            <a:extLst>
              <a:ext uri="{FF2B5EF4-FFF2-40B4-BE49-F238E27FC236}">
                <a16:creationId xmlns:a16="http://schemas.microsoft.com/office/drawing/2014/main" id="{AB5A6298-27B8-D166-7F54-F1B1A67FD5BD}"/>
              </a:ext>
            </a:extLst>
          </p:cNvPr>
          <p:cNvSpPr/>
          <p:nvPr/>
        </p:nvSpPr>
        <p:spPr>
          <a:xfrm>
            <a:off x="8543661" y="4864478"/>
            <a:ext cx="2823432" cy="126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APIs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4A93369-492B-B000-A2AF-8363FB1D7D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3942" y="2989824"/>
            <a:ext cx="1311369" cy="1684871"/>
          </a:xfrm>
          <a:prstGeom prst="rect">
            <a:avLst/>
          </a:prstGeom>
        </p:spPr>
      </p:pic>
      <p:sp>
        <p:nvSpPr>
          <p:cNvPr id="27" name="Google Shape;294;g29cfef42833_2_24">
            <a:extLst>
              <a:ext uri="{FF2B5EF4-FFF2-40B4-BE49-F238E27FC236}">
                <a16:creationId xmlns:a16="http://schemas.microsoft.com/office/drawing/2014/main" id="{D4C166CC-894A-DE4D-D60B-DBAC38DF93D0}"/>
              </a:ext>
            </a:extLst>
          </p:cNvPr>
          <p:cNvSpPr/>
          <p:nvPr/>
        </p:nvSpPr>
        <p:spPr>
          <a:xfrm>
            <a:off x="8390170" y="2770134"/>
            <a:ext cx="2933806" cy="2523222"/>
          </a:xfrm>
          <a:prstGeom prst="roundRect">
            <a:avLst>
              <a:gd name="adj" fmla="val 8188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94;g29cfef42833_2_24">
            <a:extLst>
              <a:ext uri="{FF2B5EF4-FFF2-40B4-BE49-F238E27FC236}">
                <a16:creationId xmlns:a16="http://schemas.microsoft.com/office/drawing/2014/main" id="{DF1FEBB2-920A-C430-E1A7-0A09106F1FAC}"/>
              </a:ext>
            </a:extLst>
          </p:cNvPr>
          <p:cNvSpPr/>
          <p:nvPr/>
        </p:nvSpPr>
        <p:spPr>
          <a:xfrm>
            <a:off x="3121838" y="2953672"/>
            <a:ext cx="4560790" cy="2082386"/>
          </a:xfrm>
          <a:prstGeom prst="roundRect">
            <a:avLst>
              <a:gd name="adj" fmla="val 5677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330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사용기술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웹 서버</a:t>
            </a:r>
            <a:endParaRPr sz="1400" b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60853" y="1214328"/>
            <a:ext cx="10692277" cy="5353688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8BFD64-B383-88EA-2A1C-B5D82B1F1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80" y="1553746"/>
            <a:ext cx="1751744" cy="17517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7F2129-6F96-F441-A2F1-BBA4B21B2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6491" y="1374121"/>
            <a:ext cx="2103854" cy="2103854"/>
          </a:xfrm>
          <a:prstGeom prst="rect">
            <a:avLst/>
          </a:prstGeom>
        </p:spPr>
      </p:pic>
      <p:sp>
        <p:nvSpPr>
          <p:cNvPr id="4" name="Google Shape;294;g29cfef42833_2_24">
            <a:extLst>
              <a:ext uri="{FF2B5EF4-FFF2-40B4-BE49-F238E27FC236}">
                <a16:creationId xmlns:a16="http://schemas.microsoft.com/office/drawing/2014/main" id="{377494A3-95BA-C421-D899-4E201C6732FB}"/>
              </a:ext>
            </a:extLst>
          </p:cNvPr>
          <p:cNvSpPr/>
          <p:nvPr/>
        </p:nvSpPr>
        <p:spPr>
          <a:xfrm>
            <a:off x="2802736" y="1316971"/>
            <a:ext cx="6384940" cy="5026679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94;g29cfef42833_2_24">
            <a:extLst>
              <a:ext uri="{FF2B5EF4-FFF2-40B4-BE49-F238E27FC236}">
                <a16:creationId xmlns:a16="http://schemas.microsoft.com/office/drawing/2014/main" id="{2074F634-F592-326D-B372-FC8232FA271F}"/>
              </a:ext>
            </a:extLst>
          </p:cNvPr>
          <p:cNvSpPr/>
          <p:nvPr/>
        </p:nvSpPr>
        <p:spPr>
          <a:xfrm>
            <a:off x="3121551" y="3104707"/>
            <a:ext cx="5851854" cy="3057930"/>
          </a:xfrm>
          <a:prstGeom prst="roundRect">
            <a:avLst>
              <a:gd name="adj" fmla="val 29389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32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125369-095A-941B-A71E-FF6658D4C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153" y="4190212"/>
            <a:ext cx="899857" cy="943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33B44F-8249-F157-B500-81C0A83645DB}"/>
              </a:ext>
            </a:extLst>
          </p:cNvPr>
          <p:cNvSpPr txBox="1"/>
          <p:nvPr/>
        </p:nvSpPr>
        <p:spPr>
          <a:xfrm>
            <a:off x="3058106" y="4957597"/>
            <a:ext cx="6097772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정보 </a:t>
            </a:r>
            <a:r>
              <a:rPr lang="en-US" altLang="ko-KR" sz="24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4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 </a:t>
            </a:r>
            <a:r>
              <a:rPr lang="en-US" altLang="ko-KR" sz="24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24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</a:t>
            </a:r>
            <a:r>
              <a:rPr lang="en-US" altLang="ko-KR" sz="24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 </a:t>
            </a:r>
            <a:r>
              <a:rPr lang="ko-KR" altLang="en-US" sz="2400" b="0" i="0" u="none" strike="noStrike" cap="none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메세지</a:t>
            </a:r>
            <a:r>
              <a:rPr lang="ko-KR" altLang="en-US" sz="24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기록</a:t>
            </a:r>
          </a:p>
        </p:txBody>
      </p:sp>
      <p:sp>
        <p:nvSpPr>
          <p:cNvPr id="11" name="Google Shape;298;g29cfef42833_2_24">
            <a:extLst>
              <a:ext uri="{FF2B5EF4-FFF2-40B4-BE49-F238E27FC236}">
                <a16:creationId xmlns:a16="http://schemas.microsoft.com/office/drawing/2014/main" id="{26460AA0-1102-E8E9-435D-F5EBB4359BF4}"/>
              </a:ext>
            </a:extLst>
          </p:cNvPr>
          <p:cNvSpPr/>
          <p:nvPr/>
        </p:nvSpPr>
        <p:spPr>
          <a:xfrm>
            <a:off x="5052609" y="2420904"/>
            <a:ext cx="776100" cy="776100"/>
          </a:xfrm>
          <a:prstGeom prst="arc">
            <a:avLst>
              <a:gd name="adj1" fmla="val 16200000"/>
              <a:gd name="adj2" fmla="val 20071777"/>
            </a:avLst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Google Shape;300;g29cfef42833_2_24">
            <a:extLst>
              <a:ext uri="{FF2B5EF4-FFF2-40B4-BE49-F238E27FC236}">
                <a16:creationId xmlns:a16="http://schemas.microsoft.com/office/drawing/2014/main" id="{55901420-BBEF-E433-C605-6129759A826A}"/>
              </a:ext>
            </a:extLst>
          </p:cNvPr>
          <p:cNvCxnSpPr>
            <a:cxnSpLocks/>
          </p:cNvCxnSpPr>
          <p:nvPr/>
        </p:nvCxnSpPr>
        <p:spPr>
          <a:xfrm>
            <a:off x="2711121" y="2420904"/>
            <a:ext cx="2726115" cy="0"/>
          </a:xfrm>
          <a:prstGeom prst="straightConnector1">
            <a:avLst/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4" name="Google Shape;303;g29cfef42833_2_24">
            <a:extLst>
              <a:ext uri="{FF2B5EF4-FFF2-40B4-BE49-F238E27FC236}">
                <a16:creationId xmlns:a16="http://schemas.microsoft.com/office/drawing/2014/main" id="{48A4D418-3DB6-988E-7528-4D4AE57AD133}"/>
              </a:ext>
            </a:extLst>
          </p:cNvPr>
          <p:cNvSpPr/>
          <p:nvPr/>
        </p:nvSpPr>
        <p:spPr>
          <a:xfrm flipH="1">
            <a:off x="6150530" y="2429618"/>
            <a:ext cx="776100" cy="776100"/>
          </a:xfrm>
          <a:prstGeom prst="arc">
            <a:avLst>
              <a:gd name="adj1" fmla="val 16200000"/>
              <a:gd name="adj2" fmla="val 20650418"/>
            </a:avLst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Google Shape;300;g29cfef42833_2_24">
            <a:extLst>
              <a:ext uri="{FF2B5EF4-FFF2-40B4-BE49-F238E27FC236}">
                <a16:creationId xmlns:a16="http://schemas.microsoft.com/office/drawing/2014/main" id="{7A992F7D-3FA8-4918-4A46-929E68454AE2}"/>
              </a:ext>
            </a:extLst>
          </p:cNvPr>
          <p:cNvCxnSpPr>
            <a:cxnSpLocks/>
          </p:cNvCxnSpPr>
          <p:nvPr/>
        </p:nvCxnSpPr>
        <p:spPr>
          <a:xfrm flipH="1">
            <a:off x="6538580" y="2429618"/>
            <a:ext cx="2917256" cy="0"/>
          </a:xfrm>
          <a:prstGeom prst="straightConnector1">
            <a:avLst/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23" name="Google Shape;300;g29cfef42833_2_24">
            <a:extLst>
              <a:ext uri="{FF2B5EF4-FFF2-40B4-BE49-F238E27FC236}">
                <a16:creationId xmlns:a16="http://schemas.microsoft.com/office/drawing/2014/main" id="{E3D9A702-917F-CC91-26D0-8B154FA1660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47478" y="2674149"/>
            <a:ext cx="130312" cy="430558"/>
          </a:xfrm>
          <a:prstGeom prst="straightConnector1">
            <a:avLst/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27" name="Google Shape;300;g29cfef42833_2_24">
            <a:extLst>
              <a:ext uri="{FF2B5EF4-FFF2-40B4-BE49-F238E27FC236}">
                <a16:creationId xmlns:a16="http://schemas.microsoft.com/office/drawing/2014/main" id="{FBFDA7A5-3656-8EAF-18F0-138680F2341C}"/>
              </a:ext>
            </a:extLst>
          </p:cNvPr>
          <p:cNvCxnSpPr>
            <a:cxnSpLocks/>
          </p:cNvCxnSpPr>
          <p:nvPr/>
        </p:nvCxnSpPr>
        <p:spPr>
          <a:xfrm flipH="1" flipV="1">
            <a:off x="5790391" y="2612698"/>
            <a:ext cx="268644" cy="488507"/>
          </a:xfrm>
          <a:prstGeom prst="straightConnector1">
            <a:avLst/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C895DC52-9DC1-9CBB-E79C-EBE167CB801F}"/>
              </a:ext>
            </a:extLst>
          </p:cNvPr>
          <p:cNvSpPr txBox="1"/>
          <p:nvPr/>
        </p:nvSpPr>
        <p:spPr>
          <a:xfrm>
            <a:off x="2800839" y="1489508"/>
            <a:ext cx="2940831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메세지</a:t>
            </a:r>
            <a:endParaRPr lang="ko-KR" altLang="en-US" sz="28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1" name="Google Shape;300;g29cfef42833_2_24">
            <a:extLst>
              <a:ext uri="{FF2B5EF4-FFF2-40B4-BE49-F238E27FC236}">
                <a16:creationId xmlns:a16="http://schemas.microsoft.com/office/drawing/2014/main" id="{DE32E1EA-F71E-8689-DCB0-DBE80910C4C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506010" y="4633672"/>
            <a:ext cx="3614951" cy="28114"/>
          </a:xfrm>
          <a:prstGeom prst="straightConnector1">
            <a:avLst/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263" name="Google Shape;298;g29cfef42833_2_24">
            <a:extLst>
              <a:ext uri="{FF2B5EF4-FFF2-40B4-BE49-F238E27FC236}">
                <a16:creationId xmlns:a16="http://schemas.microsoft.com/office/drawing/2014/main" id="{01055639-81C5-4551-A733-1204C67DC233}"/>
              </a:ext>
            </a:extLst>
          </p:cNvPr>
          <p:cNvSpPr/>
          <p:nvPr/>
        </p:nvSpPr>
        <p:spPr>
          <a:xfrm rot="7148439">
            <a:off x="9458434" y="3094426"/>
            <a:ext cx="1421315" cy="1602122"/>
          </a:xfrm>
          <a:prstGeom prst="arc">
            <a:avLst>
              <a:gd name="adj1" fmla="val 12568693"/>
              <a:gd name="adj2" fmla="val 20071777"/>
            </a:avLst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774D4-01BF-4996-6D4A-2D5A62BDCB1F}"/>
              </a:ext>
            </a:extLst>
          </p:cNvPr>
          <p:cNvSpPr txBox="1"/>
          <p:nvPr/>
        </p:nvSpPr>
        <p:spPr>
          <a:xfrm>
            <a:off x="5152181" y="1278998"/>
            <a:ext cx="188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A7327-627E-8FA2-1102-32A3802E51D8}"/>
              </a:ext>
            </a:extLst>
          </p:cNvPr>
          <p:cNvSpPr txBox="1"/>
          <p:nvPr/>
        </p:nvSpPr>
        <p:spPr>
          <a:xfrm>
            <a:off x="6042602" y="3436355"/>
            <a:ext cx="2220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메시지 저장</a:t>
            </a:r>
          </a:p>
        </p:txBody>
      </p:sp>
      <p:cxnSp>
        <p:nvCxnSpPr>
          <p:cNvPr id="15" name="Google Shape;300;g29cfef42833_2_24">
            <a:extLst>
              <a:ext uri="{FF2B5EF4-FFF2-40B4-BE49-F238E27FC236}">
                <a16:creationId xmlns:a16="http://schemas.microsoft.com/office/drawing/2014/main" id="{2D61AECE-BF73-07C0-2392-9D276B0BCB3F}"/>
              </a:ext>
            </a:extLst>
          </p:cNvPr>
          <p:cNvCxnSpPr>
            <a:cxnSpLocks/>
          </p:cNvCxnSpPr>
          <p:nvPr/>
        </p:nvCxnSpPr>
        <p:spPr>
          <a:xfrm flipH="1" flipV="1">
            <a:off x="6059035" y="3159521"/>
            <a:ext cx="7881" cy="1006091"/>
          </a:xfrm>
          <a:prstGeom prst="straightConnector1">
            <a:avLst/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1A5D07-F52A-8D26-42BB-2548D30F69CE}"/>
              </a:ext>
            </a:extLst>
          </p:cNvPr>
          <p:cNvSpPr txBox="1"/>
          <p:nvPr/>
        </p:nvSpPr>
        <p:spPr>
          <a:xfrm>
            <a:off x="7268340" y="1555146"/>
            <a:ext cx="188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A175F6-1CF8-42B3-575C-3C2324EA19A2}"/>
              </a:ext>
            </a:extLst>
          </p:cNvPr>
          <p:cNvSpPr txBox="1"/>
          <p:nvPr/>
        </p:nvSpPr>
        <p:spPr>
          <a:xfrm>
            <a:off x="5828709" y="2485172"/>
            <a:ext cx="2940831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메세지</a:t>
            </a:r>
            <a:endParaRPr lang="ko-KR" altLang="en-US" sz="28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8527B-7E08-B581-C7CE-E26082F0A234}"/>
              </a:ext>
            </a:extLst>
          </p:cNvPr>
          <p:cNvSpPr txBox="1"/>
          <p:nvPr/>
        </p:nvSpPr>
        <p:spPr>
          <a:xfrm>
            <a:off x="7286507" y="2653521"/>
            <a:ext cx="188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응답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B572318-224E-8163-6F01-D42ED3244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455" y="1746598"/>
            <a:ext cx="1130372" cy="14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06706 0.04005 C 0.08099 0.04908 0.10195 0.05394 0.12396 0.05394 C 0.14896 0.05394 0.16901 0.04908 0.18294 0.04005 L 0.25 -4.8148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28685 0.00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lvl="0"/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사용기술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altLang="ko-KR" sz="24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</a:t>
            </a:r>
            <a:r>
              <a:rPr lang="ko-KR" altLang="en-US" sz="24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웹 서버</a:t>
            </a:r>
            <a:endParaRPr sz="1400" b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0"/>
            <a:ext cx="10692277" cy="5548949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42995-28FC-3DF7-5F8D-CA8403E1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72" y="3800999"/>
            <a:ext cx="10525216" cy="2567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13D760-9CCD-B831-58ED-82A0802FEAA8}"/>
              </a:ext>
            </a:extLst>
          </p:cNvPr>
          <p:cNvSpPr txBox="1"/>
          <p:nvPr/>
        </p:nvSpPr>
        <p:spPr>
          <a:xfrm>
            <a:off x="1313391" y="1694055"/>
            <a:ext cx="76073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err="1">
                <a:solidFill>
                  <a:schemeClr val="bg1"/>
                </a:solidFill>
              </a:rPr>
              <a:t>챗봇</a:t>
            </a:r>
            <a:r>
              <a:rPr lang="ko-KR" altLang="en-US" sz="5400" b="1" dirty="0">
                <a:solidFill>
                  <a:schemeClr val="bg1"/>
                </a:solidFill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</a:rPr>
              <a:t>API </a:t>
            </a:r>
            <a:r>
              <a:rPr lang="ko-KR" altLang="en-US" sz="5400" b="1" dirty="0">
                <a:solidFill>
                  <a:schemeClr val="bg1"/>
                </a:solidFill>
              </a:rPr>
              <a:t>메시지 전달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- </a:t>
            </a:r>
            <a:r>
              <a:rPr lang="ko-KR" altLang="en-US" sz="4400" dirty="0">
                <a:solidFill>
                  <a:schemeClr val="bg1"/>
                </a:solidFill>
              </a:rPr>
              <a:t>마크다운 파서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3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lvl="0"/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사용기술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altLang="ko-KR" sz="24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</a:t>
            </a:r>
            <a:r>
              <a:rPr lang="ko-KR" altLang="en-US" sz="24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웹 서버</a:t>
            </a:r>
            <a:endParaRPr sz="1400" b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0"/>
            <a:ext cx="10692277" cy="5548949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6259F0-3D40-6772-AAA7-511E0FEFD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11" y="3817632"/>
            <a:ext cx="10692277" cy="28098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915FB4-8A64-3F1A-D05E-7640E4CBD504}"/>
              </a:ext>
            </a:extLst>
          </p:cNvPr>
          <p:cNvSpPr txBox="1"/>
          <p:nvPr/>
        </p:nvSpPr>
        <p:spPr>
          <a:xfrm>
            <a:off x="1313391" y="1694055"/>
            <a:ext cx="760732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DB</a:t>
            </a:r>
            <a:r>
              <a:rPr lang="ko-KR" altLang="en-US" sz="5400" b="1" dirty="0">
                <a:solidFill>
                  <a:schemeClr val="bg1"/>
                </a:solidFill>
              </a:rPr>
              <a:t> 채팅 기록 저장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bg1"/>
                </a:solidFill>
              </a:rPr>
              <a:t>- ID </a:t>
            </a:r>
            <a:r>
              <a:rPr lang="ko-KR" altLang="en-US" sz="4000" dirty="0">
                <a:solidFill>
                  <a:schemeClr val="bg1"/>
                </a:solidFill>
              </a:rPr>
              <a:t>구분 채팅 불러오기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3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lvl="0"/>
            <a:r>
              <a:rPr lang="en-US" altLang="ko-KR" sz="2400" b="1" i="1" dirty="0">
                <a:solidFill>
                  <a:srgbClr val="3F3F3F"/>
                </a:solidFill>
              </a:rPr>
              <a:t>3. </a:t>
            </a:r>
            <a:r>
              <a:rPr lang="ko-KR" altLang="en-US" sz="2400" b="1" i="1" dirty="0">
                <a:solidFill>
                  <a:srgbClr val="3F3F3F"/>
                </a:solidFill>
              </a:rPr>
              <a:t>사용기술</a:t>
            </a:r>
            <a:r>
              <a:rPr lang="en-US" altLang="ko-KR" sz="2400" b="1" i="1" dirty="0">
                <a:solidFill>
                  <a:srgbClr val="3F3F3F"/>
                </a:solidFill>
              </a:rPr>
              <a:t>: </a:t>
            </a:r>
            <a:r>
              <a:rPr lang="en-US" sz="2400" b="1" i="1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Flask API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endParaRPr sz="1400" b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1"/>
            <a:ext cx="10692277" cy="5353688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C1BE8BB-DDB0-6A8B-34C0-E44C57CE8E13}"/>
              </a:ext>
            </a:extLst>
          </p:cNvPr>
          <p:cNvSpPr/>
          <p:nvPr/>
        </p:nvSpPr>
        <p:spPr>
          <a:xfrm>
            <a:off x="722311" y="3429000"/>
            <a:ext cx="948646" cy="469064"/>
          </a:xfrm>
          <a:prstGeom prst="rightArrow">
            <a:avLst/>
          </a:prstGeom>
          <a:solidFill>
            <a:srgbClr val="06E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E2F75-4788-903D-ED86-9D2CE6880192}"/>
              </a:ext>
            </a:extLst>
          </p:cNvPr>
          <p:cNvSpPr txBox="1"/>
          <p:nvPr/>
        </p:nvSpPr>
        <p:spPr>
          <a:xfrm>
            <a:off x="686698" y="2887038"/>
            <a:ext cx="948646" cy="54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요청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ACA71F-D0D2-0542-85CC-6F59BC22B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633" y="2160109"/>
            <a:ext cx="2976182" cy="297618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B66641E-C78A-D4B4-6884-1B017320A17D}"/>
              </a:ext>
            </a:extLst>
          </p:cNvPr>
          <p:cNvGrpSpPr/>
          <p:nvPr/>
        </p:nvGrpSpPr>
        <p:grpSpPr>
          <a:xfrm>
            <a:off x="6734365" y="2140254"/>
            <a:ext cx="5287609" cy="4576450"/>
            <a:chOff x="6814767" y="1951784"/>
            <a:chExt cx="5287609" cy="4576450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05F36188-93B2-78C6-40CE-299A4CBF93C8}"/>
                </a:ext>
              </a:extLst>
            </p:cNvPr>
            <p:cNvSpPr/>
            <p:nvPr/>
          </p:nvSpPr>
          <p:spPr>
            <a:xfrm>
              <a:off x="6814767" y="2197673"/>
              <a:ext cx="948646" cy="469064"/>
            </a:xfrm>
            <a:prstGeom prst="rightArrow">
              <a:avLst/>
            </a:prstGeom>
            <a:solidFill>
              <a:srgbClr val="06E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D86A89-3CD2-FE0D-765C-20560C8A09E0}"/>
                </a:ext>
              </a:extLst>
            </p:cNvPr>
            <p:cNvSpPr txBox="1"/>
            <p:nvPr/>
          </p:nvSpPr>
          <p:spPr>
            <a:xfrm>
              <a:off x="9337996" y="2149361"/>
              <a:ext cx="2674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Open</a:t>
              </a:r>
              <a:r>
                <a:rPr lang="ko-KR" altLang="en-US" sz="2800" dirty="0">
                  <a:solidFill>
                    <a:schemeClr val="bg1"/>
                  </a:solidFill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</a:rPr>
                <a:t>AI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8F7B5CA-D5CD-77FF-A8E8-CEA48367FF26}"/>
                </a:ext>
              </a:extLst>
            </p:cNvPr>
            <p:cNvSpPr/>
            <p:nvPr/>
          </p:nvSpPr>
          <p:spPr>
            <a:xfrm>
              <a:off x="6849448" y="3317311"/>
              <a:ext cx="948646" cy="469064"/>
            </a:xfrm>
            <a:prstGeom prst="rightArrow">
              <a:avLst/>
            </a:prstGeom>
            <a:solidFill>
              <a:srgbClr val="06E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F03134-2C2B-332E-5A7B-82E12D8D68B9}"/>
                </a:ext>
              </a:extLst>
            </p:cNvPr>
            <p:cNvSpPr txBox="1"/>
            <p:nvPr/>
          </p:nvSpPr>
          <p:spPr>
            <a:xfrm>
              <a:off x="9372677" y="3230358"/>
              <a:ext cx="2674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학교 사이트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9E2C54C1-1C22-6A37-A7AB-77942B00BA55}"/>
                </a:ext>
              </a:extLst>
            </p:cNvPr>
            <p:cNvSpPr/>
            <p:nvPr/>
          </p:nvSpPr>
          <p:spPr>
            <a:xfrm>
              <a:off x="6882957" y="4504860"/>
              <a:ext cx="948646" cy="469064"/>
            </a:xfrm>
            <a:prstGeom prst="rightArrow">
              <a:avLst/>
            </a:prstGeom>
            <a:solidFill>
              <a:srgbClr val="06E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70E0F4-7B28-29E5-1658-0BA730EC0245}"/>
                </a:ext>
              </a:extLst>
            </p:cNvPr>
            <p:cNvSpPr txBox="1"/>
            <p:nvPr/>
          </p:nvSpPr>
          <p:spPr>
            <a:xfrm>
              <a:off x="9406186" y="4417907"/>
              <a:ext cx="2674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문서검색 </a:t>
              </a:r>
              <a:r>
                <a:rPr lang="en-US" altLang="ko-KR" sz="2800" dirty="0">
                  <a:solidFill>
                    <a:schemeClr val="bg1"/>
                  </a:solidFill>
                </a:rPr>
                <a:t>QA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7C91B4BB-8D34-D033-99B1-B41E8A877D3C}"/>
                </a:ext>
              </a:extLst>
            </p:cNvPr>
            <p:cNvSpPr/>
            <p:nvPr/>
          </p:nvSpPr>
          <p:spPr>
            <a:xfrm>
              <a:off x="6904451" y="5673726"/>
              <a:ext cx="948646" cy="469064"/>
            </a:xfrm>
            <a:prstGeom prst="rightArrow">
              <a:avLst/>
            </a:prstGeom>
            <a:solidFill>
              <a:srgbClr val="06E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CC5664-5A36-0421-6627-A234C08CE4AD}"/>
                </a:ext>
              </a:extLst>
            </p:cNvPr>
            <p:cNvSpPr txBox="1"/>
            <p:nvPr/>
          </p:nvSpPr>
          <p:spPr>
            <a:xfrm>
              <a:off x="9427680" y="5586773"/>
              <a:ext cx="2674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인터넷 검색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56225FA-887A-E4ED-5C92-7B23B0ACF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0790" y="4181426"/>
              <a:ext cx="1039373" cy="103937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2309FAF-C158-0702-3A39-C658E4E08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2803" y="1951784"/>
              <a:ext cx="1039372" cy="9094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8879EBB-C0DA-A3E9-CF40-B9EEE6047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47281" y="3002530"/>
              <a:ext cx="1039373" cy="103937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D130DD4-113D-86CE-6EE3-57F2353E6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07968" y="5263393"/>
              <a:ext cx="1264841" cy="126484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79D6C8-EABD-32E6-4478-7C130CB2F4CF}"/>
              </a:ext>
            </a:extLst>
          </p:cNvPr>
          <p:cNvSpPr txBox="1"/>
          <p:nvPr/>
        </p:nvSpPr>
        <p:spPr>
          <a:xfrm>
            <a:off x="1339180" y="5714487"/>
            <a:ext cx="392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사용자 의도파악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A1012E-0FAE-BD3C-6080-3CC1C0522BBE}"/>
              </a:ext>
            </a:extLst>
          </p:cNvPr>
          <p:cNvSpPr txBox="1"/>
          <p:nvPr/>
        </p:nvSpPr>
        <p:spPr>
          <a:xfrm>
            <a:off x="5616255" y="2404166"/>
            <a:ext cx="103937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동</a:t>
            </a:r>
            <a:endParaRPr lang="en-US" altLang="ko-KR" sz="4400" dirty="0">
              <a:solidFill>
                <a:schemeClr val="bg1"/>
              </a:solidFill>
            </a:endParaRPr>
          </a:p>
          <a:p>
            <a:r>
              <a:rPr lang="ko-KR" altLang="en-US" sz="4400" dirty="0">
                <a:solidFill>
                  <a:schemeClr val="bg1"/>
                </a:solidFill>
              </a:rPr>
              <a:t>작</a:t>
            </a:r>
            <a:endParaRPr lang="en-US" altLang="ko-KR" sz="4400" dirty="0">
              <a:solidFill>
                <a:schemeClr val="bg1"/>
              </a:solidFill>
            </a:endParaRPr>
          </a:p>
          <a:p>
            <a:endParaRPr lang="en-US" altLang="ko-KR" sz="4400" dirty="0">
              <a:solidFill>
                <a:schemeClr val="bg1"/>
              </a:solidFill>
            </a:endParaRPr>
          </a:p>
          <a:p>
            <a:r>
              <a:rPr lang="ko-KR" altLang="en-US" sz="4400" dirty="0">
                <a:solidFill>
                  <a:schemeClr val="bg1"/>
                </a:solidFill>
              </a:rPr>
              <a:t>결</a:t>
            </a:r>
            <a:endParaRPr lang="en-US" altLang="ko-KR" sz="4400" dirty="0">
              <a:solidFill>
                <a:schemeClr val="bg1"/>
              </a:solidFill>
            </a:endParaRPr>
          </a:p>
          <a:p>
            <a:r>
              <a:rPr lang="ko-KR" altLang="en-US" sz="4400" dirty="0">
                <a:solidFill>
                  <a:schemeClr val="bg1"/>
                </a:solidFill>
              </a:rPr>
              <a:t>정</a:t>
            </a:r>
            <a:endParaRPr lang="en-US" sz="4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51C126-427D-08A9-A547-937E6EE7B065}"/>
              </a:ext>
            </a:extLst>
          </p:cNvPr>
          <p:cNvSpPr txBox="1"/>
          <p:nvPr/>
        </p:nvSpPr>
        <p:spPr>
          <a:xfrm>
            <a:off x="8022221" y="1253097"/>
            <a:ext cx="13035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도구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1B588C-923B-98C0-9C7B-746D4D1C6AAB}"/>
              </a:ext>
            </a:extLst>
          </p:cNvPr>
          <p:cNvSpPr txBox="1"/>
          <p:nvPr/>
        </p:nvSpPr>
        <p:spPr>
          <a:xfrm>
            <a:off x="1164245" y="1545416"/>
            <a:ext cx="466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프롬프트 수정 </a:t>
            </a:r>
            <a:r>
              <a:rPr lang="en-US" altLang="ko-KR" sz="2800" dirty="0">
                <a:solidFill>
                  <a:schemeClr val="bg1"/>
                </a:solidFill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</a:rPr>
              <a:t>도구 연결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사용기술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 i="1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Flask API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</a:t>
            </a:r>
            <a:r>
              <a:rPr lang="ko-KR" altLang="en-US" sz="24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sz="1400" b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0"/>
            <a:ext cx="10692277" cy="5548949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B0260C-B71E-3CE7-0C13-5E5EF509E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479" y="1333710"/>
            <a:ext cx="5529149" cy="53272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6C221D-2F99-D31C-89AD-738FF070A237}"/>
              </a:ext>
            </a:extLst>
          </p:cNvPr>
          <p:cNvSpPr txBox="1"/>
          <p:nvPr/>
        </p:nvSpPr>
        <p:spPr>
          <a:xfrm>
            <a:off x="1313391" y="1694055"/>
            <a:ext cx="413692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Flask</a:t>
            </a:r>
            <a:r>
              <a:rPr lang="ko-KR" altLang="en-US" sz="5400" b="1" dirty="0">
                <a:solidFill>
                  <a:schemeClr val="bg1"/>
                </a:solidFill>
              </a:rPr>
              <a:t> 서버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 HTTP</a:t>
            </a:r>
            <a:r>
              <a:rPr lang="ko-KR" altLang="en-US" sz="2800" dirty="0">
                <a:solidFill>
                  <a:schemeClr val="bg1"/>
                </a:solidFill>
              </a:rPr>
              <a:t>의 </a:t>
            </a:r>
            <a:r>
              <a:rPr lang="en-US" altLang="ko-KR" sz="2800" dirty="0">
                <a:solidFill>
                  <a:schemeClr val="bg1"/>
                </a:solidFill>
              </a:rPr>
              <a:t>POST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 err="1">
                <a:solidFill>
                  <a:schemeClr val="bg1"/>
                </a:solidFill>
              </a:rPr>
              <a:t>챗봇</a:t>
            </a:r>
            <a:r>
              <a:rPr lang="ko-KR" altLang="en-US" sz="2800" dirty="0">
                <a:solidFill>
                  <a:schemeClr val="bg1"/>
                </a:solidFill>
              </a:rPr>
              <a:t> 풀 사용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유저 </a:t>
            </a:r>
            <a:r>
              <a:rPr lang="en-US" altLang="ko-KR" sz="2800" dirty="0">
                <a:solidFill>
                  <a:schemeClr val="bg1"/>
                </a:solidFill>
              </a:rPr>
              <a:t>ID </a:t>
            </a:r>
            <a:r>
              <a:rPr lang="ko-KR" altLang="en-US" sz="2800" dirty="0">
                <a:solidFill>
                  <a:schemeClr val="bg1"/>
                </a:solidFill>
              </a:rPr>
              <a:t>식별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8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사용기술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 i="1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Flask API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</a:t>
            </a:r>
            <a:r>
              <a:rPr lang="ko-KR" altLang="en-US" sz="24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sz="1400" b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0"/>
            <a:ext cx="10692277" cy="5548949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6C221D-2F99-D31C-89AD-738FF070A237}"/>
              </a:ext>
            </a:extLst>
          </p:cNvPr>
          <p:cNvSpPr txBox="1"/>
          <p:nvPr/>
        </p:nvSpPr>
        <p:spPr>
          <a:xfrm>
            <a:off x="889373" y="1694055"/>
            <a:ext cx="4560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</a:rPr>
              <a:t>LangChain</a:t>
            </a:r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</a:rPr>
              <a:t>챗봇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D360A-9358-FB28-EF1B-69464DD2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543" y="2624010"/>
            <a:ext cx="7742785" cy="3718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CC821-42B6-BFBC-37A1-9116C3AB6B1A}"/>
              </a:ext>
            </a:extLst>
          </p:cNvPr>
          <p:cNvSpPr txBox="1"/>
          <p:nvPr/>
        </p:nvSpPr>
        <p:spPr>
          <a:xfrm>
            <a:off x="889373" y="4951137"/>
            <a:ext cx="4560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프롬프트 수정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도구 </a:t>
            </a:r>
            <a:r>
              <a:rPr lang="en-US" altLang="ko-KR" sz="2800" dirty="0">
                <a:solidFill>
                  <a:schemeClr val="bg1"/>
                </a:solidFill>
              </a:rPr>
              <a:t>API </a:t>
            </a:r>
            <a:r>
              <a:rPr lang="ko-KR" altLang="en-US" sz="2800" dirty="0">
                <a:solidFill>
                  <a:schemeClr val="bg1"/>
                </a:solidFill>
              </a:rPr>
              <a:t>연결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77FE1-0D0F-E942-B23B-678B8AB5B3E3}"/>
              </a:ext>
            </a:extLst>
          </p:cNvPr>
          <p:cNvSpPr txBox="1"/>
          <p:nvPr/>
        </p:nvSpPr>
        <p:spPr>
          <a:xfrm>
            <a:off x="889373" y="2768598"/>
            <a:ext cx="4560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 agent </a:t>
            </a:r>
            <a:r>
              <a:rPr lang="ko-KR" altLang="en-US" sz="2800" dirty="0">
                <a:solidFill>
                  <a:schemeClr val="bg1"/>
                </a:solidFill>
              </a:rPr>
              <a:t>기반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(</a:t>
            </a:r>
            <a:r>
              <a:rPr lang="ko-KR" altLang="en-US" sz="2800" dirty="0">
                <a:solidFill>
                  <a:schemeClr val="bg1"/>
                </a:solidFill>
              </a:rPr>
              <a:t>목표를 위한 도구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대화 기록 유지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CC3CD0-6BC7-410C-EA5D-06B6EA086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047" y="1964725"/>
            <a:ext cx="8804255" cy="30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8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사용기술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4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 </a:t>
            </a:r>
            <a:r>
              <a:rPr lang="en-US" altLang="ko-KR" sz="24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</a:t>
            </a:r>
            <a:r>
              <a:rPr lang="ko-KR" altLang="en-US" sz="24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400" b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0"/>
            <a:ext cx="10692277" cy="5548949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9E9445-05FB-C173-2266-418B8425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306" y="4181657"/>
            <a:ext cx="1039373" cy="10393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67E68A-0A38-79AD-C6B4-C88A6A949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307" y="1548354"/>
            <a:ext cx="1039372" cy="909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822AFA-BDFF-F7DB-3FEB-8A127CC69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305" y="2820115"/>
            <a:ext cx="1039373" cy="1039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9E197B-2A33-A82E-D539-D9F657528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258" y="5379866"/>
            <a:ext cx="1264841" cy="1264841"/>
          </a:xfrm>
          <a:prstGeom prst="rect">
            <a:avLst/>
          </a:prstGeom>
        </p:spPr>
      </p:pic>
      <p:sp>
        <p:nvSpPr>
          <p:cNvPr id="6" name="Google Shape;294;g29cfef42833_2_24">
            <a:extLst>
              <a:ext uri="{FF2B5EF4-FFF2-40B4-BE49-F238E27FC236}">
                <a16:creationId xmlns:a16="http://schemas.microsoft.com/office/drawing/2014/main" id="{F7D33ACB-53D4-7F1F-7803-D200E573519D}"/>
              </a:ext>
            </a:extLst>
          </p:cNvPr>
          <p:cNvSpPr/>
          <p:nvPr/>
        </p:nvSpPr>
        <p:spPr>
          <a:xfrm>
            <a:off x="874711" y="1374121"/>
            <a:ext cx="10252201" cy="1264841"/>
          </a:xfrm>
          <a:prstGeom prst="roundRect">
            <a:avLst>
              <a:gd name="adj" fmla="val 34306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34DEC-82B1-5980-3289-A42B1CC47EE1}"/>
              </a:ext>
            </a:extLst>
          </p:cNvPr>
          <p:cNvSpPr txBox="1"/>
          <p:nvPr/>
        </p:nvSpPr>
        <p:spPr>
          <a:xfrm>
            <a:off x="2544839" y="1741469"/>
            <a:ext cx="827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자연어 처리 </a:t>
            </a:r>
            <a:r>
              <a:rPr lang="en-US" altLang="ko-KR" sz="2800" dirty="0">
                <a:solidFill>
                  <a:schemeClr val="bg1"/>
                </a:solidFill>
              </a:rPr>
              <a:t>/ </a:t>
            </a:r>
            <a:r>
              <a:rPr lang="ko-KR" altLang="en-US" sz="2800" dirty="0">
                <a:solidFill>
                  <a:schemeClr val="bg1"/>
                </a:solidFill>
              </a:rPr>
              <a:t>이미지 생성 </a:t>
            </a:r>
            <a:r>
              <a:rPr lang="en-US" altLang="ko-KR" sz="2800" dirty="0">
                <a:solidFill>
                  <a:schemeClr val="bg1"/>
                </a:solidFill>
              </a:rPr>
              <a:t>/ </a:t>
            </a:r>
            <a:r>
              <a:rPr lang="ko-KR" altLang="en-US" sz="2800" dirty="0">
                <a:solidFill>
                  <a:schemeClr val="bg1"/>
                </a:solidFill>
              </a:rPr>
              <a:t>음성 인식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Google Shape;294;g29cfef42833_2_24">
            <a:extLst>
              <a:ext uri="{FF2B5EF4-FFF2-40B4-BE49-F238E27FC236}">
                <a16:creationId xmlns:a16="http://schemas.microsoft.com/office/drawing/2014/main" id="{4695B832-90A8-9EA1-48F2-964AC223F2D0}"/>
              </a:ext>
            </a:extLst>
          </p:cNvPr>
          <p:cNvSpPr/>
          <p:nvPr/>
        </p:nvSpPr>
        <p:spPr>
          <a:xfrm>
            <a:off x="874708" y="2715062"/>
            <a:ext cx="10252201" cy="1264841"/>
          </a:xfrm>
          <a:prstGeom prst="roundRect">
            <a:avLst>
              <a:gd name="adj" fmla="val 34306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81BD4-9279-0532-F7C7-5444F309D2D9}"/>
              </a:ext>
            </a:extLst>
          </p:cNvPr>
          <p:cNvSpPr txBox="1"/>
          <p:nvPr/>
        </p:nvSpPr>
        <p:spPr>
          <a:xfrm>
            <a:off x="2490571" y="3078192"/>
            <a:ext cx="827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사이트 기능 </a:t>
            </a:r>
            <a:r>
              <a:rPr lang="en-US" altLang="ko-KR" sz="2800" dirty="0">
                <a:solidFill>
                  <a:schemeClr val="bg1"/>
                </a:solidFill>
              </a:rPr>
              <a:t>API (</a:t>
            </a:r>
            <a:r>
              <a:rPr lang="ko-KR" altLang="en-US" sz="2800" dirty="0">
                <a:solidFill>
                  <a:schemeClr val="bg1"/>
                </a:solidFill>
              </a:rPr>
              <a:t>도서관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학식</a:t>
            </a:r>
            <a:r>
              <a:rPr lang="en-US" altLang="ko-KR" sz="2800" dirty="0">
                <a:solidFill>
                  <a:schemeClr val="bg1"/>
                </a:solidFill>
              </a:rPr>
              <a:t>,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eclass</a:t>
            </a:r>
            <a:r>
              <a:rPr lang="en-US" altLang="ko-KR" sz="2800" dirty="0">
                <a:solidFill>
                  <a:schemeClr val="bg1"/>
                </a:solidFill>
              </a:rPr>
              <a:t>,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…)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Google Shape;294;g29cfef42833_2_24">
            <a:extLst>
              <a:ext uri="{FF2B5EF4-FFF2-40B4-BE49-F238E27FC236}">
                <a16:creationId xmlns:a16="http://schemas.microsoft.com/office/drawing/2014/main" id="{39788140-7642-0B8B-8DE8-4587BD206A19}"/>
              </a:ext>
            </a:extLst>
          </p:cNvPr>
          <p:cNvSpPr/>
          <p:nvPr/>
        </p:nvSpPr>
        <p:spPr>
          <a:xfrm>
            <a:off x="874709" y="4044805"/>
            <a:ext cx="10252201" cy="1264841"/>
          </a:xfrm>
          <a:prstGeom prst="roundRect">
            <a:avLst>
              <a:gd name="adj" fmla="val 34306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9E74E-B9F9-5E05-9F1E-9DDA67F87EA6}"/>
              </a:ext>
            </a:extLst>
          </p:cNvPr>
          <p:cNvSpPr txBox="1"/>
          <p:nvPr/>
        </p:nvSpPr>
        <p:spPr>
          <a:xfrm>
            <a:off x="2490571" y="4411453"/>
            <a:ext cx="827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한글 문서 </a:t>
            </a:r>
            <a:r>
              <a:rPr lang="en-US" altLang="ko-KR" sz="2800" dirty="0">
                <a:solidFill>
                  <a:schemeClr val="bg1"/>
                </a:solidFill>
              </a:rPr>
              <a:t>QA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 객체 탐지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Google Shape;294;g29cfef42833_2_24">
            <a:extLst>
              <a:ext uri="{FF2B5EF4-FFF2-40B4-BE49-F238E27FC236}">
                <a16:creationId xmlns:a16="http://schemas.microsoft.com/office/drawing/2014/main" id="{2A784E68-F1DC-E900-8CD5-3AA94F216C13}"/>
              </a:ext>
            </a:extLst>
          </p:cNvPr>
          <p:cNvSpPr/>
          <p:nvPr/>
        </p:nvSpPr>
        <p:spPr>
          <a:xfrm>
            <a:off x="874710" y="5383471"/>
            <a:ext cx="10252201" cy="1264841"/>
          </a:xfrm>
          <a:prstGeom prst="roundRect">
            <a:avLst>
              <a:gd name="adj" fmla="val 34306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FD3C1-443E-14CD-E2F7-73381E1F4F95}"/>
              </a:ext>
            </a:extLst>
          </p:cNvPr>
          <p:cNvSpPr txBox="1"/>
          <p:nvPr/>
        </p:nvSpPr>
        <p:spPr>
          <a:xfrm>
            <a:off x="2490571" y="5749216"/>
            <a:ext cx="827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인터넷 검색 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학교 공지사항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등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"/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168" name="Google Shape;168;p3"/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lt1"/>
            </a:solidFill>
            <a:ln>
              <a:noFill/>
            </a:ln>
            <a:effectLst>
              <a:outerShdw blurRad="63500" dist="63500" dir="2700000" algn="t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4767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b="1" i="1" u="none" strike="noStrike" cap="none" dirty="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목차</a:t>
              </a:r>
              <a:endParaRPr sz="1400" b="0" i="0" u="none" strike="noStrike" cap="none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1" name="Google Shape;171;p3"/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5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73" name="Google Shape;17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4" name="Google Shape;174;p3"/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/>
              <a:ahLst/>
              <a:cxnLst/>
              <a:rect l="l" t="t" r="r" b="b"/>
              <a:pathLst>
                <a:path w="1292542" h="187438" extrusionOk="0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3" name="Google Shape;183;p3"/>
          <p:cNvSpPr/>
          <p:nvPr/>
        </p:nvSpPr>
        <p:spPr>
          <a:xfrm>
            <a:off x="1625397" y="1603378"/>
            <a:ext cx="708926" cy="708926"/>
          </a:xfrm>
          <a:prstGeom prst="ellipse">
            <a:avLst/>
          </a:prstGeom>
          <a:solidFill>
            <a:schemeClr val="lt1"/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2814218" y="1542363"/>
            <a:ext cx="236773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bg1"/>
                </a:solidFill>
              </a:rPr>
              <a:t>주제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4" name="Google Shape;183;p3">
            <a:extLst>
              <a:ext uri="{FF2B5EF4-FFF2-40B4-BE49-F238E27FC236}">
                <a16:creationId xmlns:a16="http://schemas.microsoft.com/office/drawing/2014/main" id="{CEC7AE4A-46DB-15E7-AC29-A3C511E279D5}"/>
              </a:ext>
            </a:extLst>
          </p:cNvPr>
          <p:cNvSpPr/>
          <p:nvPr/>
        </p:nvSpPr>
        <p:spPr>
          <a:xfrm>
            <a:off x="1625397" y="2871626"/>
            <a:ext cx="708926" cy="708926"/>
          </a:xfrm>
          <a:prstGeom prst="ellipse">
            <a:avLst/>
          </a:prstGeom>
          <a:solidFill>
            <a:schemeClr val="lt1"/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87;p3">
            <a:extLst>
              <a:ext uri="{FF2B5EF4-FFF2-40B4-BE49-F238E27FC236}">
                <a16:creationId xmlns:a16="http://schemas.microsoft.com/office/drawing/2014/main" id="{0FFA580D-7B7E-C025-0760-E3FB4266C74A}"/>
              </a:ext>
            </a:extLst>
          </p:cNvPr>
          <p:cNvSpPr/>
          <p:nvPr/>
        </p:nvSpPr>
        <p:spPr>
          <a:xfrm>
            <a:off x="2814218" y="2810611"/>
            <a:ext cx="236773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bg1"/>
                </a:solidFill>
              </a:rPr>
              <a:t>해결방안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6" name="Google Shape;183;p3">
            <a:extLst>
              <a:ext uri="{FF2B5EF4-FFF2-40B4-BE49-F238E27FC236}">
                <a16:creationId xmlns:a16="http://schemas.microsoft.com/office/drawing/2014/main" id="{1E03ABCD-2764-05CE-9A05-0DA1A0A5E9F5}"/>
              </a:ext>
            </a:extLst>
          </p:cNvPr>
          <p:cNvSpPr/>
          <p:nvPr/>
        </p:nvSpPr>
        <p:spPr>
          <a:xfrm>
            <a:off x="1625397" y="4079153"/>
            <a:ext cx="708926" cy="708926"/>
          </a:xfrm>
          <a:prstGeom prst="ellipse">
            <a:avLst/>
          </a:prstGeom>
          <a:solidFill>
            <a:schemeClr val="lt1"/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87;p3">
            <a:extLst>
              <a:ext uri="{FF2B5EF4-FFF2-40B4-BE49-F238E27FC236}">
                <a16:creationId xmlns:a16="http://schemas.microsoft.com/office/drawing/2014/main" id="{70D550AE-A274-C472-BEA9-12E0159EB300}"/>
              </a:ext>
            </a:extLst>
          </p:cNvPr>
          <p:cNvSpPr/>
          <p:nvPr/>
        </p:nvSpPr>
        <p:spPr>
          <a:xfrm>
            <a:off x="2814218" y="4018138"/>
            <a:ext cx="236773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bg1"/>
                </a:solidFill>
              </a:rPr>
              <a:t>사용기술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8" name="Google Shape;183;p3">
            <a:extLst>
              <a:ext uri="{FF2B5EF4-FFF2-40B4-BE49-F238E27FC236}">
                <a16:creationId xmlns:a16="http://schemas.microsoft.com/office/drawing/2014/main" id="{16A1E8A4-4E1C-F1B5-AA0E-9076D14EB7A0}"/>
              </a:ext>
            </a:extLst>
          </p:cNvPr>
          <p:cNvSpPr/>
          <p:nvPr/>
        </p:nvSpPr>
        <p:spPr>
          <a:xfrm>
            <a:off x="1625397" y="5286680"/>
            <a:ext cx="708926" cy="708926"/>
          </a:xfrm>
          <a:prstGeom prst="ellipse">
            <a:avLst/>
          </a:prstGeom>
          <a:solidFill>
            <a:schemeClr val="lt1"/>
          </a:solidFill>
          <a:ln w="1905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87;p3">
            <a:extLst>
              <a:ext uri="{FF2B5EF4-FFF2-40B4-BE49-F238E27FC236}">
                <a16:creationId xmlns:a16="http://schemas.microsoft.com/office/drawing/2014/main" id="{54C6E607-A9E3-163D-5A22-9310DB535241}"/>
              </a:ext>
            </a:extLst>
          </p:cNvPr>
          <p:cNvSpPr/>
          <p:nvPr/>
        </p:nvSpPr>
        <p:spPr>
          <a:xfrm>
            <a:off x="2814218" y="5225665"/>
            <a:ext cx="236773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bg1"/>
                </a:solidFill>
              </a:rPr>
              <a:t>향후계획</a:t>
            </a: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사용기술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문서 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QA </a:t>
            </a:r>
            <a:r>
              <a:rPr lang="ko-KR" altLang="en-US" sz="2400" b="1" i="1" dirty="0">
                <a:solidFill>
                  <a:srgbClr val="3F3F3F"/>
                </a:solidFill>
                <a:latin typeface="Malgun Gothic"/>
                <a:ea typeface="Malgun Gothic"/>
                <a:sym typeface="Malgun Gothic"/>
              </a:rPr>
              <a:t>도구</a:t>
            </a:r>
            <a:endParaRPr sz="1400" b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0"/>
            <a:ext cx="10692277" cy="5548949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A643C1-36B8-C257-413A-6BBF38CCEAF8}"/>
              </a:ext>
            </a:extLst>
          </p:cNvPr>
          <p:cNvSpPr txBox="1"/>
          <p:nvPr/>
        </p:nvSpPr>
        <p:spPr>
          <a:xfrm>
            <a:off x="1091543" y="1343686"/>
            <a:ext cx="50839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문서 </a:t>
            </a:r>
            <a:r>
              <a:rPr lang="en-US" altLang="ko-KR" sz="4000" b="1" dirty="0">
                <a:solidFill>
                  <a:schemeClr val="bg1"/>
                </a:solidFill>
              </a:rPr>
              <a:t>QA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- </a:t>
            </a:r>
            <a:r>
              <a:rPr lang="en-US" altLang="ko-KR" sz="3600" dirty="0" err="1">
                <a:solidFill>
                  <a:schemeClr val="bg1"/>
                </a:solidFill>
              </a:rPr>
              <a:t>VectorDB</a:t>
            </a:r>
            <a:r>
              <a:rPr lang="en-US" altLang="ko-KR" sz="3600" dirty="0">
                <a:solidFill>
                  <a:schemeClr val="bg1"/>
                </a:solidFill>
              </a:rPr>
              <a:t> (Chroma)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27F3A-7194-8DD7-470E-5F9524105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24557"/>
            <a:ext cx="5004457" cy="52599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54FC93-3A4D-5F1A-785B-68C4C7F79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614" y="2881423"/>
            <a:ext cx="10065843" cy="38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사용기술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문서 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QA </a:t>
            </a:r>
            <a:r>
              <a:rPr lang="ko-KR" altLang="en-US" sz="2400" b="1" i="1" dirty="0">
                <a:solidFill>
                  <a:srgbClr val="3F3F3F"/>
                </a:solidFill>
                <a:latin typeface="Malgun Gothic"/>
                <a:ea typeface="Malgun Gothic"/>
                <a:sym typeface="Malgun Gothic"/>
              </a:rPr>
              <a:t>도구</a:t>
            </a:r>
            <a:endParaRPr sz="1400" b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0"/>
            <a:ext cx="10692277" cy="5548949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A643C1-36B8-C257-413A-6BBF38CCEAF8}"/>
              </a:ext>
            </a:extLst>
          </p:cNvPr>
          <p:cNvSpPr txBox="1"/>
          <p:nvPr/>
        </p:nvSpPr>
        <p:spPr>
          <a:xfrm>
            <a:off x="889372" y="1458494"/>
            <a:ext cx="22461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한글 문서 </a:t>
            </a:r>
            <a:r>
              <a:rPr lang="en-US" altLang="ko-KR" sz="4000" b="1" dirty="0">
                <a:solidFill>
                  <a:schemeClr val="bg1"/>
                </a:solidFill>
              </a:rPr>
              <a:t>QA</a:t>
            </a: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- ETRI API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825E11-2853-543C-3837-C790A3B7E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54" y="2166381"/>
            <a:ext cx="7975074" cy="45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70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사용기술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문서 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QA </a:t>
            </a:r>
            <a:r>
              <a:rPr lang="ko-KR" altLang="en-US" sz="2400" b="1" i="1" dirty="0">
                <a:solidFill>
                  <a:srgbClr val="3F3F3F"/>
                </a:solidFill>
                <a:latin typeface="Malgun Gothic"/>
                <a:ea typeface="Malgun Gothic"/>
                <a:sym typeface="Malgun Gothic"/>
              </a:rPr>
              <a:t>도구</a:t>
            </a:r>
            <a:endParaRPr sz="1400" b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49812" y="1221720"/>
            <a:ext cx="10692277" cy="5548949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A643C1-36B8-C257-413A-6BBF38CCEAF8}"/>
              </a:ext>
            </a:extLst>
          </p:cNvPr>
          <p:cNvSpPr txBox="1"/>
          <p:nvPr/>
        </p:nvSpPr>
        <p:spPr>
          <a:xfrm>
            <a:off x="1112875" y="1457816"/>
            <a:ext cx="4560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도서관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 err="1">
                <a:solidFill>
                  <a:schemeClr val="bg1"/>
                </a:solidFill>
              </a:rPr>
              <a:t>빌린책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리스트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학교 계정 연동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DACF2B-EDC0-A36D-2052-A9BA43C34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277" y="1346362"/>
            <a:ext cx="6335769" cy="54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9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사용기술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문서 </a:t>
            </a: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QA </a:t>
            </a:r>
            <a:r>
              <a:rPr lang="ko-KR" altLang="en-US" sz="2400" b="1" i="1" dirty="0">
                <a:solidFill>
                  <a:srgbClr val="3F3F3F"/>
                </a:solidFill>
                <a:latin typeface="Malgun Gothic"/>
                <a:ea typeface="Malgun Gothic"/>
                <a:sym typeface="Malgun Gothic"/>
              </a:rPr>
              <a:t>도구</a:t>
            </a:r>
            <a:endParaRPr sz="1400" b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0"/>
            <a:ext cx="10692277" cy="5548949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A643C1-36B8-C257-413A-6BBF38CCEAF8}"/>
              </a:ext>
            </a:extLst>
          </p:cNvPr>
          <p:cNvSpPr txBox="1"/>
          <p:nvPr/>
        </p:nvSpPr>
        <p:spPr>
          <a:xfrm>
            <a:off x="1133922" y="1458495"/>
            <a:ext cx="4560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기타 도구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날짜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시간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계산기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코드 실행 결과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   (</a:t>
            </a:r>
            <a:r>
              <a:rPr lang="ko-KR" altLang="en-US" sz="3200" dirty="0">
                <a:solidFill>
                  <a:schemeClr val="bg1"/>
                </a:solidFill>
              </a:rPr>
              <a:t>보안 </a:t>
            </a:r>
            <a:r>
              <a:rPr lang="ko-KR" altLang="en-US" sz="3200" dirty="0" err="1">
                <a:solidFill>
                  <a:schemeClr val="bg1"/>
                </a:solidFill>
              </a:rPr>
              <a:t>고려중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EE1B30-FC05-7159-6E99-06C8F9B76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861" y="1458495"/>
            <a:ext cx="5596116" cy="43804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76390B-90AA-1D97-014B-768C9D41A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853" y="1990785"/>
            <a:ext cx="5631212" cy="4450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03B42C-81D9-4A56-1EEC-8EA9FC99E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688" y="2344081"/>
            <a:ext cx="7077482" cy="44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8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"/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146" name="Google Shape;146;p2"/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lt1"/>
            </a:solidFill>
            <a:ln>
              <a:noFill/>
            </a:ln>
            <a:effectLst>
              <a:outerShdw blurRad="63500" dist="63500" dir="2700000" algn="t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4767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1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PPT PRESENTATION</a:t>
              </a:r>
              <a:endParaRPr/>
            </a:p>
            <a:p>
              <a:pPr marL="44767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0" i="0" u="none" strike="noStrike" cap="non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14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9" name="Google Shape;149;p2"/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50" name="Google Shape;150;p2"/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5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" name="Google Shape;152;p2"/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33260" y="1158281"/>
              <a:ext cx="10747376" cy="4439245"/>
            </a:xfrm>
            <a:prstGeom prst="roundRect">
              <a:avLst>
                <a:gd name="adj" fmla="val 6653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/>
              <a:ahLst/>
              <a:cxnLst/>
              <a:rect l="l" t="t" r="r" b="b"/>
              <a:pathLst>
                <a:path w="1292542" h="187438" extrusionOk="0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8" name="Google Shape;158;p2"/>
          <p:cNvSpPr/>
          <p:nvPr/>
        </p:nvSpPr>
        <p:spPr>
          <a:xfrm>
            <a:off x="6505187" y="5292920"/>
            <a:ext cx="157437" cy="15743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6691625" y="5230449"/>
            <a:ext cx="97654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</a:t>
            </a:r>
            <a:endParaRPr sz="14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4927433" y="5292920"/>
            <a:ext cx="157437" cy="157437"/>
          </a:xfrm>
          <a:prstGeom prst="ellipse">
            <a:avLst/>
          </a:prstGeom>
          <a:noFill/>
          <a:ln w="28575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5113871" y="5230449"/>
            <a:ext cx="97654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</a:t>
            </a:r>
            <a:endParaRPr sz="14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1251745" y="5759199"/>
            <a:ext cx="6901349" cy="93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p1">
            <a:extLst>
              <a:ext uri="{FF2B5EF4-FFF2-40B4-BE49-F238E27FC236}">
                <a16:creationId xmlns:a16="http://schemas.microsoft.com/office/drawing/2014/main" id="{7DEE9EDB-CD9B-35ED-8B96-5E39DE100DBF}"/>
              </a:ext>
            </a:extLst>
          </p:cNvPr>
          <p:cNvSpPr/>
          <p:nvPr/>
        </p:nvSpPr>
        <p:spPr>
          <a:xfrm>
            <a:off x="1778000" y="2115797"/>
            <a:ext cx="8636000" cy="2813751"/>
          </a:xfrm>
          <a:prstGeom prst="roundRect">
            <a:avLst>
              <a:gd name="adj" fmla="val 1211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b="1" i="1" dirty="0">
                <a:solidFill>
                  <a:srgbClr val="3F3F3F"/>
                </a:solidFill>
              </a:rPr>
              <a:t>４</a:t>
            </a:r>
            <a:r>
              <a:rPr lang="en-US" altLang="ko-KR" sz="8000" b="1" i="1" dirty="0">
                <a:solidFill>
                  <a:srgbClr val="3F3F3F"/>
                </a:solidFill>
              </a:rPr>
              <a:t>. </a:t>
            </a:r>
            <a:r>
              <a:rPr lang="ko-KR" altLang="en-US" sz="8000" b="1" i="1" dirty="0">
                <a:solidFill>
                  <a:srgbClr val="3F3F3F"/>
                </a:solidFill>
              </a:rPr>
              <a:t>향후계획</a:t>
            </a:r>
            <a:endParaRPr sz="5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55;p2">
            <a:extLst>
              <a:ext uri="{FF2B5EF4-FFF2-40B4-BE49-F238E27FC236}">
                <a16:creationId xmlns:a16="http://schemas.microsoft.com/office/drawing/2014/main" id="{85E53F3D-B073-E1F7-B0CC-101E15DFA835}"/>
              </a:ext>
            </a:extLst>
          </p:cNvPr>
          <p:cNvSpPr/>
          <p:nvPr/>
        </p:nvSpPr>
        <p:spPr>
          <a:xfrm>
            <a:off x="733261" y="5747092"/>
            <a:ext cx="10736428" cy="111090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>
              <a:alpha val="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3200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프로젝트의 미래</a:t>
            </a:r>
            <a:r>
              <a:rPr lang="en-US" altLang="ko-KR" sz="3200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sz="32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8019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ko-KR" altLang="en-US" sz="2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향후 계획</a:t>
            </a: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1"/>
            <a:ext cx="10692277" cy="5353688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430581" y="1441557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1980AF-FAF7-3A0A-0ED3-3B8EBD79C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438" y="1431890"/>
            <a:ext cx="4978521" cy="4978521"/>
          </a:xfrm>
          <a:prstGeom prst="rect">
            <a:avLst/>
          </a:prstGeom>
        </p:spPr>
      </p:pic>
      <p:sp>
        <p:nvSpPr>
          <p:cNvPr id="15" name="Google Shape;251;p4">
            <a:extLst>
              <a:ext uri="{FF2B5EF4-FFF2-40B4-BE49-F238E27FC236}">
                <a16:creationId xmlns:a16="http://schemas.microsoft.com/office/drawing/2014/main" id="{746845D2-02FE-2953-51B6-C34EFBE26B8D}"/>
              </a:ext>
            </a:extLst>
          </p:cNvPr>
          <p:cNvSpPr/>
          <p:nvPr/>
        </p:nvSpPr>
        <p:spPr>
          <a:xfrm>
            <a:off x="4241397" y="1586578"/>
            <a:ext cx="5646882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개발자 </a:t>
            </a:r>
            <a:r>
              <a:rPr lang="en-US" altLang="ko-KR" sz="28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API</a:t>
            </a:r>
            <a:r>
              <a:rPr lang="ko-KR" altLang="en-US" sz="28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 제공</a:t>
            </a:r>
            <a:endParaRPr lang="en-US" altLang="ko-KR" sz="2800" b="1" dirty="0">
              <a:solidFill>
                <a:srgbClr val="FFFFFF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허용된 외부 플러그인 결합</a:t>
            </a:r>
            <a:endParaRPr lang="en-US" altLang="ko-KR" sz="2000" dirty="0">
              <a:solidFill>
                <a:srgbClr val="FFFFFF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학생 참여 유도</a:t>
            </a:r>
            <a:r>
              <a:rPr lang="en-US" altLang="ko-KR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광고 수익 배분</a:t>
            </a:r>
            <a:r>
              <a:rPr 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)</a:t>
            </a:r>
            <a:endParaRPr sz="2400" dirty="0"/>
          </a:p>
        </p:txBody>
      </p:sp>
      <p:sp>
        <p:nvSpPr>
          <p:cNvPr id="17" name="Google Shape;251;p4">
            <a:extLst>
              <a:ext uri="{FF2B5EF4-FFF2-40B4-BE49-F238E27FC236}">
                <a16:creationId xmlns:a16="http://schemas.microsoft.com/office/drawing/2014/main" id="{E01A0103-679D-6FC4-0012-D88B2318D760}"/>
              </a:ext>
            </a:extLst>
          </p:cNvPr>
          <p:cNvSpPr/>
          <p:nvPr/>
        </p:nvSpPr>
        <p:spPr>
          <a:xfrm>
            <a:off x="4241397" y="3277479"/>
            <a:ext cx="564688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 기능</a:t>
            </a:r>
            <a:endParaRPr lang="en-US" altLang="ko-KR" sz="28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 공지사항</a:t>
            </a:r>
            <a:r>
              <a:rPr lang="en-US" altLang="ko-KR" sz="20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간 소통</a:t>
            </a:r>
            <a:endParaRPr sz="2400" dirty="0"/>
          </a:p>
        </p:txBody>
      </p:sp>
      <p:sp>
        <p:nvSpPr>
          <p:cNvPr id="18" name="Google Shape;251;p4">
            <a:extLst>
              <a:ext uri="{FF2B5EF4-FFF2-40B4-BE49-F238E27FC236}">
                <a16:creationId xmlns:a16="http://schemas.microsoft.com/office/drawing/2014/main" id="{6F8E65CC-3AA4-D1F8-0318-C1B8309E5EB5}"/>
              </a:ext>
            </a:extLst>
          </p:cNvPr>
          <p:cNvSpPr/>
          <p:nvPr/>
        </p:nvSpPr>
        <p:spPr>
          <a:xfrm>
            <a:off x="4241397" y="4591349"/>
            <a:ext cx="5646882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 </a:t>
            </a:r>
            <a:r>
              <a:rPr lang="en-US" altLang="ko-KR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2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도구 추가</a:t>
            </a:r>
            <a:endParaRPr lang="en-US" altLang="ko-KR" sz="28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조사에 한계로</a:t>
            </a:r>
            <a:r>
              <a:rPr lang="en-US" altLang="ko-KR" sz="20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실사용 피드백의 </a:t>
            </a:r>
            <a:endParaRPr lang="en-US" altLang="ko-KR" sz="20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빈도가 높은 요청부터 도구 </a:t>
            </a:r>
            <a:r>
              <a:rPr lang="en-US" altLang="ko-KR" sz="20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</a:t>
            </a:r>
            <a:r>
              <a:rPr lang="ko-KR" altLang="en-US" sz="20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</a:t>
            </a:r>
            <a:endParaRPr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852B2E-B12E-737A-11C5-DD1DC32472FD}"/>
              </a:ext>
            </a:extLst>
          </p:cNvPr>
          <p:cNvSpPr/>
          <p:nvPr/>
        </p:nvSpPr>
        <p:spPr>
          <a:xfrm>
            <a:off x="1252211" y="2007329"/>
            <a:ext cx="2150533" cy="3831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294;g29cfef42833_2_24">
            <a:extLst>
              <a:ext uri="{FF2B5EF4-FFF2-40B4-BE49-F238E27FC236}">
                <a16:creationId xmlns:a16="http://schemas.microsoft.com/office/drawing/2014/main" id="{E10C0385-D647-34B6-E49A-C6734BB5CE47}"/>
              </a:ext>
            </a:extLst>
          </p:cNvPr>
          <p:cNvSpPr/>
          <p:nvPr/>
        </p:nvSpPr>
        <p:spPr>
          <a:xfrm>
            <a:off x="-996689" y="3118238"/>
            <a:ext cx="5063838" cy="4771685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94;g29cfef42833_2_24">
            <a:extLst>
              <a:ext uri="{FF2B5EF4-FFF2-40B4-BE49-F238E27FC236}">
                <a16:creationId xmlns:a16="http://schemas.microsoft.com/office/drawing/2014/main" id="{0289D5D7-6668-F805-42AD-204C1B0A44BF}"/>
              </a:ext>
            </a:extLst>
          </p:cNvPr>
          <p:cNvSpPr/>
          <p:nvPr/>
        </p:nvSpPr>
        <p:spPr>
          <a:xfrm>
            <a:off x="9123976" y="1512722"/>
            <a:ext cx="2099569" cy="4771685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51;p4">
            <a:extLst>
              <a:ext uri="{FF2B5EF4-FFF2-40B4-BE49-F238E27FC236}">
                <a16:creationId xmlns:a16="http://schemas.microsoft.com/office/drawing/2014/main" id="{A71299C8-E238-FD8E-F9A3-22C762C3547C}"/>
              </a:ext>
            </a:extLst>
          </p:cNvPr>
          <p:cNvSpPr/>
          <p:nvPr/>
        </p:nvSpPr>
        <p:spPr>
          <a:xfrm>
            <a:off x="9370824" y="1846318"/>
            <a:ext cx="1571230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FC000"/>
                </a:solidFill>
                <a:latin typeface="Malgun Gothic"/>
                <a:ea typeface="Malgun Gothic"/>
                <a:sym typeface="Malgun Gothic"/>
              </a:rPr>
              <a:t>개인화</a:t>
            </a:r>
            <a:endParaRPr lang="en-US" altLang="ko-KR" sz="2800" b="1" dirty="0">
              <a:solidFill>
                <a:srgbClr val="FFC000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- </a:t>
            </a: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역할</a:t>
            </a:r>
            <a:endParaRPr lang="en-US" altLang="ko-KR" sz="2000" dirty="0">
              <a:solidFill>
                <a:srgbClr val="FFFFFF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- </a:t>
            </a: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학과</a:t>
            </a:r>
            <a:endParaRPr lang="en-US" altLang="ko-KR" sz="2000" dirty="0">
              <a:solidFill>
                <a:srgbClr val="FFFFFF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- </a:t>
            </a: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도구</a:t>
            </a:r>
            <a:endParaRPr lang="en-US" altLang="ko-KR" sz="2000" dirty="0">
              <a:solidFill>
                <a:srgbClr val="FFFFFF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- </a:t>
            </a: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계정</a:t>
            </a:r>
            <a:endParaRPr lang="en-US" altLang="ko-KR" sz="2000" dirty="0">
              <a:solidFill>
                <a:srgbClr val="FFFFFF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 b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24D535A-6F18-9EF9-A638-88A7818AD2A9}"/>
              </a:ext>
            </a:extLst>
          </p:cNvPr>
          <p:cNvSpPr/>
          <p:nvPr/>
        </p:nvSpPr>
        <p:spPr>
          <a:xfrm>
            <a:off x="8600574" y="3429000"/>
            <a:ext cx="977517" cy="68392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BC1561-0BD0-ED61-0051-3C1FE0C16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946" y="2026407"/>
            <a:ext cx="2152798" cy="38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dirty="0" err="1">
                <a:solidFill>
                  <a:srgbClr val="3F3F3F"/>
                </a:solidFill>
              </a:rPr>
              <a:t>ChatGPTU</a:t>
            </a:r>
            <a:endParaRPr lang="ko-KR" altLang="en-US"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1"/>
            <a:ext cx="10692277" cy="5353688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55;p2">
            <a:extLst>
              <a:ext uri="{FF2B5EF4-FFF2-40B4-BE49-F238E27FC236}">
                <a16:creationId xmlns:a16="http://schemas.microsoft.com/office/drawing/2014/main" id="{776809CF-0915-2F5E-74C3-16EFDC608DF3}"/>
              </a:ext>
            </a:extLst>
          </p:cNvPr>
          <p:cNvSpPr/>
          <p:nvPr/>
        </p:nvSpPr>
        <p:spPr>
          <a:xfrm>
            <a:off x="3866900" y="3293359"/>
            <a:ext cx="4480184" cy="121041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>
              <a:alpha val="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sz="54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86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"/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146" name="Google Shape;146;p2"/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lt1"/>
            </a:solidFill>
            <a:ln>
              <a:noFill/>
            </a:ln>
            <a:effectLst>
              <a:outerShdw blurRad="63500" dist="63500" dir="2700000" algn="t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4767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b="1" i="1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ko-KR" altLang="en-US" sz="2400" b="1" i="1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문제점</a:t>
              </a:r>
              <a:endParaRPr sz="1400" b="0" i="0" u="none" strike="noStrike" cap="none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9" name="Google Shape;149;p2"/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50" name="Google Shape;150;p2"/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5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" name="Google Shape;152;p2"/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33260" y="1158281"/>
              <a:ext cx="10747376" cy="4439245"/>
            </a:xfrm>
            <a:prstGeom prst="roundRect">
              <a:avLst>
                <a:gd name="adj" fmla="val 6653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733261" y="5747092"/>
              <a:ext cx="10736428" cy="111090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“문제점”</a:t>
              </a:r>
              <a:endParaRPr lang="ko-KR" altLang="en-US" sz="3200" b="0" i="0" u="none" strike="noStrike" cap="none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/>
              <a:ahLst/>
              <a:cxnLst/>
              <a:rect l="l" t="t" r="r" b="b"/>
              <a:pathLst>
                <a:path w="1292542" h="187438" extrusionOk="0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8" name="Google Shape;158;p2"/>
          <p:cNvSpPr/>
          <p:nvPr/>
        </p:nvSpPr>
        <p:spPr>
          <a:xfrm>
            <a:off x="6505187" y="5292920"/>
            <a:ext cx="157437" cy="15743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6691625" y="5230449"/>
            <a:ext cx="97654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</a:t>
            </a:r>
            <a:endParaRPr sz="14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4927433" y="5292920"/>
            <a:ext cx="157437" cy="157437"/>
          </a:xfrm>
          <a:prstGeom prst="ellipse">
            <a:avLst/>
          </a:prstGeom>
          <a:noFill/>
          <a:ln w="28575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5113871" y="5230449"/>
            <a:ext cx="97654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</a:t>
            </a:r>
            <a:endParaRPr sz="14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1251745" y="5759199"/>
            <a:ext cx="6901349" cy="93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p1">
            <a:extLst>
              <a:ext uri="{FF2B5EF4-FFF2-40B4-BE49-F238E27FC236}">
                <a16:creationId xmlns:a16="http://schemas.microsoft.com/office/drawing/2014/main" id="{7DEE9EDB-CD9B-35ED-8B96-5E39DE100DBF}"/>
              </a:ext>
            </a:extLst>
          </p:cNvPr>
          <p:cNvSpPr/>
          <p:nvPr/>
        </p:nvSpPr>
        <p:spPr>
          <a:xfrm>
            <a:off x="1778000" y="2115797"/>
            <a:ext cx="8636000" cy="2813751"/>
          </a:xfrm>
          <a:prstGeom prst="roundRect">
            <a:avLst>
              <a:gd name="adj" fmla="val 1211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0" b="1" i="1" dirty="0">
                <a:solidFill>
                  <a:srgbClr val="3F3F3F"/>
                </a:solidFill>
              </a:rPr>
              <a:t>1</a:t>
            </a:r>
            <a:r>
              <a:rPr lang="en-US" altLang="ko-KR" sz="8000" b="1" i="1">
                <a:solidFill>
                  <a:srgbClr val="3F3F3F"/>
                </a:solidFill>
              </a:rPr>
              <a:t>. </a:t>
            </a:r>
            <a:r>
              <a:rPr lang="ko-KR" altLang="en-US" sz="8000" b="1" i="1" dirty="0">
                <a:solidFill>
                  <a:srgbClr val="3F3F3F"/>
                </a:solidFill>
              </a:rPr>
              <a:t>주제</a:t>
            </a:r>
            <a:endParaRPr sz="5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36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215" name="Google Shape;215;p4"/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lt1"/>
            </a:solidFill>
            <a:ln>
              <a:noFill/>
            </a:ln>
            <a:effectLst>
              <a:outerShdw blurRad="63500" dist="63500" dir="2700000" algn="t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4767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b="1" i="1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ko-KR" altLang="en-US" sz="2400" b="1" i="1" dirty="0">
                  <a:solidFill>
                    <a:srgbClr val="3F3F3F"/>
                  </a:solidFill>
                </a:rPr>
                <a:t>문제인식</a:t>
              </a:r>
              <a:endParaRPr lang="ko-KR" altLang="en-US" sz="1400" b="0" i="0" u="none" strike="noStrike" cap="none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8" name="Google Shape;218;p4"/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219" name="Google Shape;219;p4"/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5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220" name="Google Shape;22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1" name="Google Shape;221;p4"/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/>
              <a:ahLst/>
              <a:cxnLst/>
              <a:rect l="l" t="t" r="r" b="b"/>
              <a:pathLst>
                <a:path w="1292542" h="187438" extrusionOk="0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5" name="Google Shape;225;p4"/>
          <p:cNvGrpSpPr/>
          <p:nvPr/>
        </p:nvGrpSpPr>
        <p:grpSpPr>
          <a:xfrm>
            <a:off x="3910193" y="1352113"/>
            <a:ext cx="4173966" cy="4189042"/>
            <a:chOff x="4419618" y="1190189"/>
            <a:chExt cx="4173966" cy="4189042"/>
          </a:xfrm>
        </p:grpSpPr>
        <p:sp>
          <p:nvSpPr>
            <p:cNvPr id="226" name="Google Shape;226;p4"/>
            <p:cNvSpPr/>
            <p:nvPr/>
          </p:nvSpPr>
          <p:spPr>
            <a:xfrm rot="-4500000">
              <a:off x="6448747" y="1620240"/>
              <a:ext cx="1949544" cy="1774827"/>
            </a:xfrm>
            <a:custGeom>
              <a:avLst/>
              <a:gdLst/>
              <a:ahLst/>
              <a:cxnLst/>
              <a:rect l="l" t="t" r="r" b="b"/>
              <a:pathLst>
                <a:path w="1949544" h="1774827" extrusionOk="0">
                  <a:moveTo>
                    <a:pt x="1901184" y="607678"/>
                  </a:moveTo>
                  <a:cubicBezTo>
                    <a:pt x="1979293" y="931331"/>
                    <a:pt x="1969329" y="1223677"/>
                    <a:pt x="1822926" y="1428514"/>
                  </a:cubicBezTo>
                  <a:cubicBezTo>
                    <a:pt x="1692687" y="1570419"/>
                    <a:pt x="1525172" y="1684043"/>
                    <a:pt x="1334047" y="1771828"/>
                  </a:cubicBezTo>
                  <a:lnTo>
                    <a:pt x="1326946" y="1774827"/>
                  </a:lnTo>
                  <a:lnTo>
                    <a:pt x="0" y="447881"/>
                  </a:lnTo>
                  <a:lnTo>
                    <a:pt x="1671513" y="0"/>
                  </a:lnTo>
                  <a:lnTo>
                    <a:pt x="1724010" y="105746"/>
                  </a:lnTo>
                  <a:cubicBezTo>
                    <a:pt x="1801056" y="276200"/>
                    <a:pt x="1862129" y="445853"/>
                    <a:pt x="1901184" y="607678"/>
                  </a:cubicBezTo>
                  <a:close/>
                </a:path>
              </a:pathLst>
            </a:custGeom>
            <a:solidFill>
              <a:schemeClr val="dk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-4500000">
              <a:off x="5113491" y="1231349"/>
              <a:ext cx="1668519" cy="2063391"/>
            </a:xfrm>
            <a:custGeom>
              <a:avLst/>
              <a:gdLst/>
              <a:ahLst/>
              <a:cxnLst/>
              <a:rect l="l" t="t" r="r" b="b"/>
              <a:pathLst>
                <a:path w="1668519" h="2063391" extrusionOk="0">
                  <a:moveTo>
                    <a:pt x="1668519" y="1616628"/>
                  </a:moveTo>
                  <a:lnTo>
                    <a:pt x="1178" y="2063391"/>
                  </a:lnTo>
                  <a:lnTo>
                    <a:pt x="0" y="2062711"/>
                  </a:lnTo>
                  <a:lnTo>
                    <a:pt x="0" y="17410"/>
                  </a:lnTo>
                  <a:lnTo>
                    <a:pt x="61945" y="4319"/>
                  </a:lnTo>
                  <a:cubicBezTo>
                    <a:pt x="85704" y="1011"/>
                    <a:pt x="108829" y="-423"/>
                    <a:pt x="131241" y="108"/>
                  </a:cubicBezTo>
                  <a:cubicBezTo>
                    <a:pt x="516587" y="12842"/>
                    <a:pt x="1190606" y="720675"/>
                    <a:pt x="1602388" y="1483418"/>
                  </a:cubicBezTo>
                  <a:lnTo>
                    <a:pt x="1668519" y="1616628"/>
                  </a:lnTo>
                  <a:close/>
                </a:path>
              </a:pathLst>
            </a:custGeom>
            <a:solidFill>
              <a:schemeClr val="dk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-4500000">
              <a:off x="6492646" y="2535612"/>
              <a:ext cx="2147369" cy="1551595"/>
            </a:xfrm>
            <a:custGeom>
              <a:avLst/>
              <a:gdLst/>
              <a:ahLst/>
              <a:cxnLst/>
              <a:rect l="l" t="t" r="r" b="b"/>
              <a:pathLst>
                <a:path w="2147369" h="1551595" extrusionOk="0">
                  <a:moveTo>
                    <a:pt x="2147369" y="1324798"/>
                  </a:moveTo>
                  <a:lnTo>
                    <a:pt x="2054966" y="1363829"/>
                  </a:lnTo>
                  <a:cubicBezTo>
                    <a:pt x="1494903" y="1580957"/>
                    <a:pt x="771168" y="1599328"/>
                    <a:pt x="183765" y="1472527"/>
                  </a:cubicBezTo>
                  <a:lnTo>
                    <a:pt x="0" y="1424734"/>
                  </a:lnTo>
                  <a:lnTo>
                    <a:pt x="822571" y="0"/>
                  </a:lnTo>
                  <a:lnTo>
                    <a:pt x="2147369" y="1324798"/>
                  </a:lnTo>
                  <a:close/>
                </a:path>
              </a:pathLst>
            </a:custGeom>
            <a:solidFill>
              <a:schemeClr val="dk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-4500000">
              <a:off x="4925357" y="2691926"/>
              <a:ext cx="1284148" cy="2032521"/>
            </a:xfrm>
            <a:custGeom>
              <a:avLst/>
              <a:gdLst/>
              <a:ahLst/>
              <a:cxnLst/>
              <a:rect l="l" t="t" r="r" b="b"/>
              <a:pathLst>
                <a:path w="1284148" h="2032521" extrusionOk="0">
                  <a:moveTo>
                    <a:pt x="1284148" y="0"/>
                  </a:moveTo>
                  <a:lnTo>
                    <a:pt x="1284148" y="2032521"/>
                  </a:lnTo>
                  <a:lnTo>
                    <a:pt x="0" y="1291118"/>
                  </a:lnTo>
                  <a:lnTo>
                    <a:pt x="127894" y="1082583"/>
                  </a:lnTo>
                  <a:cubicBezTo>
                    <a:pt x="457772" y="580178"/>
                    <a:pt x="876696" y="159373"/>
                    <a:pt x="1214541" y="23794"/>
                  </a:cubicBezTo>
                  <a:lnTo>
                    <a:pt x="1284148" y="0"/>
                  </a:lnTo>
                  <a:close/>
                </a:path>
              </a:pathLst>
            </a:custGeom>
            <a:solidFill>
              <a:schemeClr val="dk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 rot="-4500000">
              <a:off x="5993904" y="3182884"/>
              <a:ext cx="1703854" cy="2182123"/>
            </a:xfrm>
            <a:custGeom>
              <a:avLst/>
              <a:gdLst/>
              <a:ahLst/>
              <a:cxnLst/>
              <a:rect l="l" t="t" r="r" b="b"/>
              <a:pathLst>
                <a:path w="1703854" h="2182123" extrusionOk="0">
                  <a:moveTo>
                    <a:pt x="1703854" y="748912"/>
                  </a:moveTo>
                  <a:lnTo>
                    <a:pt x="876389" y="2182123"/>
                  </a:lnTo>
                  <a:lnTo>
                    <a:pt x="835702" y="2171541"/>
                  </a:lnTo>
                  <a:cubicBezTo>
                    <a:pt x="448324" y="2052123"/>
                    <a:pt x="152371" y="1862543"/>
                    <a:pt x="57173" y="1622329"/>
                  </a:cubicBezTo>
                  <a:cubicBezTo>
                    <a:pt x="-101151" y="1197148"/>
                    <a:pt x="86634" y="575945"/>
                    <a:pt x="408044" y="13046"/>
                  </a:cubicBezTo>
                  <a:lnTo>
                    <a:pt x="416046" y="0"/>
                  </a:lnTo>
                  <a:lnTo>
                    <a:pt x="1691089" y="736146"/>
                  </a:lnTo>
                  <a:lnTo>
                    <a:pt x="1703854" y="748912"/>
                  </a:lnTo>
                  <a:close/>
                </a:path>
              </a:pathLst>
            </a:custGeom>
            <a:solidFill>
              <a:schemeClr val="dk1">
                <a:alpha val="1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1" name="Google Shape;231;p4"/>
          <p:cNvGrpSpPr/>
          <p:nvPr/>
        </p:nvGrpSpPr>
        <p:grpSpPr>
          <a:xfrm>
            <a:off x="5157214" y="2332786"/>
            <a:ext cx="246057" cy="282817"/>
            <a:chOff x="1039" y="1681"/>
            <a:chExt cx="1071" cy="1231"/>
          </a:xfrm>
        </p:grpSpPr>
        <p:sp>
          <p:nvSpPr>
            <p:cNvPr id="232" name="Google Shape;232;p4"/>
            <p:cNvSpPr/>
            <p:nvPr/>
          </p:nvSpPr>
          <p:spPr>
            <a:xfrm>
              <a:off x="1039" y="1681"/>
              <a:ext cx="1071" cy="1099"/>
            </a:xfrm>
            <a:custGeom>
              <a:avLst/>
              <a:gdLst/>
              <a:ahLst/>
              <a:cxnLst/>
              <a:rect l="l" t="t" r="r" b="b"/>
              <a:pathLst>
                <a:path w="3212" h="3298" extrusionOk="0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398" y="2746"/>
              <a:ext cx="212" cy="132"/>
            </a:xfrm>
            <a:custGeom>
              <a:avLst/>
              <a:gdLst/>
              <a:ahLst/>
              <a:cxnLst/>
              <a:rect l="l" t="t" r="r" b="b"/>
              <a:pathLst>
                <a:path w="635" h="398" extrusionOk="0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655" y="2515"/>
              <a:ext cx="176" cy="179"/>
            </a:xfrm>
            <a:custGeom>
              <a:avLst/>
              <a:gdLst/>
              <a:ahLst/>
              <a:cxnLst/>
              <a:rect l="l" t="t" r="r" b="b"/>
              <a:pathLst>
                <a:path w="528" h="538" extrusionOk="0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665" y="2702"/>
              <a:ext cx="205" cy="210"/>
            </a:xfrm>
            <a:custGeom>
              <a:avLst/>
              <a:gdLst/>
              <a:ahLst/>
              <a:cxnLst/>
              <a:rect l="l" t="t" r="r" b="b"/>
              <a:pathLst>
                <a:path w="613" h="630" extrusionOk="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7103551" y="2090420"/>
            <a:ext cx="205826" cy="205826"/>
          </a:xfrm>
          <a:custGeom>
            <a:avLst/>
            <a:gdLst/>
            <a:ahLst/>
            <a:cxnLst/>
            <a:rect l="l" t="t" r="r" b="b"/>
            <a:pathLst>
              <a:path w="6502401" h="6502400" extrusionOk="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7" name="Google Shape;237;p4"/>
          <p:cNvGrpSpPr/>
          <p:nvPr/>
        </p:nvGrpSpPr>
        <p:grpSpPr>
          <a:xfrm>
            <a:off x="4811891" y="3586230"/>
            <a:ext cx="109889" cy="283880"/>
            <a:chOff x="2375" y="2182"/>
            <a:chExt cx="144" cy="372"/>
          </a:xfrm>
        </p:grpSpPr>
        <p:sp>
          <p:nvSpPr>
            <p:cNvPr id="238" name="Google Shape;238;p4"/>
            <p:cNvSpPr/>
            <p:nvPr/>
          </p:nvSpPr>
          <p:spPr>
            <a:xfrm>
              <a:off x="2409" y="2182"/>
              <a:ext cx="99" cy="210"/>
            </a:xfrm>
            <a:custGeom>
              <a:avLst/>
              <a:gdLst/>
              <a:ahLst/>
              <a:cxnLst/>
              <a:rect l="l" t="t" r="r" b="b"/>
              <a:pathLst>
                <a:path w="296" h="631" extrusionOk="0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396" y="2425"/>
              <a:ext cx="123" cy="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396" y="2437"/>
              <a:ext cx="123" cy="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396" y="2405"/>
              <a:ext cx="123" cy="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375" y="2463"/>
              <a:ext cx="143" cy="91"/>
            </a:xfrm>
            <a:custGeom>
              <a:avLst/>
              <a:gdLst/>
              <a:ahLst/>
              <a:cxnLst/>
              <a:rect l="l" t="t" r="r" b="b"/>
              <a:pathLst>
                <a:path w="429" h="274" extrusionOk="0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3" name="Google Shape;243;p4"/>
          <p:cNvSpPr/>
          <p:nvPr/>
        </p:nvSpPr>
        <p:spPr>
          <a:xfrm>
            <a:off x="6337236" y="4822895"/>
            <a:ext cx="206519" cy="183100"/>
          </a:xfrm>
          <a:custGeom>
            <a:avLst/>
            <a:gdLst/>
            <a:ahLst/>
            <a:cxnLst/>
            <a:rect l="l" t="t" r="r" b="b"/>
            <a:pathLst>
              <a:path w="3491" h="3097" extrusionOk="0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4" name="Google Shape;244;p4"/>
          <p:cNvGrpSpPr/>
          <p:nvPr/>
        </p:nvGrpSpPr>
        <p:grpSpPr>
          <a:xfrm>
            <a:off x="7309377" y="3379307"/>
            <a:ext cx="258242" cy="237034"/>
            <a:chOff x="2577" y="1104"/>
            <a:chExt cx="414" cy="380"/>
          </a:xfrm>
        </p:grpSpPr>
        <p:sp>
          <p:nvSpPr>
            <p:cNvPr id="245" name="Google Shape;245;p4"/>
            <p:cNvSpPr/>
            <p:nvPr/>
          </p:nvSpPr>
          <p:spPr>
            <a:xfrm>
              <a:off x="2577" y="1104"/>
              <a:ext cx="353" cy="380"/>
            </a:xfrm>
            <a:custGeom>
              <a:avLst/>
              <a:gdLst/>
              <a:ahLst/>
              <a:cxnLst/>
              <a:rect l="l" t="t" r="r" b="b"/>
              <a:pathLst>
                <a:path w="1058" h="1141" extrusionOk="0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643" y="1129"/>
              <a:ext cx="261" cy="261"/>
            </a:xfrm>
            <a:custGeom>
              <a:avLst/>
              <a:gdLst/>
              <a:ahLst/>
              <a:cxnLst/>
              <a:rect l="l" t="t" r="r" b="b"/>
              <a:pathLst>
                <a:path w="781" h="782" extrusionOk="0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701" y="1475"/>
              <a:ext cx="68" cy="6"/>
            </a:xfrm>
            <a:custGeom>
              <a:avLst/>
              <a:gdLst/>
              <a:ahLst/>
              <a:cxnLst/>
              <a:rect l="l" t="t" r="r" b="b"/>
              <a:pathLst>
                <a:path w="203" h="19" extrusionOk="0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2823" y="1475"/>
              <a:ext cx="68" cy="6"/>
            </a:xfrm>
            <a:custGeom>
              <a:avLst/>
              <a:gdLst/>
              <a:ahLst/>
              <a:cxnLst/>
              <a:rect l="l" t="t" r="r" b="b"/>
              <a:pathLst>
                <a:path w="203" h="19" extrusionOk="0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946" y="1475"/>
              <a:ext cx="45" cy="6"/>
            </a:xfrm>
            <a:custGeom>
              <a:avLst/>
              <a:gdLst/>
              <a:ahLst/>
              <a:cxnLst/>
              <a:rect l="l" t="t" r="r" b="b"/>
              <a:pathLst>
                <a:path w="134" h="19" extrusionOk="0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0" name="Google Shape;250;p4"/>
          <p:cNvSpPr/>
          <p:nvPr/>
        </p:nvSpPr>
        <p:spPr>
          <a:xfrm rot="84428">
            <a:off x="5012073" y="2439354"/>
            <a:ext cx="2076047" cy="2075794"/>
          </a:xfrm>
          <a:custGeom>
            <a:avLst/>
            <a:gdLst/>
            <a:ahLst/>
            <a:cxnLst/>
            <a:rect l="l" t="t" r="r" b="b"/>
            <a:pathLst>
              <a:path w="2076047" h="2075794" extrusionOk="0">
                <a:moveTo>
                  <a:pt x="1484508" y="0"/>
                </a:moveTo>
                <a:cubicBezTo>
                  <a:pt x="1673893" y="82"/>
                  <a:pt x="1834194" y="44673"/>
                  <a:pt x="1927874" y="153000"/>
                </a:cubicBezTo>
                <a:cubicBezTo>
                  <a:pt x="2318570" y="735257"/>
                  <a:pt x="1864698" y="2006824"/>
                  <a:pt x="1398979" y="2072491"/>
                </a:cubicBezTo>
                <a:cubicBezTo>
                  <a:pt x="813283" y="2142649"/>
                  <a:pt x="-96896" y="1076154"/>
                  <a:pt x="8383" y="681895"/>
                </a:cubicBezTo>
                <a:cubicBezTo>
                  <a:pt x="86457" y="400095"/>
                  <a:pt x="916355" y="-245"/>
                  <a:pt x="14845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39700" sx="102000" sy="102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5400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1" u="none" strike="noStrike" cap="none" dirty="0">
                <a:solidFill>
                  <a:srgbClr val="3D346B"/>
                </a:solidFill>
                <a:latin typeface="Arial"/>
                <a:ea typeface="Arial"/>
                <a:cs typeface="Arial"/>
                <a:sym typeface="Arial"/>
              </a:rPr>
              <a:t>문제점</a:t>
            </a:r>
            <a:endParaRPr sz="2800" b="0" i="0" u="none" strike="noStrike" cap="none" dirty="0">
              <a:solidFill>
                <a:srgbClr val="3D346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325535" y="2564170"/>
            <a:ext cx="325589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교류</a:t>
            </a:r>
            <a:endParaRPr lang="en-US" altLang="ko-KR" sz="32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학교내 구성원의</a:t>
            </a:r>
            <a:endParaRPr lang="en-US" altLang="ko-KR" sz="2000" dirty="0">
              <a:solidFill>
                <a:srgbClr val="FFFFFF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정보교류가 약함</a:t>
            </a:r>
            <a:endParaRPr sz="2000" dirty="0"/>
          </a:p>
        </p:txBody>
      </p:sp>
      <p:sp>
        <p:nvSpPr>
          <p:cNvPr id="252" name="Google Shape;252;p4"/>
          <p:cNvSpPr/>
          <p:nvPr/>
        </p:nvSpPr>
        <p:spPr>
          <a:xfrm>
            <a:off x="2972626" y="4725246"/>
            <a:ext cx="373042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복잡 </a:t>
            </a:r>
            <a:r>
              <a:rPr lang="en-US" altLang="ko-KR" sz="3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3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</a:t>
            </a:r>
            <a:endParaRPr lang="en-US" altLang="ko-KR" sz="32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같은 일을 반복적으로 하는 상황이 많음</a:t>
            </a:r>
            <a:endParaRPr sz="2000" dirty="0"/>
          </a:p>
        </p:txBody>
      </p:sp>
      <p:sp>
        <p:nvSpPr>
          <p:cNvPr id="255" name="Google Shape;255;p4"/>
          <p:cNvSpPr/>
          <p:nvPr/>
        </p:nvSpPr>
        <p:spPr>
          <a:xfrm>
            <a:off x="366569" y="1340277"/>
            <a:ext cx="384665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신입생</a:t>
            </a:r>
          </a:p>
          <a:p>
            <a:pPr lvl="2" algn="r">
              <a:lnSpc>
                <a:spcPct val="150000"/>
              </a:lnSpc>
            </a:pP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학교에 처음 적응하기 위해 많은 시간이 걸리고 실수도 많음 </a:t>
            </a:r>
          </a:p>
        </p:txBody>
      </p:sp>
    </p:spTree>
    <p:extLst>
      <p:ext uri="{BB962C8B-B14F-4D97-AF65-F5344CB8AC3E}">
        <p14:creationId xmlns:p14="http://schemas.microsoft.com/office/powerpoint/2010/main" val="297323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"/>
          <p:cNvGrpSpPr/>
          <p:nvPr/>
        </p:nvGrpSpPr>
        <p:grpSpPr>
          <a:xfrm>
            <a:off x="139700" y="0"/>
            <a:ext cx="11912600" cy="6858000"/>
            <a:chOff x="139700" y="0"/>
            <a:chExt cx="11912600" cy="6858000"/>
          </a:xfrm>
        </p:grpSpPr>
        <p:sp>
          <p:nvSpPr>
            <p:cNvPr id="146" name="Google Shape;146;p2"/>
            <p:cNvSpPr/>
            <p:nvPr/>
          </p:nvSpPr>
          <p:spPr>
            <a:xfrm>
              <a:off x="353592" y="0"/>
              <a:ext cx="11506713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54151" y="0"/>
              <a:ext cx="11283696" cy="6858000"/>
            </a:xfrm>
            <a:prstGeom prst="rect">
              <a:avLst/>
            </a:prstGeom>
            <a:solidFill>
              <a:srgbClr val="2428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9700" y="282576"/>
              <a:ext cx="11912600" cy="669924"/>
            </a:xfrm>
            <a:prstGeom prst="roundRect">
              <a:avLst>
                <a:gd name="adj" fmla="val 20998"/>
              </a:avLst>
            </a:prstGeom>
            <a:solidFill>
              <a:schemeClr val="lt1"/>
            </a:solidFill>
            <a:ln>
              <a:noFill/>
            </a:ln>
            <a:effectLst>
              <a:outerShdw blurRad="63500" dist="63500" dir="2700000" algn="t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4767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b="1" i="1" dirty="0">
                  <a:solidFill>
                    <a:srgbClr val="3F3F3F"/>
                  </a:solidFill>
                  <a:ea typeface="Malgun Gothic"/>
                </a:rPr>
                <a:t>2. </a:t>
              </a:r>
              <a:r>
                <a:rPr lang="ko-KR" altLang="en-US" sz="2400" b="1" i="1" dirty="0">
                  <a:solidFill>
                    <a:srgbClr val="3F3F3F"/>
                  </a:solidFill>
                  <a:ea typeface="Malgun Gothic"/>
                </a:rPr>
                <a:t>해결방안</a:t>
              </a:r>
              <a:endParaRPr lang="ko-KR" altLang="en-US" sz="1400" b="0" i="0" u="none" strike="noStrike" cap="none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9" name="Google Shape;149;p2"/>
            <p:cNvGrpSpPr/>
            <p:nvPr/>
          </p:nvGrpSpPr>
          <p:grpSpPr>
            <a:xfrm>
              <a:off x="281724" y="418734"/>
              <a:ext cx="344854" cy="344854"/>
              <a:chOff x="1734193" y="2846724"/>
              <a:chExt cx="429876" cy="429876"/>
            </a:xfrm>
          </p:grpSpPr>
          <p:sp>
            <p:nvSpPr>
              <p:cNvPr id="150" name="Google Shape;150;p2"/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5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" name="Google Shape;152;p2"/>
            <p:cNvSpPr/>
            <p:nvPr/>
          </p:nvSpPr>
          <p:spPr>
            <a:xfrm>
              <a:off x="11302628" y="489285"/>
              <a:ext cx="557678" cy="25650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624244" y="512366"/>
              <a:ext cx="209600" cy="210343"/>
            </a:xfrm>
            <a:prstGeom prst="ellipse">
              <a:avLst/>
            </a:prstGeom>
            <a:solidFill>
              <a:srgbClr val="06E2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33260" y="1158281"/>
              <a:ext cx="10747376" cy="4439245"/>
            </a:xfrm>
            <a:prstGeom prst="roundRect">
              <a:avLst>
                <a:gd name="adj" fmla="val 6653"/>
              </a:avLst>
            </a:prstGeom>
            <a:solidFill>
              <a:schemeClr val="lt1">
                <a:alpha val="392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 rot="5400000">
              <a:off x="11375973" y="1632529"/>
              <a:ext cx="982344" cy="187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 rot="5400000">
              <a:off x="11220874" y="2901577"/>
              <a:ext cx="1292542" cy="187438"/>
            </a:xfrm>
            <a:custGeom>
              <a:avLst/>
              <a:gdLst/>
              <a:ahLst/>
              <a:cxnLst/>
              <a:rect l="l" t="t" r="r" b="b"/>
              <a:pathLst>
                <a:path w="1292542" h="187438" extrusionOk="0">
                  <a:moveTo>
                    <a:pt x="0" y="187438"/>
                  </a:moveTo>
                  <a:lnTo>
                    <a:pt x="0" y="93719"/>
                  </a:lnTo>
                  <a:cubicBezTo>
                    <a:pt x="0" y="41959"/>
                    <a:pt x="41959" y="0"/>
                    <a:pt x="93719" y="0"/>
                  </a:cubicBezTo>
                  <a:lnTo>
                    <a:pt x="620183" y="0"/>
                  </a:lnTo>
                  <a:lnTo>
                    <a:pt x="646270" y="44979"/>
                  </a:lnTo>
                  <a:lnTo>
                    <a:pt x="672358" y="0"/>
                  </a:lnTo>
                  <a:lnTo>
                    <a:pt x="1198823" y="0"/>
                  </a:lnTo>
                  <a:cubicBezTo>
                    <a:pt x="1250583" y="0"/>
                    <a:pt x="1292542" y="41959"/>
                    <a:pt x="1292542" y="93719"/>
                  </a:cubicBezTo>
                  <a:lnTo>
                    <a:pt x="1292542" y="187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14300" sx="101000" sy="101000" algn="ctr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8" name="Google Shape;158;p2"/>
          <p:cNvSpPr/>
          <p:nvPr/>
        </p:nvSpPr>
        <p:spPr>
          <a:xfrm>
            <a:off x="6505187" y="5292920"/>
            <a:ext cx="157437" cy="15743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6691625" y="5230449"/>
            <a:ext cx="97654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</a:t>
            </a:r>
            <a:endParaRPr sz="14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4927433" y="5292920"/>
            <a:ext cx="157437" cy="157437"/>
          </a:xfrm>
          <a:prstGeom prst="ellipse">
            <a:avLst/>
          </a:prstGeom>
          <a:noFill/>
          <a:ln w="28575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5113871" y="5230449"/>
            <a:ext cx="97654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 </a:t>
            </a:r>
            <a:endParaRPr sz="14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1251745" y="5759199"/>
            <a:ext cx="6901349" cy="93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p1">
            <a:extLst>
              <a:ext uri="{FF2B5EF4-FFF2-40B4-BE49-F238E27FC236}">
                <a16:creationId xmlns:a16="http://schemas.microsoft.com/office/drawing/2014/main" id="{7DEE9EDB-CD9B-35ED-8B96-5E39DE100DBF}"/>
              </a:ext>
            </a:extLst>
          </p:cNvPr>
          <p:cNvSpPr/>
          <p:nvPr/>
        </p:nvSpPr>
        <p:spPr>
          <a:xfrm>
            <a:off x="1778000" y="2115797"/>
            <a:ext cx="8636000" cy="2813751"/>
          </a:xfrm>
          <a:prstGeom prst="roundRect">
            <a:avLst>
              <a:gd name="adj" fmla="val 1211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b="1" i="1" dirty="0">
                <a:solidFill>
                  <a:srgbClr val="3F3F3F"/>
                </a:solidFill>
              </a:rPr>
              <a:t>２</a:t>
            </a:r>
            <a:r>
              <a:rPr lang="en-US" altLang="ko-KR" sz="8000" b="1" i="1" dirty="0">
                <a:solidFill>
                  <a:srgbClr val="3F3F3F"/>
                </a:solidFill>
              </a:rPr>
              <a:t>. </a:t>
            </a:r>
            <a:r>
              <a:rPr lang="ko-KR" altLang="en-US" sz="8000" b="1" i="1" dirty="0">
                <a:solidFill>
                  <a:srgbClr val="3F3F3F"/>
                </a:solidFill>
              </a:rPr>
              <a:t>해결방안</a:t>
            </a:r>
            <a:endParaRPr sz="5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55;p2">
            <a:extLst>
              <a:ext uri="{FF2B5EF4-FFF2-40B4-BE49-F238E27FC236}">
                <a16:creationId xmlns:a16="http://schemas.microsoft.com/office/drawing/2014/main" id="{21C0EB5C-C48B-D7A5-1B30-C3FABFD5F359}"/>
              </a:ext>
            </a:extLst>
          </p:cNvPr>
          <p:cNvSpPr/>
          <p:nvPr/>
        </p:nvSpPr>
        <p:spPr>
          <a:xfrm>
            <a:off x="733261" y="5747092"/>
            <a:ext cx="10736428" cy="111090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>
              <a:alpha val="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3200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프로젝트의 기능</a:t>
            </a:r>
            <a:r>
              <a:rPr lang="en-US" altLang="ko-KR" sz="3200" dirty="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sz="32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6324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dirty="0">
                <a:solidFill>
                  <a:srgbClr val="3F3F3F"/>
                </a:solidFill>
                <a:ea typeface="Malgun Gothic"/>
              </a:rPr>
              <a:t>2. </a:t>
            </a:r>
            <a:r>
              <a:rPr lang="ko-KR" altLang="en-US" sz="2400" b="1" i="1" dirty="0">
                <a:solidFill>
                  <a:srgbClr val="3F3F3F"/>
                </a:solidFill>
                <a:ea typeface="Malgun Gothic"/>
              </a:rPr>
              <a:t>해결방안</a:t>
            </a:r>
            <a:r>
              <a:rPr lang="en-US" altLang="ko-KR" sz="2400" b="1" i="1" dirty="0">
                <a:solidFill>
                  <a:srgbClr val="3F3F3F"/>
                </a:solidFill>
                <a:ea typeface="Malgun Gothic"/>
              </a:rPr>
              <a:t>: </a:t>
            </a:r>
            <a:r>
              <a:rPr lang="ko-KR" altLang="en-US" sz="2400" b="1" i="1" dirty="0">
                <a:solidFill>
                  <a:srgbClr val="3F3F3F"/>
                </a:solidFill>
                <a:ea typeface="Malgun Gothic"/>
              </a:rPr>
              <a:t>흐름</a:t>
            </a:r>
            <a:endParaRPr lang="ko-KR" altLang="en-US"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1"/>
            <a:ext cx="10692277" cy="5353688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29cfef42833_2_24"/>
          <p:cNvSpPr/>
          <p:nvPr/>
        </p:nvSpPr>
        <p:spPr>
          <a:xfrm rot="5400000">
            <a:off x="11220874" y="2901577"/>
            <a:ext cx="1292542" cy="187438"/>
          </a:xfrm>
          <a:custGeom>
            <a:avLst/>
            <a:gdLst/>
            <a:ahLst/>
            <a:cxnLst/>
            <a:rect l="l" t="t" r="r" b="b"/>
            <a:pathLst>
              <a:path w="1292542" h="187438" extrusionOk="0">
                <a:moveTo>
                  <a:pt x="0" y="187438"/>
                </a:moveTo>
                <a:lnTo>
                  <a:pt x="0" y="93719"/>
                </a:lnTo>
                <a:cubicBezTo>
                  <a:pt x="0" y="41959"/>
                  <a:pt x="41959" y="0"/>
                  <a:pt x="93719" y="0"/>
                </a:cubicBezTo>
                <a:lnTo>
                  <a:pt x="620183" y="0"/>
                </a:lnTo>
                <a:lnTo>
                  <a:pt x="646270" y="44979"/>
                </a:lnTo>
                <a:lnTo>
                  <a:pt x="672358" y="0"/>
                </a:lnTo>
                <a:lnTo>
                  <a:pt x="1198823" y="0"/>
                </a:lnTo>
                <a:cubicBezTo>
                  <a:pt x="1250583" y="0"/>
                  <a:pt x="1292542" y="41959"/>
                  <a:pt x="1292542" y="93719"/>
                </a:cubicBezTo>
                <a:lnTo>
                  <a:pt x="1292542" y="1874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29cfef42833_2_24"/>
          <p:cNvSpPr/>
          <p:nvPr/>
        </p:nvSpPr>
        <p:spPr>
          <a:xfrm>
            <a:off x="4409232" y="1677723"/>
            <a:ext cx="3318434" cy="331843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g29cfef42833_2_24"/>
          <p:cNvSpPr/>
          <p:nvPr/>
        </p:nvSpPr>
        <p:spPr>
          <a:xfrm>
            <a:off x="9317096" y="2619678"/>
            <a:ext cx="2043776" cy="2043776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</a:t>
            </a:r>
            <a:endParaRPr sz="32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5A5DF-5C1E-0531-B263-A91A3AEC8411}"/>
              </a:ext>
            </a:extLst>
          </p:cNvPr>
          <p:cNvSpPr txBox="1"/>
          <p:nvPr/>
        </p:nvSpPr>
        <p:spPr>
          <a:xfrm>
            <a:off x="5155638" y="5265402"/>
            <a:ext cx="1902708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자동화</a:t>
            </a:r>
            <a:endParaRPr lang="en-US" altLang="ko-KR" sz="3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4D8B7A9-9479-1A8B-2F00-5D977567DD8C}"/>
              </a:ext>
            </a:extLst>
          </p:cNvPr>
          <p:cNvSpPr/>
          <p:nvPr/>
        </p:nvSpPr>
        <p:spPr>
          <a:xfrm>
            <a:off x="7898597" y="3164439"/>
            <a:ext cx="1346601" cy="654000"/>
          </a:xfrm>
          <a:prstGeom prst="rightArrow">
            <a:avLst/>
          </a:prstGeom>
          <a:solidFill>
            <a:srgbClr val="06E2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27;g29cfef42833_2_24">
            <a:extLst>
              <a:ext uri="{FF2B5EF4-FFF2-40B4-BE49-F238E27FC236}">
                <a16:creationId xmlns:a16="http://schemas.microsoft.com/office/drawing/2014/main" id="{B46FF5A0-3B6D-5201-F1B2-9C484B1D2A6B}"/>
              </a:ext>
            </a:extLst>
          </p:cNvPr>
          <p:cNvSpPr/>
          <p:nvPr/>
        </p:nvSpPr>
        <p:spPr>
          <a:xfrm>
            <a:off x="935729" y="2604267"/>
            <a:ext cx="2074599" cy="20745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sz="32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E8F8EA6-B22F-F771-650F-53015F4CA533}"/>
              </a:ext>
            </a:extLst>
          </p:cNvPr>
          <p:cNvSpPr/>
          <p:nvPr/>
        </p:nvSpPr>
        <p:spPr>
          <a:xfrm>
            <a:off x="3156735" y="3244565"/>
            <a:ext cx="1202218" cy="57387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FAC4D0-8C25-E685-527B-840325840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066" y="1677723"/>
            <a:ext cx="2976182" cy="2976182"/>
          </a:xfrm>
          <a:prstGeom prst="rect">
            <a:avLst/>
          </a:prstGeom>
        </p:spPr>
      </p:pic>
      <p:sp>
        <p:nvSpPr>
          <p:cNvPr id="2" name="Google Shape;327;g29cfef42833_2_24">
            <a:extLst>
              <a:ext uri="{FF2B5EF4-FFF2-40B4-BE49-F238E27FC236}">
                <a16:creationId xmlns:a16="http://schemas.microsoft.com/office/drawing/2014/main" id="{B47AE017-FAB0-628C-9B26-D9BC8C698B3D}"/>
              </a:ext>
            </a:extLst>
          </p:cNvPr>
          <p:cNvSpPr/>
          <p:nvPr/>
        </p:nvSpPr>
        <p:spPr>
          <a:xfrm>
            <a:off x="2565048" y="920697"/>
            <a:ext cx="2074599" cy="20745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sz="32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327;g29cfef42833_2_24">
            <a:extLst>
              <a:ext uri="{FF2B5EF4-FFF2-40B4-BE49-F238E27FC236}">
                <a16:creationId xmlns:a16="http://schemas.microsoft.com/office/drawing/2014/main" id="{840BB6E6-F3E9-0575-6D9A-FD1DE9944DA5}"/>
              </a:ext>
            </a:extLst>
          </p:cNvPr>
          <p:cNvSpPr/>
          <p:nvPr/>
        </p:nvSpPr>
        <p:spPr>
          <a:xfrm>
            <a:off x="2643135" y="4100153"/>
            <a:ext cx="2074599" cy="207459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sz="32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297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dirty="0">
                <a:solidFill>
                  <a:srgbClr val="3F3F3F"/>
                </a:solidFill>
                <a:ea typeface="Malgun Gothic"/>
              </a:rPr>
              <a:t>2. </a:t>
            </a:r>
            <a:r>
              <a:rPr lang="ko-KR" altLang="en-US" sz="2400" b="1" i="1" dirty="0">
                <a:solidFill>
                  <a:srgbClr val="3F3F3F"/>
                </a:solidFill>
                <a:ea typeface="Malgun Gothic"/>
              </a:rPr>
              <a:t>해결방안</a:t>
            </a:r>
            <a:r>
              <a:rPr lang="en-US" altLang="ko-KR" sz="2400" b="1" i="1" dirty="0">
                <a:solidFill>
                  <a:srgbClr val="3F3F3F"/>
                </a:solidFill>
                <a:ea typeface="Malgun Gothic"/>
              </a:rPr>
              <a:t>: </a:t>
            </a:r>
            <a:r>
              <a:rPr lang="ko-KR" altLang="en-US" sz="2400" b="1" i="1" dirty="0">
                <a:solidFill>
                  <a:srgbClr val="3F3F3F"/>
                </a:solidFill>
                <a:ea typeface="Malgun Gothic"/>
              </a:rPr>
              <a:t>구성원</a:t>
            </a:r>
            <a:endParaRPr lang="ko-KR" altLang="en-US"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1"/>
            <a:ext cx="10692277" cy="5353688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29cfef42833_2_24"/>
          <p:cNvSpPr/>
          <p:nvPr/>
        </p:nvSpPr>
        <p:spPr>
          <a:xfrm rot="5400000">
            <a:off x="11220874" y="2901577"/>
            <a:ext cx="1292542" cy="187438"/>
          </a:xfrm>
          <a:custGeom>
            <a:avLst/>
            <a:gdLst/>
            <a:ahLst/>
            <a:cxnLst/>
            <a:rect l="l" t="t" r="r" b="b"/>
            <a:pathLst>
              <a:path w="1292542" h="187438" extrusionOk="0">
                <a:moveTo>
                  <a:pt x="0" y="187438"/>
                </a:moveTo>
                <a:lnTo>
                  <a:pt x="0" y="93719"/>
                </a:lnTo>
                <a:cubicBezTo>
                  <a:pt x="0" y="41959"/>
                  <a:pt x="41959" y="0"/>
                  <a:pt x="93719" y="0"/>
                </a:cubicBezTo>
                <a:lnTo>
                  <a:pt x="620183" y="0"/>
                </a:lnTo>
                <a:lnTo>
                  <a:pt x="646270" y="44979"/>
                </a:lnTo>
                <a:lnTo>
                  <a:pt x="672358" y="0"/>
                </a:lnTo>
                <a:lnTo>
                  <a:pt x="1198823" y="0"/>
                </a:lnTo>
                <a:cubicBezTo>
                  <a:pt x="1250583" y="0"/>
                  <a:pt x="1292542" y="41959"/>
                  <a:pt x="1292542" y="93719"/>
                </a:cubicBezTo>
                <a:lnTo>
                  <a:pt x="1292542" y="1874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29cfef42833_2_24"/>
          <p:cNvSpPr/>
          <p:nvPr/>
        </p:nvSpPr>
        <p:spPr>
          <a:xfrm>
            <a:off x="1649343" y="3914763"/>
            <a:ext cx="776100" cy="776100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29cfef42833_2_24"/>
          <p:cNvSpPr/>
          <p:nvPr/>
        </p:nvSpPr>
        <p:spPr>
          <a:xfrm>
            <a:off x="1024732" y="1889324"/>
            <a:ext cx="2025300" cy="2025300"/>
          </a:xfrm>
          <a:prstGeom prst="arc">
            <a:avLst>
              <a:gd name="adj1" fmla="val 5365069"/>
              <a:gd name="adj2" fmla="val 32305"/>
            </a:avLst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0" name="Google Shape;300;g29cfef42833_2_24"/>
          <p:cNvCxnSpPr>
            <a:endCxn id="298" idx="2"/>
          </p:cNvCxnSpPr>
          <p:nvPr/>
        </p:nvCxnSpPr>
        <p:spPr>
          <a:xfrm rot="10800000">
            <a:off x="2425443" y="4302813"/>
            <a:ext cx="0" cy="1208100"/>
          </a:xfrm>
          <a:prstGeom prst="straightConnector1">
            <a:avLst/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01" name="Google Shape;301;g29cfef42833_2_24"/>
          <p:cNvSpPr/>
          <p:nvPr/>
        </p:nvSpPr>
        <p:spPr>
          <a:xfrm>
            <a:off x="1234847" y="2099439"/>
            <a:ext cx="1605300" cy="16053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29cfef42833_2_24"/>
          <p:cNvSpPr/>
          <p:nvPr/>
        </p:nvSpPr>
        <p:spPr>
          <a:xfrm>
            <a:off x="2668229" y="3361474"/>
            <a:ext cx="2200539" cy="297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endParaRPr lang="en-US" altLang="ko-KR" sz="3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학과 세부분할</a:t>
            </a:r>
            <a:r>
              <a:rPr lang="en-US" altLang="ko-KR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</a:t>
            </a:r>
            <a:endParaRPr lang="en-US" altLang="ko-KR"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여가</a:t>
            </a:r>
            <a:endParaRPr lang="en-US" altLang="ko-KR"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교류 </a:t>
            </a:r>
            <a:endParaRPr lang="en-US" altLang="ko-KR"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</a:t>
            </a:r>
            <a:r>
              <a:rPr lang="en-US" altLang="ko-KR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학교</a:t>
            </a:r>
            <a:r>
              <a:rPr lang="en-US" altLang="ko-KR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29cfef42833_2_24"/>
          <p:cNvSpPr/>
          <p:nvPr/>
        </p:nvSpPr>
        <p:spPr>
          <a:xfrm>
            <a:off x="4839106" y="3914763"/>
            <a:ext cx="776100" cy="776100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g29cfef42833_2_24"/>
          <p:cNvSpPr/>
          <p:nvPr/>
        </p:nvSpPr>
        <p:spPr>
          <a:xfrm>
            <a:off x="4214495" y="1889324"/>
            <a:ext cx="2025300" cy="2025300"/>
          </a:xfrm>
          <a:prstGeom prst="arc">
            <a:avLst>
              <a:gd name="adj1" fmla="val 5365069"/>
              <a:gd name="adj2" fmla="val 32305"/>
            </a:avLst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0" name="Google Shape;310;g29cfef42833_2_24"/>
          <p:cNvCxnSpPr>
            <a:endCxn id="308" idx="2"/>
          </p:cNvCxnSpPr>
          <p:nvPr/>
        </p:nvCxnSpPr>
        <p:spPr>
          <a:xfrm rot="10800000">
            <a:off x="5615206" y="4302813"/>
            <a:ext cx="0" cy="1208100"/>
          </a:xfrm>
          <a:prstGeom prst="straightConnector1">
            <a:avLst/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11" name="Google Shape;311;g29cfef42833_2_24"/>
          <p:cNvSpPr/>
          <p:nvPr/>
        </p:nvSpPr>
        <p:spPr>
          <a:xfrm>
            <a:off x="4424610" y="2099439"/>
            <a:ext cx="1605300" cy="16053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29cfef42833_2_24"/>
          <p:cNvSpPr/>
          <p:nvPr/>
        </p:nvSpPr>
        <p:spPr>
          <a:xfrm>
            <a:off x="5857992" y="3361474"/>
            <a:ext cx="2200539" cy="297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</a:t>
            </a:r>
            <a:endParaRPr lang="en-US" altLang="ko-KR" sz="3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사이트 작업</a:t>
            </a:r>
            <a:endParaRPr lang="en-US" altLang="ko-KR" sz="20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</a:t>
            </a:r>
            <a:r>
              <a:rPr lang="ko-KR" altLang="en-US" sz="2000" dirty="0" err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채첨</a:t>
            </a: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기준 문서</a:t>
            </a:r>
            <a:endParaRPr lang="en-US" altLang="ko-KR" sz="20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29cfef42833_2_24"/>
          <p:cNvSpPr/>
          <p:nvPr/>
        </p:nvSpPr>
        <p:spPr>
          <a:xfrm>
            <a:off x="8028869" y="3914763"/>
            <a:ext cx="776100" cy="776100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g29cfef42833_2_24"/>
          <p:cNvSpPr/>
          <p:nvPr/>
        </p:nvSpPr>
        <p:spPr>
          <a:xfrm>
            <a:off x="7404258" y="1889324"/>
            <a:ext cx="2025300" cy="2025300"/>
          </a:xfrm>
          <a:prstGeom prst="arc">
            <a:avLst>
              <a:gd name="adj1" fmla="val 5365069"/>
              <a:gd name="adj2" fmla="val 32305"/>
            </a:avLst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9" name="Google Shape;319;g29cfef42833_2_24"/>
          <p:cNvCxnSpPr>
            <a:cxnSpLocks/>
            <a:endCxn id="317" idx="2"/>
          </p:cNvCxnSpPr>
          <p:nvPr/>
        </p:nvCxnSpPr>
        <p:spPr>
          <a:xfrm rot="10800000">
            <a:off x="8804969" y="4302813"/>
            <a:ext cx="0" cy="1208100"/>
          </a:xfrm>
          <a:prstGeom prst="straightConnector1">
            <a:avLst/>
          </a:prstGeom>
          <a:noFill/>
          <a:ln w="19050" cap="flat" cmpd="sng">
            <a:solidFill>
              <a:srgbClr val="06E2FA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20" name="Google Shape;320;g29cfef42833_2_24"/>
          <p:cNvSpPr/>
          <p:nvPr/>
        </p:nvSpPr>
        <p:spPr>
          <a:xfrm>
            <a:off x="7614373" y="2099439"/>
            <a:ext cx="1605300" cy="16053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6E2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g29cfef42833_2_24"/>
          <p:cNvSpPr/>
          <p:nvPr/>
        </p:nvSpPr>
        <p:spPr>
          <a:xfrm>
            <a:off x="9047755" y="3361474"/>
            <a:ext cx="2200539" cy="297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</a:t>
            </a:r>
            <a:endParaRPr lang="en-US" altLang="ko-KR" sz="36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00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 작업</a:t>
            </a:r>
            <a:endParaRPr lang="en-US" altLang="ko-KR" sz="200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00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 교류</a:t>
            </a:r>
            <a:endParaRPr lang="en-US" altLang="ko-KR" sz="200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0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행사 홍보</a:t>
            </a:r>
            <a:endParaRPr lang="en-US" altLang="ko-KR" sz="200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928650-2D65-FC62-D7E4-AA8881F21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506" y="2259270"/>
            <a:ext cx="1132706" cy="11327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4DB4CB-45FC-A776-C966-7C3C13F51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175" y="2287240"/>
            <a:ext cx="1179120" cy="11791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E1359E-0B99-2782-2F13-4DCAF435A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680" y="2336259"/>
            <a:ext cx="1181640" cy="118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dirty="0">
                <a:solidFill>
                  <a:srgbClr val="3F3F3F"/>
                </a:solidFill>
                <a:ea typeface="Malgun Gothic"/>
              </a:rPr>
              <a:t>2. </a:t>
            </a:r>
            <a:r>
              <a:rPr lang="ko-KR" altLang="en-US" sz="2400" b="1" i="1" dirty="0">
                <a:solidFill>
                  <a:srgbClr val="3F3F3F"/>
                </a:solidFill>
                <a:ea typeface="Malgun Gothic"/>
              </a:rPr>
              <a:t>해결방안</a:t>
            </a:r>
            <a:r>
              <a:rPr lang="en-US" altLang="ko-KR" sz="2400" b="1" i="1" dirty="0">
                <a:solidFill>
                  <a:srgbClr val="3F3F3F"/>
                </a:solidFill>
                <a:ea typeface="Malgun Gothic"/>
              </a:rPr>
              <a:t>:</a:t>
            </a:r>
            <a:r>
              <a:rPr lang="ko-KR" altLang="en-US" sz="2400" b="1" i="1" dirty="0">
                <a:solidFill>
                  <a:srgbClr val="3F3F3F"/>
                </a:solidFill>
                <a:ea typeface="Malgun Gothic"/>
              </a:rPr>
              <a:t> 개인 </a:t>
            </a:r>
            <a:r>
              <a:rPr lang="ko-KR" altLang="en-US" sz="2400" b="1" i="1" dirty="0" err="1">
                <a:solidFill>
                  <a:srgbClr val="3F3F3F"/>
                </a:solidFill>
                <a:ea typeface="Malgun Gothic"/>
              </a:rPr>
              <a:t>채팅방</a:t>
            </a:r>
            <a:endParaRPr lang="ko-KR" altLang="en-US"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1"/>
            <a:ext cx="10692277" cy="5353688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760127-82F2-F714-3B63-8DD1E276E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06" y="2435342"/>
            <a:ext cx="11064372" cy="29264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4F10CC-3469-CD69-FD57-66F5694DF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88" y="2436526"/>
            <a:ext cx="11036925" cy="27518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8C7F3D-171A-DFB7-8188-C6457F73D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21" y="2436526"/>
            <a:ext cx="10962192" cy="25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fef42833_2_24"/>
          <p:cNvSpPr/>
          <p:nvPr/>
        </p:nvSpPr>
        <p:spPr>
          <a:xfrm>
            <a:off x="353592" y="0"/>
            <a:ext cx="11506800" cy="685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9cfef42833_2_24"/>
          <p:cNvSpPr/>
          <p:nvPr/>
        </p:nvSpPr>
        <p:spPr>
          <a:xfrm>
            <a:off x="454151" y="0"/>
            <a:ext cx="11283600" cy="6858000"/>
          </a:xfrm>
          <a:prstGeom prst="rect">
            <a:avLst/>
          </a:prstGeom>
          <a:solidFill>
            <a:srgbClr val="2428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9cfef42833_2_24"/>
          <p:cNvSpPr/>
          <p:nvPr/>
        </p:nvSpPr>
        <p:spPr>
          <a:xfrm>
            <a:off x="139700" y="282576"/>
            <a:ext cx="11912700" cy="669900"/>
          </a:xfrm>
          <a:prstGeom prst="roundRect">
            <a:avLst>
              <a:gd name="adj" fmla="val 20998"/>
            </a:avLst>
          </a:prstGeom>
          <a:solidFill>
            <a:schemeClr val="lt1"/>
          </a:solidFill>
          <a:ln>
            <a:noFill/>
          </a:ln>
          <a:effectLst>
            <a:outerShdw blurRad="63500" dist="63500" dir="2700000" algn="tl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76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i="1" dirty="0">
                <a:solidFill>
                  <a:srgbClr val="3F3F3F"/>
                </a:solidFill>
                <a:ea typeface="Malgun Gothic"/>
              </a:rPr>
              <a:t>2. </a:t>
            </a:r>
            <a:r>
              <a:rPr lang="ko-KR" altLang="en-US" sz="2400" b="1" i="1" dirty="0">
                <a:solidFill>
                  <a:srgbClr val="3F3F3F"/>
                </a:solidFill>
                <a:ea typeface="Malgun Gothic"/>
              </a:rPr>
              <a:t>해결방안</a:t>
            </a:r>
            <a:r>
              <a:rPr lang="en-US" altLang="ko-KR" sz="2400" b="1" i="1" dirty="0">
                <a:solidFill>
                  <a:srgbClr val="3F3F3F"/>
                </a:solidFill>
                <a:ea typeface="Malgun Gothic"/>
              </a:rPr>
              <a:t>:</a:t>
            </a:r>
            <a:r>
              <a:rPr lang="ko-KR" altLang="en-US" sz="2400" b="1" i="1" dirty="0">
                <a:solidFill>
                  <a:srgbClr val="3F3F3F"/>
                </a:solidFill>
                <a:ea typeface="Malgun Gothic"/>
              </a:rPr>
              <a:t> 단체 </a:t>
            </a:r>
            <a:r>
              <a:rPr lang="ko-KR" altLang="en-US" sz="2400" b="1" i="1" dirty="0" err="1">
                <a:solidFill>
                  <a:srgbClr val="3F3F3F"/>
                </a:solidFill>
                <a:ea typeface="Malgun Gothic"/>
              </a:rPr>
              <a:t>채팅방</a:t>
            </a:r>
            <a:endParaRPr lang="ko-KR" altLang="en-US"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g29cfef42833_2_24"/>
          <p:cNvGrpSpPr/>
          <p:nvPr/>
        </p:nvGrpSpPr>
        <p:grpSpPr>
          <a:xfrm>
            <a:off x="281694" y="418685"/>
            <a:ext cx="344866" cy="344866"/>
            <a:chOff x="1734193" y="2846724"/>
            <a:chExt cx="429900" cy="429900"/>
          </a:xfrm>
        </p:grpSpPr>
        <p:sp>
          <p:nvSpPr>
            <p:cNvPr id="290" name="Google Shape;290;g29cfef42833_2_24"/>
            <p:cNvSpPr/>
            <p:nvPr/>
          </p:nvSpPr>
          <p:spPr>
            <a:xfrm>
              <a:off x="1734193" y="2846724"/>
              <a:ext cx="429900" cy="42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F3FC"/>
                </a:gs>
                <a:gs pos="85000">
                  <a:srgbClr val="E9F3FC"/>
                </a:gs>
                <a:gs pos="100000">
                  <a:srgbClr val="4E5DA7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5429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1" name="Google Shape;291;g29cfef42833_2_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g29cfef42833_2_24"/>
          <p:cNvSpPr/>
          <p:nvPr/>
        </p:nvSpPr>
        <p:spPr>
          <a:xfrm>
            <a:off x="11302628" y="489285"/>
            <a:ext cx="557700" cy="25650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9cfef42833_2_24"/>
          <p:cNvSpPr/>
          <p:nvPr/>
        </p:nvSpPr>
        <p:spPr>
          <a:xfrm>
            <a:off x="11624244" y="512366"/>
            <a:ext cx="209700" cy="210300"/>
          </a:xfrm>
          <a:prstGeom prst="ellipse">
            <a:avLst/>
          </a:prstGeom>
          <a:solidFill>
            <a:srgbClr val="06E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9cfef42833_2_24"/>
          <p:cNvSpPr/>
          <p:nvPr/>
        </p:nvSpPr>
        <p:spPr>
          <a:xfrm>
            <a:off x="722311" y="1221721"/>
            <a:ext cx="10692277" cy="5353688"/>
          </a:xfrm>
          <a:prstGeom prst="roundRect">
            <a:avLst>
              <a:gd name="adj" fmla="val 10591"/>
            </a:avLst>
          </a:prstGeom>
          <a:solidFill>
            <a:schemeClr val="lt1">
              <a:alpha val="39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9cfef42833_2_24"/>
          <p:cNvSpPr/>
          <p:nvPr/>
        </p:nvSpPr>
        <p:spPr>
          <a:xfrm rot="5400000">
            <a:off x="11376014" y="1632426"/>
            <a:ext cx="982200" cy="18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  <a:effectLst>
            <a:outerShdw blurRad="114300" sx="101000" sy="101000" algn="ctr" rotWithShape="0">
              <a:srgbClr val="000000">
                <a:alpha val="356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50E91B-3834-2FEF-BAF6-684E395CD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45" y="1597224"/>
            <a:ext cx="11557469" cy="480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603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475</Words>
  <Application>Microsoft Office PowerPoint</Application>
  <PresentationFormat>와이드스크린</PresentationFormat>
  <Paragraphs>165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oo</cp:lastModifiedBy>
  <cp:revision>17</cp:revision>
  <dcterms:created xsi:type="dcterms:W3CDTF">2023-07-11T06:49:20Z</dcterms:created>
  <dcterms:modified xsi:type="dcterms:W3CDTF">2023-11-24T06:12:05Z</dcterms:modified>
</cp:coreProperties>
</file>