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Anycast Agility: Network Playbooks to Fight DDoS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함준형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035355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평가 및 결과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TE</a:t>
            </a:r>
            <a:r>
              <a:rPr lang="ko-KR" altLang="en-US"/>
              <a:t> 전략의 효과성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공격 트래픽의 성공적인 분산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네트워크 성능 개선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5793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결론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AS Prepending</a:t>
            </a:r>
            <a:r>
              <a:rPr lang="ko-KR" altLang="en-US"/>
              <a:t>을 널리 사용 가능하지만 제한됨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BGP</a:t>
            </a:r>
            <a:r>
              <a:rPr lang="ko-KR" altLang="en-US"/>
              <a:t> 커뮤니티 및 경로 중독은 지원이 제한적이지만 세밀한 제어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915615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소개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논문의 주요 주제인 </a:t>
            </a:r>
            <a:r>
              <a:rPr lang="en-US" altLang="ko-KR"/>
              <a:t>IP</a:t>
            </a:r>
            <a:r>
              <a:rPr lang="ko-KR" altLang="en-US"/>
              <a:t> </a:t>
            </a:r>
            <a:r>
              <a:rPr lang="en-US" altLang="ko-KR"/>
              <a:t>Anycast</a:t>
            </a:r>
            <a:r>
              <a:rPr lang="ko-KR" altLang="en-US"/>
              <a:t>를 이용한 </a:t>
            </a:r>
            <a:r>
              <a:rPr lang="en-US" altLang="ko-KR"/>
              <a:t>DDoS</a:t>
            </a:r>
            <a:r>
              <a:rPr lang="ko-KR" altLang="en-US"/>
              <a:t> 완화 방법 소개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DDoS</a:t>
            </a:r>
            <a:r>
              <a:rPr lang="ko-KR" altLang="en-US"/>
              <a:t> 공격과 그 증가 추세를 간략히 설명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05182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Anycast</a:t>
            </a:r>
            <a:r>
              <a:rPr lang="ko-KR" altLang="en-US"/>
              <a:t> 배경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IP Anycast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DNS</a:t>
            </a:r>
            <a:r>
              <a:rPr lang="ko-KR" altLang="en-US"/>
              <a:t> 및 </a:t>
            </a:r>
            <a:r>
              <a:rPr lang="en-US" altLang="ko-KR"/>
              <a:t>CDN</a:t>
            </a:r>
            <a:r>
              <a:rPr lang="ko-KR" altLang="en-US"/>
              <a:t>과 같은 서비스에서의 사용 방법 설명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Anycast</a:t>
            </a:r>
            <a:r>
              <a:rPr lang="ko-KR" altLang="en-US"/>
              <a:t>가 용량 및 </a:t>
            </a:r>
            <a:r>
              <a:rPr lang="en-US" altLang="ko-KR"/>
              <a:t>DDoS</a:t>
            </a:r>
            <a:r>
              <a:rPr lang="ko-KR" altLang="en-US"/>
              <a:t> 공격에 대한 회복력을 향상시키는 방법 설명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664779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문제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DDoS</a:t>
            </a:r>
            <a:r>
              <a:rPr lang="ko-KR" altLang="en-US"/>
              <a:t> 공격 중 운영자가 직면하는 문제 설명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트래픽을 재분배하고 공격을 완화하기 위한 체꼐적인 접근법의 필요성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09090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연구 목표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DDoS</a:t>
            </a:r>
            <a:r>
              <a:rPr lang="ko-KR" altLang="en-US"/>
              <a:t> 공격 중 트래픽 재분배를 위한 플레이북 개발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실제 공격 규모 추정하는 방법 개발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라우팅 정책 제약 평가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740197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연구 방법론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BGP</a:t>
            </a:r>
            <a:r>
              <a:rPr lang="ko-KR" altLang="en-US"/>
              <a:t> 플레이북</a:t>
            </a:r>
            <a:r>
              <a:rPr lang="en-US" altLang="ko-KR"/>
              <a:t>:</a:t>
            </a:r>
            <a:r>
              <a:rPr lang="ko-KR" altLang="en-US"/>
              <a:t> 예상된 트래픽 엔지니어링</a:t>
            </a:r>
            <a:r>
              <a:rPr lang="en-US" altLang="ko-KR"/>
              <a:t>(TE) </a:t>
            </a:r>
            <a:r>
              <a:rPr lang="ko-KR" altLang="en-US"/>
              <a:t>행동 가이드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공격 크기 추정</a:t>
            </a:r>
            <a:r>
              <a:rPr lang="en-US" altLang="ko-KR"/>
              <a:t>:</a:t>
            </a:r>
            <a:r>
              <a:rPr lang="ko-KR" altLang="en-US"/>
              <a:t> 공격 중 실제 부하를 추정하는 새로운 메커니즘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1071855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BGP</a:t>
            </a:r>
            <a:r>
              <a:rPr lang="ko-KR" altLang="en-US"/>
              <a:t> 플레이북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0">
              <a:defRPr/>
            </a:pPr>
            <a:r>
              <a:rPr lang="en-US" altLang="ko-KR"/>
              <a:t>BGP</a:t>
            </a:r>
            <a:r>
              <a:rPr lang="ko-KR" altLang="en-US"/>
              <a:t> 플레이북은 </a:t>
            </a:r>
            <a:r>
              <a:rPr lang="en-US" altLang="ko-KR"/>
              <a:t>DDoS</a:t>
            </a:r>
            <a:r>
              <a:rPr lang="ko-KR" altLang="en-US"/>
              <a:t> 공격 시 사용할 트래픽 엔지니어링</a:t>
            </a:r>
            <a:r>
              <a:rPr lang="en-US" altLang="ko-KR"/>
              <a:t>(TE)</a:t>
            </a:r>
            <a:r>
              <a:rPr lang="ko-KR" altLang="en-US"/>
              <a:t> 전략을 미리 정의한 것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역할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DDoS</a:t>
            </a:r>
            <a:r>
              <a:rPr lang="ko-KR" altLang="en-US"/>
              <a:t> 공격을 받을 때</a:t>
            </a:r>
            <a:r>
              <a:rPr lang="en-US" altLang="ko-KR"/>
              <a:t>,</a:t>
            </a:r>
            <a:r>
              <a:rPr lang="ko-KR" altLang="en-US"/>
              <a:t> 빠르고 효율적으로 트래픽을 재분배하여 공격을 완화할 수 있음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구성</a:t>
            </a:r>
            <a:r>
              <a:rPr lang="en-US" altLang="ko-KR"/>
              <a:t>:</a:t>
            </a:r>
            <a:r>
              <a:rPr lang="ko-KR" altLang="en-US"/>
              <a:t> 플레이북은 다양한 시나리오에 대비한 사전 준비된 </a:t>
            </a:r>
            <a:r>
              <a:rPr lang="en-US" altLang="ko-KR"/>
              <a:t>TE</a:t>
            </a:r>
            <a:r>
              <a:rPr lang="ko-KR" altLang="en-US"/>
              <a:t> 행동 지침을 포함함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구성</a:t>
            </a:r>
            <a:r>
              <a:rPr lang="en-US" altLang="ko-KR"/>
              <a:t>:</a:t>
            </a:r>
            <a:r>
              <a:rPr lang="ko-KR" altLang="en-US"/>
              <a:t> 플레이북은 다양한 시나리오에 대비한 사전 준비된 </a:t>
            </a:r>
            <a:r>
              <a:rPr lang="en-US" altLang="ko-KR"/>
              <a:t>TE</a:t>
            </a:r>
            <a:r>
              <a:rPr lang="ko-KR" altLang="en-US"/>
              <a:t> 행동 지침을 포함함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16569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공격 크기 추정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정상 트래픽</a:t>
            </a:r>
            <a:r>
              <a:rPr lang="en-US" altLang="ko-KR"/>
              <a:t>(RIPE Atlas</a:t>
            </a:r>
            <a:r>
              <a:rPr lang="ko-KR" altLang="en-US"/>
              <a:t> 노드에서 발생하는 트래픽</a:t>
            </a:r>
            <a:r>
              <a:rPr lang="en-US" altLang="ko-KR"/>
              <a:t>)</a:t>
            </a:r>
            <a:r>
              <a:rPr lang="ko-KR" altLang="en-US"/>
              <a:t>을 사용하여 공격 트래픽의 크기를 추정함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정상 트래픽과 공격 트래픽을 구분 </a:t>
            </a:r>
            <a:r>
              <a:rPr lang="en-US" altLang="ko-KR"/>
              <a:t>-&gt;</a:t>
            </a:r>
            <a:r>
              <a:rPr lang="ko-KR" altLang="en-US"/>
              <a:t> 정상 트래픽의 예상 수준과 실제 트래픽 수준을 비교 </a:t>
            </a:r>
            <a:r>
              <a:rPr lang="en-US" altLang="ko-KR"/>
              <a:t>-&gt;</a:t>
            </a:r>
            <a:r>
              <a:rPr lang="ko-KR" altLang="en-US"/>
              <a:t> 차이를 통해 공격 트래픽의 크기 추정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86010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트래픽 엔지니어링</a:t>
            </a:r>
            <a:r>
              <a:rPr lang="en-US" altLang="ko-KR"/>
              <a:t>(TE)</a:t>
            </a:r>
            <a:r>
              <a:rPr lang="ko-KR" altLang="en-US"/>
              <a:t> 전략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AS Prepending: </a:t>
            </a:r>
            <a:r>
              <a:rPr lang="ko-KR" altLang="en-US"/>
              <a:t>경고를 길게 만들어 특정 경로로의 트래픽 유입을 억제함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커뮤니티 스트링</a:t>
            </a:r>
            <a:r>
              <a:rPr lang="en-US" altLang="ko-KR"/>
              <a:t>:</a:t>
            </a:r>
            <a:r>
              <a:rPr lang="ko-KR" altLang="en-US"/>
              <a:t> 특정 </a:t>
            </a:r>
            <a:r>
              <a:rPr lang="en-US" altLang="ko-KR"/>
              <a:t>BGP</a:t>
            </a:r>
            <a:r>
              <a:rPr lang="ko-KR" altLang="en-US"/>
              <a:t> 커뮤니티를 설정하여 라우팅 결정을 유도함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패스 포이즈닝</a:t>
            </a:r>
            <a:r>
              <a:rPr lang="en-US" altLang="ko-KR"/>
              <a:t>:</a:t>
            </a:r>
            <a:r>
              <a:rPr lang="ko-KR" altLang="en-US"/>
              <a:t> 특정 경로를 통해 라우팅되지 않도록 경로 정보를 왜곡함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01398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233</ep:Words>
  <ep:PresentationFormat>화면 슬라이드 쇼(4:3)</ep:PresentationFormat>
  <ep:Paragraphs>39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Anycast Agility: Network Playbooks to Fight DDoS</vt:lpstr>
      <vt:lpstr>소개</vt:lpstr>
      <vt:lpstr>Anycast 배경</vt:lpstr>
      <vt:lpstr>문제 정의</vt:lpstr>
      <vt:lpstr>연구 목표</vt:lpstr>
      <vt:lpstr>연구 방법론</vt:lpstr>
      <vt:lpstr>BGP 플레이북</vt:lpstr>
      <vt:lpstr>공격 크기 추정</vt:lpstr>
      <vt:lpstr>트래픽 엔지니어링(TE) 전략</vt:lpstr>
      <vt:lpstr>평가 및 결과</vt:lpstr>
      <vt:lpstr>결론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2024-05-18T05:38:59.298</dcterms:created>
  <dc:creator>ad</dc:creator>
  <cp:lastModifiedBy>ad</cp:lastModifiedBy>
  <dcterms:modified xsi:type="dcterms:W3CDTF">2024-05-18T06:01:43.621</dcterms:modified>
  <cp:revision>5</cp:revision>
  <dc:title>Anycast Agility: Network Playbooks to Fight DDoS</dc:title>
  <cp:version>12.0.0.3650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