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777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821814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765039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6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7.png"  /><Relationship Id="rId3" Type="http://schemas.openxmlformats.org/officeDocument/2006/relationships/image" Target="../media/image78.png"  /><Relationship Id="rId4" Type="http://schemas.openxmlformats.org/officeDocument/2006/relationships/image" Target="../media/image79.png"  /><Relationship Id="rId5" Type="http://schemas.openxmlformats.org/officeDocument/2006/relationships/image" Target="../media/image74.png"  /><Relationship Id="rId6" Type="http://schemas.openxmlformats.org/officeDocument/2006/relationships/image" Target="../media/image80.png"  /><Relationship Id="rId7" Type="http://schemas.openxmlformats.org/officeDocument/2006/relationships/image" Target="../media/image8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10" Type="http://schemas.openxmlformats.org/officeDocument/2006/relationships/image" Target="../media/image9.png"  /><Relationship Id="rId11" Type="http://schemas.openxmlformats.org/officeDocument/2006/relationships/image" Target="../media/image10.png"  /><Relationship Id="rId12" Type="http://schemas.openxmlformats.org/officeDocument/2006/relationships/image" Target="../media/image11.png"  /><Relationship Id="rId13" Type="http://schemas.openxmlformats.org/officeDocument/2006/relationships/image" Target="../media/image12.png"  /><Relationship Id="rId14" Type="http://schemas.openxmlformats.org/officeDocument/2006/relationships/image" Target="../media/image13.png"  /><Relationship Id="rId15" Type="http://schemas.openxmlformats.org/officeDocument/2006/relationships/image" Target="../media/image14.png"  /><Relationship Id="rId16" Type="http://schemas.openxmlformats.org/officeDocument/2006/relationships/image" Target="../media/image15.png"  /><Relationship Id="rId17" Type="http://schemas.openxmlformats.org/officeDocument/2006/relationships/image" Target="../media/image16.png"  /><Relationship Id="rId18" Type="http://schemas.openxmlformats.org/officeDocument/2006/relationships/image" Target="../media/image17.png"  /><Relationship Id="rId19" Type="http://schemas.openxmlformats.org/officeDocument/2006/relationships/image" Target="../media/image18.png"  /><Relationship Id="rId2" Type="http://schemas.openxmlformats.org/officeDocument/2006/relationships/slideLayout" Target="../slideLayouts/slideLayout7.xml"  /><Relationship Id="rId20" Type="http://schemas.openxmlformats.org/officeDocument/2006/relationships/image" Target="../media/image19.png"  /><Relationship Id="rId21" Type="http://schemas.openxmlformats.org/officeDocument/2006/relationships/image" Target="../media/image20.png"  /><Relationship Id="rId22" Type="http://schemas.openxmlformats.org/officeDocument/2006/relationships/image" Target="../media/image21.png"  /><Relationship Id="rId23" Type="http://schemas.openxmlformats.org/officeDocument/2006/relationships/image" Target="../media/image22.png"  /><Relationship Id="rId24" Type="http://schemas.openxmlformats.org/officeDocument/2006/relationships/image" Target="../media/image23.png"  /><Relationship Id="rId25" Type="http://schemas.openxmlformats.org/officeDocument/2006/relationships/image" Target="../media/image24.png"  /><Relationship Id="rId26" Type="http://schemas.openxmlformats.org/officeDocument/2006/relationships/image" Target="../media/image25.png"  /><Relationship Id="rId27" Type="http://schemas.openxmlformats.org/officeDocument/2006/relationships/image" Target="../media/image26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35.png"  /><Relationship Id="rId11" Type="http://schemas.openxmlformats.org/officeDocument/2006/relationships/image" Target="../media/image36.png"  /><Relationship Id="rId12" Type="http://schemas.openxmlformats.org/officeDocument/2006/relationships/image" Target="../media/image37.png"  /><Relationship Id="rId13" Type="http://schemas.openxmlformats.org/officeDocument/2006/relationships/image" Target="../media/image38.png"  /><Relationship Id="rId14" Type="http://schemas.openxmlformats.org/officeDocument/2006/relationships/image" Target="../media/image39.png"  /><Relationship Id="rId15" Type="http://schemas.openxmlformats.org/officeDocument/2006/relationships/image" Target="../media/image40.png"  /><Relationship Id="rId16" Type="http://schemas.openxmlformats.org/officeDocument/2006/relationships/image" Target="../media/image41.png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Relationship Id="rId6" Type="http://schemas.openxmlformats.org/officeDocument/2006/relationships/image" Target="../media/image31.png"  /><Relationship Id="rId7" Type="http://schemas.openxmlformats.org/officeDocument/2006/relationships/image" Target="../media/image32.png"  /><Relationship Id="rId8" Type="http://schemas.openxmlformats.org/officeDocument/2006/relationships/image" Target="../media/image33.png"  /><Relationship Id="rId9" Type="http://schemas.openxmlformats.org/officeDocument/2006/relationships/image" Target="../media/image3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7.png"  /><Relationship Id="rId3" Type="http://schemas.openxmlformats.org/officeDocument/2006/relationships/image" Target="../media/image42.png"  /><Relationship Id="rId4" Type="http://schemas.openxmlformats.org/officeDocument/2006/relationships/image" Target="../media/image43.png"  /><Relationship Id="rId5" Type="http://schemas.openxmlformats.org/officeDocument/2006/relationships/image" Target="../media/image44.png"  /><Relationship Id="rId6" Type="http://schemas.openxmlformats.org/officeDocument/2006/relationships/image" Target="../media/image4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7.png"  /><Relationship Id="rId3" Type="http://schemas.openxmlformats.org/officeDocument/2006/relationships/image" Target="../media/image42.png"  /><Relationship Id="rId4" Type="http://schemas.openxmlformats.org/officeDocument/2006/relationships/image" Target="../media/image43.png"  /><Relationship Id="rId5" Type="http://schemas.openxmlformats.org/officeDocument/2006/relationships/image" Target="../media/image46.png"  /><Relationship Id="rId6" Type="http://schemas.openxmlformats.org/officeDocument/2006/relationships/image" Target="../media/image4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7.png"  /><Relationship Id="rId3" Type="http://schemas.openxmlformats.org/officeDocument/2006/relationships/image" Target="../media/image48.png"  /><Relationship Id="rId4" Type="http://schemas.openxmlformats.org/officeDocument/2006/relationships/image" Target="../media/image49.png"  /><Relationship Id="rId5" Type="http://schemas.openxmlformats.org/officeDocument/2006/relationships/image" Target="../media/image50.png"  /><Relationship Id="rId6" Type="http://schemas.openxmlformats.org/officeDocument/2006/relationships/image" Target="../media/image51.png"  /><Relationship Id="rId7" Type="http://schemas.openxmlformats.org/officeDocument/2006/relationships/image" Target="../media/image52.png"  /><Relationship Id="rId8" Type="http://schemas.openxmlformats.org/officeDocument/2006/relationships/image" Target="../media/image5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61.png"  /><Relationship Id="rId11" Type="http://schemas.openxmlformats.org/officeDocument/2006/relationships/image" Target="../media/image62.png"  /><Relationship Id="rId12" Type="http://schemas.openxmlformats.org/officeDocument/2006/relationships/image" Target="../media/image63.png"  /><Relationship Id="rId2" Type="http://schemas.openxmlformats.org/officeDocument/2006/relationships/image" Target="../media/image27.png"  /><Relationship Id="rId3" Type="http://schemas.openxmlformats.org/officeDocument/2006/relationships/image" Target="../media/image54.png"  /><Relationship Id="rId4" Type="http://schemas.openxmlformats.org/officeDocument/2006/relationships/image" Target="../media/image55.png"  /><Relationship Id="rId5" Type="http://schemas.openxmlformats.org/officeDocument/2006/relationships/image" Target="../media/image56.png"  /><Relationship Id="rId6" Type="http://schemas.openxmlformats.org/officeDocument/2006/relationships/image" Target="../media/image57.png"  /><Relationship Id="rId7" Type="http://schemas.openxmlformats.org/officeDocument/2006/relationships/image" Target="../media/image58.png"  /><Relationship Id="rId8" Type="http://schemas.openxmlformats.org/officeDocument/2006/relationships/image" Target="../media/image59.png"  /><Relationship Id="rId9" Type="http://schemas.openxmlformats.org/officeDocument/2006/relationships/image" Target="../media/image6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69.png"  /><Relationship Id="rId11" Type="http://schemas.openxmlformats.org/officeDocument/2006/relationships/image" Target="../media/image70.png"  /><Relationship Id="rId12" Type="http://schemas.openxmlformats.org/officeDocument/2006/relationships/image" Target="../media/image71.png"  /><Relationship Id="rId2" Type="http://schemas.openxmlformats.org/officeDocument/2006/relationships/image" Target="../media/image27.png"  /><Relationship Id="rId3" Type="http://schemas.openxmlformats.org/officeDocument/2006/relationships/image" Target="../media/image54.png"  /><Relationship Id="rId4" Type="http://schemas.openxmlformats.org/officeDocument/2006/relationships/image" Target="../media/image55.png"  /><Relationship Id="rId5" Type="http://schemas.openxmlformats.org/officeDocument/2006/relationships/image" Target="../media/image64.png"  /><Relationship Id="rId6" Type="http://schemas.openxmlformats.org/officeDocument/2006/relationships/image" Target="../media/image65.png"  /><Relationship Id="rId7" Type="http://schemas.openxmlformats.org/officeDocument/2006/relationships/image" Target="../media/image66.png"  /><Relationship Id="rId8" Type="http://schemas.openxmlformats.org/officeDocument/2006/relationships/image" Target="../media/image67.png"  /><Relationship Id="rId9" Type="http://schemas.openxmlformats.org/officeDocument/2006/relationships/image" Target="../media/image6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7.png"  /><Relationship Id="rId3" Type="http://schemas.openxmlformats.org/officeDocument/2006/relationships/image" Target="../media/image72.png"  /><Relationship Id="rId4" Type="http://schemas.openxmlformats.org/officeDocument/2006/relationships/image" Target="../media/image73.png"  /><Relationship Id="rId5" Type="http://schemas.openxmlformats.org/officeDocument/2006/relationships/image" Target="../media/image74.png"  /><Relationship Id="rId6" Type="http://schemas.openxmlformats.org/officeDocument/2006/relationships/image" Target="../media/image75.png"  /><Relationship Id="rId7" Type="http://schemas.openxmlformats.org/officeDocument/2006/relationships/image" Target="../media/image76.png"  /><Relationship Id="rId8" Type="http://schemas.openxmlformats.org/officeDocument/2006/relationships/image" Target="../media/image7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1af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50800" y="7747000"/>
            <a:ext cx="18389600" cy="2540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5938500" y="7962900"/>
            <a:ext cx="2120900" cy="2120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143500" y="1422400"/>
            <a:ext cx="8470900" cy="3568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2095500" y="5435600"/>
            <a:ext cx="20688300" cy="10160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55700" y="8331200"/>
            <a:ext cx="1968500" cy="1168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30300" y="8915400"/>
            <a:ext cx="6108700" cy="1155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1257300"/>
            <a:ext cx="15811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2286000"/>
            <a:ext cx="15811500" cy="1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03200" y="4978400"/>
            <a:ext cx="8788400" cy="50927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372600" y="4978400"/>
            <a:ext cx="8686800" cy="50419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55700" y="584200"/>
            <a:ext cx="2374900" cy="1117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92200" y="1270000"/>
            <a:ext cx="4749800" cy="2032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660900" y="2959100"/>
            <a:ext cx="9334500" cy="1663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809877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44600" y="3568700"/>
            <a:ext cx="7429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1809877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44600" y="5600700"/>
            <a:ext cx="7429500" cy="1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1809877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44600" y="7569200"/>
            <a:ext cx="7429500" cy="127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1809877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626600" y="3568700"/>
            <a:ext cx="7429500" cy="127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180987700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626600" y="5600700"/>
            <a:ext cx="7429500" cy="127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180987700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626600" y="7569200"/>
            <a:ext cx="7429500" cy="12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17600" y="3759200"/>
            <a:ext cx="838200" cy="1016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879600" y="3860800"/>
            <a:ext cx="1714500" cy="14224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892300" y="4445000"/>
            <a:ext cx="4711700" cy="7493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117600" y="5791200"/>
            <a:ext cx="914400" cy="10160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879600" y="5905500"/>
            <a:ext cx="1714500" cy="14224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892300" y="6477000"/>
            <a:ext cx="1651000" cy="7493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117600" y="7759700"/>
            <a:ext cx="901700" cy="10287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879600" y="7874000"/>
            <a:ext cx="1714500" cy="14224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905000" y="8483600"/>
            <a:ext cx="1905000" cy="11176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9499600" y="3759200"/>
            <a:ext cx="901700" cy="10160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0261600" y="3784600"/>
            <a:ext cx="1638300" cy="10033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0287000" y="4470400"/>
            <a:ext cx="2209800" cy="11176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9499600" y="5791200"/>
            <a:ext cx="927100" cy="10160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10261600" y="5867400"/>
            <a:ext cx="1739900" cy="9525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10274300" y="6477000"/>
            <a:ext cx="3289300" cy="7493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9499600" y="7759700"/>
            <a:ext cx="914400" cy="10287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10261600" y="7874000"/>
            <a:ext cx="2413000" cy="14224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0">
            <a:off x="10287000" y="8483600"/>
            <a:ext cx="2997200" cy="11176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27"/>
          <a:stretch>
            <a:fillRect/>
          </a:stretch>
        </p:blipFill>
        <p:spPr>
          <a:xfrm rot="0">
            <a:off x="965200" y="901700"/>
            <a:ext cx="1892300" cy="177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1257300"/>
            <a:ext cx="15811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2286000"/>
            <a:ext cx="15811500" cy="1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44600" y="7251700"/>
            <a:ext cx="15811500" cy="21717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309100" y="2717800"/>
            <a:ext cx="3721100" cy="37084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335000" y="2717800"/>
            <a:ext cx="3721100" cy="37084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270500" y="2717800"/>
            <a:ext cx="3721100" cy="37211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44600" y="2717800"/>
            <a:ext cx="3721100" cy="3721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55700" y="584200"/>
            <a:ext cx="1778000" cy="11176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92200" y="1270000"/>
            <a:ext cx="2463800" cy="20320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524000" y="7543800"/>
            <a:ext cx="5080000" cy="8128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511300" y="8191500"/>
            <a:ext cx="11633200" cy="6731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7000" y="6477000"/>
            <a:ext cx="5003800" cy="5969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3771900" y="6477000"/>
            <a:ext cx="5422900" cy="5969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8077200" y="6464300"/>
            <a:ext cx="5105400" cy="5969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1836400" y="6477000"/>
            <a:ext cx="5384800" cy="5969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511300" y="8610600"/>
            <a:ext cx="11760200" cy="673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1257300"/>
            <a:ext cx="15811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2286000"/>
            <a:ext cx="15811500" cy="1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155700" y="2730500"/>
            <a:ext cx="15887700" cy="6667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55700" y="584200"/>
            <a:ext cx="1816100" cy="1117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92200" y="1270000"/>
            <a:ext cx="3771900" cy="2032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485900" y="3276600"/>
            <a:ext cx="14528800" cy="568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1257300"/>
            <a:ext cx="15811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2286000"/>
            <a:ext cx="15811500" cy="1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155700" y="2730500"/>
            <a:ext cx="15887700" cy="6667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55700" y="584200"/>
            <a:ext cx="1816100" cy="1117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92200" y="1270000"/>
            <a:ext cx="4648200" cy="2032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435100" y="2921000"/>
            <a:ext cx="3657600" cy="645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1257300"/>
            <a:ext cx="15811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2286000"/>
            <a:ext cx="15811500" cy="1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2552700" y="584200"/>
            <a:ext cx="14884400" cy="9093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194300" y="-457200"/>
            <a:ext cx="15811500" cy="13157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55700" y="8013700"/>
            <a:ext cx="7454900" cy="1384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55700" y="584200"/>
            <a:ext cx="1828800" cy="1117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92200" y="1270000"/>
            <a:ext cx="4965700" cy="2032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803400" y="8255000"/>
            <a:ext cx="6159500" cy="1054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1257300"/>
            <a:ext cx="15811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2286000"/>
            <a:ext cx="15811500" cy="1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44600" y="2819400"/>
            <a:ext cx="7810500" cy="6616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44600" y="2832100"/>
            <a:ext cx="7810500" cy="825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55700" y="584200"/>
            <a:ext cx="1828800" cy="1117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79500" y="1219200"/>
            <a:ext cx="2476500" cy="13589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701800" y="3987800"/>
            <a:ext cx="5283200" cy="1054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701800" y="5016500"/>
            <a:ext cx="3721100" cy="3873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908300" y="2908300"/>
            <a:ext cx="4025900" cy="8128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372600" y="2832100"/>
            <a:ext cx="7810500" cy="6616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372600" y="2844800"/>
            <a:ext cx="7810500" cy="8255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842500" y="4038600"/>
            <a:ext cx="6451600" cy="15748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880600" y="5016500"/>
            <a:ext cx="3721100" cy="38227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0845800" y="2857500"/>
            <a:ext cx="4229100" cy="889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1257300"/>
            <a:ext cx="15811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2286000"/>
            <a:ext cx="15811500" cy="1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44600" y="2819400"/>
            <a:ext cx="7810500" cy="6616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44600" y="2832100"/>
            <a:ext cx="7810500" cy="825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55700" y="584200"/>
            <a:ext cx="1816100" cy="1117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79500" y="1219200"/>
            <a:ext cx="2476500" cy="13589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749300" y="4089400"/>
            <a:ext cx="9918700" cy="812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273300" y="2857500"/>
            <a:ext cx="4673600" cy="8636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372600" y="2832100"/>
            <a:ext cx="7810500" cy="66167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372600" y="2844800"/>
            <a:ext cx="7810500" cy="8255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397000" y="4978400"/>
            <a:ext cx="7505700" cy="42926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512300" y="5016500"/>
            <a:ext cx="7543800" cy="42545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8737600" y="4102100"/>
            <a:ext cx="8585200" cy="8128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0820400" y="2921000"/>
            <a:ext cx="4241800" cy="812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1257300"/>
            <a:ext cx="15811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2286000"/>
            <a:ext cx="15811500" cy="1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44600" y="2819400"/>
            <a:ext cx="15798800" cy="6616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44600" y="2832100"/>
            <a:ext cx="15798800" cy="825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55700" y="584200"/>
            <a:ext cx="2374900" cy="1117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92200" y="1270000"/>
            <a:ext cx="3441700" cy="2032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261100" y="2857500"/>
            <a:ext cx="4686300" cy="863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882900" y="4152900"/>
            <a:ext cx="12738100" cy="4787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On-screen Show (4:3)</ep:PresentationFormat>
  <ep:Paragraphs>0</ep:Paragraphs>
  <ep:Slides>10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ad</cp:lastModifiedBy>
  <dcterms:modified xsi:type="dcterms:W3CDTF">2024-05-25T01:55:04.115</dcterms:modified>
  <cp:revision>3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