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dad5dc9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cdad5dc9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cff46d1b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cff46d1b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dad5dc9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cdad5dc9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cff46d1b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cff46d1b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cdad5dc9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cdad5dc9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02b0de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d02b0de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02b0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02b0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cdf1f9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cdf1f9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02b0de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02b0de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02b0de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02b0de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02b0de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d02b0de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dad5dc9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dad5dc9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cdad5dc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cdad5dc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cdad5dc9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cdad5dc9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8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13" y="370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/>
              <a:t>Stephen Goodridge, Clark LaChance, Nick Pease, Aidan Bradley, Joe Gallant</a:t>
            </a:r>
            <a:endParaRPr sz="1779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29" y="1199001"/>
            <a:ext cx="8031950" cy="2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5" y="698401"/>
            <a:ext cx="8889149" cy="42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Onboarding </a:t>
            </a:r>
            <a:r>
              <a:rPr lang="en"/>
              <a:t>Page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8" y="698400"/>
            <a:ext cx="8892725" cy="4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13" y="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Page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4" y="652776"/>
            <a:ext cx="8878575" cy="42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6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Page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5" y="584350"/>
            <a:ext cx="8997852" cy="428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4" y="652776"/>
            <a:ext cx="8878575" cy="42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Product</a:t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2614100" y="2170300"/>
            <a:ext cx="1530300" cy="15303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FFFF">
                  <a:alpha val="0"/>
                </a:srgbClr>
              </a:gs>
              <a:gs pos="100000">
                <a:srgbClr val="B9B9B9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</a:t>
            </a:r>
            <a:r>
              <a:rPr lang="en"/>
              <a:t>eb-based social networking service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https://www.chatma.ps/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Connect with others in your local geographical area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an interactive map showing general location relative to other users 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Open chat rooms to start public conversations based on specific topics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Registered users may also create their own chat room 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topics of interest for others to view or join  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private chats for small groups to join and interact with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(i.e. friends only chat)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aim is </a:t>
            </a:r>
            <a:r>
              <a:rPr b="1" lang="en"/>
              <a:t>community engagement, meaningful interactions, and a new way to meet others 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 function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</a:t>
            </a:r>
            <a:r>
              <a:rPr lang="en"/>
              <a:t>esigned for users to be able to communicate with each other using chat rooms based on mutual interests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Map </a:t>
            </a:r>
            <a:r>
              <a:rPr b="1" lang="en"/>
              <a:t>function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map with a marker showing you and your friend’s general location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displays relative location of nearby chat rooms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Location Services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user’s location is updated in real-time to facilitate conversations between nearby users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Apps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YikYak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Location-based with a forum-like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ChatMaps is concerned with real time chatting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ChatMaps implements user profiles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Omegle (and </a:t>
            </a:r>
            <a:r>
              <a:rPr b="1" lang="en"/>
              <a:t>equivalents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Anonymous chatting, with optional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ChatMaps is created for campuses or other metropolitan areas, location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Friends list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Snapchat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popular chatting platform, with location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ChatMaps rooms feature allows users to meet strangers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registered user, I want to be able to create my own chat room to meet people of similar interests.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feature, creation of chat rooms is a required ability for the user base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registered user, I want to be able to add other users so that I can reach out to them in the future.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new friends is a key goal of this service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registered user, I want to be able to send direct messages to other users so that I can chat with them in private.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Private messages will be a separate implementation to the chat room feature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(cont.)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registered user, I want to be able to visually see how big a chat room is so that I can avoid busy chat rooms.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map will display nearby chat rooms and vary them in size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map will have several features to facilitate communication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registered user, I want to be able to view who’s online so that I know who I can chat with.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and offline functionality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Intent is to allow users to set visibility to offline (separate user story)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User’s exact location will not be publicly available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ChatMaps will only show exact location to current friends if the user grants permission to do 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creating a public chat room, the </a:t>
            </a:r>
            <a:r>
              <a:rPr lang="en"/>
              <a:t>chat</a:t>
            </a:r>
            <a:r>
              <a:rPr lang="en"/>
              <a:t> room will be placed randomly (nearby) on the </a:t>
            </a:r>
            <a:r>
              <a:rPr lang="en"/>
              <a:t>interactive</a:t>
            </a:r>
            <a:r>
              <a:rPr lang="en"/>
              <a:t> map for others around your area to join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1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624749"/>
            <a:ext cx="8888899" cy="42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9725"/>
            <a:ext cx="8839204" cy="42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