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3195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A1B"/>
    <a:srgbClr val="1C1E1F"/>
    <a:srgbClr val="1E2122"/>
    <a:srgbClr val="1B1D1E"/>
    <a:srgbClr val="080F18"/>
    <a:srgbClr val="131923"/>
    <a:srgbClr val="0D1117"/>
    <a:srgbClr val="141414"/>
    <a:srgbClr val="1677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471289"/>
            <a:ext cx="36716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512522"/>
            <a:ext cx="323969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7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8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53319"/>
            <a:ext cx="93141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53319"/>
            <a:ext cx="2740239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5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4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717932"/>
            <a:ext cx="372564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927150"/>
            <a:ext cx="372564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766593"/>
            <a:ext cx="1835825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766593"/>
            <a:ext cx="1835825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8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53319"/>
            <a:ext cx="3725645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05933"/>
            <a:ext cx="1827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051899"/>
            <a:ext cx="182738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05933"/>
            <a:ext cx="1836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051899"/>
            <a:ext cx="183638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14628"/>
            <a:ext cx="2186791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7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14628"/>
            <a:ext cx="2186791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9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53319"/>
            <a:ext cx="372564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766593"/>
            <a:ext cx="372564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E63F-AFDD-4647-85EE-0E2C48C805C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669079"/>
            <a:ext cx="145786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79E2-EC8E-411B-A8A5-A95E377C1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136E824-9614-2D5E-A17A-3D9D8633A4AD}"/>
              </a:ext>
            </a:extLst>
          </p:cNvPr>
          <p:cNvGrpSpPr/>
          <p:nvPr/>
        </p:nvGrpSpPr>
        <p:grpSpPr>
          <a:xfrm>
            <a:off x="600322" y="584421"/>
            <a:ext cx="4662449" cy="2608028"/>
            <a:chOff x="528761" y="580445"/>
            <a:chExt cx="4662449" cy="260802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81E809C-FA02-012A-DF36-DD0A3327B900}"/>
                </a:ext>
              </a:extLst>
            </p:cNvPr>
            <p:cNvSpPr/>
            <p:nvPr/>
          </p:nvSpPr>
          <p:spPr>
            <a:xfrm>
              <a:off x="528761" y="580445"/>
              <a:ext cx="4444779" cy="2608028"/>
            </a:xfrm>
            <a:prstGeom prst="roundRect">
              <a:avLst>
                <a:gd name="adj" fmla="val 3862"/>
              </a:avLst>
            </a:prstGeom>
            <a:solidFill>
              <a:srgbClr val="E8F2FF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24B1E9-338C-5539-042C-A64FAA5060DF}"/>
                </a:ext>
              </a:extLst>
            </p:cNvPr>
            <p:cNvSpPr/>
            <p:nvPr/>
          </p:nvSpPr>
          <p:spPr>
            <a:xfrm>
              <a:off x="1661375" y="580445"/>
              <a:ext cx="3511639" cy="26080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32C6FA-DA9A-4001-FCC2-C24AF7E3624D}"/>
                </a:ext>
              </a:extLst>
            </p:cNvPr>
            <p:cNvSpPr/>
            <p:nvPr/>
          </p:nvSpPr>
          <p:spPr>
            <a:xfrm>
              <a:off x="1679571" y="594665"/>
              <a:ext cx="3511639" cy="125003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733C51C-4707-6BBE-10F8-C730418A1165}"/>
                </a:ext>
              </a:extLst>
            </p:cNvPr>
            <p:cNvSpPr/>
            <p:nvPr/>
          </p:nvSpPr>
          <p:spPr>
            <a:xfrm>
              <a:off x="3339591" y="2441051"/>
              <a:ext cx="616227" cy="222635"/>
            </a:xfrm>
            <a:prstGeom prst="roundRect">
              <a:avLst/>
            </a:prstGeom>
            <a:solidFill>
              <a:srgbClr val="167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42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136E824-9614-2D5E-A17A-3D9D8633A4AD}"/>
              </a:ext>
            </a:extLst>
          </p:cNvPr>
          <p:cNvGrpSpPr/>
          <p:nvPr/>
        </p:nvGrpSpPr>
        <p:grpSpPr>
          <a:xfrm>
            <a:off x="600322" y="584421"/>
            <a:ext cx="4659462" cy="2608028"/>
            <a:chOff x="528761" y="580445"/>
            <a:chExt cx="4659462" cy="260802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81E809C-FA02-012A-DF36-DD0A3327B900}"/>
                </a:ext>
              </a:extLst>
            </p:cNvPr>
            <p:cNvSpPr/>
            <p:nvPr/>
          </p:nvSpPr>
          <p:spPr>
            <a:xfrm>
              <a:off x="528761" y="580445"/>
              <a:ext cx="4444779" cy="2608028"/>
            </a:xfrm>
            <a:prstGeom prst="roundRect">
              <a:avLst>
                <a:gd name="adj" fmla="val 3862"/>
              </a:avLst>
            </a:prstGeom>
            <a:solidFill>
              <a:srgbClr val="1E2122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24B1E9-338C-5539-042C-A64FAA5060DF}"/>
                </a:ext>
              </a:extLst>
            </p:cNvPr>
            <p:cNvSpPr/>
            <p:nvPr/>
          </p:nvSpPr>
          <p:spPr>
            <a:xfrm>
              <a:off x="1661375" y="580445"/>
              <a:ext cx="3511639" cy="2608028"/>
            </a:xfrm>
            <a:prstGeom prst="rect">
              <a:avLst/>
            </a:prstGeom>
            <a:solidFill>
              <a:srgbClr val="181A1B"/>
            </a:solidFill>
            <a:ln w="2540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32C6FA-DA9A-4001-FCC2-C24AF7E3624D}"/>
                </a:ext>
              </a:extLst>
            </p:cNvPr>
            <p:cNvSpPr/>
            <p:nvPr/>
          </p:nvSpPr>
          <p:spPr>
            <a:xfrm>
              <a:off x="1676584" y="594666"/>
              <a:ext cx="3511639" cy="1250038"/>
            </a:xfrm>
            <a:prstGeom prst="rect">
              <a:avLst/>
            </a:prstGeom>
            <a:solidFill>
              <a:srgbClr val="1C1E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733C51C-4707-6BBE-10F8-C730418A1165}"/>
                </a:ext>
              </a:extLst>
            </p:cNvPr>
            <p:cNvSpPr/>
            <p:nvPr/>
          </p:nvSpPr>
          <p:spPr>
            <a:xfrm>
              <a:off x="3339591" y="2441051"/>
              <a:ext cx="616227" cy="222635"/>
            </a:xfrm>
            <a:prstGeom prst="roundRect">
              <a:avLst/>
            </a:prstGeom>
            <a:solidFill>
              <a:srgbClr val="167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0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UNIkeEN</dc:creator>
  <cp:lastModifiedBy>Smith Mike</cp:lastModifiedBy>
  <cp:revision>2</cp:revision>
  <dcterms:created xsi:type="dcterms:W3CDTF">2023-09-18T00:15:05Z</dcterms:created>
  <dcterms:modified xsi:type="dcterms:W3CDTF">2023-09-21T12:26:28Z</dcterms:modified>
</cp:coreProperties>
</file>