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4319588" cy="28797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0F18"/>
    <a:srgbClr val="131923"/>
    <a:srgbClr val="0D1117"/>
    <a:srgbClr val="141414"/>
    <a:srgbClr val="1677FF"/>
    <a:srgbClr val="F8F8F8"/>
    <a:srgbClr val="FAFAFA"/>
    <a:srgbClr val="E6E6E6"/>
    <a:srgbClr val="CCCCCC"/>
    <a:srgbClr val="E8F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09" autoAdjust="0"/>
    <p:restoredTop sz="94660"/>
  </p:normalViewPr>
  <p:slideViewPr>
    <p:cSldViewPr snapToGrid="0">
      <p:cViewPr>
        <p:scale>
          <a:sx n="160" d="100"/>
          <a:sy n="160" d="100"/>
        </p:scale>
        <p:origin x="1986" y="1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3969" y="471289"/>
            <a:ext cx="3671650" cy="1002571"/>
          </a:xfrm>
        </p:spPr>
        <p:txBody>
          <a:bodyPr anchor="b"/>
          <a:lstStyle>
            <a:lvl1pPr algn="ctr">
              <a:defRPr sz="251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949" y="1512522"/>
            <a:ext cx="3239691" cy="695267"/>
          </a:xfrm>
        </p:spPr>
        <p:txBody>
          <a:bodyPr/>
          <a:lstStyle>
            <a:lvl1pPr marL="0" indent="0" algn="ctr">
              <a:buNone/>
              <a:defRPr sz="1008"/>
            </a:lvl1pPr>
            <a:lvl2pPr marL="191978" indent="0" algn="ctr">
              <a:buNone/>
              <a:defRPr sz="840"/>
            </a:lvl2pPr>
            <a:lvl3pPr marL="383957" indent="0" algn="ctr">
              <a:buNone/>
              <a:defRPr sz="756"/>
            </a:lvl3pPr>
            <a:lvl4pPr marL="575935" indent="0" algn="ctr">
              <a:buNone/>
              <a:defRPr sz="672"/>
            </a:lvl4pPr>
            <a:lvl5pPr marL="767913" indent="0" algn="ctr">
              <a:buNone/>
              <a:defRPr sz="672"/>
            </a:lvl5pPr>
            <a:lvl6pPr marL="959891" indent="0" algn="ctr">
              <a:buNone/>
              <a:defRPr sz="672"/>
            </a:lvl6pPr>
            <a:lvl7pPr marL="1151870" indent="0" algn="ctr">
              <a:buNone/>
              <a:defRPr sz="672"/>
            </a:lvl7pPr>
            <a:lvl8pPr marL="1343848" indent="0" algn="ctr">
              <a:buNone/>
              <a:defRPr sz="672"/>
            </a:lvl8pPr>
            <a:lvl9pPr marL="1535826" indent="0" algn="ctr">
              <a:buNone/>
              <a:defRPr sz="672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BE63F-AFDD-4647-85EE-0E2C48C805C0}" type="datetimeFigureOut">
              <a:rPr lang="zh-CN" altLang="en-US" smtClean="0"/>
              <a:t>2023/9/18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A79E2-EC8E-411B-A8A5-A95E377C1E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1670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BE63F-AFDD-4647-85EE-0E2C48C805C0}" type="datetimeFigureOut">
              <a:rPr lang="zh-CN" altLang="en-US" smtClean="0"/>
              <a:t>2023/9/18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A79E2-EC8E-411B-A8A5-A95E377C1E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1584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205" y="153319"/>
            <a:ext cx="931411" cy="244043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6972" y="153319"/>
            <a:ext cx="2740239" cy="244043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BE63F-AFDD-4647-85EE-0E2C48C805C0}" type="datetimeFigureOut">
              <a:rPr lang="zh-CN" altLang="en-US" smtClean="0"/>
              <a:t>2023/9/18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A79E2-EC8E-411B-A8A5-A95E377C1E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2154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BE63F-AFDD-4647-85EE-0E2C48C805C0}" type="datetimeFigureOut">
              <a:rPr lang="zh-CN" altLang="en-US" smtClean="0"/>
              <a:t>2023/9/18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A79E2-EC8E-411B-A8A5-A95E377C1E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1349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22" y="717932"/>
            <a:ext cx="3725645" cy="1197885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22" y="1927150"/>
            <a:ext cx="3725645" cy="629940"/>
          </a:xfrm>
        </p:spPr>
        <p:txBody>
          <a:bodyPr/>
          <a:lstStyle>
            <a:lvl1pPr marL="0" indent="0">
              <a:buNone/>
              <a:defRPr sz="1008">
                <a:solidFill>
                  <a:schemeClr val="tx1"/>
                </a:solidFill>
              </a:defRPr>
            </a:lvl1pPr>
            <a:lvl2pPr marL="191978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2pPr>
            <a:lvl3pPr marL="383957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3pPr>
            <a:lvl4pPr marL="575935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4pPr>
            <a:lvl5pPr marL="767913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5pPr>
            <a:lvl6pPr marL="959891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6pPr>
            <a:lvl7pPr marL="1151870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7pPr>
            <a:lvl8pPr marL="1343848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8pPr>
            <a:lvl9pPr marL="1535826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BE63F-AFDD-4647-85EE-0E2C48C805C0}" type="datetimeFigureOut">
              <a:rPr lang="zh-CN" altLang="en-US" smtClean="0"/>
              <a:t>2023/9/18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A79E2-EC8E-411B-A8A5-A95E377C1E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914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6972" y="766593"/>
            <a:ext cx="1835825" cy="182715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6791" y="766593"/>
            <a:ext cx="1835825" cy="182715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BE63F-AFDD-4647-85EE-0E2C48C805C0}" type="datetimeFigureOut">
              <a:rPr lang="zh-CN" altLang="en-US" smtClean="0"/>
              <a:t>2023/9/18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A79E2-EC8E-411B-A8A5-A95E377C1E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1181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4" y="153319"/>
            <a:ext cx="3725645" cy="55661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35" y="705933"/>
            <a:ext cx="1827388" cy="345967"/>
          </a:xfrm>
        </p:spPr>
        <p:txBody>
          <a:bodyPr anchor="b"/>
          <a:lstStyle>
            <a:lvl1pPr marL="0" indent="0">
              <a:buNone/>
              <a:defRPr sz="1008" b="1"/>
            </a:lvl1pPr>
            <a:lvl2pPr marL="191978" indent="0">
              <a:buNone/>
              <a:defRPr sz="840" b="1"/>
            </a:lvl2pPr>
            <a:lvl3pPr marL="383957" indent="0">
              <a:buNone/>
              <a:defRPr sz="756" b="1"/>
            </a:lvl3pPr>
            <a:lvl4pPr marL="575935" indent="0">
              <a:buNone/>
              <a:defRPr sz="672" b="1"/>
            </a:lvl4pPr>
            <a:lvl5pPr marL="767913" indent="0">
              <a:buNone/>
              <a:defRPr sz="672" b="1"/>
            </a:lvl5pPr>
            <a:lvl6pPr marL="959891" indent="0">
              <a:buNone/>
              <a:defRPr sz="672" b="1"/>
            </a:lvl6pPr>
            <a:lvl7pPr marL="1151870" indent="0">
              <a:buNone/>
              <a:defRPr sz="672" b="1"/>
            </a:lvl7pPr>
            <a:lvl8pPr marL="1343848" indent="0">
              <a:buNone/>
              <a:defRPr sz="672" b="1"/>
            </a:lvl8pPr>
            <a:lvl9pPr marL="1535826" indent="0">
              <a:buNone/>
              <a:defRPr sz="672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35" y="1051899"/>
            <a:ext cx="1827388" cy="154718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6791" y="705933"/>
            <a:ext cx="1836388" cy="345967"/>
          </a:xfrm>
        </p:spPr>
        <p:txBody>
          <a:bodyPr anchor="b"/>
          <a:lstStyle>
            <a:lvl1pPr marL="0" indent="0">
              <a:buNone/>
              <a:defRPr sz="1008" b="1"/>
            </a:lvl1pPr>
            <a:lvl2pPr marL="191978" indent="0">
              <a:buNone/>
              <a:defRPr sz="840" b="1"/>
            </a:lvl2pPr>
            <a:lvl3pPr marL="383957" indent="0">
              <a:buNone/>
              <a:defRPr sz="756" b="1"/>
            </a:lvl3pPr>
            <a:lvl4pPr marL="575935" indent="0">
              <a:buNone/>
              <a:defRPr sz="672" b="1"/>
            </a:lvl4pPr>
            <a:lvl5pPr marL="767913" indent="0">
              <a:buNone/>
              <a:defRPr sz="672" b="1"/>
            </a:lvl5pPr>
            <a:lvl6pPr marL="959891" indent="0">
              <a:buNone/>
              <a:defRPr sz="672" b="1"/>
            </a:lvl6pPr>
            <a:lvl7pPr marL="1151870" indent="0">
              <a:buNone/>
              <a:defRPr sz="672" b="1"/>
            </a:lvl7pPr>
            <a:lvl8pPr marL="1343848" indent="0">
              <a:buNone/>
              <a:defRPr sz="672" b="1"/>
            </a:lvl8pPr>
            <a:lvl9pPr marL="1535826" indent="0">
              <a:buNone/>
              <a:defRPr sz="672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6791" y="1051899"/>
            <a:ext cx="1836388" cy="154718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BE63F-AFDD-4647-85EE-0E2C48C805C0}" type="datetimeFigureOut">
              <a:rPr lang="zh-CN" altLang="en-US" smtClean="0"/>
              <a:t>2023/9/18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A79E2-EC8E-411B-A8A5-A95E377C1E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485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BE63F-AFDD-4647-85EE-0E2C48C805C0}" type="datetimeFigureOut">
              <a:rPr lang="zh-CN" altLang="en-US" smtClean="0"/>
              <a:t>2023/9/18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A79E2-EC8E-411B-A8A5-A95E377C1E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6544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BE63F-AFDD-4647-85EE-0E2C48C805C0}" type="datetimeFigureOut">
              <a:rPr lang="zh-CN" altLang="en-US" smtClean="0"/>
              <a:t>2023/9/18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A79E2-EC8E-411B-A8A5-A95E377C1E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9357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4" y="191982"/>
            <a:ext cx="1393180" cy="671936"/>
          </a:xfrm>
        </p:spPr>
        <p:txBody>
          <a:bodyPr anchor="b"/>
          <a:lstStyle>
            <a:lvl1pPr>
              <a:defRPr sz="134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388" y="414628"/>
            <a:ext cx="2186791" cy="2046471"/>
          </a:xfrm>
        </p:spPr>
        <p:txBody>
          <a:bodyPr/>
          <a:lstStyle>
            <a:lvl1pPr>
              <a:defRPr sz="1344"/>
            </a:lvl1pPr>
            <a:lvl2pPr>
              <a:defRPr sz="1176"/>
            </a:lvl2pPr>
            <a:lvl3pPr>
              <a:defRPr sz="1008"/>
            </a:lvl3pPr>
            <a:lvl4pPr>
              <a:defRPr sz="840"/>
            </a:lvl4pPr>
            <a:lvl5pPr>
              <a:defRPr sz="840"/>
            </a:lvl5pPr>
            <a:lvl6pPr>
              <a:defRPr sz="840"/>
            </a:lvl6pPr>
            <a:lvl7pPr>
              <a:defRPr sz="840"/>
            </a:lvl7pPr>
            <a:lvl8pPr>
              <a:defRPr sz="840"/>
            </a:lvl8pPr>
            <a:lvl9pPr>
              <a:defRPr sz="84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34" y="863918"/>
            <a:ext cx="1393180" cy="1600514"/>
          </a:xfrm>
        </p:spPr>
        <p:txBody>
          <a:bodyPr/>
          <a:lstStyle>
            <a:lvl1pPr marL="0" indent="0">
              <a:buNone/>
              <a:defRPr sz="672"/>
            </a:lvl1pPr>
            <a:lvl2pPr marL="191978" indent="0">
              <a:buNone/>
              <a:defRPr sz="588"/>
            </a:lvl2pPr>
            <a:lvl3pPr marL="383957" indent="0">
              <a:buNone/>
              <a:defRPr sz="504"/>
            </a:lvl3pPr>
            <a:lvl4pPr marL="575935" indent="0">
              <a:buNone/>
              <a:defRPr sz="420"/>
            </a:lvl4pPr>
            <a:lvl5pPr marL="767913" indent="0">
              <a:buNone/>
              <a:defRPr sz="420"/>
            </a:lvl5pPr>
            <a:lvl6pPr marL="959891" indent="0">
              <a:buNone/>
              <a:defRPr sz="420"/>
            </a:lvl6pPr>
            <a:lvl7pPr marL="1151870" indent="0">
              <a:buNone/>
              <a:defRPr sz="420"/>
            </a:lvl7pPr>
            <a:lvl8pPr marL="1343848" indent="0">
              <a:buNone/>
              <a:defRPr sz="420"/>
            </a:lvl8pPr>
            <a:lvl9pPr marL="1535826" indent="0">
              <a:buNone/>
              <a:defRPr sz="42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BE63F-AFDD-4647-85EE-0E2C48C805C0}" type="datetimeFigureOut">
              <a:rPr lang="zh-CN" altLang="en-US" smtClean="0"/>
              <a:t>2023/9/18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A79E2-EC8E-411B-A8A5-A95E377C1E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0476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4" y="191982"/>
            <a:ext cx="1393180" cy="671936"/>
          </a:xfrm>
        </p:spPr>
        <p:txBody>
          <a:bodyPr anchor="b"/>
          <a:lstStyle>
            <a:lvl1pPr>
              <a:defRPr sz="134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388" y="414628"/>
            <a:ext cx="2186791" cy="2046471"/>
          </a:xfrm>
        </p:spPr>
        <p:txBody>
          <a:bodyPr anchor="t"/>
          <a:lstStyle>
            <a:lvl1pPr marL="0" indent="0">
              <a:buNone/>
              <a:defRPr sz="1344"/>
            </a:lvl1pPr>
            <a:lvl2pPr marL="191978" indent="0">
              <a:buNone/>
              <a:defRPr sz="1176"/>
            </a:lvl2pPr>
            <a:lvl3pPr marL="383957" indent="0">
              <a:buNone/>
              <a:defRPr sz="1008"/>
            </a:lvl3pPr>
            <a:lvl4pPr marL="575935" indent="0">
              <a:buNone/>
              <a:defRPr sz="840"/>
            </a:lvl4pPr>
            <a:lvl5pPr marL="767913" indent="0">
              <a:buNone/>
              <a:defRPr sz="840"/>
            </a:lvl5pPr>
            <a:lvl6pPr marL="959891" indent="0">
              <a:buNone/>
              <a:defRPr sz="840"/>
            </a:lvl6pPr>
            <a:lvl7pPr marL="1151870" indent="0">
              <a:buNone/>
              <a:defRPr sz="840"/>
            </a:lvl7pPr>
            <a:lvl8pPr marL="1343848" indent="0">
              <a:buNone/>
              <a:defRPr sz="840"/>
            </a:lvl8pPr>
            <a:lvl9pPr marL="1535826" indent="0">
              <a:buNone/>
              <a:defRPr sz="84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34" y="863918"/>
            <a:ext cx="1393180" cy="1600514"/>
          </a:xfrm>
        </p:spPr>
        <p:txBody>
          <a:bodyPr/>
          <a:lstStyle>
            <a:lvl1pPr marL="0" indent="0">
              <a:buNone/>
              <a:defRPr sz="672"/>
            </a:lvl1pPr>
            <a:lvl2pPr marL="191978" indent="0">
              <a:buNone/>
              <a:defRPr sz="588"/>
            </a:lvl2pPr>
            <a:lvl3pPr marL="383957" indent="0">
              <a:buNone/>
              <a:defRPr sz="504"/>
            </a:lvl3pPr>
            <a:lvl4pPr marL="575935" indent="0">
              <a:buNone/>
              <a:defRPr sz="420"/>
            </a:lvl4pPr>
            <a:lvl5pPr marL="767913" indent="0">
              <a:buNone/>
              <a:defRPr sz="420"/>
            </a:lvl5pPr>
            <a:lvl6pPr marL="959891" indent="0">
              <a:buNone/>
              <a:defRPr sz="420"/>
            </a:lvl6pPr>
            <a:lvl7pPr marL="1151870" indent="0">
              <a:buNone/>
              <a:defRPr sz="420"/>
            </a:lvl7pPr>
            <a:lvl8pPr marL="1343848" indent="0">
              <a:buNone/>
              <a:defRPr sz="420"/>
            </a:lvl8pPr>
            <a:lvl9pPr marL="1535826" indent="0">
              <a:buNone/>
              <a:defRPr sz="42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BE63F-AFDD-4647-85EE-0E2C48C805C0}" type="datetimeFigureOut">
              <a:rPr lang="zh-CN" altLang="en-US" smtClean="0"/>
              <a:t>2023/9/18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A79E2-EC8E-411B-A8A5-A95E377C1E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0399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6972" y="153319"/>
            <a:ext cx="3725645" cy="556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6972" y="766593"/>
            <a:ext cx="3725645" cy="1827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6972" y="2669079"/>
            <a:ext cx="971907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BE63F-AFDD-4647-85EE-0E2C48C805C0}" type="datetimeFigureOut">
              <a:rPr lang="zh-CN" altLang="en-US" smtClean="0"/>
              <a:t>2023/9/18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0864" y="2669079"/>
            <a:ext cx="1457861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0709" y="2669079"/>
            <a:ext cx="971907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0A79E2-EC8E-411B-A8A5-A95E377C1E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6172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83957" rtl="0" eaLnBrk="1" latinLnBrk="0" hangingPunct="1">
        <a:lnSpc>
          <a:spcPct val="90000"/>
        </a:lnSpc>
        <a:spcBef>
          <a:spcPct val="0"/>
        </a:spcBef>
        <a:buNone/>
        <a:defRPr sz="184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5989" indent="-95989" algn="l" defTabSz="383957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176" kern="1200">
          <a:solidFill>
            <a:schemeClr val="tx1"/>
          </a:solidFill>
          <a:latin typeface="+mn-lt"/>
          <a:ea typeface="+mn-ea"/>
          <a:cs typeface="+mn-cs"/>
        </a:defRPr>
      </a:lvl1pPr>
      <a:lvl2pPr marL="287967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1008" kern="1200">
          <a:solidFill>
            <a:schemeClr val="tx1"/>
          </a:solidFill>
          <a:latin typeface="+mn-lt"/>
          <a:ea typeface="+mn-ea"/>
          <a:cs typeface="+mn-cs"/>
        </a:defRPr>
      </a:lvl2pPr>
      <a:lvl3pPr marL="479946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3pPr>
      <a:lvl4pPr marL="671924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4pPr>
      <a:lvl5pPr marL="863902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5pPr>
      <a:lvl6pPr marL="1055881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6pPr>
      <a:lvl7pPr marL="1247859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7pPr>
      <a:lvl8pPr marL="1439837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8pPr>
      <a:lvl9pPr marL="1631815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1pPr>
      <a:lvl2pPr marL="191978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2pPr>
      <a:lvl3pPr marL="383957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3pPr>
      <a:lvl4pPr marL="575935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4pPr>
      <a:lvl5pPr marL="767913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5pPr>
      <a:lvl6pPr marL="959891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6pPr>
      <a:lvl7pPr marL="1151870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7pPr>
      <a:lvl8pPr marL="1343848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8pPr>
      <a:lvl9pPr marL="1535826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2136E824-9614-2D5E-A17A-3D9D8633A4AD}"/>
              </a:ext>
            </a:extLst>
          </p:cNvPr>
          <p:cNvGrpSpPr/>
          <p:nvPr/>
        </p:nvGrpSpPr>
        <p:grpSpPr>
          <a:xfrm>
            <a:off x="600322" y="584421"/>
            <a:ext cx="4662449" cy="2608028"/>
            <a:chOff x="528761" y="580445"/>
            <a:chExt cx="4662449" cy="2608028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381E809C-FA02-012A-DF36-DD0A3327B900}"/>
                </a:ext>
              </a:extLst>
            </p:cNvPr>
            <p:cNvSpPr/>
            <p:nvPr/>
          </p:nvSpPr>
          <p:spPr>
            <a:xfrm>
              <a:off x="528761" y="580445"/>
              <a:ext cx="4444779" cy="2608028"/>
            </a:xfrm>
            <a:prstGeom prst="roundRect">
              <a:avLst>
                <a:gd name="adj" fmla="val 3862"/>
              </a:avLst>
            </a:prstGeom>
            <a:solidFill>
              <a:srgbClr val="E8F2FF"/>
            </a:solidFill>
            <a:ln w="25400">
              <a:solidFill>
                <a:srgbClr val="CCCCC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6E24B1E9-338C-5539-042C-A64FAA5060DF}"/>
                </a:ext>
              </a:extLst>
            </p:cNvPr>
            <p:cNvSpPr/>
            <p:nvPr/>
          </p:nvSpPr>
          <p:spPr>
            <a:xfrm>
              <a:off x="1661375" y="580445"/>
              <a:ext cx="3511639" cy="260802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CCCCC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9232C6FA-DA9A-4001-FCC2-C24AF7E3624D}"/>
                </a:ext>
              </a:extLst>
            </p:cNvPr>
            <p:cNvSpPr/>
            <p:nvPr/>
          </p:nvSpPr>
          <p:spPr>
            <a:xfrm>
              <a:off x="1679571" y="594665"/>
              <a:ext cx="3511639" cy="1250038"/>
            </a:xfrm>
            <a:prstGeom prst="rect">
              <a:avLst/>
            </a:prstGeom>
            <a:solidFill>
              <a:srgbClr val="F8F8F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E733C51C-4707-6BBE-10F8-C730418A1165}"/>
                </a:ext>
              </a:extLst>
            </p:cNvPr>
            <p:cNvSpPr/>
            <p:nvPr/>
          </p:nvSpPr>
          <p:spPr>
            <a:xfrm>
              <a:off x="3339591" y="2441051"/>
              <a:ext cx="616227" cy="222635"/>
            </a:xfrm>
            <a:prstGeom prst="roundRect">
              <a:avLst/>
            </a:prstGeom>
            <a:solidFill>
              <a:srgbClr val="1677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69425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0F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2136E824-9614-2D5E-A17A-3D9D8633A4AD}"/>
              </a:ext>
            </a:extLst>
          </p:cNvPr>
          <p:cNvGrpSpPr/>
          <p:nvPr/>
        </p:nvGrpSpPr>
        <p:grpSpPr>
          <a:xfrm>
            <a:off x="600322" y="584421"/>
            <a:ext cx="4659462" cy="2608028"/>
            <a:chOff x="528761" y="580445"/>
            <a:chExt cx="4659462" cy="2608028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381E809C-FA02-012A-DF36-DD0A3327B900}"/>
                </a:ext>
              </a:extLst>
            </p:cNvPr>
            <p:cNvSpPr/>
            <p:nvPr/>
          </p:nvSpPr>
          <p:spPr>
            <a:xfrm>
              <a:off x="528761" y="580445"/>
              <a:ext cx="4444779" cy="2608028"/>
            </a:xfrm>
            <a:prstGeom prst="roundRect">
              <a:avLst>
                <a:gd name="adj" fmla="val 3862"/>
              </a:avLst>
            </a:prstGeom>
            <a:solidFill>
              <a:srgbClr val="131923"/>
            </a:solidFill>
            <a:ln w="25400">
              <a:solidFill>
                <a:srgbClr val="CCCCC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6E24B1E9-338C-5539-042C-A64FAA5060DF}"/>
                </a:ext>
              </a:extLst>
            </p:cNvPr>
            <p:cNvSpPr/>
            <p:nvPr/>
          </p:nvSpPr>
          <p:spPr>
            <a:xfrm>
              <a:off x="1661375" y="580445"/>
              <a:ext cx="3511639" cy="2608028"/>
            </a:xfrm>
            <a:prstGeom prst="rect">
              <a:avLst/>
            </a:prstGeom>
            <a:solidFill>
              <a:srgbClr val="141414"/>
            </a:solidFill>
            <a:ln w="25400">
              <a:solidFill>
                <a:srgbClr val="CCCCC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9232C6FA-DA9A-4001-FCC2-C24AF7E3624D}"/>
                </a:ext>
              </a:extLst>
            </p:cNvPr>
            <p:cNvSpPr/>
            <p:nvPr/>
          </p:nvSpPr>
          <p:spPr>
            <a:xfrm>
              <a:off x="1676584" y="594666"/>
              <a:ext cx="3511639" cy="1250038"/>
            </a:xfrm>
            <a:prstGeom prst="rect">
              <a:avLst/>
            </a:prstGeom>
            <a:solidFill>
              <a:srgbClr val="0D111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E733C51C-4707-6BBE-10F8-C730418A1165}"/>
                </a:ext>
              </a:extLst>
            </p:cNvPr>
            <p:cNvSpPr/>
            <p:nvPr/>
          </p:nvSpPr>
          <p:spPr>
            <a:xfrm>
              <a:off x="3339591" y="2441051"/>
              <a:ext cx="616227" cy="222635"/>
            </a:xfrm>
            <a:prstGeom prst="roundRect">
              <a:avLst/>
            </a:prstGeom>
            <a:solidFill>
              <a:srgbClr val="1677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75082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138</TotalTime>
  <Words>0</Words>
  <Application>Microsoft Office PowerPoint</Application>
  <PresentationFormat>自定义</PresentationFormat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UNIkeEN</dc:creator>
  <cp:lastModifiedBy>孙 瑜杰</cp:lastModifiedBy>
  <cp:revision>1</cp:revision>
  <dcterms:created xsi:type="dcterms:W3CDTF">2023-09-18T00:15:05Z</dcterms:created>
  <dcterms:modified xsi:type="dcterms:W3CDTF">2023-09-18T02:33:12Z</dcterms:modified>
</cp:coreProperties>
</file>