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tchai Paisalpanich" initials="CP" lastIdx="1" clrIdx="0">
    <p:extLst>
      <p:ext uri="{19B8F6BF-5375-455C-9EA6-DF929625EA0E}">
        <p15:presenceInfo xmlns:p15="http://schemas.microsoft.com/office/powerpoint/2012/main" userId="0ac251570107a1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45847-FC64-4A91-B885-284CB6E858A2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C9AF4-2029-4E00-A5B8-327B7E5E9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70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C9AF4-2029-4E00-A5B8-327B7E5E91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77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flowchart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C9AF4-2029-4E00-A5B8-327B7E5E91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4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E01B-7A6A-45AF-9045-BF0E0A809E7D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9AEE-EB03-46C0-A3E4-5F9D98A381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60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E01B-7A6A-45AF-9045-BF0E0A809E7D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9AEE-EB03-46C0-A3E4-5F9D98A3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4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E01B-7A6A-45AF-9045-BF0E0A809E7D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9AEE-EB03-46C0-A3E4-5F9D98A3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2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E01B-7A6A-45AF-9045-BF0E0A809E7D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9AEE-EB03-46C0-A3E4-5F9D98A3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0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E01B-7A6A-45AF-9045-BF0E0A809E7D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9AEE-EB03-46C0-A3E4-5F9D98A381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94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E01B-7A6A-45AF-9045-BF0E0A809E7D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9AEE-EB03-46C0-A3E4-5F9D98A3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E01B-7A6A-45AF-9045-BF0E0A809E7D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9AEE-EB03-46C0-A3E4-5F9D98A3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9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E01B-7A6A-45AF-9045-BF0E0A809E7D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9AEE-EB03-46C0-A3E4-5F9D98A3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6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E01B-7A6A-45AF-9045-BF0E0A809E7D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9AEE-EB03-46C0-A3E4-5F9D98A3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5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3CE01B-7A6A-45AF-9045-BF0E0A809E7D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FE9AEE-EB03-46C0-A3E4-5F9D98A3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3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E01B-7A6A-45AF-9045-BF0E0A809E7D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E9AEE-EB03-46C0-A3E4-5F9D98A3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0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3CE01B-7A6A-45AF-9045-BF0E0A809E7D}" type="datetimeFigureOut">
              <a:rPr lang="en-US" smtClean="0"/>
              <a:t>02-Nov-20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FE9AEE-EB03-46C0-A3E4-5F9D98A381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69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B461-E31D-4FE7-9662-157BF1D715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Blackjack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A3D7C-27C2-4B71-9423-F379733A3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1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8CE9-89D3-4EDE-AF83-31B83585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“Blackjack”?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D1099-B6CD-420B-BFE4-C67A81C5D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this project purpose is geared towards “enhancing programming and problem solving” </a:t>
            </a:r>
          </a:p>
          <a:p>
            <a:r>
              <a:rPr lang="en-US" dirty="0"/>
              <a:t>Blackjack has a lot great attributes which makes it, I think, one of the best “beginner” project</a:t>
            </a:r>
          </a:p>
          <a:p>
            <a:pPr>
              <a:buFontTx/>
              <a:buChar char="-"/>
            </a:pPr>
            <a:r>
              <a:rPr lang="en-US" dirty="0"/>
              <a:t>It has clear rules</a:t>
            </a:r>
          </a:p>
          <a:p>
            <a:pPr marL="0" indent="0">
              <a:buNone/>
            </a:pPr>
            <a:r>
              <a:rPr lang="en-US" dirty="0"/>
              <a:t>- Scalable difficulty</a:t>
            </a:r>
          </a:p>
          <a:p>
            <a:pPr>
              <a:buFontTx/>
              <a:buChar char="-"/>
            </a:pPr>
            <a:r>
              <a:rPr lang="en-US" dirty="0"/>
              <a:t>Non-dependent on parts (mostly)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0EC3-7FA1-45B7-B51F-915851B8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“Blackjack”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C7B9A-7F38-47FC-86FB-407BD868E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 rules – It meant you can tell right away whether your program is successful or not (important for beginner)</a:t>
            </a:r>
          </a:p>
          <a:p>
            <a:r>
              <a:rPr lang="en-US" dirty="0"/>
              <a:t>Scalable difficulty – I think this is the most important feature. Since blackjack game can be made as easy or hard as you are willing to go</a:t>
            </a:r>
          </a:p>
          <a:p>
            <a:r>
              <a:rPr lang="en-US" dirty="0"/>
              <a:t>Non-dependent parts – This is just the built off from scalable difficulty</a:t>
            </a:r>
          </a:p>
          <a:p>
            <a:pPr marL="0" indent="0">
              <a:buNone/>
            </a:pPr>
            <a:r>
              <a:rPr lang="en-US" dirty="0"/>
              <a:t>Ex: Generate card function</a:t>
            </a:r>
          </a:p>
          <a:p>
            <a:pPr marL="0" indent="0">
              <a:buNone/>
            </a:pPr>
            <a:r>
              <a:rPr lang="en-US" dirty="0"/>
              <a:t>      Give the value of hand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2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BE60-5602-4E9F-93B7-F21D45BD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How to play blackjack?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75273-CDA8-42DC-81B4-A6A328C7B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/>
              <a:t>The objective of the game is to get hand value that is closer, but not over 21 compared to the dealer</a:t>
            </a:r>
          </a:p>
          <a:p>
            <a:pPr>
              <a:buFontTx/>
              <a:buChar char="-"/>
            </a:pPr>
            <a:r>
              <a:rPr lang="en-US" dirty="0"/>
              <a:t>There is some playing decision which will help you achieve just that</a:t>
            </a:r>
          </a:p>
          <a:p>
            <a:pPr>
              <a:buFontTx/>
              <a:buChar char="-"/>
            </a:pPr>
            <a:r>
              <a:rPr lang="en-US" dirty="0"/>
              <a:t>At the beginning of the round, you will dealt two face up cards, the deal will deal himself two cards one face up and one face down</a:t>
            </a:r>
          </a:p>
          <a:p>
            <a:pPr>
              <a:buFontTx/>
              <a:buChar char="-"/>
            </a:pPr>
            <a:r>
              <a:rPr lang="en-US" dirty="0"/>
              <a:t>Each card has value accordingly Ace(1 or 11) Number card (2-10) Face card (10)</a:t>
            </a:r>
          </a:p>
          <a:p>
            <a:pPr>
              <a:buFontTx/>
              <a:buChar char="-"/>
            </a:pPr>
            <a:r>
              <a:rPr lang="en-US" dirty="0"/>
              <a:t>The player can then choose a few playing decision:</a:t>
            </a:r>
          </a:p>
          <a:p>
            <a:pPr marL="0" indent="0">
              <a:buNone/>
            </a:pPr>
            <a:r>
              <a:rPr lang="en-US" dirty="0"/>
              <a:t>	- Hit: Deal another card</a:t>
            </a:r>
          </a:p>
          <a:p>
            <a:pPr marL="0" indent="0">
              <a:buNone/>
            </a:pPr>
            <a:r>
              <a:rPr lang="en-US" dirty="0"/>
              <a:t>	- Double down: Deal another card, double the bet, and declare your hand as over</a:t>
            </a:r>
          </a:p>
          <a:p>
            <a:pPr marL="0" indent="0">
              <a:buNone/>
            </a:pPr>
            <a:r>
              <a:rPr lang="en-US" dirty="0"/>
              <a:t>	- Stand: Declare your hand as over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9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3C2E-762D-43D3-9C35-1ED65678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play?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52B-1D10-44FE-BF09-3BA087F1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3726"/>
            <a:ext cx="10058400" cy="4023360"/>
          </a:xfrm>
        </p:spPr>
        <p:txBody>
          <a:bodyPr/>
          <a:lstStyle/>
          <a:p>
            <a:r>
              <a:rPr lang="en-US" dirty="0"/>
              <a:t>- After the player is done with playing decision and assuming he didn’t bust (go over 21)</a:t>
            </a:r>
          </a:p>
          <a:p>
            <a:r>
              <a:rPr lang="en-US" dirty="0"/>
              <a:t># The dealer is FORCED to deal until his hand value is 17 or above (If you are not in underground gambling dens)</a:t>
            </a:r>
          </a:p>
          <a:p>
            <a:r>
              <a:rPr lang="en-US" dirty="0"/>
              <a:t>- If his hand is below 17, the dealer will keep dealing card to himself until his hand is 17 or above</a:t>
            </a:r>
          </a:p>
          <a:p>
            <a:r>
              <a:rPr lang="en-US" dirty="0"/>
              <a:t>- If the dealer is hand is over 21, you win</a:t>
            </a:r>
          </a:p>
          <a:p>
            <a:r>
              <a:rPr lang="en-US" dirty="0"/>
              <a:t>- The dealer will then compare his hand to yours:</a:t>
            </a:r>
          </a:p>
          <a:p>
            <a:r>
              <a:rPr lang="en-US" dirty="0"/>
              <a:t>If you are closer to 21 than dealer, you win</a:t>
            </a:r>
          </a:p>
          <a:p>
            <a:r>
              <a:rPr lang="en-US" dirty="0"/>
              <a:t>If you the same as the dealer, you draw (Bet is pushed)</a:t>
            </a:r>
          </a:p>
          <a:p>
            <a:r>
              <a:rPr lang="en-US" dirty="0"/>
              <a:t>If you are further away to 21 than dealer, you lose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316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352</TotalTime>
  <Words>412</Words>
  <Application>Microsoft Office PowerPoint</Application>
  <PresentationFormat>Widescreen</PresentationFormat>
  <Paragraphs>39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C Blackjack</vt:lpstr>
      <vt:lpstr>Why “Blackjack”?</vt:lpstr>
      <vt:lpstr>Why “Blackjack” (cont)</vt:lpstr>
      <vt:lpstr> How to play blackjack? </vt:lpstr>
      <vt:lpstr>How to play? (Cont)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Blackjack</dc:title>
  <dc:creator>Chatchai Paisalpanich</dc:creator>
  <cp:lastModifiedBy>Chatchai Paisalpanich</cp:lastModifiedBy>
  <cp:revision>13</cp:revision>
  <dcterms:created xsi:type="dcterms:W3CDTF">2020-10-25T07:16:40Z</dcterms:created>
  <dcterms:modified xsi:type="dcterms:W3CDTF">2020-11-02T10:57:41Z</dcterms:modified>
</cp:coreProperties>
</file>