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embeddedFontLst>
    <p:embeddedFont>
      <p:font typeface="Cordia New" panose="020B0304020202020204" pitchFamily="34" charset="-34"/>
      <p:regular r:id="rId3"/>
      <p:bold r:id="rId4"/>
      <p:italic r:id="rId5"/>
      <p:boldItalic r:id="rId6"/>
    </p:embeddedFont>
    <p:embeddedFont>
      <p:font typeface="Angsana New" panose="02020603050405020304" pitchFamily="18" charset="-34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F21"/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0ED-A949-4B97-A250-CE4E5BC8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6B938-1E08-47D0-9E3D-E7D1D16B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C13C-9320-48FB-88BB-FDA27D3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1A79-4782-4D8B-8B4D-4AAEBE3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BFA8-140A-4776-8138-827950C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6B9-0672-41BF-83DF-45766D10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14F04-2D15-48E7-BD0A-6843D98E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20A3-8720-44B4-9C5A-83443D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8D4E-CFEE-4A0E-A6CF-F1DDF9B8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BA5A-49C0-4D21-93BA-4F12F23B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F2734-B894-40D3-8D4C-2B9ACAFE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A8BAA-F022-4C68-8CCF-58AA6B966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C2C2-DB73-4991-9D23-6FB22C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061-AC2F-46ED-A79E-4987DA9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D209-B633-4C0C-9DB4-FF0747CF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F5C-3A94-4856-BC09-790B5CF3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339B-AC90-4548-89F7-3F28FB1E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5D70-D5CD-4557-A0BB-2C422209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E711-8BE9-424A-ABAF-32CC0F6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27DD-4464-4DD4-9BDF-C7A84A13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1DE0-5303-4E0C-8A1D-BB4B424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2370-B36A-429A-9176-242C0565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A2AD-4BF2-4F35-9F41-CBF5BFFA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C445-2F0F-4A35-ABF4-90051C8A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1220-FBBB-486B-80D3-079087E8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059-1DFB-4B47-81C5-B88A9693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E30D-C059-46A0-BEC7-DCE2D7AE1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2D9B-2185-422F-B06C-A1C37027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036A-36D8-408B-A4B2-214E2CD9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C2F0-26ED-4F76-A6AF-D35D8E77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7DAD-F0CB-49E9-9860-72B20D1F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E287-D775-427F-894A-1F0B4C8C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B722-7AD6-4257-B7EF-47440E9A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B48B-745A-4882-9D4F-D2E0F6D42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F034E-CC6D-4DA5-ACB0-61CB6B5AD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7B0BE-441F-48A2-84F5-EB16C4E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C14FA-E4EA-47D2-9E7C-4FB07136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1142A-85AB-48AA-A52F-D5B91D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78623-8BEA-4106-BF3A-509251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9BC0-3AB1-4730-A208-4D30B81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E9AE-5C0D-4CE1-A38B-CDDD9BD8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429F-A197-4B75-884F-D623A8E9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EAF0-6A19-4D98-B36A-8F13806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2B6B4-6406-465B-86DF-511E451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FE9BA-C931-489B-8346-593FB96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A5E25-491C-445F-92A7-831A59B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8EED-C89C-493A-BB0B-34F1FED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0F06-B44D-42AD-B2D7-CBD79D84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62D2-950E-4D21-B2A2-7D237EF8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F9D5-6121-49EB-8370-8A9C34F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7BF7-B9AA-4D3A-9DC0-B935499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D25-5F30-4B31-AE4E-A9B34BD5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D51A-5D2A-4FCD-A00D-101DB091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A81AC-ABA9-4101-BBA1-59A819DA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6A4B0-2C73-4E37-B59F-F80141D4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FE8-2D9C-42FC-89D7-F449548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6DD4-A190-467C-A74C-522BEDB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E448-E994-4FF4-9C3D-29AE6657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6A6A6A"/>
            </a:gs>
            <a:gs pos="41000">
              <a:schemeClr val="tx1"/>
            </a:gs>
            <a:gs pos="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ADFA-C1C5-4895-A689-1BCDF5BC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2DE7-57BF-4BC6-86A7-EA60CBB7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5C62-3A88-45F7-8F05-24744848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EABD-4779-4C59-ADD8-6252BF3C8AD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895A-A52E-4595-A921-D58ED887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4648-3BC8-4B23-B4D6-434642C9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54A-DB11-4EC6-B48D-0495185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gif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gif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2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737" y="3235738"/>
            <a:ext cx="4124052" cy="3388263"/>
          </a:xfrm>
          <a:prstGeom prst="rect">
            <a:avLst/>
          </a:prstGeom>
        </p:spPr>
      </p:pic>
      <p:grpSp>
        <p:nvGrpSpPr>
          <p:cNvPr id="215" name="Group 214"/>
          <p:cNvGrpSpPr/>
          <p:nvPr/>
        </p:nvGrpSpPr>
        <p:grpSpPr>
          <a:xfrm>
            <a:off x="2912569" y="3294224"/>
            <a:ext cx="6059792" cy="3333223"/>
            <a:chOff x="2875960" y="3496202"/>
            <a:chExt cx="6059792" cy="33332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2875960" y="4507643"/>
              <a:ext cx="6059792" cy="2321782"/>
              <a:chOff x="149519" y="1521222"/>
              <a:chExt cx="6059792" cy="2321782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43994" y="1521222"/>
                <a:ext cx="1636467" cy="2284760"/>
                <a:chOff x="695323" y="582167"/>
                <a:chExt cx="1866902" cy="2822171"/>
              </a:xfrm>
            </p:grpSpPr>
            <p:pic>
              <p:nvPicPr>
                <p:cNvPr id="164" name="Picture 16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28" t="8897" r="26346" b="18049"/>
                <a:stretch/>
              </p:blipFill>
              <p:spPr>
                <a:xfrm>
                  <a:off x="695323" y="582167"/>
                  <a:ext cx="1866902" cy="2822171"/>
                </a:xfrm>
                <a:prstGeom prst="rect">
                  <a:avLst/>
                </a:prstGeom>
              </p:spPr>
            </p:pic>
            <p:sp>
              <p:nvSpPr>
                <p:cNvPr id="165" name="TextBox 164"/>
                <p:cNvSpPr txBox="1"/>
                <p:nvPr/>
              </p:nvSpPr>
              <p:spPr>
                <a:xfrm>
                  <a:off x="948016" y="1463112"/>
                  <a:ext cx="1361516" cy="380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th-TH" sz="1400" dirty="0">
                    <a:solidFill>
                      <a:schemeClr val="bg1">
                        <a:lumMod val="85000"/>
                      </a:schemeClr>
                    </a:solidFill>
                    <a:cs typeface="+mj-cs"/>
                  </a:endParaRPr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2279077" y="1521223"/>
                <a:ext cx="1667505" cy="2321781"/>
                <a:chOff x="695323" y="582167"/>
                <a:chExt cx="1866902" cy="2822171"/>
              </a:xfrm>
            </p:grpSpPr>
            <p:pic>
              <p:nvPicPr>
                <p:cNvPr id="160" name="Picture 159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28" t="8897" r="26346" b="18049"/>
                <a:stretch/>
              </p:blipFill>
              <p:spPr>
                <a:xfrm>
                  <a:off x="695323" y="582167"/>
                  <a:ext cx="1866902" cy="2822171"/>
                </a:xfrm>
                <a:prstGeom prst="rect">
                  <a:avLst/>
                </a:prstGeom>
              </p:spPr>
            </p:pic>
            <p:sp>
              <p:nvSpPr>
                <p:cNvPr id="161" name="TextBox 160"/>
                <p:cNvSpPr txBox="1"/>
                <p:nvPr/>
              </p:nvSpPr>
              <p:spPr>
                <a:xfrm>
                  <a:off x="1100064" y="1472557"/>
                  <a:ext cx="1057417" cy="374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th-TH" sz="1400" dirty="0">
                    <a:solidFill>
                      <a:schemeClr val="bg1">
                        <a:lumMod val="85000"/>
                      </a:schemeClr>
                    </a:solidFill>
                    <a:cs typeface="+mj-cs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149519" y="3017455"/>
                <a:ext cx="503200" cy="825549"/>
                <a:chOff x="96399" y="1993553"/>
                <a:chExt cx="581025" cy="768224"/>
              </a:xfrm>
            </p:grpSpPr>
            <p:pic>
              <p:nvPicPr>
                <p:cNvPr id="156" name="Picture 15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62" t="19407" r="26469" b="30525"/>
                <a:stretch/>
              </p:blipFill>
              <p:spPr>
                <a:xfrm>
                  <a:off x="96399" y="1993553"/>
                  <a:ext cx="581025" cy="581025"/>
                </a:xfrm>
                <a:prstGeom prst="rect">
                  <a:avLst/>
                </a:prstGeom>
              </p:spPr>
            </p:pic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90" r="31980" b="14831"/>
                <a:stretch/>
              </p:blipFill>
              <p:spPr>
                <a:xfrm>
                  <a:off x="231277" y="2159682"/>
                  <a:ext cx="311271" cy="602095"/>
                </a:xfrm>
                <a:prstGeom prst="rect">
                  <a:avLst/>
                </a:prstGeom>
              </p:spPr>
            </p:pic>
          </p:grpSp>
          <p:grpSp>
            <p:nvGrpSpPr>
              <p:cNvPr id="142" name="Group 141"/>
              <p:cNvGrpSpPr/>
              <p:nvPr/>
            </p:nvGrpSpPr>
            <p:grpSpPr>
              <a:xfrm>
                <a:off x="1975428" y="3026166"/>
                <a:ext cx="503200" cy="816190"/>
                <a:chOff x="1922308" y="2002263"/>
                <a:chExt cx="581025" cy="759514"/>
              </a:xfrm>
            </p:grpSpPr>
            <p:pic>
              <p:nvPicPr>
                <p:cNvPr id="154" name="Picture 15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62" t="19407" r="26469" b="30525"/>
                <a:stretch/>
              </p:blipFill>
              <p:spPr>
                <a:xfrm>
                  <a:off x="1922308" y="2002263"/>
                  <a:ext cx="581025" cy="581025"/>
                </a:xfrm>
                <a:prstGeom prst="rect">
                  <a:avLst/>
                </a:prstGeom>
              </p:spPr>
            </p:pic>
            <p:pic>
              <p:nvPicPr>
                <p:cNvPr id="155" name="Picture 154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90" r="31980" b="14831"/>
                <a:stretch/>
              </p:blipFill>
              <p:spPr>
                <a:xfrm>
                  <a:off x="2057185" y="2159682"/>
                  <a:ext cx="311271" cy="602095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/>
              <p:cNvGrpSpPr/>
              <p:nvPr/>
            </p:nvGrpSpPr>
            <p:grpSpPr>
              <a:xfrm>
                <a:off x="3846089" y="3037206"/>
                <a:ext cx="503200" cy="804325"/>
                <a:chOff x="3792969" y="2013303"/>
                <a:chExt cx="581025" cy="748474"/>
              </a:xfrm>
            </p:grpSpPr>
            <p:pic>
              <p:nvPicPr>
                <p:cNvPr id="152" name="Picture 15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62" t="19407" r="26469" b="30525"/>
                <a:stretch/>
              </p:blipFill>
              <p:spPr>
                <a:xfrm>
                  <a:off x="3792969" y="2013303"/>
                  <a:ext cx="581025" cy="581025"/>
                </a:xfrm>
                <a:prstGeom prst="rect">
                  <a:avLst/>
                </a:prstGeom>
              </p:spPr>
            </p:pic>
            <p:pic>
              <p:nvPicPr>
                <p:cNvPr id="153" name="Picture 152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90" r="31980" b="14831"/>
                <a:stretch/>
              </p:blipFill>
              <p:spPr>
                <a:xfrm>
                  <a:off x="3932610" y="2159682"/>
                  <a:ext cx="311271" cy="602095"/>
                </a:xfrm>
                <a:prstGeom prst="rect">
                  <a:avLst/>
                </a:prstGeom>
              </p:spPr>
            </p:pic>
          </p:grpSp>
          <p:pic>
            <p:nvPicPr>
              <p:cNvPr id="150" name="Picture 14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28" t="8897" r="26346" b="18049"/>
              <a:stretch/>
            </p:blipFill>
            <p:spPr>
              <a:xfrm>
                <a:off x="4154501" y="1521223"/>
                <a:ext cx="1667505" cy="2321781"/>
              </a:xfrm>
              <a:prstGeom prst="rect">
                <a:avLst/>
              </a:prstGeom>
            </p:spPr>
          </p:pic>
          <p:grpSp>
            <p:nvGrpSpPr>
              <p:cNvPr id="145" name="Group 144"/>
              <p:cNvGrpSpPr/>
              <p:nvPr/>
            </p:nvGrpSpPr>
            <p:grpSpPr>
              <a:xfrm>
                <a:off x="5706111" y="3017455"/>
                <a:ext cx="503200" cy="825549"/>
                <a:chOff x="96399" y="1993553"/>
                <a:chExt cx="581025" cy="768224"/>
              </a:xfrm>
            </p:grpSpPr>
            <p:pic>
              <p:nvPicPr>
                <p:cNvPr id="146" name="Picture 14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62" t="19407" r="26469" b="30525"/>
                <a:stretch/>
              </p:blipFill>
              <p:spPr>
                <a:xfrm>
                  <a:off x="96399" y="1993553"/>
                  <a:ext cx="581025" cy="581025"/>
                </a:xfrm>
                <a:prstGeom prst="rect">
                  <a:avLst/>
                </a:prstGeom>
              </p:spPr>
            </p:pic>
            <p:pic>
              <p:nvPicPr>
                <p:cNvPr id="147" name="Picture 146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90" r="31980" b="14831"/>
                <a:stretch/>
              </p:blipFill>
              <p:spPr>
                <a:xfrm>
                  <a:off x="231277" y="2159682"/>
                  <a:ext cx="311271" cy="6020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9" name="Group 198"/>
            <p:cNvGrpSpPr/>
            <p:nvPr/>
          </p:nvGrpSpPr>
          <p:grpSpPr>
            <a:xfrm>
              <a:off x="4301947" y="3496202"/>
              <a:ext cx="3119215" cy="1172300"/>
              <a:chOff x="517206" y="3546137"/>
              <a:chExt cx="3954921" cy="1595911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517206" y="3595123"/>
                <a:ext cx="1001217" cy="1099497"/>
                <a:chOff x="3870222" y="3547212"/>
                <a:chExt cx="1001217" cy="1099497"/>
              </a:xfrm>
            </p:grpSpPr>
            <p:pic>
              <p:nvPicPr>
                <p:cNvPr id="166" name="Picture 165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296364">
                  <a:off x="4117664" y="3547212"/>
                  <a:ext cx="384016" cy="1099497"/>
                </a:xfrm>
                <a:prstGeom prst="rect">
                  <a:avLst/>
                </a:prstGeom>
              </p:spPr>
            </p:pic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4787782">
                  <a:off x="4166935" y="3257074"/>
                  <a:ext cx="407791" cy="1001217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/>
              <p:cNvGrpSpPr/>
              <p:nvPr/>
            </p:nvGrpSpPr>
            <p:grpSpPr>
              <a:xfrm rot="498636">
                <a:off x="1157529" y="3923484"/>
                <a:ext cx="697531" cy="761688"/>
                <a:chOff x="4541819" y="3801083"/>
                <a:chExt cx="794694" cy="802290"/>
              </a:xfrm>
            </p:grpSpPr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576971">
                  <a:off x="4763379" y="3716734"/>
                  <a:ext cx="287049" cy="634210"/>
                </a:xfrm>
                <a:prstGeom prst="rect">
                  <a:avLst/>
                </a:prstGeom>
              </p:spPr>
            </p:pic>
            <p:pic>
              <p:nvPicPr>
                <p:cNvPr id="171" name="Picture 170"/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296364">
                  <a:off x="4887729" y="3801083"/>
                  <a:ext cx="287049" cy="715987"/>
                </a:xfrm>
                <a:prstGeom prst="rect">
                  <a:avLst/>
                </a:prstGeom>
              </p:spPr>
            </p:pic>
            <p:pic>
              <p:nvPicPr>
                <p:cNvPr id="172" name="Picture 17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576971">
                  <a:off x="4715399" y="4126172"/>
                  <a:ext cx="287049" cy="634210"/>
                </a:xfrm>
                <a:prstGeom prst="rect">
                  <a:avLst/>
                </a:prstGeom>
              </p:spPr>
            </p:pic>
            <p:grpSp>
              <p:nvGrpSpPr>
                <p:cNvPr id="175" name="Group 174"/>
                <p:cNvGrpSpPr/>
                <p:nvPr/>
              </p:nvGrpSpPr>
              <p:grpSpPr>
                <a:xfrm>
                  <a:off x="4612928" y="3871063"/>
                  <a:ext cx="723585" cy="732310"/>
                  <a:chOff x="4612928" y="3871063"/>
                  <a:chExt cx="723585" cy="732310"/>
                </a:xfrm>
              </p:grpSpPr>
              <p:pic>
                <p:nvPicPr>
                  <p:cNvPr id="169" name="Picture 168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296364">
                    <a:off x="4612928" y="3871063"/>
                    <a:ext cx="287049" cy="715987"/>
                  </a:xfrm>
                  <a:prstGeom prst="rect">
                    <a:avLst/>
                  </a:prstGeom>
                </p:spPr>
              </p:pic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19578975">
                    <a:off x="5049464" y="3887386"/>
                    <a:ext cx="287049" cy="71598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7" name="Group 176"/>
              <p:cNvGrpSpPr/>
              <p:nvPr/>
            </p:nvGrpSpPr>
            <p:grpSpPr>
              <a:xfrm rot="498636">
                <a:off x="2295728" y="3873134"/>
                <a:ext cx="705329" cy="1268914"/>
                <a:chOff x="4518680" y="3793876"/>
                <a:chExt cx="705329" cy="1268914"/>
              </a:xfrm>
            </p:grpSpPr>
            <p:pic>
              <p:nvPicPr>
                <p:cNvPr id="178" name="Picture 177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576971">
                  <a:off x="4763379" y="3716734"/>
                  <a:ext cx="287049" cy="634210"/>
                </a:xfrm>
                <a:prstGeom prst="rect">
                  <a:avLst/>
                </a:prstGeom>
              </p:spPr>
            </p:pic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296364">
                  <a:off x="4887729" y="3801083"/>
                  <a:ext cx="287049" cy="715987"/>
                </a:xfrm>
                <a:prstGeom prst="rect">
                  <a:avLst/>
                </a:prstGeom>
              </p:spPr>
            </p:pic>
            <p:pic>
              <p:nvPicPr>
                <p:cNvPr id="180" name="Picture 179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576971">
                  <a:off x="4715399" y="4126172"/>
                  <a:ext cx="287049" cy="634210"/>
                </a:xfrm>
                <a:prstGeom prst="rect">
                  <a:avLst/>
                </a:prstGeom>
              </p:spPr>
            </p:pic>
            <p:grpSp>
              <p:nvGrpSpPr>
                <p:cNvPr id="181" name="Group 180"/>
                <p:cNvGrpSpPr/>
                <p:nvPr/>
              </p:nvGrpSpPr>
              <p:grpSpPr>
                <a:xfrm>
                  <a:off x="4518680" y="3793876"/>
                  <a:ext cx="619412" cy="1268914"/>
                  <a:chOff x="4518680" y="3793876"/>
                  <a:chExt cx="619412" cy="1268914"/>
                </a:xfrm>
              </p:grpSpPr>
              <p:pic>
                <p:nvPicPr>
                  <p:cNvPr id="182" name="Picture 181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296364">
                    <a:off x="4612928" y="3871063"/>
                    <a:ext cx="287049" cy="715987"/>
                  </a:xfrm>
                  <a:prstGeom prst="rect">
                    <a:avLst/>
                  </a:prstGeom>
                </p:spPr>
              </p:pic>
              <p:pic>
                <p:nvPicPr>
                  <p:cNvPr id="183" name="Picture 182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57449">
                    <a:off x="4890481" y="3793876"/>
                    <a:ext cx="247611" cy="1268914"/>
                  </a:xfrm>
                  <a:prstGeom prst="rect">
                    <a:avLst/>
                  </a:prstGeom>
                </p:spPr>
              </p:pic>
              <p:pic>
                <p:nvPicPr>
                  <p:cNvPr id="184" name="Picture 183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5289037">
                    <a:off x="4651754" y="4618441"/>
                    <a:ext cx="276453" cy="54260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7" name="Group 186"/>
              <p:cNvGrpSpPr/>
              <p:nvPr/>
            </p:nvGrpSpPr>
            <p:grpSpPr>
              <a:xfrm>
                <a:off x="1892795" y="3925261"/>
                <a:ext cx="549004" cy="758135"/>
                <a:chOff x="1892795" y="3925261"/>
                <a:chExt cx="549004" cy="758135"/>
              </a:xfrm>
            </p:grpSpPr>
            <p:pic>
              <p:nvPicPr>
                <p:cNvPr id="185" name="Picture 184"/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20534538">
                  <a:off x="1892795" y="3925261"/>
                  <a:ext cx="287049" cy="758135"/>
                </a:xfrm>
                <a:prstGeom prst="rect">
                  <a:avLst/>
                </a:prstGeom>
              </p:spPr>
            </p:pic>
            <p:pic>
              <p:nvPicPr>
                <p:cNvPr id="186" name="Picture 185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4392289">
                  <a:off x="2023548" y="3933725"/>
                  <a:ext cx="348664" cy="487839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Group 187"/>
              <p:cNvGrpSpPr/>
              <p:nvPr/>
            </p:nvGrpSpPr>
            <p:grpSpPr>
              <a:xfrm>
                <a:off x="2980898" y="3961788"/>
                <a:ext cx="878332" cy="689124"/>
                <a:chOff x="949125" y="615855"/>
                <a:chExt cx="948086" cy="975847"/>
              </a:xfrm>
            </p:grpSpPr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>
                  <a:off x="949125" y="641952"/>
                  <a:ext cx="469815" cy="879270"/>
                </a:xfrm>
                <a:prstGeom prst="rect">
                  <a:avLst/>
                </a:prstGeom>
              </p:spPr>
            </p:pic>
            <p:pic>
              <p:nvPicPr>
                <p:cNvPr id="190" name="Picture 189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646411">
                  <a:off x="1130300" y="460041"/>
                  <a:ext cx="357566" cy="669193"/>
                </a:xfrm>
                <a:prstGeom prst="rect">
                  <a:avLst/>
                </a:prstGeom>
              </p:spPr>
            </p:pic>
            <p:pic>
              <p:nvPicPr>
                <p:cNvPr id="191" name="Picture 190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7307724">
                  <a:off x="1383832" y="511662"/>
                  <a:ext cx="357566" cy="669193"/>
                </a:xfrm>
                <a:prstGeom prst="rect">
                  <a:avLst/>
                </a:prstGeom>
              </p:spPr>
            </p:pic>
            <p:pic>
              <p:nvPicPr>
                <p:cNvPr id="192" name="Picture 191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5018731">
                  <a:off x="1292306" y="779435"/>
                  <a:ext cx="357566" cy="669193"/>
                </a:xfrm>
                <a:prstGeom prst="rect">
                  <a:avLst/>
                </a:prstGeom>
              </p:spPr>
            </p:pic>
            <p:pic>
              <p:nvPicPr>
                <p:cNvPr id="193" name="Picture 192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5018731">
                  <a:off x="1130299" y="1078322"/>
                  <a:ext cx="357566" cy="669193"/>
                </a:xfrm>
                <a:prstGeom prst="rect">
                  <a:avLst/>
                </a:prstGeom>
              </p:spPr>
            </p:pic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3243040">
                  <a:off x="1501299" y="1166000"/>
                  <a:ext cx="357566" cy="399359"/>
                </a:xfrm>
                <a:prstGeom prst="rect">
                  <a:avLst/>
                </a:prstGeom>
              </p:spPr>
            </p:pic>
          </p:grpSp>
          <p:grpSp>
            <p:nvGrpSpPr>
              <p:cNvPr id="195" name="Group 194"/>
              <p:cNvGrpSpPr/>
              <p:nvPr/>
            </p:nvGrpSpPr>
            <p:grpSpPr>
              <a:xfrm>
                <a:off x="3852169" y="3546137"/>
                <a:ext cx="619958" cy="1099497"/>
                <a:chOff x="3889924" y="109495"/>
                <a:chExt cx="669193" cy="1556964"/>
              </a:xfrm>
            </p:grpSpPr>
            <p:pic>
              <p:nvPicPr>
                <p:cNvPr id="196" name="Picture 195"/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296364">
                  <a:off x="3975087" y="109495"/>
                  <a:ext cx="523032" cy="1556964"/>
                </a:xfrm>
                <a:prstGeom prst="rect">
                  <a:avLst/>
                </a:prstGeom>
              </p:spPr>
            </p:pic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11" t="21350" r="26726" b="9927"/>
                <a:stretch/>
              </p:blipFill>
              <p:spPr>
                <a:xfrm rot="5018731">
                  <a:off x="4045738" y="460072"/>
                  <a:ext cx="357566" cy="66919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" name="กลุ่ม 5">
            <a:extLst>
              <a:ext uri="{FF2B5EF4-FFF2-40B4-BE49-F238E27FC236}">
                <a16:creationId xmlns:a16="http://schemas.microsoft.com/office/drawing/2014/main" id="{2DAD5397-DB31-4A3D-95A5-272A1C1F0099}"/>
              </a:ext>
            </a:extLst>
          </p:cNvPr>
          <p:cNvGrpSpPr/>
          <p:nvPr/>
        </p:nvGrpSpPr>
        <p:grpSpPr>
          <a:xfrm>
            <a:off x="9384333" y="3093300"/>
            <a:ext cx="2775185" cy="1598585"/>
            <a:chOff x="92001" y="4705350"/>
            <a:chExt cx="2775185" cy="1598585"/>
          </a:xfrm>
        </p:grpSpPr>
        <p:sp>
          <p:nvSpPr>
            <p:cNvPr id="216" name="Rectangle 215"/>
            <p:cNvSpPr/>
            <p:nvPr/>
          </p:nvSpPr>
          <p:spPr>
            <a:xfrm>
              <a:off x="92001" y="4705350"/>
              <a:ext cx="2775185" cy="15985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22" y="4800036"/>
              <a:ext cx="2605282" cy="1391221"/>
            </a:xfrm>
            <a:prstGeom prst="rect">
              <a:avLst/>
            </a:prstGeom>
          </p:spPr>
        </p:pic>
      </p:grpSp>
      <p:sp>
        <p:nvSpPr>
          <p:cNvPr id="217" name="Rectangle 216"/>
          <p:cNvSpPr/>
          <p:nvPr/>
        </p:nvSpPr>
        <p:spPr>
          <a:xfrm>
            <a:off x="9515847" y="233751"/>
            <a:ext cx="2524214" cy="2274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4" name="Picture 2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46" y="5588646"/>
            <a:ext cx="422782" cy="78355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89" y="5606734"/>
            <a:ext cx="422782" cy="783556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31" y="5606734"/>
            <a:ext cx="422782" cy="783556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57" y="5588646"/>
            <a:ext cx="422782" cy="783556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16" y="380408"/>
            <a:ext cx="2242421" cy="1981452"/>
          </a:xfrm>
          <a:prstGeom prst="rect">
            <a:avLst/>
          </a:prstGeom>
        </p:spPr>
      </p:pic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E2CA462C-9C3C-42D3-A42C-4DFB7EE00C96}"/>
              </a:ext>
            </a:extLst>
          </p:cNvPr>
          <p:cNvGrpSpPr/>
          <p:nvPr/>
        </p:nvGrpSpPr>
        <p:grpSpPr>
          <a:xfrm>
            <a:off x="186128" y="217010"/>
            <a:ext cx="7439279" cy="3052490"/>
            <a:chOff x="186128" y="217010"/>
            <a:chExt cx="7439279" cy="3052490"/>
          </a:xfrm>
        </p:grpSpPr>
        <p:grpSp>
          <p:nvGrpSpPr>
            <p:cNvPr id="2" name="Group 1"/>
            <p:cNvGrpSpPr/>
            <p:nvPr/>
          </p:nvGrpSpPr>
          <p:grpSpPr>
            <a:xfrm>
              <a:off x="186128" y="217010"/>
              <a:ext cx="7439279" cy="3052490"/>
              <a:chOff x="186128" y="217010"/>
              <a:chExt cx="7439279" cy="3052490"/>
            </a:xfrm>
          </p:grpSpPr>
          <p:grpSp>
            <p:nvGrpSpPr>
              <p:cNvPr id="214" name="Group 213"/>
              <p:cNvGrpSpPr/>
              <p:nvPr/>
            </p:nvGrpSpPr>
            <p:grpSpPr>
              <a:xfrm>
                <a:off x="186128" y="217010"/>
                <a:ext cx="7439279" cy="3052490"/>
                <a:chOff x="149519" y="438038"/>
                <a:chExt cx="7439279" cy="3052490"/>
              </a:xfrm>
            </p:grpSpPr>
            <p:grpSp>
              <p:nvGrpSpPr>
                <p:cNvPr id="137" name="Group 136"/>
                <p:cNvGrpSpPr/>
                <p:nvPr/>
              </p:nvGrpSpPr>
              <p:grpSpPr>
                <a:xfrm>
                  <a:off x="149519" y="1147819"/>
                  <a:ext cx="7439279" cy="2342709"/>
                  <a:chOff x="149519" y="1521223"/>
                  <a:chExt cx="7439279" cy="2342709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5952330" y="1579173"/>
                    <a:ext cx="1636468" cy="2284759"/>
                    <a:chOff x="6865216" y="653749"/>
                    <a:chExt cx="1866902" cy="2822171"/>
                  </a:xfrm>
                </p:grpSpPr>
                <p:pic>
                  <p:nvPicPr>
                    <p:cNvPr id="8" name="Picture 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328" t="8897" r="26346" b="18049"/>
                    <a:stretch/>
                  </p:blipFill>
                  <p:spPr>
                    <a:xfrm>
                      <a:off x="6865216" y="653749"/>
                      <a:ext cx="1866902" cy="28221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7184539" y="1540675"/>
                      <a:ext cx="1228256" cy="11785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วางแผน 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และออกแบบสไลด์นำเสนอ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โปรเจค</a:t>
                      </a: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279077" y="1521223"/>
                    <a:ext cx="1667505" cy="2321781"/>
                    <a:chOff x="695323" y="582167"/>
                    <a:chExt cx="1866902" cy="2822171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328" t="8897" r="26346" b="18049"/>
                    <a:stretch/>
                  </p:blipFill>
                  <p:spPr>
                    <a:xfrm>
                      <a:off x="695323" y="582167"/>
                      <a:ext cx="1866902" cy="28221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005127" y="1472557"/>
                      <a:ext cx="1255927" cy="635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ออกแบบ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ตัวการ์ตูน</a:t>
                      </a:r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49519" y="3017452"/>
                    <a:ext cx="503200" cy="825548"/>
                    <a:chOff x="96399" y="1993553"/>
                    <a:chExt cx="581025" cy="768224"/>
                  </a:xfrm>
                </p:grpSpPr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462" t="19407" r="26469" b="30525"/>
                    <a:stretch/>
                  </p:blipFill>
                  <p:spPr>
                    <a:xfrm>
                      <a:off x="96399" y="1993553"/>
                      <a:ext cx="581025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Picture 20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990" r="31980" b="14831"/>
                    <a:stretch/>
                  </p:blipFill>
                  <p:spPr>
                    <a:xfrm>
                      <a:off x="231277" y="2159682"/>
                      <a:ext cx="311271" cy="6020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975428" y="3026166"/>
                    <a:ext cx="503200" cy="816190"/>
                    <a:chOff x="1922308" y="2002263"/>
                    <a:chExt cx="581025" cy="759514"/>
                  </a:xfrm>
                </p:grpSpPr>
                <p:pic>
                  <p:nvPicPr>
                    <p:cNvPr id="26" name="Picture 25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462" t="19407" r="26469" b="30525"/>
                    <a:stretch/>
                  </p:blipFill>
                  <p:spPr>
                    <a:xfrm>
                      <a:off x="1922308" y="2002263"/>
                      <a:ext cx="581025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Picture 21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990" r="31980" b="14831"/>
                    <a:stretch/>
                  </p:blipFill>
                  <p:spPr>
                    <a:xfrm>
                      <a:off x="2057185" y="2159682"/>
                      <a:ext cx="311271" cy="6020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3846089" y="3037206"/>
                    <a:ext cx="503200" cy="804325"/>
                    <a:chOff x="3792969" y="2013303"/>
                    <a:chExt cx="581025" cy="748474"/>
                  </a:xfrm>
                </p:grpSpPr>
                <p:pic>
                  <p:nvPicPr>
                    <p:cNvPr id="24" name="Picture 23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462" t="19407" r="26469" b="30525"/>
                    <a:stretch/>
                  </p:blipFill>
                  <p:spPr>
                    <a:xfrm>
                      <a:off x="3792969" y="2013303"/>
                      <a:ext cx="581025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Picture 22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990" r="31980" b="14831"/>
                    <a:stretch/>
                  </p:blipFill>
                  <p:spPr>
                    <a:xfrm>
                      <a:off x="3932610" y="2159682"/>
                      <a:ext cx="311271" cy="60209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4154501" y="1521223"/>
                    <a:ext cx="1667505" cy="2321781"/>
                    <a:chOff x="695323" y="582167"/>
                    <a:chExt cx="1866902" cy="2822171"/>
                  </a:xfrm>
                </p:grpSpPr>
                <p:pic>
                  <p:nvPicPr>
                    <p:cNvPr id="33" name="Picture 32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328" t="8897" r="26346" b="18049"/>
                    <a:stretch/>
                  </p:blipFill>
                  <p:spPr>
                    <a:xfrm>
                      <a:off x="695323" y="582167"/>
                      <a:ext cx="1866902" cy="282217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1100064" y="1472558"/>
                      <a:ext cx="1057417" cy="635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ทำเล่มโปรเจค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</a:rPr>
                        <a:t>บทที่ 4-5</a:t>
                      </a:r>
                    </a:p>
                  </p:txBody>
                </p: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706111" y="3017455"/>
                    <a:ext cx="503200" cy="825549"/>
                    <a:chOff x="96399" y="1993553"/>
                    <a:chExt cx="581025" cy="768224"/>
                  </a:xfrm>
                </p:grpSpPr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462" t="19407" r="26469" b="30525"/>
                    <a:stretch/>
                  </p:blipFill>
                  <p:spPr>
                    <a:xfrm>
                      <a:off x="96399" y="1993553"/>
                      <a:ext cx="581025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990" r="31980" b="14831"/>
                    <a:stretch/>
                  </p:blipFill>
                  <p:spPr>
                    <a:xfrm>
                      <a:off x="231277" y="2159682"/>
                      <a:ext cx="311271" cy="60209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628499" y="438038"/>
                  <a:ext cx="3141244" cy="709780"/>
                  <a:chOff x="1705437" y="3578012"/>
                  <a:chExt cx="3141244" cy="709780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1705437" y="3578012"/>
                    <a:ext cx="860920" cy="616300"/>
                    <a:chOff x="29882" y="-49587"/>
                    <a:chExt cx="1120116" cy="1556197"/>
                  </a:xfrm>
                </p:grpSpPr>
                <p:pic>
                  <p:nvPicPr>
                    <p:cNvPr id="94" name="Picture 93"/>
                    <p:cNvPicPr>
                      <a:picLocks noChangeAspect="1"/>
                    </p:cNvPicPr>
                    <p:nvPr/>
                  </p:nvPicPr>
                  <p:blipFill rotWithShape="1">
                    <a:blip r:embed="rId2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>
                      <a:off x="29882" y="206814"/>
                      <a:ext cx="594986" cy="12788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/>
                    <p:cNvPicPr>
                      <a:picLocks noChangeAspect="1"/>
                    </p:cNvPicPr>
                    <p:nvPr/>
                  </p:nvPicPr>
                  <p:blipFill rotWithShape="1"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4294040">
                      <a:off x="366046" y="-191538"/>
                      <a:ext cx="573347" cy="857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Picture 95"/>
                    <p:cNvPicPr>
                      <a:picLocks noChangeAspect="1"/>
                    </p:cNvPicPr>
                    <p:nvPr/>
                  </p:nvPicPr>
                  <p:blipFill rotWithShape="1"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>
                      <a:off x="624869" y="147202"/>
                      <a:ext cx="525129" cy="7851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Picture 96"/>
                    <p:cNvPicPr>
                      <a:picLocks noChangeAspect="1"/>
                    </p:cNvPicPr>
                    <p:nvPr/>
                  </p:nvPicPr>
                  <p:blipFill rotWithShape="1">
                    <a:blip r:embed="rId2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4536047">
                      <a:off x="241021" y="453681"/>
                      <a:ext cx="525129" cy="7851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 rotWithShape="1"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19196506">
                      <a:off x="457380" y="721454"/>
                      <a:ext cx="525129" cy="78515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2319430" y="3816181"/>
                    <a:ext cx="756355" cy="409136"/>
                    <a:chOff x="913141" y="615855"/>
                    <a:chExt cx="984070" cy="1033094"/>
                  </a:xfrm>
                </p:grpSpPr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 rotWithShape="1">
                    <a:blip r:embed="rId2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>
                      <a:off x="949125" y="641952"/>
                      <a:ext cx="469815" cy="87927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Picture 101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3646411">
                      <a:off x="1130300" y="460041"/>
                      <a:ext cx="357566" cy="6691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Picture 102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7307724">
                      <a:off x="1383832" y="511662"/>
                      <a:ext cx="357566" cy="6691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Picture 103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018731">
                      <a:off x="1292306" y="779435"/>
                      <a:ext cx="357566" cy="6691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Picture 104"/>
                    <p:cNvPicPr>
                      <a:picLocks noChangeAspect="1"/>
                    </p:cNvPicPr>
                    <p:nvPr/>
                  </p:nvPicPr>
                  <p:blipFill rotWithShape="1">
                    <a:blip r:embed="rId3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400000">
                      <a:off x="1111707" y="1113666"/>
                      <a:ext cx="336717" cy="7338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Picture 105"/>
                    <p:cNvPicPr>
                      <a:picLocks noChangeAspect="1"/>
                    </p:cNvPicPr>
                    <p:nvPr/>
                  </p:nvPicPr>
                  <p:blipFill rotWithShape="1">
                    <a:blip r:embed="rId3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3243040">
                      <a:off x="1419250" y="1283075"/>
                      <a:ext cx="357567" cy="33523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2844818" y="3831919"/>
                    <a:ext cx="760953" cy="431059"/>
                    <a:chOff x="1699987" y="629439"/>
                    <a:chExt cx="990052" cy="1088450"/>
                  </a:xfrm>
                </p:grpSpPr>
                <p:pic>
                  <p:nvPicPr>
                    <p:cNvPr id="120" name="Picture 119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018731">
                      <a:off x="2048246" y="473625"/>
                      <a:ext cx="357566" cy="6691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Picture 120"/>
                    <p:cNvPicPr>
                      <a:picLocks noChangeAspect="1"/>
                    </p:cNvPicPr>
                    <p:nvPr/>
                  </p:nvPicPr>
                  <p:blipFill rotWithShape="1">
                    <a:blip r:embed="rId3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8040220">
                      <a:off x="2034709" y="608257"/>
                      <a:ext cx="320607" cy="9900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Picture 121"/>
                    <p:cNvPicPr>
                      <a:picLocks noChangeAspect="1"/>
                    </p:cNvPicPr>
                    <p:nvPr/>
                  </p:nvPicPr>
                  <p:blipFill rotWithShape="1">
                    <a:blip r:embed="rId3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023994">
                      <a:off x="2006908" y="1135983"/>
                      <a:ext cx="394362" cy="76944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3445359" y="3846513"/>
                    <a:ext cx="744021" cy="400843"/>
                    <a:chOff x="2500928" y="606739"/>
                    <a:chExt cx="968024" cy="1012155"/>
                  </a:xfrm>
                </p:grpSpPr>
                <p:pic>
                  <p:nvPicPr>
                    <p:cNvPr id="124" name="Picture 123"/>
                    <p:cNvPicPr>
                      <a:picLocks noChangeAspect="1"/>
                    </p:cNvPicPr>
                    <p:nvPr/>
                  </p:nvPicPr>
                  <p:blipFill rotWithShape="1">
                    <a:blip r:embed="rId3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20279935">
                      <a:off x="2500928" y="606739"/>
                      <a:ext cx="512836" cy="9597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Picture 124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585708">
                      <a:off x="2780211" y="1105514"/>
                      <a:ext cx="357566" cy="6691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Picture 125"/>
                    <p:cNvPicPr>
                      <a:picLocks noChangeAspect="1"/>
                    </p:cNvPicPr>
                    <p:nvPr/>
                  </p:nvPicPr>
                  <p:blipFill rotWithShape="1">
                    <a:blip r:embed="rId3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296364">
                      <a:off x="2956116" y="626196"/>
                      <a:ext cx="512836" cy="9597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7" name="Picture 126"/>
                  <p:cNvPicPr>
                    <a:picLocks noChangeAspect="1"/>
                  </p:cNvPicPr>
                  <p:nvPr/>
                </p:nvPicPr>
                <p:blipFill rotWithShape="1">
                  <a:blip r:embed="rId3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11" t="21350" r="26726" b="9927"/>
                  <a:stretch/>
                </p:blipFill>
                <p:spPr>
                  <a:xfrm rot="296364">
                    <a:off x="4114772" y="3646782"/>
                    <a:ext cx="238009" cy="616603"/>
                  </a:xfrm>
                  <a:prstGeom prst="rect">
                    <a:avLst/>
                  </a:prstGeom>
                </p:spPr>
              </p:pic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4332341" y="3629236"/>
                    <a:ext cx="514340" cy="658556"/>
                    <a:chOff x="3877250" y="-4285"/>
                    <a:chExt cx="669193" cy="1662898"/>
                  </a:xfrm>
                </p:grpSpPr>
                <p:pic>
                  <p:nvPicPr>
                    <p:cNvPr id="128" name="Picture 127"/>
                    <p:cNvPicPr>
                      <a:picLocks noChangeAspect="1"/>
                    </p:cNvPicPr>
                    <p:nvPr/>
                  </p:nvPicPr>
                  <p:blipFill rotWithShape="1">
                    <a:blip r:embed="rId3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296364">
                      <a:off x="3977616" y="-4285"/>
                      <a:ext cx="426733" cy="166289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Picture 132"/>
                    <p:cNvPicPr>
                      <a:picLocks noChangeAspect="1"/>
                    </p:cNvPicPr>
                    <p:nvPr/>
                  </p:nvPicPr>
                  <p:blipFill rotWithShape="1">
                    <a:blip r:embed="rId2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311" t="21350" r="26726" b="9927"/>
                    <a:stretch/>
                  </p:blipFill>
                  <p:spPr>
                    <a:xfrm rot="5018731">
                      <a:off x="4033063" y="420881"/>
                      <a:ext cx="357567" cy="66919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338" y="2209771"/>
                <a:ext cx="422782" cy="783556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46" y="2207152"/>
                <a:ext cx="422782" cy="783556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033" y="2207152"/>
                <a:ext cx="422782" cy="783556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5712" y="2199866"/>
                <a:ext cx="422782" cy="783556"/>
              </a:xfrm>
              <a:prstGeom prst="rect">
                <a:avLst/>
              </a:prstGeom>
            </p:spPr>
          </p:pic>
        </p:grpSp>
        <p:pic>
          <p:nvPicPr>
            <p:cNvPr id="336" name="Picture 163">
              <a:extLst>
                <a:ext uri="{FF2B5EF4-FFF2-40B4-BE49-F238E27FC236}">
                  <a16:creationId xmlns:a16="http://schemas.microsoft.com/office/drawing/2014/main" id="{4431D3E8-046C-48BE-9850-3ED163FD0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28" t="8897" r="26346" b="18049"/>
            <a:stretch/>
          </p:blipFill>
          <p:spPr>
            <a:xfrm>
              <a:off x="556455" y="974892"/>
              <a:ext cx="1636467" cy="2284760"/>
            </a:xfrm>
            <a:prstGeom prst="rect">
              <a:avLst/>
            </a:prstGeom>
          </p:spPr>
        </p:pic>
      </p:grp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A529575-0250-41CD-965A-8F9F51059852}"/>
              </a:ext>
            </a:extLst>
          </p:cNvPr>
          <p:cNvSpPr txBox="1"/>
          <p:nvPr/>
        </p:nvSpPr>
        <p:spPr>
          <a:xfrm>
            <a:off x="896515" y="1659309"/>
            <a:ext cx="942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solidFill>
                  <a:schemeClr val="bg1"/>
                </a:solidFill>
              </a:rPr>
              <a:t>พัฒนาระบบ</a:t>
            </a:r>
          </a:p>
          <a:p>
            <a:pPr algn="ctr"/>
            <a:r>
              <a:rPr lang="th-TH" sz="1400" dirty="0">
                <a:solidFill>
                  <a:schemeClr val="bg1"/>
                </a:solidFill>
              </a:rPr>
              <a:t>ในส่วนที่ถูกเพิ่ม</a:t>
            </a:r>
          </a:p>
          <a:p>
            <a:pPr algn="ctr"/>
            <a:r>
              <a:rPr lang="th-TH" sz="1400" dirty="0">
                <a:solidFill>
                  <a:schemeClr val="bg1"/>
                </a:solidFill>
              </a:rPr>
              <a:t>ขึ้นมา</a:t>
            </a:r>
          </a:p>
        </p:txBody>
      </p:sp>
      <p:sp>
        <p:nvSpPr>
          <p:cNvPr id="339" name="Oval 13">
            <a:extLst>
              <a:ext uri="{FF2B5EF4-FFF2-40B4-BE49-F238E27FC236}">
                <a16:creationId xmlns:a16="http://schemas.microsoft.com/office/drawing/2014/main" id="{D8C51F63-C2F5-4BB6-9666-14731346FC53}"/>
              </a:ext>
            </a:extLst>
          </p:cNvPr>
          <p:cNvSpPr/>
          <p:nvPr/>
        </p:nvSpPr>
        <p:spPr>
          <a:xfrm>
            <a:off x="1251204" y="2669239"/>
            <a:ext cx="222264" cy="251899"/>
          </a:xfrm>
          <a:prstGeom prst="ellipse">
            <a:avLst/>
          </a:prstGeom>
          <a:solidFill>
            <a:srgbClr val="2CF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1" name="Oval 13">
            <a:extLst>
              <a:ext uri="{FF2B5EF4-FFF2-40B4-BE49-F238E27FC236}">
                <a16:creationId xmlns:a16="http://schemas.microsoft.com/office/drawing/2014/main" id="{4CF480B2-6BFD-4366-8BD1-4B34CD7EA342}"/>
              </a:ext>
            </a:extLst>
          </p:cNvPr>
          <p:cNvSpPr/>
          <p:nvPr/>
        </p:nvSpPr>
        <p:spPr>
          <a:xfrm>
            <a:off x="6686554" y="2687657"/>
            <a:ext cx="222264" cy="251899"/>
          </a:xfrm>
          <a:prstGeom prst="ellipse">
            <a:avLst/>
          </a:prstGeom>
          <a:solidFill>
            <a:srgbClr val="2CF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2" name="TextBox 33">
            <a:extLst>
              <a:ext uri="{FF2B5EF4-FFF2-40B4-BE49-F238E27FC236}">
                <a16:creationId xmlns:a16="http://schemas.microsoft.com/office/drawing/2014/main" id="{FA92B2D5-5BFF-40C7-9050-8ED64FBA59AB}"/>
              </a:ext>
            </a:extLst>
          </p:cNvPr>
          <p:cNvSpPr txBox="1"/>
          <p:nvPr/>
        </p:nvSpPr>
        <p:spPr>
          <a:xfrm>
            <a:off x="3637545" y="5015533"/>
            <a:ext cx="94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bg1"/>
                </a:solidFill>
              </a:rPr>
              <a:t>ทำเล่มโปรเจค</a:t>
            </a:r>
          </a:p>
          <a:p>
            <a:pPr algn="ctr"/>
            <a:r>
              <a:rPr lang="th-TH" sz="1400" dirty="0">
                <a:solidFill>
                  <a:schemeClr val="bg1"/>
                </a:solidFill>
              </a:rPr>
              <a:t>บทที่ 5</a:t>
            </a:r>
          </a:p>
        </p:txBody>
      </p:sp>
      <p:sp>
        <p:nvSpPr>
          <p:cNvPr id="343" name="TextBox 19">
            <a:extLst>
              <a:ext uri="{FF2B5EF4-FFF2-40B4-BE49-F238E27FC236}">
                <a16:creationId xmlns:a16="http://schemas.microsoft.com/office/drawing/2014/main" id="{F17D6996-5599-470B-8D67-3628885DF165}"/>
              </a:ext>
            </a:extLst>
          </p:cNvPr>
          <p:cNvSpPr txBox="1"/>
          <p:nvPr/>
        </p:nvSpPr>
        <p:spPr>
          <a:xfrm>
            <a:off x="5314985" y="5038184"/>
            <a:ext cx="112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bg1"/>
                </a:solidFill>
              </a:rPr>
              <a:t>ออกแบบ</a:t>
            </a:r>
          </a:p>
          <a:p>
            <a:pPr algn="ctr"/>
            <a:r>
              <a:rPr lang="th-TH" sz="1400" dirty="0">
                <a:solidFill>
                  <a:schemeClr val="bg1"/>
                </a:solidFill>
              </a:rPr>
              <a:t>ตัวการ์ตูน</a:t>
            </a:r>
          </a:p>
        </p:txBody>
      </p:sp>
      <p:sp>
        <p:nvSpPr>
          <p:cNvPr id="344" name="TextBox 19">
            <a:extLst>
              <a:ext uri="{FF2B5EF4-FFF2-40B4-BE49-F238E27FC236}">
                <a16:creationId xmlns:a16="http://schemas.microsoft.com/office/drawing/2014/main" id="{9C61D92A-9C74-4624-A4B1-A49FDE696172}"/>
              </a:ext>
            </a:extLst>
          </p:cNvPr>
          <p:cNvSpPr txBox="1"/>
          <p:nvPr/>
        </p:nvSpPr>
        <p:spPr>
          <a:xfrm>
            <a:off x="7186299" y="5038184"/>
            <a:ext cx="112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solidFill>
                  <a:schemeClr val="bg1"/>
                </a:solidFill>
              </a:rPr>
              <a:t>ทำสไลด์นำเสนอ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307648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38</Words>
  <Application>Microsoft Office PowerPoint</Application>
  <PresentationFormat>นำเสนอทางหน้าจอ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Cordia New</vt:lpstr>
      <vt:lpstr>Angsana New</vt:lpstr>
      <vt:lpstr>Calibri Light</vt:lpstr>
      <vt:lpstr>Calibri</vt:lpstr>
      <vt:lpstr>Arial</vt:lpstr>
      <vt:lpstr>Office Theme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Chatchai</dc:creator>
  <cp:lastModifiedBy>Micro</cp:lastModifiedBy>
  <cp:revision>46</cp:revision>
  <dcterms:created xsi:type="dcterms:W3CDTF">2018-08-05T17:09:00Z</dcterms:created>
  <dcterms:modified xsi:type="dcterms:W3CDTF">2018-11-11T17:13:52Z</dcterms:modified>
</cp:coreProperties>
</file>