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embeddedFontLst>
    <p:embeddedFont>
      <p:font typeface="TH SarabunPSK" panose="020B0500040200020003" pitchFamily="34" charset="-34"/>
      <p:regular r:id="rId3"/>
      <p:bold r:id="rId4"/>
      <p:italic r:id="rId5"/>
      <p:boldItalic r:id="rId6"/>
    </p:embeddedFont>
    <p:embeddedFont>
      <p:font typeface="Cordia New" panose="020B0304020202020204" pitchFamily="34" charset="-34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46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0ED-A949-4B97-A250-CE4E5BC8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B938-1E08-47D0-9E3D-E7D1D16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C13C-9320-48FB-88BB-FDA27D3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1A79-4782-4D8B-8B4D-4AAEBE3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BFA8-140A-4776-8138-827950C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6B9-0672-41BF-83DF-45766D1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4F04-2D15-48E7-BD0A-6843D98E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20A3-8720-44B4-9C5A-83443D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8D4E-CFEE-4A0E-A6CF-F1DDF9B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BA5A-49C0-4D21-93BA-4F12F23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2734-B894-40D3-8D4C-2B9ACAFE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8BAA-F022-4C68-8CCF-58AA6B96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2C2-DB73-4991-9D23-6FB22C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061-AC2F-46ED-A79E-4987DA9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D209-B633-4C0C-9DB4-FF0747C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F5C-3A94-4856-BC09-790B5CF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339B-AC90-4548-89F7-3F28FB1E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5D70-D5CD-4557-A0BB-2C42220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711-8BE9-424A-ABAF-32CC0F6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27DD-4464-4DD4-9BDF-C7A84A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DE0-5303-4E0C-8A1D-BB4B424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2370-B36A-429A-9176-242C0565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A2AD-4BF2-4F35-9F41-CBF5BFF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C445-2F0F-4A35-ABF4-90051C8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1220-FBBB-486B-80D3-079087E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059-1DFB-4B47-81C5-B88A96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E30D-C059-46A0-BEC7-DCE2D7AE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2D9B-2185-422F-B06C-A1C37027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036A-36D8-408B-A4B2-214E2CD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2F0-26ED-4F76-A6AF-D35D8E7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DAD-F0CB-49E9-9860-72B20D1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287-D775-427F-894A-1F0B4C8C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B722-7AD6-4257-B7EF-47440E9A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B48B-745A-4882-9D4F-D2E0F6D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034E-CC6D-4DA5-ACB0-61CB6B5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B0BE-441F-48A2-84F5-EB16C4E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14FA-E4EA-47D2-9E7C-4FB0713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1142A-85AB-48AA-A52F-D5B91D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78623-8BEA-4106-BF3A-509251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BC0-3AB1-4730-A208-4D30B81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E9AE-5C0D-4CE1-A38B-CDDD9BD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429F-A197-4B75-884F-D623A8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EAF0-6A19-4D98-B36A-8F13806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2B6B4-6406-465B-86DF-511E451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FE9BA-C931-489B-8346-593FB96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A5E25-491C-445F-92A7-831A59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8EED-C89C-493A-BB0B-34F1FED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F06-B44D-42AD-B2D7-CBD79D84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62D2-950E-4D21-B2A2-7D237EF8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F9D5-6121-49EB-8370-8A9C34F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7BF7-B9AA-4D3A-9DC0-B935499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D25-5F30-4B31-AE4E-A9B34B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D51A-5D2A-4FCD-A00D-101DB09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A81AC-ABA9-4101-BBA1-59A819DA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6A4B0-2C73-4E37-B59F-F80141D4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FE8-2D9C-42FC-89D7-F449548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6DD4-A190-467C-A74C-522BEDB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E448-E994-4FF4-9C3D-29AE665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ADFA-C1C5-4895-A689-1BCDF5B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2DE7-57BF-4BC6-86A7-EA60CBB7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5C62-3A88-45F7-8F05-24744848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ABD-4779-4C59-ADD8-6252BF3C8AD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895A-A52E-4595-A921-D58ED8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4648-3BC8-4B23-B4D6-434642C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6D18D-E128-4C75-B5DC-E1CC18DBE961}"/>
              </a:ext>
            </a:extLst>
          </p:cNvPr>
          <p:cNvSpPr/>
          <p:nvPr/>
        </p:nvSpPr>
        <p:spPr>
          <a:xfrm>
            <a:off x="233756" y="143456"/>
            <a:ext cx="8676488" cy="6571088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7F037-729F-4D32-A1C7-9213869FBB8C}"/>
              </a:ext>
            </a:extLst>
          </p:cNvPr>
          <p:cNvSpPr/>
          <p:nvPr/>
        </p:nvSpPr>
        <p:spPr>
          <a:xfrm>
            <a:off x="411208" y="381443"/>
            <a:ext cx="8284225" cy="61215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A4590-F30B-44DB-9644-D211ABCD869B}"/>
              </a:ext>
            </a:extLst>
          </p:cNvPr>
          <p:cNvSpPr/>
          <p:nvPr/>
        </p:nvSpPr>
        <p:spPr>
          <a:xfrm>
            <a:off x="590807" y="1216221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Result on last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1A091-754D-43AF-9DAE-04721531CBEE}"/>
              </a:ext>
            </a:extLst>
          </p:cNvPr>
          <p:cNvSpPr/>
          <p:nvPr/>
        </p:nvSpPr>
        <p:spPr>
          <a:xfrm>
            <a:off x="4700974" y="1216221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Target in this week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9EDFC86-1FEB-4C7A-90A6-6DB738F7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96879"/>
              </p:ext>
            </p:extLst>
          </p:nvPr>
        </p:nvGraphicFramePr>
        <p:xfrm>
          <a:off x="590807" y="2089880"/>
          <a:ext cx="3818238" cy="1815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0946">
                  <a:extLst>
                    <a:ext uri="{9D8B030D-6E8A-4147-A177-3AD203B41FA5}">
                      <a16:colId xmlns:a16="http://schemas.microsoft.com/office/drawing/2014/main" val="2176200733"/>
                    </a:ext>
                  </a:extLst>
                </a:gridCol>
                <a:gridCol w="777292">
                  <a:extLst>
                    <a:ext uri="{9D8B030D-6E8A-4147-A177-3AD203B41FA5}">
                      <a16:colId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295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1.แก้ไขระบบตามความต้องการ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2.ทดสอบระบบ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91543212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3.นำระบบขึ้นเซิฟเวอร์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117C100-C37E-4D32-9850-3DF8DADFBA54}"/>
              </a:ext>
            </a:extLst>
          </p:cNvPr>
          <p:cNvSpPr/>
          <p:nvPr/>
        </p:nvSpPr>
        <p:spPr>
          <a:xfrm>
            <a:off x="3850998" y="285303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850998" y="3228088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850998" y="3578209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5816" y="381443"/>
            <a:ext cx="4232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Chatchai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Nak-orn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93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TH SarabunPSK</vt:lpstr>
      <vt:lpstr>Arial</vt:lpstr>
      <vt:lpstr>Cordia New</vt:lpstr>
      <vt:lpstr>Calibri Light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Chatchai</dc:creator>
  <cp:lastModifiedBy>Aukkarathep Choodokmai</cp:lastModifiedBy>
  <cp:revision>22</cp:revision>
  <dcterms:created xsi:type="dcterms:W3CDTF">2018-08-05T17:09:00Z</dcterms:created>
  <dcterms:modified xsi:type="dcterms:W3CDTF">2018-10-07T16:58:51Z</dcterms:modified>
</cp:coreProperties>
</file>