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embeddedFontLst>
    <p:embeddedFont>
      <p:font typeface="Angsana New" panose="02020603050405020304" pitchFamily="18" charset="-34"/>
      <p:regular r:id="rId3"/>
      <p:bold r:id="rId4"/>
      <p:italic r:id="rId5"/>
      <p:boldItalic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B0604020202020204" charset="0"/>
      <p:regular r:id="rId11"/>
      <p:italic r:id="rId12"/>
    </p:embeddedFont>
    <p:embeddedFont>
      <p:font typeface="TH SarabunPSK" panose="020B0500040200020003" pitchFamily="34" charset="-34"/>
      <p:regular r:id="rId13"/>
      <p:bold r:id="rId14"/>
      <p:italic r:id="rId15"/>
      <p:boldItalic r:id="rId16"/>
    </p:embeddedFont>
    <p:embeddedFont>
      <p:font typeface="Cordia New" panose="020B0304020202020204" pitchFamily="34" charset="-34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-426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font" Target="fonts/font16.fntdata"/><Relationship Id="rId3" Type="http://schemas.openxmlformats.org/officeDocument/2006/relationships/font" Target="fonts/font1.fntdata"/><Relationship Id="rId21" Type="http://schemas.openxmlformats.org/officeDocument/2006/relationships/presProps" Target="presProps.xml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14.fntdata"/><Relationship Id="rId20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24" Type="http://schemas.openxmlformats.org/officeDocument/2006/relationships/tableStyles" Target="tableStyles.xml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23" Type="http://schemas.openxmlformats.org/officeDocument/2006/relationships/theme" Target="theme/theme1.xml"/><Relationship Id="rId10" Type="http://schemas.openxmlformats.org/officeDocument/2006/relationships/font" Target="fonts/font8.fntdata"/><Relationship Id="rId19" Type="http://schemas.openxmlformats.org/officeDocument/2006/relationships/font" Target="fonts/font17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0FD0ED-A949-4B97-A250-CE4E5BC80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446B938-1E08-47D0-9E3D-E7D1D16B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4BC13C-9320-48FB-88BB-FDA27D34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0B1A79-4782-4D8B-8B4D-4AAEBE3B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41BFA8-140A-4776-8138-827950CE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4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EBC6B9-0672-41BF-83DF-45766D10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4414F04-2D15-48E7-BD0A-6843D98EB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4820A3-8720-44B4-9C5A-83443DA8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C98D4E-CFEE-4A0E-A6CF-F1DDF9B8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CBBA5A-49C0-4D21-93BA-4F12F23B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06F2734-B894-40D3-8D4C-2B9ACAFE4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81A8BAA-F022-4C68-8CCF-58AA6B966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50C2C2-DB73-4991-9D23-6FB22CA2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26A4061-AC2F-46ED-A79E-4987DA92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6ED209-B633-4C0C-9DB4-FF0747CF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4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E26F5C-3A94-4856-BC09-790B5CF3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D9339B-AC90-4548-89F7-3F28FB1E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4D5D70-D5CD-4557-A0BB-2C422209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F5E711-8BE9-424A-ABAF-32CC0F61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3527DD-4464-4DD4-9BDF-C7A84A13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0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471DE0-5303-4E0C-8A1D-BB4B4247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3EF2370-B36A-429A-9176-242C0565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2AA2AD-4BF2-4F35-9F41-CBF5BFFA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25C445-2F0F-4A35-ABF4-90051C8A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9F1220-FBBB-486B-80D3-079087E8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7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00059-1DFB-4B47-81C5-B88A9693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66E30D-C059-46A0-BEC7-DCE2D7AE1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F32D9B-2185-422F-B06C-A1C370279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7A7036A-36D8-408B-A4B2-214E2CD9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BCC2F0-26ED-4F76-A6AF-D35D8E77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0617DAD-F0CB-49E9-9860-72B20D1F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A4E287-D775-427F-894A-1F0B4C8C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BBB722-7AD6-4257-B7EF-47440E9A6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7D2B48B-745A-4882-9D4F-D2E0F6D42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82F034E-CC6D-4DA5-ACB0-61CB6B5AD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B77B0BE-441F-48A2-84F5-EB16C4EF3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FEC14FA-E4EA-47D2-9E7C-4FB07136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A01142A-85AB-48AA-A52F-D5B91DCF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1078623-8BEA-4106-BF3A-509251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4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BE9BC0-3AB1-4730-A208-4D30B81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C11E9AE-5C0D-4CE1-A38B-CDDD9BD8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886429F-A197-4B75-884F-D623A8E9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AC2EAF0-6A19-4D98-B36A-8F13806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8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992B6B4-6406-465B-86DF-511E4513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CAFE9BA-C931-489B-8346-593FB968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00A5E25-491C-445F-92A7-831A59BF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398EED-C89C-493A-BB0B-34F1FED4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1B0F06-B44D-42AD-B2D7-CBD79D84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0FF62D2-950E-4D21-B2A2-7D237EF82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C5AF9D5-6121-49EB-8370-8A9C34F8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A77BF7-B9AA-4D3A-9DC0-B9354991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FF04D25-5F30-4B31-AE4E-A9B34BD5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0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B5D51A-5D2A-4FCD-A00D-101DB091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4FA81AC-ABA9-4101-BBA1-59A819DA3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EC6A4B0-2C73-4E37-B59F-F80141D44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10B3FE8-2D9C-42FC-89D7-F4495487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21E6DD4-A190-467C-A74C-522BEDBE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06EE448-E994-4FF4-9C3D-29AE6657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6BEADFA-C1C5-4895-A689-1BCDF5BC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C02DE7-57BF-4BC6-86A7-EA60CBB7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165C62-3A88-45F7-8F05-24744848F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DEABD-4779-4C59-ADD8-6252BF3C8AD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01895A-A52E-4595-A921-D58ED8870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544648-3BC8-4B23-B4D6-434642C91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0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08230CC0-CC4A-4D29-8376-7D95F7BE9402}"/>
              </a:ext>
            </a:extLst>
          </p:cNvPr>
          <p:cNvGrpSpPr/>
          <p:nvPr/>
        </p:nvGrpSpPr>
        <p:grpSpPr>
          <a:xfrm>
            <a:off x="233756" y="143456"/>
            <a:ext cx="8676488" cy="6571088"/>
            <a:chOff x="358346" y="358346"/>
            <a:chExt cx="11479427" cy="6141308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10F6D18D-E128-4C75-B5DC-E1CC18DBE961}"/>
                </a:ext>
              </a:extLst>
            </p:cNvPr>
            <p:cNvSpPr/>
            <p:nvPr/>
          </p:nvSpPr>
          <p:spPr>
            <a:xfrm>
              <a:off x="358346" y="358346"/>
              <a:ext cx="11479427" cy="6141308"/>
            </a:xfrm>
            <a:prstGeom prst="rect">
              <a:avLst/>
            </a:prstGeom>
            <a:solidFill>
              <a:srgbClr val="4472C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1E87F037-729F-4D32-A1C7-9213869FBB8C}"/>
                </a:ext>
              </a:extLst>
            </p:cNvPr>
            <p:cNvSpPr/>
            <p:nvPr/>
          </p:nvSpPr>
          <p:spPr>
            <a:xfrm>
              <a:off x="593124" y="580768"/>
              <a:ext cx="10960444" cy="57211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9AA4590-F30B-44DB-9644-D211ABCD869B}"/>
              </a:ext>
            </a:extLst>
          </p:cNvPr>
          <p:cNvSpPr/>
          <p:nvPr/>
        </p:nvSpPr>
        <p:spPr>
          <a:xfrm>
            <a:off x="590807" y="1216221"/>
            <a:ext cx="3818238" cy="72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Result on last week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5C1A091-754D-43AF-9DAE-04721531CBEE}"/>
              </a:ext>
            </a:extLst>
          </p:cNvPr>
          <p:cNvSpPr/>
          <p:nvPr/>
        </p:nvSpPr>
        <p:spPr>
          <a:xfrm>
            <a:off x="4700974" y="1216221"/>
            <a:ext cx="3818238" cy="72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Target in this week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A9EDFC86-1FEB-4C7A-90A6-6DB738F7B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12414"/>
              </p:ext>
            </p:extLst>
          </p:nvPr>
        </p:nvGraphicFramePr>
        <p:xfrm>
          <a:off x="603049" y="2108821"/>
          <a:ext cx="3818238" cy="21984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040946">
                  <a:extLst>
                    <a:ext uri="{9D8B030D-6E8A-4147-A177-3AD203B41FA5}">
                      <a16:colId xmlns="" xmlns:a16="http://schemas.microsoft.com/office/drawing/2014/main" val="2176200733"/>
                    </a:ext>
                  </a:extLst>
                </a:gridCol>
                <a:gridCol w="777292">
                  <a:extLst>
                    <a:ext uri="{9D8B030D-6E8A-4147-A177-3AD203B41FA5}">
                      <a16:colId xmlns="" xmlns:a16="http://schemas.microsoft.com/office/drawing/2014/main" val="4148840354"/>
                    </a:ext>
                  </a:extLst>
                </a:gridCol>
              </a:tblGrid>
              <a:tr h="6727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Detail</a:t>
                      </a:r>
                    </a:p>
                  </a:txBody>
                  <a:tcPr marL="68580" marR="68580" anchor="ctr">
                    <a:solidFill>
                      <a:srgbClr val="4472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 marL="68580" marR="68580" anchor="ctr">
                    <a:solidFill>
                      <a:srgbClr val="4472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7342951"/>
                  </a:ext>
                </a:extLst>
              </a:tr>
              <a:tr h="376875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1.</a:t>
                      </a:r>
                      <a:r>
                        <a:rPr lang="th-TH" sz="1400" dirty="0">
                          <a:cs typeface="+mn-cs"/>
                        </a:rPr>
                        <a:t> </a:t>
                      </a:r>
                      <a:r>
                        <a:rPr lang="th-TH" sz="1400" dirty="0" smtClean="0">
                          <a:cs typeface="+mn-cs"/>
                        </a:rPr>
                        <a:t>ทำ</a:t>
                      </a:r>
                      <a:r>
                        <a:rPr lang="th-TH" sz="1400" baseline="0" dirty="0" smtClean="0">
                          <a:cs typeface="+mn-cs"/>
                        </a:rPr>
                        <a:t> </a:t>
                      </a:r>
                      <a:r>
                        <a:rPr lang="en-US" sz="1400" baseline="0" dirty="0" smtClean="0">
                          <a:cs typeface="+mn-cs"/>
                        </a:rPr>
                        <a:t>test script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="" xmlns:a16="http://schemas.microsoft.com/office/drawing/2014/main" val="1446813083"/>
                  </a:ext>
                </a:extLst>
              </a:tr>
              <a:tr h="382955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Cordia New" panose="020B0304020202020204" pitchFamily="34" charset="-34"/>
                          <a:cs typeface="+mn-cs"/>
                        </a:rPr>
                        <a:t>2.</a:t>
                      </a:r>
                      <a:r>
                        <a:rPr lang="th-TH" sz="1400" dirty="0">
                          <a:cs typeface="+mn-cs"/>
                        </a:rPr>
                        <a:t> </a:t>
                      </a:r>
                      <a:r>
                        <a:rPr lang="th-TH" sz="1400" dirty="0" smtClean="0">
                          <a:cs typeface="+mn-cs"/>
                        </a:rPr>
                        <a:t>ทดสอบระบบ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="" xmlns:a16="http://schemas.microsoft.com/office/drawing/2014/main" val="1191543212"/>
                  </a:ext>
                </a:extLst>
              </a:tr>
              <a:tr h="382955"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latin typeface="Cordia New" panose="020B0304020202020204" pitchFamily="34" charset="-34"/>
                          <a:cs typeface="+mn-cs"/>
                        </a:rPr>
                        <a:t>3.ประชมกับผู้ใช้งาน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</a:tr>
              <a:tr h="382955"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latin typeface="Cordia New" panose="020B0304020202020204" pitchFamily="34" charset="-34"/>
                          <a:cs typeface="+mn-cs"/>
                        </a:rPr>
                        <a:t>4.แก้ไขระบบตามความต้องการ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="" xmlns:a16="http://schemas.microsoft.com/office/drawing/2014/main" id="{7117C100-C37E-4D32-9850-3DF8DADFBA54}"/>
              </a:ext>
            </a:extLst>
          </p:cNvPr>
          <p:cNvSpPr/>
          <p:nvPr/>
        </p:nvSpPr>
        <p:spPr>
          <a:xfrm>
            <a:off x="3850998" y="2853034"/>
            <a:ext cx="305356" cy="2892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C823EA53-F46E-49A3-AB90-17821A6B518D}"/>
              </a:ext>
            </a:extLst>
          </p:cNvPr>
          <p:cNvSpPr/>
          <p:nvPr/>
        </p:nvSpPr>
        <p:spPr>
          <a:xfrm>
            <a:off x="3850998" y="3228088"/>
            <a:ext cx="305356" cy="2892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A9EDFC86-1FEB-4C7A-90A6-6DB738F7B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36951"/>
              </p:ext>
            </p:extLst>
          </p:nvPr>
        </p:nvGraphicFramePr>
        <p:xfrm>
          <a:off x="4700974" y="2108821"/>
          <a:ext cx="3818238" cy="181554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040946">
                  <a:extLst>
                    <a:ext uri="{9D8B030D-6E8A-4147-A177-3AD203B41FA5}">
                      <a16:colId xmlns="" xmlns:a16="http://schemas.microsoft.com/office/drawing/2014/main" val="2176200733"/>
                    </a:ext>
                  </a:extLst>
                </a:gridCol>
                <a:gridCol w="777292">
                  <a:extLst>
                    <a:ext uri="{9D8B030D-6E8A-4147-A177-3AD203B41FA5}">
                      <a16:colId xmlns="" xmlns:a16="http://schemas.microsoft.com/office/drawing/2014/main" val="4148840354"/>
                    </a:ext>
                  </a:extLst>
                </a:gridCol>
              </a:tblGrid>
              <a:tr h="6727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Detail</a:t>
                      </a:r>
                    </a:p>
                  </a:txBody>
                  <a:tcPr marL="68580" marR="68580" anchor="ctr">
                    <a:solidFill>
                      <a:srgbClr val="4472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 marL="68580" marR="68580" anchor="ctr">
                    <a:solidFill>
                      <a:srgbClr val="4472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7342951"/>
                  </a:ext>
                </a:extLst>
              </a:tr>
              <a:tr h="376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latin typeface="Cordia New" panose="020B0304020202020204" pitchFamily="34" charset="-34"/>
                          <a:cs typeface="+mn-cs"/>
                        </a:rPr>
                        <a:t>1.แก้ไขระบบตามความต้องการ</a:t>
                      </a:r>
                      <a:endParaRPr lang="en-US" sz="1400" dirty="0" smtClean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="" xmlns:a16="http://schemas.microsoft.com/office/drawing/2014/main" val="1446813083"/>
                  </a:ext>
                </a:extLst>
              </a:tr>
              <a:tr h="382955"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latin typeface="Cordia New" panose="020B0304020202020204" pitchFamily="34" charset="-34"/>
                          <a:cs typeface="+mn-cs"/>
                        </a:rPr>
                        <a:t>2.ทดสอบระบบ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="" xmlns:a16="http://schemas.microsoft.com/office/drawing/2014/main" val="1191543212"/>
                  </a:ext>
                </a:extLst>
              </a:tr>
              <a:tr h="382955">
                <a:tc>
                  <a:txBody>
                    <a:bodyPr/>
                    <a:lstStyle/>
                    <a:p>
                      <a:r>
                        <a:rPr lang="th-TH" sz="1400" dirty="0" smtClean="0">
                          <a:latin typeface="Cordia New" panose="020B0304020202020204" pitchFamily="34" charset="-34"/>
                          <a:cs typeface="+mn-cs"/>
                        </a:rPr>
                        <a:t>3.นำระบบขึ้นเซิฟเวอร์</a:t>
                      </a:r>
                      <a:endParaRPr lang="en-US" sz="1400" dirty="0">
                        <a:latin typeface="Cordia New" panose="020B0304020202020204" pitchFamily="34" charset="-34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cs typeface="+mn-cs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="" xmlns:a16="http://schemas.microsoft.com/office/drawing/2014/main" id="{C823EA53-F46E-49A3-AB90-17821A6B518D}"/>
              </a:ext>
            </a:extLst>
          </p:cNvPr>
          <p:cNvSpPr/>
          <p:nvPr/>
        </p:nvSpPr>
        <p:spPr>
          <a:xfrm>
            <a:off x="3850998" y="3578209"/>
            <a:ext cx="305356" cy="2892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8">
            <a:extLst>
              <a:ext uri="{FF2B5EF4-FFF2-40B4-BE49-F238E27FC236}">
                <a16:creationId xmlns="" xmlns:a16="http://schemas.microsoft.com/office/drawing/2014/main" id="{C0A0E261-C511-4252-9822-C92E4B5179E4}"/>
              </a:ext>
            </a:extLst>
          </p:cNvPr>
          <p:cNvSpPr/>
          <p:nvPr/>
        </p:nvSpPr>
        <p:spPr>
          <a:xfrm>
            <a:off x="3755461" y="3847804"/>
            <a:ext cx="505035" cy="438446"/>
          </a:xfrm>
          <a:prstGeom prst="mathMultiply">
            <a:avLst>
              <a:gd name="adj1" fmla="val 16004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7" y="3837112"/>
            <a:ext cx="3561211" cy="30799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92493" y="5012706"/>
            <a:ext cx="2730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แง้นนนนนน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55816" y="381443"/>
            <a:ext cx="42323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Chatchai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Nak-orn</a:t>
            </a:r>
            <a:endParaRPr lang="en-US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934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Angsana New</vt:lpstr>
      <vt:lpstr>Calibri</vt:lpstr>
      <vt:lpstr>Calibri Light</vt:lpstr>
      <vt:lpstr>TH SarabunPSK</vt:lpstr>
      <vt:lpstr>Cordia New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Chatchai</dc:creator>
  <cp:lastModifiedBy>SDHRIS SYSTEM DEVELOPMENT CENTER</cp:lastModifiedBy>
  <cp:revision>20</cp:revision>
  <dcterms:created xsi:type="dcterms:W3CDTF">2018-08-05T17:09:00Z</dcterms:created>
  <dcterms:modified xsi:type="dcterms:W3CDTF">2018-10-01T01:20:27Z</dcterms:modified>
</cp:coreProperties>
</file>