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276AF-A0FA-49BD-A59F-2DD56CA8C71E}" type="datetimeFigureOut">
              <a:rPr lang="th-TH" smtClean="0"/>
              <a:t>31/08/61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D2F35-50C6-4F80-A950-6FD2B98BFF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5542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B309A-3B2C-45E3-BE68-EF1E7BCD441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935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6066-DED8-4BA9-9CEC-B5EB31796AAA}" type="datetimeFigureOut">
              <a:rPr lang="th-TH" smtClean="0"/>
              <a:t>31/08/61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9864-455A-43CA-8F57-62E63391F86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036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6066-DED8-4BA9-9CEC-B5EB31796AAA}" type="datetimeFigureOut">
              <a:rPr lang="th-TH" smtClean="0"/>
              <a:t>31/08/61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9864-455A-43CA-8F57-62E63391F86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379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6066-DED8-4BA9-9CEC-B5EB31796AAA}" type="datetimeFigureOut">
              <a:rPr lang="th-TH" smtClean="0"/>
              <a:t>31/08/61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9864-455A-43CA-8F57-62E63391F86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9854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6066-DED8-4BA9-9CEC-B5EB31796AAA}" type="datetimeFigureOut">
              <a:rPr lang="th-TH" smtClean="0"/>
              <a:t>31/08/61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9864-455A-43CA-8F57-62E63391F86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432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6066-DED8-4BA9-9CEC-B5EB31796AAA}" type="datetimeFigureOut">
              <a:rPr lang="th-TH" smtClean="0"/>
              <a:t>31/08/61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9864-455A-43CA-8F57-62E63391F86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434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6066-DED8-4BA9-9CEC-B5EB31796AAA}" type="datetimeFigureOut">
              <a:rPr lang="th-TH" smtClean="0"/>
              <a:t>31/08/61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9864-455A-43CA-8F57-62E63391F86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591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6066-DED8-4BA9-9CEC-B5EB31796AAA}" type="datetimeFigureOut">
              <a:rPr lang="th-TH" smtClean="0"/>
              <a:t>31/08/61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9864-455A-43CA-8F57-62E63391F86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5202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6066-DED8-4BA9-9CEC-B5EB31796AAA}" type="datetimeFigureOut">
              <a:rPr lang="th-TH" smtClean="0"/>
              <a:t>31/08/61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9864-455A-43CA-8F57-62E63391F86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8645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6066-DED8-4BA9-9CEC-B5EB31796AAA}" type="datetimeFigureOut">
              <a:rPr lang="th-TH" smtClean="0"/>
              <a:t>31/08/61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9864-455A-43CA-8F57-62E63391F86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197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6066-DED8-4BA9-9CEC-B5EB31796AAA}" type="datetimeFigureOut">
              <a:rPr lang="th-TH" smtClean="0"/>
              <a:t>31/08/61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9864-455A-43CA-8F57-62E63391F86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2791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6066-DED8-4BA9-9CEC-B5EB31796AAA}" type="datetimeFigureOut">
              <a:rPr lang="th-TH" smtClean="0"/>
              <a:t>31/08/61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9864-455A-43CA-8F57-62E63391F86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839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D6066-DED8-4BA9-9CEC-B5EB31796AAA}" type="datetimeFigureOut">
              <a:rPr lang="th-TH" smtClean="0"/>
              <a:t>31/08/61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F9864-455A-43CA-8F57-62E63391F86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954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-198600" y="2845458"/>
            <a:ext cx="2025225" cy="663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Human Resources</a:t>
            </a:r>
            <a:endParaRPr lang="th-TH" sz="1800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595289" y="2900710"/>
            <a:ext cx="2025225" cy="552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Vice President</a:t>
            </a:r>
            <a:endParaRPr lang="th-TH" sz="1800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1110700" y="2974448"/>
            <a:ext cx="2431101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Assistant General Manager</a:t>
            </a:r>
            <a:endParaRPr lang="th-TH" sz="1200" dirty="0"/>
          </a:p>
        </p:txBody>
      </p:sp>
      <p:sp>
        <p:nvSpPr>
          <p:cNvPr id="7" name="Rectangle 6"/>
          <p:cNvSpPr/>
          <p:nvPr/>
        </p:nvSpPr>
        <p:spPr>
          <a:xfrm>
            <a:off x="2781037" y="1772816"/>
            <a:ext cx="14918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Manager</a:t>
            </a:r>
            <a:endParaRPr lang="th-TH" sz="1200" dirty="0"/>
          </a:p>
        </p:txBody>
      </p:sp>
      <p:sp>
        <p:nvSpPr>
          <p:cNvPr id="8" name="Rectangle 7"/>
          <p:cNvSpPr/>
          <p:nvPr/>
        </p:nvSpPr>
        <p:spPr>
          <a:xfrm>
            <a:off x="2781037" y="2528900"/>
            <a:ext cx="14918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Assistant Manager</a:t>
            </a:r>
            <a:endParaRPr lang="th-TH" sz="1200" dirty="0"/>
          </a:p>
        </p:txBody>
      </p:sp>
      <p:sp>
        <p:nvSpPr>
          <p:cNvPr id="9" name="Rectangle 8"/>
          <p:cNvSpPr/>
          <p:nvPr/>
        </p:nvSpPr>
        <p:spPr>
          <a:xfrm>
            <a:off x="2771800" y="3356992"/>
            <a:ext cx="14918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Assistant Manager</a:t>
            </a:r>
            <a:endParaRPr lang="th-TH" sz="1200" dirty="0"/>
          </a:p>
        </p:txBody>
      </p:sp>
      <p:sp>
        <p:nvSpPr>
          <p:cNvPr id="10" name="Rectangle 9"/>
          <p:cNvSpPr/>
          <p:nvPr/>
        </p:nvSpPr>
        <p:spPr>
          <a:xfrm>
            <a:off x="2767271" y="4149080"/>
            <a:ext cx="14918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Acting Master</a:t>
            </a:r>
            <a:endParaRPr lang="th-TH" sz="1200" dirty="0"/>
          </a:p>
        </p:txBody>
      </p:sp>
      <p:sp>
        <p:nvSpPr>
          <p:cNvPr id="11" name="Rectangle 10"/>
          <p:cNvSpPr/>
          <p:nvPr/>
        </p:nvSpPr>
        <p:spPr>
          <a:xfrm>
            <a:off x="4722835" y="3356992"/>
            <a:ext cx="3217129" cy="355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effectLst/>
              </a:rPr>
              <a:t>Associate Relation &amp; Activity Development</a:t>
            </a:r>
            <a:endParaRPr lang="th-TH" sz="1200" dirty="0"/>
          </a:p>
        </p:txBody>
      </p:sp>
      <p:sp>
        <p:nvSpPr>
          <p:cNvPr id="12" name="Rectangle 11"/>
          <p:cNvSpPr/>
          <p:nvPr/>
        </p:nvSpPr>
        <p:spPr>
          <a:xfrm>
            <a:off x="4716016" y="346568"/>
            <a:ext cx="14918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effectLst/>
              </a:rPr>
              <a:t>Payroll</a:t>
            </a:r>
            <a:endParaRPr lang="th-TH" sz="1200" dirty="0"/>
          </a:p>
        </p:txBody>
      </p:sp>
      <p:sp>
        <p:nvSpPr>
          <p:cNvPr id="13" name="Rectangle 12"/>
          <p:cNvSpPr/>
          <p:nvPr/>
        </p:nvSpPr>
        <p:spPr>
          <a:xfrm>
            <a:off x="4716016" y="1412332"/>
            <a:ext cx="21602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effectLst/>
              </a:rPr>
              <a:t>System Development</a:t>
            </a:r>
            <a:endParaRPr lang="th-TH" sz="1200" dirty="0"/>
          </a:p>
        </p:txBody>
      </p:sp>
      <p:sp>
        <p:nvSpPr>
          <p:cNvPr id="14" name="Rectangle 13"/>
          <p:cNvSpPr/>
          <p:nvPr/>
        </p:nvSpPr>
        <p:spPr>
          <a:xfrm>
            <a:off x="4716016" y="1988840"/>
            <a:ext cx="254340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Human Resources Informatic</a:t>
            </a:r>
            <a:r>
              <a:rPr lang="en-US" sz="1200" dirty="0" smtClean="0"/>
              <a:t>s System</a:t>
            </a:r>
            <a:endParaRPr lang="th-TH" sz="1200" dirty="0"/>
          </a:p>
        </p:txBody>
      </p:sp>
      <p:sp>
        <p:nvSpPr>
          <p:cNvPr id="15" name="Rectangle 14"/>
          <p:cNvSpPr/>
          <p:nvPr/>
        </p:nvSpPr>
        <p:spPr>
          <a:xfrm>
            <a:off x="4722835" y="877217"/>
            <a:ext cx="14918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effectLst/>
              </a:rPr>
              <a:t>Welfare</a:t>
            </a:r>
            <a:endParaRPr lang="th-TH" sz="1200" dirty="0"/>
          </a:p>
        </p:txBody>
      </p:sp>
      <p:sp>
        <p:nvSpPr>
          <p:cNvPr id="16" name="Rectangle 15"/>
          <p:cNvSpPr/>
          <p:nvPr/>
        </p:nvSpPr>
        <p:spPr>
          <a:xfrm>
            <a:off x="4716017" y="2533401"/>
            <a:ext cx="2016224" cy="355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effectLst/>
              </a:rPr>
              <a:t>Skill &amp; Mind Development</a:t>
            </a:r>
            <a:endParaRPr lang="th-TH" sz="1200" dirty="0"/>
          </a:p>
        </p:txBody>
      </p:sp>
      <p:sp>
        <p:nvSpPr>
          <p:cNvPr id="17" name="Rectangle 16"/>
          <p:cNvSpPr/>
          <p:nvPr/>
        </p:nvSpPr>
        <p:spPr>
          <a:xfrm>
            <a:off x="4708306" y="3938596"/>
            <a:ext cx="14918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Acting Master</a:t>
            </a:r>
            <a:endParaRPr lang="th-TH" sz="1200" dirty="0"/>
          </a:p>
        </p:txBody>
      </p:sp>
      <p:sp>
        <p:nvSpPr>
          <p:cNvPr id="18" name="Rectangle 17"/>
          <p:cNvSpPr/>
          <p:nvPr/>
        </p:nvSpPr>
        <p:spPr>
          <a:xfrm>
            <a:off x="4690863" y="4511073"/>
            <a:ext cx="14918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Acting Master</a:t>
            </a:r>
            <a:endParaRPr lang="th-TH" sz="1200" dirty="0"/>
          </a:p>
        </p:txBody>
      </p:sp>
    </p:spTree>
    <p:extLst>
      <p:ext uri="{BB962C8B-B14F-4D97-AF65-F5344CB8AC3E}">
        <p14:creationId xmlns:p14="http://schemas.microsoft.com/office/powerpoint/2010/main" val="1745685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ine 104"/>
          <p:cNvSpPr>
            <a:spLocks noChangeShapeType="1"/>
          </p:cNvSpPr>
          <p:nvPr/>
        </p:nvSpPr>
        <p:spPr bwMode="auto">
          <a:xfrm flipH="1">
            <a:off x="1879278" y="4810175"/>
            <a:ext cx="847610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4" name="Line 104"/>
          <p:cNvSpPr>
            <a:spLocks noChangeShapeType="1"/>
          </p:cNvSpPr>
          <p:nvPr/>
        </p:nvSpPr>
        <p:spPr bwMode="auto">
          <a:xfrm flipH="1">
            <a:off x="1031668" y="4398871"/>
            <a:ext cx="847610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873102" y="5221138"/>
            <a:ext cx="1964309" cy="215900"/>
            <a:chOff x="5038726" y="3486150"/>
            <a:chExt cx="2473325" cy="215900"/>
          </a:xfrm>
        </p:grpSpPr>
        <p:sp>
          <p:nvSpPr>
            <p:cNvPr id="80" name="Line 116"/>
            <p:cNvSpPr>
              <a:spLocks noChangeShapeType="1"/>
            </p:cNvSpPr>
            <p:nvPr/>
          </p:nvSpPr>
          <p:spPr bwMode="auto">
            <a:xfrm>
              <a:off x="7508876" y="3486150"/>
              <a:ext cx="0" cy="215900"/>
            </a:xfrm>
            <a:prstGeom prst="line">
              <a:avLst/>
            </a:prstGeom>
            <a:noFill/>
            <a:ln w="127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1" name="Line 117"/>
            <p:cNvSpPr>
              <a:spLocks noChangeShapeType="1"/>
            </p:cNvSpPr>
            <p:nvPr/>
          </p:nvSpPr>
          <p:spPr bwMode="auto">
            <a:xfrm>
              <a:off x="5038726" y="3486150"/>
              <a:ext cx="0" cy="215900"/>
            </a:xfrm>
            <a:prstGeom prst="line">
              <a:avLst/>
            </a:prstGeom>
            <a:noFill/>
            <a:ln w="127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2" name="Line 118"/>
            <p:cNvSpPr>
              <a:spLocks noChangeShapeType="1"/>
            </p:cNvSpPr>
            <p:nvPr/>
          </p:nvSpPr>
          <p:spPr bwMode="auto">
            <a:xfrm flipH="1">
              <a:off x="5040313" y="3492500"/>
              <a:ext cx="2471738" cy="0"/>
            </a:xfrm>
            <a:prstGeom prst="line">
              <a:avLst/>
            </a:prstGeom>
            <a:noFill/>
            <a:ln w="127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 rot="16200000">
            <a:off x="692820" y="5052652"/>
            <a:ext cx="432000" cy="1170582"/>
            <a:chOff x="2787784" y="3964744"/>
            <a:chExt cx="551222" cy="1699070"/>
          </a:xfrm>
        </p:grpSpPr>
        <p:grpSp>
          <p:nvGrpSpPr>
            <p:cNvPr id="85" name="组合 84"/>
            <p:cNvGrpSpPr/>
            <p:nvPr/>
          </p:nvGrpSpPr>
          <p:grpSpPr>
            <a:xfrm rot="5400000">
              <a:off x="2209155" y="4543373"/>
              <a:ext cx="1699070" cy="541811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88" name="圆角矩形 87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89" name="圆角矩形 88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86" name="标题 4"/>
            <p:cNvSpPr txBox="1"/>
            <p:nvPr/>
          </p:nvSpPr>
          <p:spPr>
            <a:xfrm rot="5400000">
              <a:off x="2252170" y="4594114"/>
              <a:ext cx="1628141" cy="468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7" name="标题 4"/>
            <p:cNvSpPr txBox="1"/>
            <p:nvPr/>
          </p:nvSpPr>
          <p:spPr>
            <a:xfrm>
              <a:off x="2787784" y="4014473"/>
              <a:ext cx="551222" cy="1628141"/>
            </a:xfrm>
            <a:prstGeom prst="rect">
              <a:avLst/>
            </a:prstGeom>
          </p:spPr>
          <p:txBody>
            <a:bodyPr vert="eaVert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Trainee</a:t>
              </a:r>
              <a:endPara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 rot="16200000">
            <a:off x="2618580" y="5029658"/>
            <a:ext cx="432000" cy="1170582"/>
            <a:chOff x="2787784" y="3964744"/>
            <a:chExt cx="551222" cy="1699070"/>
          </a:xfrm>
        </p:grpSpPr>
        <p:grpSp>
          <p:nvGrpSpPr>
            <p:cNvPr id="91" name="组合 90"/>
            <p:cNvGrpSpPr/>
            <p:nvPr/>
          </p:nvGrpSpPr>
          <p:grpSpPr>
            <a:xfrm rot="5400000">
              <a:off x="2209155" y="4543373"/>
              <a:ext cx="1699070" cy="541811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4" name="圆角矩形 93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92" name="标题 4"/>
            <p:cNvSpPr txBox="1"/>
            <p:nvPr/>
          </p:nvSpPr>
          <p:spPr>
            <a:xfrm rot="5400000">
              <a:off x="2252170" y="4594114"/>
              <a:ext cx="1628141" cy="468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3" name="标题 4"/>
            <p:cNvSpPr txBox="1"/>
            <p:nvPr/>
          </p:nvSpPr>
          <p:spPr>
            <a:xfrm>
              <a:off x="2787784" y="4014473"/>
              <a:ext cx="551222" cy="1628141"/>
            </a:xfrm>
            <a:prstGeom prst="rect">
              <a:avLst/>
            </a:prstGeom>
          </p:spPr>
          <p:txBody>
            <a:bodyPr vert="eaVert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Trainee</a:t>
              </a:r>
              <a:endPara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96" name="Freeform 105"/>
          <p:cNvSpPr/>
          <p:nvPr/>
        </p:nvSpPr>
        <p:spPr bwMode="auto">
          <a:xfrm>
            <a:off x="735483" y="5187348"/>
            <a:ext cx="275238" cy="306556"/>
          </a:xfrm>
          <a:custGeom>
            <a:avLst/>
            <a:gdLst>
              <a:gd name="T0" fmla="*/ 251 w 256"/>
              <a:gd name="T1" fmla="*/ 106 h 244"/>
              <a:gd name="T2" fmla="*/ 251 w 256"/>
              <a:gd name="T3" fmla="*/ 106 h 244"/>
              <a:gd name="T4" fmla="*/ 187 w 256"/>
              <a:gd name="T5" fmla="*/ 152 h 244"/>
              <a:gd name="T6" fmla="*/ 211 w 256"/>
              <a:gd name="T7" fmla="*/ 228 h 244"/>
              <a:gd name="T8" fmla="*/ 212 w 256"/>
              <a:gd name="T9" fmla="*/ 232 h 244"/>
              <a:gd name="T10" fmla="*/ 200 w 256"/>
              <a:gd name="T11" fmla="*/ 244 h 244"/>
              <a:gd name="T12" fmla="*/ 193 w 256"/>
              <a:gd name="T13" fmla="*/ 242 h 244"/>
              <a:gd name="T14" fmla="*/ 193 w 256"/>
              <a:gd name="T15" fmla="*/ 242 h 244"/>
              <a:gd name="T16" fmla="*/ 128 w 256"/>
              <a:gd name="T17" fmla="*/ 195 h 244"/>
              <a:gd name="T18" fmla="*/ 63 w 256"/>
              <a:gd name="T19" fmla="*/ 242 h 244"/>
              <a:gd name="T20" fmla="*/ 63 w 256"/>
              <a:gd name="T21" fmla="*/ 242 h 244"/>
              <a:gd name="T22" fmla="*/ 56 w 256"/>
              <a:gd name="T23" fmla="*/ 244 h 244"/>
              <a:gd name="T24" fmla="*/ 44 w 256"/>
              <a:gd name="T25" fmla="*/ 232 h 244"/>
              <a:gd name="T26" fmla="*/ 45 w 256"/>
              <a:gd name="T27" fmla="*/ 228 h 244"/>
              <a:gd name="T28" fmla="*/ 69 w 256"/>
              <a:gd name="T29" fmla="*/ 152 h 244"/>
              <a:gd name="T30" fmla="*/ 5 w 256"/>
              <a:gd name="T31" fmla="*/ 106 h 244"/>
              <a:gd name="T32" fmla="*/ 0 w 256"/>
              <a:gd name="T33" fmla="*/ 96 h 244"/>
              <a:gd name="T34" fmla="*/ 12 w 256"/>
              <a:gd name="T35" fmla="*/ 84 h 244"/>
              <a:gd name="T36" fmla="*/ 92 w 256"/>
              <a:gd name="T37" fmla="*/ 84 h 244"/>
              <a:gd name="T38" fmla="*/ 117 w 256"/>
              <a:gd name="T39" fmla="*/ 8 h 244"/>
              <a:gd name="T40" fmla="*/ 128 w 256"/>
              <a:gd name="T41" fmla="*/ 0 h 244"/>
              <a:gd name="T42" fmla="*/ 139 w 256"/>
              <a:gd name="T43" fmla="*/ 8 h 244"/>
              <a:gd name="T44" fmla="*/ 164 w 256"/>
              <a:gd name="T45" fmla="*/ 84 h 244"/>
              <a:gd name="T46" fmla="*/ 244 w 256"/>
              <a:gd name="T47" fmla="*/ 84 h 244"/>
              <a:gd name="T48" fmla="*/ 256 w 256"/>
              <a:gd name="T49" fmla="*/ 96 h 244"/>
              <a:gd name="T50" fmla="*/ 251 w 256"/>
              <a:gd name="T51" fmla="*/ 106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56" h="244">
                <a:moveTo>
                  <a:pt x="251" y="106"/>
                </a:moveTo>
                <a:cubicBezTo>
                  <a:pt x="251" y="106"/>
                  <a:pt x="251" y="106"/>
                  <a:pt x="251" y="106"/>
                </a:cubicBezTo>
                <a:cubicBezTo>
                  <a:pt x="187" y="152"/>
                  <a:pt x="187" y="152"/>
                  <a:pt x="187" y="152"/>
                </a:cubicBezTo>
                <a:cubicBezTo>
                  <a:pt x="211" y="228"/>
                  <a:pt x="211" y="228"/>
                  <a:pt x="211" y="228"/>
                </a:cubicBezTo>
                <a:cubicBezTo>
                  <a:pt x="212" y="229"/>
                  <a:pt x="212" y="231"/>
                  <a:pt x="212" y="232"/>
                </a:cubicBezTo>
                <a:cubicBezTo>
                  <a:pt x="212" y="239"/>
                  <a:pt x="207" y="244"/>
                  <a:pt x="200" y="244"/>
                </a:cubicBezTo>
                <a:cubicBezTo>
                  <a:pt x="197" y="244"/>
                  <a:pt x="195" y="243"/>
                  <a:pt x="193" y="242"/>
                </a:cubicBezTo>
                <a:cubicBezTo>
                  <a:pt x="193" y="242"/>
                  <a:pt x="193" y="242"/>
                  <a:pt x="193" y="242"/>
                </a:cubicBezTo>
                <a:cubicBezTo>
                  <a:pt x="128" y="195"/>
                  <a:pt x="128" y="195"/>
                  <a:pt x="128" y="195"/>
                </a:cubicBezTo>
                <a:cubicBezTo>
                  <a:pt x="63" y="242"/>
                  <a:pt x="63" y="242"/>
                  <a:pt x="63" y="242"/>
                </a:cubicBezTo>
                <a:cubicBezTo>
                  <a:pt x="63" y="242"/>
                  <a:pt x="63" y="242"/>
                  <a:pt x="63" y="242"/>
                </a:cubicBezTo>
                <a:cubicBezTo>
                  <a:pt x="61" y="243"/>
                  <a:pt x="59" y="244"/>
                  <a:pt x="56" y="244"/>
                </a:cubicBezTo>
                <a:cubicBezTo>
                  <a:pt x="49" y="244"/>
                  <a:pt x="44" y="239"/>
                  <a:pt x="44" y="232"/>
                </a:cubicBezTo>
                <a:cubicBezTo>
                  <a:pt x="44" y="231"/>
                  <a:pt x="44" y="229"/>
                  <a:pt x="45" y="228"/>
                </a:cubicBezTo>
                <a:cubicBezTo>
                  <a:pt x="69" y="152"/>
                  <a:pt x="69" y="152"/>
                  <a:pt x="69" y="152"/>
                </a:cubicBezTo>
                <a:cubicBezTo>
                  <a:pt x="5" y="106"/>
                  <a:pt x="5" y="106"/>
                  <a:pt x="5" y="106"/>
                </a:cubicBezTo>
                <a:cubicBezTo>
                  <a:pt x="2" y="104"/>
                  <a:pt x="0" y="100"/>
                  <a:pt x="0" y="96"/>
                </a:cubicBezTo>
                <a:cubicBezTo>
                  <a:pt x="0" y="89"/>
                  <a:pt x="5" y="84"/>
                  <a:pt x="12" y="84"/>
                </a:cubicBezTo>
                <a:cubicBezTo>
                  <a:pt x="92" y="84"/>
                  <a:pt x="92" y="84"/>
                  <a:pt x="92" y="84"/>
                </a:cubicBezTo>
                <a:cubicBezTo>
                  <a:pt x="117" y="8"/>
                  <a:pt x="117" y="8"/>
                  <a:pt x="117" y="8"/>
                </a:cubicBezTo>
                <a:cubicBezTo>
                  <a:pt x="118" y="4"/>
                  <a:pt x="123" y="0"/>
                  <a:pt x="128" y="0"/>
                </a:cubicBezTo>
                <a:cubicBezTo>
                  <a:pt x="133" y="0"/>
                  <a:pt x="138" y="4"/>
                  <a:pt x="139" y="8"/>
                </a:cubicBezTo>
                <a:cubicBezTo>
                  <a:pt x="164" y="84"/>
                  <a:pt x="164" y="84"/>
                  <a:pt x="164" y="84"/>
                </a:cubicBezTo>
                <a:cubicBezTo>
                  <a:pt x="244" y="84"/>
                  <a:pt x="244" y="84"/>
                  <a:pt x="244" y="84"/>
                </a:cubicBezTo>
                <a:cubicBezTo>
                  <a:pt x="251" y="84"/>
                  <a:pt x="256" y="89"/>
                  <a:pt x="256" y="96"/>
                </a:cubicBezTo>
                <a:cubicBezTo>
                  <a:pt x="256" y="100"/>
                  <a:pt x="254" y="104"/>
                  <a:pt x="251" y="106"/>
                </a:cubicBezTo>
              </a:path>
            </a:pathLst>
          </a:custGeom>
          <a:solidFill>
            <a:srgbClr val="F5C05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7" name="Freeform 105"/>
          <p:cNvSpPr/>
          <p:nvPr/>
        </p:nvSpPr>
        <p:spPr bwMode="auto">
          <a:xfrm>
            <a:off x="2699792" y="5187348"/>
            <a:ext cx="275238" cy="306556"/>
          </a:xfrm>
          <a:custGeom>
            <a:avLst/>
            <a:gdLst>
              <a:gd name="T0" fmla="*/ 251 w 256"/>
              <a:gd name="T1" fmla="*/ 106 h 244"/>
              <a:gd name="T2" fmla="*/ 251 w 256"/>
              <a:gd name="T3" fmla="*/ 106 h 244"/>
              <a:gd name="T4" fmla="*/ 187 w 256"/>
              <a:gd name="T5" fmla="*/ 152 h 244"/>
              <a:gd name="T6" fmla="*/ 211 w 256"/>
              <a:gd name="T7" fmla="*/ 228 h 244"/>
              <a:gd name="T8" fmla="*/ 212 w 256"/>
              <a:gd name="T9" fmla="*/ 232 h 244"/>
              <a:gd name="T10" fmla="*/ 200 w 256"/>
              <a:gd name="T11" fmla="*/ 244 h 244"/>
              <a:gd name="T12" fmla="*/ 193 w 256"/>
              <a:gd name="T13" fmla="*/ 242 h 244"/>
              <a:gd name="T14" fmla="*/ 193 w 256"/>
              <a:gd name="T15" fmla="*/ 242 h 244"/>
              <a:gd name="T16" fmla="*/ 128 w 256"/>
              <a:gd name="T17" fmla="*/ 195 h 244"/>
              <a:gd name="T18" fmla="*/ 63 w 256"/>
              <a:gd name="T19" fmla="*/ 242 h 244"/>
              <a:gd name="T20" fmla="*/ 63 w 256"/>
              <a:gd name="T21" fmla="*/ 242 h 244"/>
              <a:gd name="T22" fmla="*/ 56 w 256"/>
              <a:gd name="T23" fmla="*/ 244 h 244"/>
              <a:gd name="T24" fmla="*/ 44 w 256"/>
              <a:gd name="T25" fmla="*/ 232 h 244"/>
              <a:gd name="T26" fmla="*/ 45 w 256"/>
              <a:gd name="T27" fmla="*/ 228 h 244"/>
              <a:gd name="T28" fmla="*/ 69 w 256"/>
              <a:gd name="T29" fmla="*/ 152 h 244"/>
              <a:gd name="T30" fmla="*/ 5 w 256"/>
              <a:gd name="T31" fmla="*/ 106 h 244"/>
              <a:gd name="T32" fmla="*/ 0 w 256"/>
              <a:gd name="T33" fmla="*/ 96 h 244"/>
              <a:gd name="T34" fmla="*/ 12 w 256"/>
              <a:gd name="T35" fmla="*/ 84 h 244"/>
              <a:gd name="T36" fmla="*/ 92 w 256"/>
              <a:gd name="T37" fmla="*/ 84 h 244"/>
              <a:gd name="T38" fmla="*/ 117 w 256"/>
              <a:gd name="T39" fmla="*/ 8 h 244"/>
              <a:gd name="T40" fmla="*/ 128 w 256"/>
              <a:gd name="T41" fmla="*/ 0 h 244"/>
              <a:gd name="T42" fmla="*/ 139 w 256"/>
              <a:gd name="T43" fmla="*/ 8 h 244"/>
              <a:gd name="T44" fmla="*/ 164 w 256"/>
              <a:gd name="T45" fmla="*/ 84 h 244"/>
              <a:gd name="T46" fmla="*/ 244 w 256"/>
              <a:gd name="T47" fmla="*/ 84 h 244"/>
              <a:gd name="T48" fmla="*/ 256 w 256"/>
              <a:gd name="T49" fmla="*/ 96 h 244"/>
              <a:gd name="T50" fmla="*/ 251 w 256"/>
              <a:gd name="T51" fmla="*/ 106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56" h="244">
                <a:moveTo>
                  <a:pt x="251" y="106"/>
                </a:moveTo>
                <a:cubicBezTo>
                  <a:pt x="251" y="106"/>
                  <a:pt x="251" y="106"/>
                  <a:pt x="251" y="106"/>
                </a:cubicBezTo>
                <a:cubicBezTo>
                  <a:pt x="187" y="152"/>
                  <a:pt x="187" y="152"/>
                  <a:pt x="187" y="152"/>
                </a:cubicBezTo>
                <a:cubicBezTo>
                  <a:pt x="211" y="228"/>
                  <a:pt x="211" y="228"/>
                  <a:pt x="211" y="228"/>
                </a:cubicBezTo>
                <a:cubicBezTo>
                  <a:pt x="212" y="229"/>
                  <a:pt x="212" y="231"/>
                  <a:pt x="212" y="232"/>
                </a:cubicBezTo>
                <a:cubicBezTo>
                  <a:pt x="212" y="239"/>
                  <a:pt x="207" y="244"/>
                  <a:pt x="200" y="244"/>
                </a:cubicBezTo>
                <a:cubicBezTo>
                  <a:pt x="197" y="244"/>
                  <a:pt x="195" y="243"/>
                  <a:pt x="193" y="242"/>
                </a:cubicBezTo>
                <a:cubicBezTo>
                  <a:pt x="193" y="242"/>
                  <a:pt x="193" y="242"/>
                  <a:pt x="193" y="242"/>
                </a:cubicBezTo>
                <a:cubicBezTo>
                  <a:pt x="128" y="195"/>
                  <a:pt x="128" y="195"/>
                  <a:pt x="128" y="195"/>
                </a:cubicBezTo>
                <a:cubicBezTo>
                  <a:pt x="63" y="242"/>
                  <a:pt x="63" y="242"/>
                  <a:pt x="63" y="242"/>
                </a:cubicBezTo>
                <a:cubicBezTo>
                  <a:pt x="63" y="242"/>
                  <a:pt x="63" y="242"/>
                  <a:pt x="63" y="242"/>
                </a:cubicBezTo>
                <a:cubicBezTo>
                  <a:pt x="61" y="243"/>
                  <a:pt x="59" y="244"/>
                  <a:pt x="56" y="244"/>
                </a:cubicBezTo>
                <a:cubicBezTo>
                  <a:pt x="49" y="244"/>
                  <a:pt x="44" y="239"/>
                  <a:pt x="44" y="232"/>
                </a:cubicBezTo>
                <a:cubicBezTo>
                  <a:pt x="44" y="231"/>
                  <a:pt x="44" y="229"/>
                  <a:pt x="45" y="228"/>
                </a:cubicBezTo>
                <a:cubicBezTo>
                  <a:pt x="69" y="152"/>
                  <a:pt x="69" y="152"/>
                  <a:pt x="69" y="152"/>
                </a:cubicBezTo>
                <a:cubicBezTo>
                  <a:pt x="5" y="106"/>
                  <a:pt x="5" y="106"/>
                  <a:pt x="5" y="106"/>
                </a:cubicBezTo>
                <a:cubicBezTo>
                  <a:pt x="2" y="104"/>
                  <a:pt x="0" y="100"/>
                  <a:pt x="0" y="96"/>
                </a:cubicBezTo>
                <a:cubicBezTo>
                  <a:pt x="0" y="89"/>
                  <a:pt x="5" y="84"/>
                  <a:pt x="12" y="84"/>
                </a:cubicBezTo>
                <a:cubicBezTo>
                  <a:pt x="92" y="84"/>
                  <a:pt x="92" y="84"/>
                  <a:pt x="92" y="84"/>
                </a:cubicBezTo>
                <a:cubicBezTo>
                  <a:pt x="117" y="8"/>
                  <a:pt x="117" y="8"/>
                  <a:pt x="117" y="8"/>
                </a:cubicBezTo>
                <a:cubicBezTo>
                  <a:pt x="118" y="4"/>
                  <a:pt x="123" y="0"/>
                  <a:pt x="128" y="0"/>
                </a:cubicBezTo>
                <a:cubicBezTo>
                  <a:pt x="133" y="0"/>
                  <a:pt x="138" y="4"/>
                  <a:pt x="139" y="8"/>
                </a:cubicBezTo>
                <a:cubicBezTo>
                  <a:pt x="164" y="84"/>
                  <a:pt x="164" y="84"/>
                  <a:pt x="164" y="84"/>
                </a:cubicBezTo>
                <a:cubicBezTo>
                  <a:pt x="244" y="84"/>
                  <a:pt x="244" y="84"/>
                  <a:pt x="244" y="84"/>
                </a:cubicBezTo>
                <a:cubicBezTo>
                  <a:pt x="251" y="84"/>
                  <a:pt x="256" y="89"/>
                  <a:pt x="256" y="96"/>
                </a:cubicBezTo>
                <a:cubicBezTo>
                  <a:pt x="256" y="100"/>
                  <a:pt x="254" y="104"/>
                  <a:pt x="251" y="106"/>
                </a:cubicBezTo>
              </a:path>
            </a:pathLst>
          </a:custGeom>
          <a:solidFill>
            <a:srgbClr val="F5C05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9" name="Line 104"/>
          <p:cNvSpPr>
            <a:spLocks noChangeShapeType="1"/>
          </p:cNvSpPr>
          <p:nvPr/>
        </p:nvSpPr>
        <p:spPr bwMode="auto">
          <a:xfrm flipH="1">
            <a:off x="4571001" y="2132855"/>
            <a:ext cx="847610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Line 104"/>
          <p:cNvSpPr>
            <a:spLocks noChangeShapeType="1"/>
          </p:cNvSpPr>
          <p:nvPr/>
        </p:nvSpPr>
        <p:spPr bwMode="auto">
          <a:xfrm flipH="1">
            <a:off x="4571001" y="1196752"/>
            <a:ext cx="998" cy="169200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75925"/>
            <a:ext cx="2515017" cy="364770"/>
          </a:xfrm>
          <a:prstGeom prst="rect">
            <a:avLst/>
          </a:prstGeom>
          <a:solidFill>
            <a:srgbClr val="00B0F0"/>
          </a:solidFill>
          <a:ln w="6350">
            <a:noFill/>
          </a:ln>
          <a:effectLst>
            <a:glow>
              <a:schemeClr val="bg1">
                <a:lumMod val="95000"/>
                <a:alpha val="41000"/>
              </a:schemeClr>
            </a:glow>
            <a:outerShdw blurRad="38100" dist="127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zh-CN" altLang="en-US" sz="2700" b="1">
              <a:ln w="1270">
                <a:noFill/>
              </a:ln>
              <a:solidFill>
                <a:schemeClr val="bg1"/>
              </a:solidFill>
              <a:effectLst>
                <a:innerShdw dist="50800" dir="18900000">
                  <a:schemeClr val="tx1">
                    <a:lumMod val="50000"/>
                    <a:lumOff val="50000"/>
                    <a:alpha val="93000"/>
                  </a:schemeClr>
                </a:inn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文本框 123"/>
          <p:cNvSpPr txBox="1"/>
          <p:nvPr/>
        </p:nvSpPr>
        <p:spPr>
          <a:xfrm>
            <a:off x="252644" y="171363"/>
            <a:ext cx="199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ORGANIZATION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กลุ่ม 1"/>
          <p:cNvGrpSpPr/>
          <p:nvPr/>
        </p:nvGrpSpPr>
        <p:grpSpPr>
          <a:xfrm>
            <a:off x="2412322" y="80688"/>
            <a:ext cx="540000" cy="540000"/>
            <a:chOff x="2074483" y="116632"/>
            <a:chExt cx="483356" cy="483356"/>
          </a:xfrm>
        </p:grpSpPr>
        <p:sp>
          <p:nvSpPr>
            <p:cNvPr id="5" name="椭圆 4"/>
            <p:cNvSpPr/>
            <p:nvPr/>
          </p:nvSpPr>
          <p:spPr>
            <a:xfrm>
              <a:off x="2074483" y="116632"/>
              <a:ext cx="483356" cy="483356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  <a:lumOff val="1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6350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80000"/>
                    </a:schemeClr>
                  </a:gs>
                </a:gsLst>
                <a:lin ang="13500000" scaled="1"/>
                <a:tileRect/>
              </a:gradFill>
            </a:ln>
            <a:effectLst>
              <a:glow>
                <a:schemeClr val="bg1">
                  <a:lumMod val="95000"/>
                  <a:alpha val="41000"/>
                </a:schemeClr>
              </a:glow>
              <a:outerShdw blurRad="38100" dist="127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zh-CN" altLang="en-US" sz="2700" b="1">
                <a:ln w="1270">
                  <a:noFill/>
                </a:ln>
                <a:solidFill>
                  <a:schemeClr val="bg1"/>
                </a:solidFill>
                <a:effectLst>
                  <a:innerShdw dist="50800" dir="18900000">
                    <a:schemeClr val="tx1">
                      <a:lumMod val="50000"/>
                      <a:lumOff val="50000"/>
                      <a:alpha val="93000"/>
                    </a:schemeClr>
                  </a:inn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" name="KSO_Shape"/>
            <p:cNvSpPr/>
            <p:nvPr/>
          </p:nvSpPr>
          <p:spPr bwMode="auto">
            <a:xfrm>
              <a:off x="2132215" y="232000"/>
              <a:ext cx="367893" cy="252620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1C666E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 flipH="1">
            <a:off x="-2" y="6525345"/>
            <a:ext cx="9144001" cy="3605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 flipH="1">
            <a:off x="-2" y="6596410"/>
            <a:ext cx="9144001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矩形 5"/>
          <p:cNvSpPr/>
          <p:nvPr/>
        </p:nvSpPr>
        <p:spPr>
          <a:xfrm>
            <a:off x="7480479" y="6493143"/>
            <a:ext cx="763522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48694" y="6493142"/>
            <a:ext cx="802741" cy="3922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49540" y="6493142"/>
            <a:ext cx="594460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  <a:endParaRPr lang="zh-CN" dirty="0">
              <a:latin typeface="Arial" panose="020B0604020202020204" pitchFamily="34" charset="0"/>
              <a:ea typeface="方正兰亭超细黑简体" panose="02000000000000000000" pitchFamily="2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728070" y="653152"/>
            <a:ext cx="1687860" cy="543600"/>
            <a:chOff x="4923182" y="885936"/>
            <a:chExt cx="2348811" cy="749005"/>
          </a:xfrm>
        </p:grpSpPr>
        <p:grpSp>
          <p:nvGrpSpPr>
            <p:cNvPr id="14" name="组合 13"/>
            <p:cNvGrpSpPr/>
            <p:nvPr/>
          </p:nvGrpSpPr>
          <p:grpSpPr>
            <a:xfrm>
              <a:off x="4923182" y="885936"/>
              <a:ext cx="2348811" cy="749005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圆角矩形 15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F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F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5" name="标题 4"/>
            <p:cNvSpPr txBox="1"/>
            <p:nvPr/>
          </p:nvSpPr>
          <p:spPr>
            <a:xfrm>
              <a:off x="5283222" y="1013121"/>
              <a:ext cx="1649338" cy="468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1600" b="1" dirty="0">
                  <a:solidFill>
                    <a:srgbClr val="00B0F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President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466314" y="1536438"/>
            <a:ext cx="1273971" cy="541811"/>
            <a:chOff x="3721323" y="1951085"/>
            <a:chExt cx="1699070" cy="541811"/>
          </a:xfrm>
        </p:grpSpPr>
        <p:grpSp>
          <p:nvGrpSpPr>
            <p:cNvPr id="19" name="组合 18"/>
            <p:cNvGrpSpPr/>
            <p:nvPr/>
          </p:nvGrpSpPr>
          <p:grpSpPr>
            <a:xfrm>
              <a:off x="3721323" y="1951085"/>
              <a:ext cx="1699070" cy="541811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1" name="圆角矩形 20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92D05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92D05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0" name="标题 4"/>
            <p:cNvSpPr txBox="1"/>
            <p:nvPr/>
          </p:nvSpPr>
          <p:spPr>
            <a:xfrm>
              <a:off x="3771053" y="1980010"/>
              <a:ext cx="1628141" cy="468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1600" b="1" dirty="0">
                  <a:solidFill>
                    <a:srgbClr val="92D05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Vice</a:t>
              </a:r>
            </a:p>
            <a:p>
              <a:r>
                <a:rPr lang="en-US" altLang="zh-CN" sz="1600" b="1" dirty="0">
                  <a:solidFill>
                    <a:srgbClr val="92D05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President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403714" y="1879077"/>
            <a:ext cx="1273971" cy="541811"/>
            <a:chOff x="6774781" y="1916832"/>
            <a:chExt cx="1699070" cy="541811"/>
          </a:xfrm>
        </p:grpSpPr>
        <p:grpSp>
          <p:nvGrpSpPr>
            <p:cNvPr id="24" name="组合 23"/>
            <p:cNvGrpSpPr/>
            <p:nvPr/>
          </p:nvGrpSpPr>
          <p:grpSpPr>
            <a:xfrm>
              <a:off x="6774781" y="1916832"/>
              <a:ext cx="1699070" cy="541811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圆角矩形 25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92D05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92D05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5" name="标题 4"/>
            <p:cNvSpPr txBox="1"/>
            <p:nvPr/>
          </p:nvSpPr>
          <p:spPr>
            <a:xfrm>
              <a:off x="6824511" y="1945757"/>
              <a:ext cx="1628141" cy="468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1600" b="1" dirty="0" smtClean="0">
                  <a:solidFill>
                    <a:srgbClr val="92D05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AGM.</a:t>
              </a:r>
              <a:endParaRPr lang="zh-CN" altLang="en-US" sz="1200" b="1" dirty="0">
                <a:solidFill>
                  <a:srgbClr val="92D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862254" y="3634058"/>
            <a:ext cx="5163449" cy="1593430"/>
            <a:chOff x="1874402" y="2728913"/>
            <a:chExt cx="7836336" cy="1593430"/>
          </a:xfrm>
        </p:grpSpPr>
        <p:sp>
          <p:nvSpPr>
            <p:cNvPr id="30" name="Line 106"/>
            <p:cNvSpPr>
              <a:spLocks noChangeShapeType="1"/>
            </p:cNvSpPr>
            <p:nvPr/>
          </p:nvSpPr>
          <p:spPr bwMode="auto">
            <a:xfrm flipH="1">
              <a:off x="1900238" y="2728913"/>
              <a:ext cx="7810500" cy="0"/>
            </a:xfrm>
            <a:prstGeom prst="line">
              <a:avLst/>
            </a:prstGeom>
            <a:noFill/>
            <a:ln w="127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Line 107"/>
            <p:cNvSpPr>
              <a:spLocks noChangeShapeType="1"/>
            </p:cNvSpPr>
            <p:nvPr/>
          </p:nvSpPr>
          <p:spPr bwMode="auto">
            <a:xfrm>
              <a:off x="9709151" y="2728913"/>
              <a:ext cx="1586" cy="910231"/>
            </a:xfrm>
            <a:prstGeom prst="line">
              <a:avLst/>
            </a:prstGeom>
            <a:noFill/>
            <a:ln w="127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6" name="Line 112"/>
            <p:cNvSpPr>
              <a:spLocks noChangeShapeType="1"/>
            </p:cNvSpPr>
            <p:nvPr/>
          </p:nvSpPr>
          <p:spPr bwMode="auto">
            <a:xfrm>
              <a:off x="1874402" y="2728914"/>
              <a:ext cx="25837" cy="1593429"/>
            </a:xfrm>
            <a:prstGeom prst="line">
              <a:avLst/>
            </a:prstGeom>
            <a:noFill/>
            <a:ln w="127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38" name="Line 104"/>
          <p:cNvSpPr>
            <a:spLocks noChangeShapeType="1"/>
          </p:cNvSpPr>
          <p:nvPr/>
        </p:nvSpPr>
        <p:spPr bwMode="auto">
          <a:xfrm>
            <a:off x="4572000" y="3067397"/>
            <a:ext cx="0" cy="505619"/>
          </a:xfrm>
          <a:prstGeom prst="line">
            <a:avLst/>
          </a:prstGeom>
          <a:noFill/>
          <a:ln w="127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924096" y="2527149"/>
            <a:ext cx="1273971" cy="541811"/>
            <a:chOff x="6774781" y="1916832"/>
            <a:chExt cx="1699070" cy="541811"/>
          </a:xfrm>
        </p:grpSpPr>
        <p:grpSp>
          <p:nvGrpSpPr>
            <p:cNvPr id="40" name="组合 39"/>
            <p:cNvGrpSpPr/>
            <p:nvPr/>
          </p:nvGrpSpPr>
          <p:grpSpPr>
            <a:xfrm>
              <a:off x="6774781" y="1916832"/>
              <a:ext cx="1699070" cy="541811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2" name="圆角矩形 41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6D67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3" name="圆角矩形 42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6D67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1" name="标题 4"/>
            <p:cNvSpPr txBox="1"/>
            <p:nvPr/>
          </p:nvSpPr>
          <p:spPr>
            <a:xfrm>
              <a:off x="6824511" y="1945757"/>
              <a:ext cx="1628141" cy="468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1600" b="1" dirty="0">
                  <a:solidFill>
                    <a:srgbClr val="FF6D67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Manager</a:t>
              </a:r>
              <a:endParaRPr lang="en-US" altLang="zh-CN" sz="2000" b="1" dirty="0">
                <a:solidFill>
                  <a:srgbClr val="FF6D6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271834" y="4185136"/>
            <a:ext cx="1273971" cy="468000"/>
            <a:chOff x="6774781" y="1916832"/>
            <a:chExt cx="1699070" cy="541811"/>
          </a:xfrm>
        </p:grpSpPr>
        <p:grpSp>
          <p:nvGrpSpPr>
            <p:cNvPr id="75" name="组合 74"/>
            <p:cNvGrpSpPr/>
            <p:nvPr/>
          </p:nvGrpSpPr>
          <p:grpSpPr>
            <a:xfrm>
              <a:off x="6774781" y="1916832"/>
              <a:ext cx="1699070" cy="541811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77" name="圆角矩形 76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5C058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5C058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76" name="标题 4"/>
            <p:cNvSpPr txBox="1"/>
            <p:nvPr/>
          </p:nvSpPr>
          <p:spPr>
            <a:xfrm>
              <a:off x="6824511" y="1945757"/>
              <a:ext cx="1628141" cy="468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1600" b="1" dirty="0" smtClean="0">
                  <a:solidFill>
                    <a:srgbClr val="F5C058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Staff (2p)</a:t>
              </a:r>
              <a:endParaRPr lang="zh-CN" altLang="en-US" sz="1600" b="1" dirty="0">
                <a:solidFill>
                  <a:srgbClr val="F5C05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25" name="组合 111"/>
          <p:cNvGrpSpPr/>
          <p:nvPr/>
        </p:nvGrpSpPr>
        <p:grpSpPr>
          <a:xfrm>
            <a:off x="1494158" y="3279601"/>
            <a:ext cx="864000" cy="809572"/>
            <a:chOff x="5161483" y="1700808"/>
            <a:chExt cx="720080" cy="693998"/>
          </a:xfrm>
        </p:grpSpPr>
        <p:sp>
          <p:nvSpPr>
            <p:cNvPr id="126" name="Oval 7"/>
            <p:cNvSpPr>
              <a:spLocks noChangeArrowheads="1"/>
            </p:cNvSpPr>
            <p:nvPr/>
          </p:nvSpPr>
          <p:spPr bwMode="auto">
            <a:xfrm>
              <a:off x="5174525" y="1700808"/>
              <a:ext cx="693998" cy="693998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0"/>
              </a:gradFill>
            </a:ln>
            <a:effectLst>
              <a:outerShdw blurRad="1651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7" name="文本框 123"/>
            <p:cNvSpPr txBox="1"/>
            <p:nvPr/>
          </p:nvSpPr>
          <p:spPr>
            <a:xfrm>
              <a:off x="5161483" y="1888040"/>
              <a:ext cx="720080" cy="326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F5C058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HRIS</a:t>
              </a:r>
              <a:endParaRPr lang="zh-CN" altLang="en-US" sz="1800" b="1" dirty="0">
                <a:solidFill>
                  <a:srgbClr val="F5C05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128" name="Line 104"/>
          <p:cNvSpPr>
            <a:spLocks noChangeShapeType="1"/>
          </p:cNvSpPr>
          <p:nvPr/>
        </p:nvSpPr>
        <p:spPr bwMode="auto">
          <a:xfrm flipH="1">
            <a:off x="3724389" y="1767432"/>
            <a:ext cx="847610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62" name="组合 83"/>
          <p:cNvGrpSpPr/>
          <p:nvPr/>
        </p:nvGrpSpPr>
        <p:grpSpPr>
          <a:xfrm rot="16200000">
            <a:off x="6815358" y="5052652"/>
            <a:ext cx="432000" cy="1170582"/>
            <a:chOff x="2787784" y="3964744"/>
            <a:chExt cx="551222" cy="1699070"/>
          </a:xfrm>
        </p:grpSpPr>
        <p:grpSp>
          <p:nvGrpSpPr>
            <p:cNvPr id="163" name="组合 84"/>
            <p:cNvGrpSpPr/>
            <p:nvPr/>
          </p:nvGrpSpPr>
          <p:grpSpPr>
            <a:xfrm rot="5400000">
              <a:off x="2209155" y="4543373"/>
              <a:ext cx="1699070" cy="541811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6" name="圆角矩形 87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67" name="圆角矩形 88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64" name="标题 4"/>
            <p:cNvSpPr txBox="1"/>
            <p:nvPr/>
          </p:nvSpPr>
          <p:spPr>
            <a:xfrm rot="5400000">
              <a:off x="2252170" y="4594114"/>
              <a:ext cx="1628141" cy="468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5" name="标题 4"/>
            <p:cNvSpPr txBox="1"/>
            <p:nvPr/>
          </p:nvSpPr>
          <p:spPr>
            <a:xfrm>
              <a:off x="2787784" y="4014473"/>
              <a:ext cx="551222" cy="1628141"/>
            </a:xfrm>
            <a:prstGeom prst="rect">
              <a:avLst/>
            </a:prstGeom>
          </p:spPr>
          <p:txBody>
            <a:bodyPr vert="eaVert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Officer</a:t>
              </a:r>
              <a:endPara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98" name="组合 111"/>
          <p:cNvGrpSpPr/>
          <p:nvPr/>
        </p:nvGrpSpPr>
        <p:grpSpPr>
          <a:xfrm>
            <a:off x="4140000" y="3279508"/>
            <a:ext cx="864000" cy="797564"/>
            <a:chOff x="5161483" y="1700808"/>
            <a:chExt cx="720080" cy="693998"/>
          </a:xfrm>
        </p:grpSpPr>
        <p:sp>
          <p:nvSpPr>
            <p:cNvPr id="99" name="Oval 7"/>
            <p:cNvSpPr>
              <a:spLocks noChangeArrowheads="1"/>
            </p:cNvSpPr>
            <p:nvPr/>
          </p:nvSpPr>
          <p:spPr bwMode="auto">
            <a:xfrm>
              <a:off x="5174525" y="1700808"/>
              <a:ext cx="693998" cy="693998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0"/>
              </a:gradFill>
            </a:ln>
            <a:effectLst>
              <a:outerShdw blurRad="1651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0" name="文本框 123"/>
            <p:cNvSpPr txBox="1"/>
            <p:nvPr/>
          </p:nvSpPr>
          <p:spPr>
            <a:xfrm>
              <a:off x="5161483" y="1888040"/>
              <a:ext cx="720080" cy="294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4F81BD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SD</a:t>
              </a:r>
              <a:endParaRPr lang="zh-CN" altLang="en-US" sz="1800" b="1" dirty="0">
                <a:solidFill>
                  <a:srgbClr val="4F81B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52" name="组合 73"/>
          <p:cNvGrpSpPr/>
          <p:nvPr/>
        </p:nvGrpSpPr>
        <p:grpSpPr>
          <a:xfrm>
            <a:off x="6394373" y="4561318"/>
            <a:ext cx="1273971" cy="468000"/>
            <a:chOff x="6774781" y="1916832"/>
            <a:chExt cx="1699070" cy="541811"/>
          </a:xfrm>
        </p:grpSpPr>
        <p:grpSp>
          <p:nvGrpSpPr>
            <p:cNvPr id="153" name="组合 74"/>
            <p:cNvGrpSpPr/>
            <p:nvPr/>
          </p:nvGrpSpPr>
          <p:grpSpPr>
            <a:xfrm>
              <a:off x="6774781" y="1916832"/>
              <a:ext cx="1699070" cy="541811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5" name="圆角矩形 76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5C058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56" name="圆角矩形 77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5C058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54" name="标题 4"/>
            <p:cNvSpPr txBox="1"/>
            <p:nvPr/>
          </p:nvSpPr>
          <p:spPr>
            <a:xfrm>
              <a:off x="6824511" y="1945757"/>
              <a:ext cx="1628141" cy="468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1600" b="1" dirty="0" smtClean="0">
                  <a:solidFill>
                    <a:srgbClr val="4F81BD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Staff (3p)</a:t>
              </a:r>
              <a:endParaRPr lang="zh-CN" altLang="en-US" sz="1200" b="1" dirty="0">
                <a:solidFill>
                  <a:srgbClr val="4F81B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01" name="组合 111"/>
          <p:cNvGrpSpPr/>
          <p:nvPr/>
        </p:nvGrpSpPr>
        <p:grpSpPr>
          <a:xfrm>
            <a:off x="6599358" y="3355023"/>
            <a:ext cx="864000" cy="797564"/>
            <a:chOff x="5161483" y="1700808"/>
            <a:chExt cx="720080" cy="693998"/>
          </a:xfrm>
        </p:grpSpPr>
        <p:sp>
          <p:nvSpPr>
            <p:cNvPr id="102" name="Oval 7"/>
            <p:cNvSpPr>
              <a:spLocks noChangeArrowheads="1"/>
            </p:cNvSpPr>
            <p:nvPr/>
          </p:nvSpPr>
          <p:spPr bwMode="auto">
            <a:xfrm>
              <a:off x="5174525" y="1700808"/>
              <a:ext cx="693998" cy="693998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0"/>
              </a:gradFill>
            </a:ln>
            <a:effectLst>
              <a:outerShdw blurRad="1651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3" name="文本框 123"/>
            <p:cNvSpPr txBox="1"/>
            <p:nvPr/>
          </p:nvSpPr>
          <p:spPr>
            <a:xfrm>
              <a:off x="5161483" y="1888040"/>
              <a:ext cx="720080" cy="294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4F81BD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Payroll</a:t>
              </a:r>
              <a:endParaRPr lang="zh-CN" altLang="en-US" sz="1800" b="1" dirty="0">
                <a:solidFill>
                  <a:srgbClr val="4F81B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04" name="组合 73"/>
          <p:cNvGrpSpPr/>
          <p:nvPr/>
        </p:nvGrpSpPr>
        <p:grpSpPr>
          <a:xfrm>
            <a:off x="3946101" y="4561318"/>
            <a:ext cx="1273971" cy="468000"/>
            <a:chOff x="6774781" y="1916832"/>
            <a:chExt cx="1699070" cy="541811"/>
          </a:xfrm>
        </p:grpSpPr>
        <p:grpSp>
          <p:nvGrpSpPr>
            <p:cNvPr id="105" name="组合 74"/>
            <p:cNvGrpSpPr/>
            <p:nvPr/>
          </p:nvGrpSpPr>
          <p:grpSpPr>
            <a:xfrm>
              <a:off x="6774781" y="1916832"/>
              <a:ext cx="1699070" cy="541811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07" name="圆角矩形 76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5C058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08" name="圆角矩形 77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5C058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06" name="标题 4"/>
            <p:cNvSpPr txBox="1"/>
            <p:nvPr/>
          </p:nvSpPr>
          <p:spPr>
            <a:xfrm>
              <a:off x="6824511" y="1945757"/>
              <a:ext cx="1628141" cy="468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1600" b="1" dirty="0" smtClean="0">
                  <a:solidFill>
                    <a:srgbClr val="F5C058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Staff (2p)</a:t>
              </a:r>
              <a:endParaRPr lang="zh-CN" altLang="en-US" sz="1600" b="1" dirty="0">
                <a:solidFill>
                  <a:srgbClr val="F5C05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09" name="组合 73"/>
          <p:cNvGrpSpPr/>
          <p:nvPr/>
        </p:nvGrpSpPr>
        <p:grpSpPr>
          <a:xfrm>
            <a:off x="2207422" y="4554678"/>
            <a:ext cx="1273971" cy="468000"/>
            <a:chOff x="6774781" y="1916832"/>
            <a:chExt cx="1699070" cy="541811"/>
          </a:xfrm>
        </p:grpSpPr>
        <p:grpSp>
          <p:nvGrpSpPr>
            <p:cNvPr id="110" name="组合 74"/>
            <p:cNvGrpSpPr/>
            <p:nvPr/>
          </p:nvGrpSpPr>
          <p:grpSpPr>
            <a:xfrm>
              <a:off x="6774781" y="1916832"/>
              <a:ext cx="1699070" cy="541811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2" name="圆角矩形 76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5C058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13" name="圆角矩形 77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5C058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1" name="标题 4"/>
            <p:cNvSpPr txBox="1"/>
            <p:nvPr/>
          </p:nvSpPr>
          <p:spPr>
            <a:xfrm>
              <a:off x="6824511" y="1945757"/>
              <a:ext cx="1628141" cy="468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1600" b="1" dirty="0" smtClean="0">
                  <a:solidFill>
                    <a:srgbClr val="F5C058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Staff (2p)</a:t>
              </a:r>
              <a:endParaRPr lang="zh-CN" altLang="en-US" sz="1600" b="1" dirty="0">
                <a:solidFill>
                  <a:srgbClr val="F5C05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438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66</Words>
  <Application>Microsoft Office PowerPoint</Application>
  <PresentationFormat>On-screen Show (4:3)</PresentationFormat>
  <Paragraphs>33</Paragraphs>
  <Slides>2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SDHRIS SYSTEM DEVELOPMENT CENTER</dc:creator>
  <cp:lastModifiedBy>SDHRIS SYSTEM DEVELOPMENT CENTER</cp:lastModifiedBy>
  <cp:revision>2</cp:revision>
  <dcterms:created xsi:type="dcterms:W3CDTF">2018-08-31T07:06:19Z</dcterms:created>
  <dcterms:modified xsi:type="dcterms:W3CDTF">2018-08-31T07:25:41Z</dcterms:modified>
</cp:coreProperties>
</file>