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2AB22-6AD4-4EB3-B860-C9956B9DFD2B}" v="42" dt="2023-02-15T20:05:33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wini Kolli" userId="af33942f837adf9a" providerId="LiveId" clId="{3AE2AB22-6AD4-4EB3-B860-C9956B9DFD2B}"/>
    <pc:docChg chg="undo redo custSel addSld delSld modSld sldOrd">
      <pc:chgData name="Tejaswini Kolli" userId="af33942f837adf9a" providerId="LiveId" clId="{3AE2AB22-6AD4-4EB3-B860-C9956B9DFD2B}" dt="2023-02-15T20:29:03.187" v="2732" actId="20577"/>
      <pc:docMkLst>
        <pc:docMk/>
      </pc:docMkLst>
      <pc:sldChg chg="addSp delSp modSp new mod setBg">
        <pc:chgData name="Tejaswini Kolli" userId="af33942f837adf9a" providerId="LiveId" clId="{3AE2AB22-6AD4-4EB3-B860-C9956B9DFD2B}" dt="2023-02-15T20:09:24.769" v="2399" actId="1076"/>
        <pc:sldMkLst>
          <pc:docMk/>
          <pc:sldMk cId="740890348" sldId="256"/>
        </pc:sldMkLst>
        <pc:spChg chg="mod">
          <ac:chgData name="Tejaswini Kolli" userId="af33942f837adf9a" providerId="LiveId" clId="{3AE2AB22-6AD4-4EB3-B860-C9956B9DFD2B}" dt="2023-02-15T20:09:21.737" v="2398" actId="1076"/>
          <ac:spMkLst>
            <pc:docMk/>
            <pc:sldMk cId="740890348" sldId="256"/>
            <ac:spMk id="2" creationId="{4405B277-6ADB-B8B7-518C-D4CB6052D29E}"/>
          </ac:spMkLst>
        </pc:spChg>
        <pc:spChg chg="add mod">
          <ac:chgData name="Tejaswini Kolli" userId="af33942f837adf9a" providerId="LiveId" clId="{3AE2AB22-6AD4-4EB3-B860-C9956B9DFD2B}" dt="2023-02-15T20:07:55.158" v="2367" actId="20577"/>
          <ac:spMkLst>
            <pc:docMk/>
            <pc:sldMk cId="740890348" sldId="256"/>
            <ac:spMk id="3" creationId="{A5390718-D92B-A43B-B5AD-77DF5B48D9C1}"/>
          </ac:spMkLst>
        </pc:spChg>
        <pc:spChg chg="del">
          <ac:chgData name="Tejaswini Kolli" userId="af33942f837adf9a" providerId="LiveId" clId="{3AE2AB22-6AD4-4EB3-B860-C9956B9DFD2B}" dt="2023-02-13T18:22:05.866" v="401" actId="478"/>
          <ac:spMkLst>
            <pc:docMk/>
            <pc:sldMk cId="740890348" sldId="256"/>
            <ac:spMk id="3" creationId="{ED800A0F-768A-5E50-B2CF-EC6C506D4601}"/>
          </ac:spMkLst>
        </pc:spChg>
        <pc:spChg chg="add del">
          <ac:chgData name="Tejaswini Kolli" userId="af33942f837adf9a" providerId="LiveId" clId="{3AE2AB22-6AD4-4EB3-B860-C9956B9DFD2B}" dt="2023-02-13T18:24:57.038" v="422" actId="26606"/>
          <ac:spMkLst>
            <pc:docMk/>
            <pc:sldMk cId="740890348" sldId="256"/>
            <ac:spMk id="9" creationId="{A3363022-C969-41E9-8EB2-E4C94908C1FA}"/>
          </ac:spMkLst>
        </pc:spChg>
        <pc:spChg chg="add del">
          <ac:chgData name="Tejaswini Kolli" userId="af33942f837adf9a" providerId="LiveId" clId="{3AE2AB22-6AD4-4EB3-B860-C9956B9DFD2B}" dt="2023-02-13T18:24:57.038" v="422" actId="26606"/>
          <ac:spMkLst>
            <pc:docMk/>
            <pc:sldMk cId="740890348" sldId="256"/>
            <ac:spMk id="11" creationId="{8D1AD6B3-BE88-4CEB-BA17-790657CC4729}"/>
          </ac:spMkLst>
        </pc:spChg>
        <pc:spChg chg="add">
          <ac:chgData name="Tejaswini Kolli" userId="af33942f837adf9a" providerId="LiveId" clId="{3AE2AB22-6AD4-4EB3-B860-C9956B9DFD2B}" dt="2023-02-13T18:24:57.038" v="422" actId="26606"/>
          <ac:spMkLst>
            <pc:docMk/>
            <pc:sldMk cId="740890348" sldId="256"/>
            <ac:spMk id="21" creationId="{BEBFA723-5A7B-472D-ABD7-1526B8D3A38B}"/>
          </ac:spMkLst>
        </pc:spChg>
        <pc:spChg chg="add">
          <ac:chgData name="Tejaswini Kolli" userId="af33942f837adf9a" providerId="LiveId" clId="{3AE2AB22-6AD4-4EB3-B860-C9956B9DFD2B}" dt="2023-02-13T18:24:57.038" v="422" actId="26606"/>
          <ac:spMkLst>
            <pc:docMk/>
            <pc:sldMk cId="740890348" sldId="256"/>
            <ac:spMk id="23" creationId="{A6B27065-399A-4CF7-BF70-CF79B9848FC1}"/>
          </ac:spMkLst>
        </pc:spChg>
        <pc:grpChg chg="add del">
          <ac:chgData name="Tejaswini Kolli" userId="af33942f837adf9a" providerId="LiveId" clId="{3AE2AB22-6AD4-4EB3-B860-C9956B9DFD2B}" dt="2023-02-13T18:24:57.038" v="422" actId="26606"/>
          <ac:grpSpMkLst>
            <pc:docMk/>
            <pc:sldMk cId="740890348" sldId="256"/>
            <ac:grpSpMk id="13" creationId="{89D1390B-7E13-4B4F-9CB2-391063412E54}"/>
          </ac:grpSpMkLst>
        </pc:grpChg>
        <pc:grpChg chg="add">
          <ac:chgData name="Tejaswini Kolli" userId="af33942f837adf9a" providerId="LiveId" clId="{3AE2AB22-6AD4-4EB3-B860-C9956B9DFD2B}" dt="2023-02-13T18:24:57.038" v="422" actId="26606"/>
          <ac:grpSpMkLst>
            <pc:docMk/>
            <pc:sldMk cId="740890348" sldId="256"/>
            <ac:grpSpMk id="25" creationId="{CF22986C-DDF7-4109-9D6A-006800D6B041}"/>
          </ac:grpSpMkLst>
        </pc:grpChg>
        <pc:picChg chg="add mod ord">
          <ac:chgData name="Tejaswini Kolli" userId="af33942f837adf9a" providerId="LiveId" clId="{3AE2AB22-6AD4-4EB3-B860-C9956B9DFD2B}" dt="2023-02-15T20:09:24.769" v="2399" actId="1076"/>
          <ac:picMkLst>
            <pc:docMk/>
            <pc:sldMk cId="740890348" sldId="256"/>
            <ac:picMk id="6" creationId="{926A24B1-FFE0-DB09-A961-C828F50A5AEC}"/>
          </ac:picMkLst>
        </pc:picChg>
      </pc:sldChg>
      <pc:sldChg chg="addSp delSp modSp new mod">
        <pc:chgData name="Tejaswini Kolli" userId="af33942f837adf9a" providerId="LiveId" clId="{3AE2AB22-6AD4-4EB3-B860-C9956B9DFD2B}" dt="2023-02-15T20:23:16.240" v="2408" actId="255"/>
        <pc:sldMkLst>
          <pc:docMk/>
          <pc:sldMk cId="2023322691" sldId="257"/>
        </pc:sldMkLst>
        <pc:spChg chg="mod">
          <ac:chgData name="Tejaswini Kolli" userId="af33942f837adf9a" providerId="LiveId" clId="{3AE2AB22-6AD4-4EB3-B860-C9956B9DFD2B}" dt="2023-02-15T20:23:16.240" v="2408" actId="255"/>
          <ac:spMkLst>
            <pc:docMk/>
            <pc:sldMk cId="2023322691" sldId="257"/>
            <ac:spMk id="2" creationId="{1AF87699-EEDD-0230-C2D1-7175C1C706E4}"/>
          </ac:spMkLst>
        </pc:spChg>
        <pc:spChg chg="del">
          <ac:chgData name="Tejaswini Kolli" userId="af33942f837adf9a" providerId="LiveId" clId="{3AE2AB22-6AD4-4EB3-B860-C9956B9DFD2B}" dt="2023-02-13T03:36:11.176" v="2"/>
          <ac:spMkLst>
            <pc:docMk/>
            <pc:sldMk cId="2023322691" sldId="257"/>
            <ac:spMk id="3" creationId="{143F3319-0A17-C993-CDF3-088343AFF16B}"/>
          </ac:spMkLst>
        </pc:spChg>
        <pc:spChg chg="add mod">
          <ac:chgData name="Tejaswini Kolli" userId="af33942f837adf9a" providerId="LiveId" clId="{3AE2AB22-6AD4-4EB3-B860-C9956B9DFD2B}" dt="2023-02-15T19:09:39.208" v="2146" actId="15"/>
          <ac:spMkLst>
            <pc:docMk/>
            <pc:sldMk cId="2023322691" sldId="257"/>
            <ac:spMk id="5" creationId="{AC170180-201D-B252-0DB9-BC445204AAB5}"/>
          </ac:spMkLst>
        </pc:spChg>
        <pc:picChg chg="add mod">
          <ac:chgData name="Tejaswini Kolli" userId="af33942f837adf9a" providerId="LiveId" clId="{3AE2AB22-6AD4-4EB3-B860-C9956B9DFD2B}" dt="2023-02-15T19:17:01.673" v="2268" actId="14100"/>
          <ac:picMkLst>
            <pc:docMk/>
            <pc:sldMk cId="2023322691" sldId="257"/>
            <ac:picMk id="4" creationId="{13AEC368-DF09-2555-7A5D-06FFDE4E32EA}"/>
          </ac:picMkLst>
        </pc:picChg>
      </pc:sldChg>
      <pc:sldChg chg="addSp delSp modSp new del mod setBg">
        <pc:chgData name="Tejaswini Kolli" userId="af33942f837adf9a" providerId="LiveId" clId="{3AE2AB22-6AD4-4EB3-B860-C9956B9DFD2B}" dt="2023-02-15T18:52:47.555" v="1739" actId="2696"/>
        <pc:sldMkLst>
          <pc:docMk/>
          <pc:sldMk cId="1074157793" sldId="258"/>
        </pc:sldMkLst>
        <pc:spChg chg="mod">
          <ac:chgData name="Tejaswini Kolli" userId="af33942f837adf9a" providerId="LiveId" clId="{3AE2AB22-6AD4-4EB3-B860-C9956B9DFD2B}" dt="2023-02-13T19:19:15.604" v="1052" actId="1076"/>
          <ac:spMkLst>
            <pc:docMk/>
            <pc:sldMk cId="1074157793" sldId="258"/>
            <ac:spMk id="2" creationId="{6062FE68-4BAF-B7E4-12E5-67F058BAF427}"/>
          </ac:spMkLst>
        </pc:spChg>
        <pc:spChg chg="add del">
          <ac:chgData name="Tejaswini Kolli" userId="af33942f837adf9a" providerId="LiveId" clId="{3AE2AB22-6AD4-4EB3-B860-C9956B9DFD2B}" dt="2023-02-13T04:05:48.796" v="364" actId="478"/>
          <ac:spMkLst>
            <pc:docMk/>
            <pc:sldMk cId="1074157793" sldId="258"/>
            <ac:spMk id="3" creationId="{9290A617-CBCB-5890-C821-35DFA73457BF}"/>
          </ac:spMkLst>
        </pc:spChg>
        <pc:spChg chg="add mod ord">
          <ac:chgData name="Tejaswini Kolli" userId="af33942f837adf9a" providerId="LiveId" clId="{3AE2AB22-6AD4-4EB3-B860-C9956B9DFD2B}" dt="2023-02-13T19:17:29.378" v="1037" actId="26606"/>
          <ac:spMkLst>
            <pc:docMk/>
            <pc:sldMk cId="1074157793" sldId="258"/>
            <ac:spMk id="4" creationId="{22475F88-23CF-1D61-B2B0-2487A6ACF111}"/>
          </ac:spMkLst>
        </pc:spChg>
        <pc:spChg chg="add mod">
          <ac:chgData name="Tejaswini Kolli" userId="af33942f837adf9a" providerId="LiveId" clId="{3AE2AB22-6AD4-4EB3-B860-C9956B9DFD2B}" dt="2023-02-15T18:34:16" v="1724" actId="20577"/>
          <ac:spMkLst>
            <pc:docMk/>
            <pc:sldMk cId="1074157793" sldId="258"/>
            <ac:spMk id="8" creationId="{DC76FF15-54B8-AA04-D8D0-CCAC4055375E}"/>
          </ac:spMkLst>
        </pc:spChg>
        <pc:spChg chg="add del">
          <ac:chgData name="Tejaswini Kolli" userId="af33942f837adf9a" providerId="LiveId" clId="{3AE2AB22-6AD4-4EB3-B860-C9956B9DFD2B}" dt="2023-02-13T19:17:29.367" v="1036" actId="26606"/>
          <ac:spMkLst>
            <pc:docMk/>
            <pc:sldMk cId="1074157793" sldId="258"/>
            <ac:spMk id="17" creationId="{1E020063-2385-44AC-BD67-258E1F0B9FCE}"/>
          </ac:spMkLst>
        </pc:spChg>
        <pc:spChg chg="add del">
          <ac:chgData name="Tejaswini Kolli" userId="af33942f837adf9a" providerId="LiveId" clId="{3AE2AB22-6AD4-4EB3-B860-C9956B9DFD2B}" dt="2023-02-13T19:17:29.367" v="1036" actId="26606"/>
          <ac:spMkLst>
            <pc:docMk/>
            <pc:sldMk cId="1074157793" sldId="258"/>
            <ac:spMk id="19" creationId="{7E014A0B-5338-4077-AFE9-A90D04D4492B}"/>
          </ac:spMkLst>
        </pc:spChg>
        <pc:spChg chg="add del">
          <ac:chgData name="Tejaswini Kolli" userId="af33942f837adf9a" providerId="LiveId" clId="{3AE2AB22-6AD4-4EB3-B860-C9956B9DFD2B}" dt="2023-02-13T19:18:43.281" v="1045" actId="26606"/>
          <ac:spMkLst>
            <pc:docMk/>
            <pc:sldMk cId="1074157793" sldId="258"/>
            <ac:spMk id="33" creationId="{2B566528-1B12-4246-9431-5C2D7D081168}"/>
          </ac:spMkLst>
        </pc:spChg>
        <pc:spChg chg="add del">
          <ac:chgData name="Tejaswini Kolli" userId="af33942f837adf9a" providerId="LiveId" clId="{3AE2AB22-6AD4-4EB3-B860-C9956B9DFD2B}" dt="2023-02-13T19:18:37.752" v="1042" actId="26606"/>
          <ac:spMkLst>
            <pc:docMk/>
            <pc:sldMk cId="1074157793" sldId="258"/>
            <ac:spMk id="43" creationId="{2B566528-1B12-4246-9431-5C2D7D081168}"/>
          </ac:spMkLst>
        </pc:spChg>
        <pc:spChg chg="add del">
          <ac:chgData name="Tejaswini Kolli" userId="af33942f837adf9a" providerId="LiveId" clId="{3AE2AB22-6AD4-4EB3-B860-C9956B9DFD2B}" dt="2023-02-13T19:18:43.272" v="1044" actId="26606"/>
          <ac:spMkLst>
            <pc:docMk/>
            <pc:sldMk cId="1074157793" sldId="258"/>
            <ac:spMk id="53" creationId="{2B566528-1B12-4246-9431-5C2D7D081168}"/>
          </ac:spMkLst>
        </pc:spChg>
        <pc:spChg chg="add">
          <ac:chgData name="Tejaswini Kolli" userId="af33942f837adf9a" providerId="LiveId" clId="{3AE2AB22-6AD4-4EB3-B860-C9956B9DFD2B}" dt="2023-02-13T19:18:43.281" v="1045" actId="26606"/>
          <ac:spMkLst>
            <pc:docMk/>
            <pc:sldMk cId="1074157793" sldId="258"/>
            <ac:spMk id="61" creationId="{2B566528-1B12-4246-9431-5C2D7D081168}"/>
          </ac:spMkLst>
        </pc:spChg>
        <pc:grpChg chg="add del">
          <ac:chgData name="Tejaswini Kolli" userId="af33942f837adf9a" providerId="LiveId" clId="{3AE2AB22-6AD4-4EB3-B860-C9956B9DFD2B}" dt="2023-02-13T19:17:29.367" v="1036" actId="26606"/>
          <ac:grpSpMkLst>
            <pc:docMk/>
            <pc:sldMk cId="1074157793" sldId="258"/>
            <ac:grpSpMk id="21" creationId="{78127680-150F-4A90-9950-F66392578116}"/>
          </ac:grpSpMkLst>
        </pc:grpChg>
        <pc:grpChg chg="add del">
          <ac:chgData name="Tejaswini Kolli" userId="af33942f837adf9a" providerId="LiveId" clId="{3AE2AB22-6AD4-4EB3-B860-C9956B9DFD2B}" dt="2023-02-13T19:17:29.367" v="1036" actId="26606"/>
          <ac:grpSpMkLst>
            <pc:docMk/>
            <pc:sldMk cId="1074157793" sldId="258"/>
            <ac:grpSpMk id="27" creationId="{466920E5-8640-4C24-A775-8647637094A7}"/>
          </ac:grpSpMkLst>
        </pc:grpChg>
        <pc:grpChg chg="add del">
          <ac:chgData name="Tejaswini Kolli" userId="af33942f837adf9a" providerId="LiveId" clId="{3AE2AB22-6AD4-4EB3-B860-C9956B9DFD2B}" dt="2023-02-13T19:18:43.281" v="1045" actId="26606"/>
          <ac:grpSpMkLst>
            <pc:docMk/>
            <pc:sldMk cId="1074157793" sldId="258"/>
            <ac:grpSpMk id="34" creationId="{828A5161-06F1-46CF-8AD7-844680A59E13}"/>
          </ac:grpSpMkLst>
        </pc:grpChg>
        <pc:grpChg chg="add del">
          <ac:chgData name="Tejaswini Kolli" userId="af33942f837adf9a" providerId="LiveId" clId="{3AE2AB22-6AD4-4EB3-B860-C9956B9DFD2B}" dt="2023-02-13T19:18:43.281" v="1045" actId="26606"/>
          <ac:grpSpMkLst>
            <pc:docMk/>
            <pc:sldMk cId="1074157793" sldId="258"/>
            <ac:grpSpMk id="36" creationId="{5995D10D-E9C9-47DB-AE7E-801FEF38F5C9}"/>
          </ac:grpSpMkLst>
        </pc:grpChg>
        <pc:grpChg chg="add del">
          <ac:chgData name="Tejaswini Kolli" userId="af33942f837adf9a" providerId="LiveId" clId="{3AE2AB22-6AD4-4EB3-B860-C9956B9DFD2B}" dt="2023-02-13T19:18:37.752" v="1042" actId="26606"/>
          <ac:grpSpMkLst>
            <pc:docMk/>
            <pc:sldMk cId="1074157793" sldId="258"/>
            <ac:grpSpMk id="45" creationId="{828A5161-06F1-46CF-8AD7-844680A59E13}"/>
          </ac:grpSpMkLst>
        </pc:grpChg>
        <pc:grpChg chg="add del">
          <ac:chgData name="Tejaswini Kolli" userId="af33942f837adf9a" providerId="LiveId" clId="{3AE2AB22-6AD4-4EB3-B860-C9956B9DFD2B}" dt="2023-02-13T19:18:37.752" v="1042" actId="26606"/>
          <ac:grpSpMkLst>
            <pc:docMk/>
            <pc:sldMk cId="1074157793" sldId="258"/>
            <ac:grpSpMk id="49" creationId="{5995D10D-E9C9-47DB-AE7E-801FEF38F5C9}"/>
          </ac:grpSpMkLst>
        </pc:grpChg>
        <pc:grpChg chg="add del">
          <ac:chgData name="Tejaswini Kolli" userId="af33942f837adf9a" providerId="LiveId" clId="{3AE2AB22-6AD4-4EB3-B860-C9956B9DFD2B}" dt="2023-02-13T19:18:43.272" v="1044" actId="26606"/>
          <ac:grpSpMkLst>
            <pc:docMk/>
            <pc:sldMk cId="1074157793" sldId="258"/>
            <ac:grpSpMk id="54" creationId="{828A5161-06F1-46CF-8AD7-844680A59E13}"/>
          </ac:grpSpMkLst>
        </pc:grpChg>
        <pc:grpChg chg="add del">
          <ac:chgData name="Tejaswini Kolli" userId="af33942f837adf9a" providerId="LiveId" clId="{3AE2AB22-6AD4-4EB3-B860-C9956B9DFD2B}" dt="2023-02-13T19:18:43.272" v="1044" actId="26606"/>
          <ac:grpSpMkLst>
            <pc:docMk/>
            <pc:sldMk cId="1074157793" sldId="258"/>
            <ac:grpSpMk id="57" creationId="{5995D10D-E9C9-47DB-AE7E-801FEF38F5C9}"/>
          </ac:grpSpMkLst>
        </pc:grpChg>
        <pc:grpChg chg="add">
          <ac:chgData name="Tejaswini Kolli" userId="af33942f837adf9a" providerId="LiveId" clId="{3AE2AB22-6AD4-4EB3-B860-C9956B9DFD2B}" dt="2023-02-13T19:18:43.281" v="1045" actId="26606"/>
          <ac:grpSpMkLst>
            <pc:docMk/>
            <pc:sldMk cId="1074157793" sldId="258"/>
            <ac:grpSpMk id="62" creationId="{4724F874-E407-41A5-918C-1CF5DF5269E1}"/>
          </ac:grpSpMkLst>
        </pc:grpChg>
        <pc:grpChg chg="add">
          <ac:chgData name="Tejaswini Kolli" userId="af33942f837adf9a" providerId="LiveId" clId="{3AE2AB22-6AD4-4EB3-B860-C9956B9DFD2B}" dt="2023-02-13T19:18:43.281" v="1045" actId="26606"/>
          <ac:grpSpMkLst>
            <pc:docMk/>
            <pc:sldMk cId="1074157793" sldId="258"/>
            <ac:grpSpMk id="63" creationId="{DC8D6E3B-FFED-480F-941D-FE376375B8B7}"/>
          </ac:grpSpMkLst>
        </pc:grpChg>
        <pc:graphicFrameChg chg="add del mod modGraphic">
          <ac:chgData name="Tejaswini Kolli" userId="af33942f837adf9a" providerId="LiveId" clId="{3AE2AB22-6AD4-4EB3-B860-C9956B9DFD2B}" dt="2023-02-13T04:05:39.170" v="363"/>
          <ac:graphicFrameMkLst>
            <pc:docMk/>
            <pc:sldMk cId="1074157793" sldId="258"/>
            <ac:graphicFrameMk id="5" creationId="{4CAE7969-9891-15FB-5406-1174F9040432}"/>
          </ac:graphicFrameMkLst>
        </pc:graphicFrameChg>
        <pc:graphicFrameChg chg="add del mod">
          <ac:chgData name="Tejaswini Kolli" userId="af33942f837adf9a" providerId="LiveId" clId="{3AE2AB22-6AD4-4EB3-B860-C9956B9DFD2B}" dt="2023-02-13T19:17:18.744" v="1033"/>
          <ac:graphicFrameMkLst>
            <pc:docMk/>
            <pc:sldMk cId="1074157793" sldId="258"/>
            <ac:graphicFrameMk id="11" creationId="{DB81D721-EB0E-10F5-B636-80868501FB60}"/>
          </ac:graphicFrameMkLst>
        </pc:graphicFrameChg>
        <pc:graphicFrameChg chg="add del mod modGraphic">
          <ac:chgData name="Tejaswini Kolli" userId="af33942f837adf9a" providerId="LiveId" clId="{3AE2AB22-6AD4-4EB3-B860-C9956B9DFD2B}" dt="2023-02-13T19:18:30.188" v="1039" actId="478"/>
          <ac:graphicFrameMkLst>
            <pc:docMk/>
            <pc:sldMk cId="1074157793" sldId="258"/>
            <ac:graphicFrameMk id="12" creationId="{FA87B664-D00A-0587-2AE9-22BED26D5FDA}"/>
          </ac:graphicFrameMkLst>
        </pc:graphicFrameChg>
        <pc:graphicFrameChg chg="add del mod modGraphic">
          <ac:chgData name="Tejaswini Kolli" userId="af33942f837adf9a" providerId="LiveId" clId="{3AE2AB22-6AD4-4EB3-B860-C9956B9DFD2B}" dt="2023-02-15T18:51:36.955" v="1727" actId="478"/>
          <ac:graphicFrameMkLst>
            <pc:docMk/>
            <pc:sldMk cId="1074157793" sldId="258"/>
            <ac:graphicFrameMk id="13" creationId="{F1EA28E8-0174-A570-7E66-2FEB526B538D}"/>
          </ac:graphicFrameMkLst>
        </pc:graphicFrameChg>
        <pc:picChg chg="add mod">
          <ac:chgData name="Tejaswini Kolli" userId="af33942f837adf9a" providerId="LiveId" clId="{3AE2AB22-6AD4-4EB3-B860-C9956B9DFD2B}" dt="2023-02-15T18:51:46.751" v="1730" actId="14100"/>
          <ac:picMkLst>
            <pc:docMk/>
            <pc:sldMk cId="1074157793" sldId="258"/>
            <ac:picMk id="5" creationId="{2434D54A-DBED-BD44-579C-1CB7FD2F81C5}"/>
          </ac:picMkLst>
        </pc:picChg>
        <pc:picChg chg="add del mod">
          <ac:chgData name="Tejaswini Kolli" userId="af33942f837adf9a" providerId="LiveId" clId="{3AE2AB22-6AD4-4EB3-B860-C9956B9DFD2B}" dt="2023-02-13T18:53:57.957" v="484" actId="478"/>
          <ac:picMkLst>
            <pc:docMk/>
            <pc:sldMk cId="1074157793" sldId="258"/>
            <ac:picMk id="5" creationId="{344A41DC-928D-E3AF-25A2-3AF121651DA3}"/>
          </ac:picMkLst>
        </pc:picChg>
        <pc:picChg chg="add del mod">
          <ac:chgData name="Tejaswini Kolli" userId="af33942f837adf9a" providerId="LiveId" clId="{3AE2AB22-6AD4-4EB3-B860-C9956B9DFD2B}" dt="2023-02-13T19:01:46.536" v="830" actId="478"/>
          <ac:picMkLst>
            <pc:docMk/>
            <pc:sldMk cId="1074157793" sldId="258"/>
            <ac:picMk id="7" creationId="{16ACA826-309B-7C43-A47B-26AD2A68D7C0}"/>
          </ac:picMkLst>
        </pc:picChg>
        <pc:picChg chg="add del mod">
          <ac:chgData name="Tejaswini Kolli" userId="af33942f837adf9a" providerId="LiveId" clId="{3AE2AB22-6AD4-4EB3-B860-C9956B9DFD2B}" dt="2023-02-13T19:17:10.236" v="1029" actId="478"/>
          <ac:picMkLst>
            <pc:docMk/>
            <pc:sldMk cId="1074157793" sldId="258"/>
            <ac:picMk id="10" creationId="{88D3274D-2E9F-4193-F31E-83B0E208ABB8}"/>
          </ac:picMkLst>
        </pc:picChg>
      </pc:sldChg>
      <pc:sldChg chg="addSp delSp modSp new del mod setBg">
        <pc:chgData name="Tejaswini Kolli" userId="af33942f837adf9a" providerId="LiveId" clId="{3AE2AB22-6AD4-4EB3-B860-C9956B9DFD2B}" dt="2023-02-13T18:50:19.029" v="476" actId="2696"/>
        <pc:sldMkLst>
          <pc:docMk/>
          <pc:sldMk cId="1646576272" sldId="259"/>
        </pc:sldMkLst>
        <pc:spChg chg="add del mod">
          <ac:chgData name="Tejaswini Kolli" userId="af33942f837adf9a" providerId="LiveId" clId="{3AE2AB22-6AD4-4EB3-B860-C9956B9DFD2B}" dt="2023-02-13T18:48:22.747" v="469" actId="26606"/>
          <ac:spMkLst>
            <pc:docMk/>
            <pc:sldMk cId="1646576272" sldId="259"/>
            <ac:spMk id="2" creationId="{E9805396-EE7E-2C40-250E-54BA92ACEE77}"/>
          </ac:spMkLst>
        </pc:spChg>
        <pc:spChg chg="del">
          <ac:chgData name="Tejaswini Kolli" userId="af33942f837adf9a" providerId="LiveId" clId="{3AE2AB22-6AD4-4EB3-B860-C9956B9DFD2B}" dt="2023-02-13T04:38:09.112" v="366"/>
          <ac:spMkLst>
            <pc:docMk/>
            <pc:sldMk cId="1646576272" sldId="259"/>
            <ac:spMk id="3" creationId="{434736F5-9A81-B0C2-EE84-5CB9FCB4DB5C}"/>
          </ac:spMkLst>
        </pc:spChg>
        <pc:spChg chg="add del mod">
          <ac:chgData name="Tejaswini Kolli" userId="af33942f837adf9a" providerId="LiveId" clId="{3AE2AB22-6AD4-4EB3-B860-C9956B9DFD2B}" dt="2023-02-13T18:48:22.747" v="469" actId="26606"/>
          <ac:spMkLst>
            <pc:docMk/>
            <pc:sldMk cId="1646576272" sldId="259"/>
            <ac:spMk id="5" creationId="{478D7208-B393-029D-8614-AD6EE2B33FCA}"/>
          </ac:spMkLst>
        </pc:spChg>
        <pc:spChg chg="add del">
          <ac:chgData name="Tejaswini Kolli" userId="af33942f837adf9a" providerId="LiveId" clId="{3AE2AB22-6AD4-4EB3-B860-C9956B9DFD2B}" dt="2023-02-13T18:48:22.733" v="468" actId="26606"/>
          <ac:spMkLst>
            <pc:docMk/>
            <pc:sldMk cId="1646576272" sldId="259"/>
            <ac:spMk id="9" creationId="{0E3596DD-156A-473E-9BB3-C6A29F7574E9}"/>
          </ac:spMkLst>
        </pc:spChg>
        <pc:spChg chg="add del">
          <ac:chgData name="Tejaswini Kolli" userId="af33942f837adf9a" providerId="LiveId" clId="{3AE2AB22-6AD4-4EB3-B860-C9956B9DFD2B}" dt="2023-02-13T18:48:22.733" v="468" actId="26606"/>
          <ac:spMkLst>
            <pc:docMk/>
            <pc:sldMk cId="1646576272" sldId="259"/>
            <ac:spMk id="10" creationId="{2C46C4D6-C474-4E92-B52E-944C1118F7B6}"/>
          </ac:spMkLst>
        </pc:spChg>
        <pc:spChg chg="add del">
          <ac:chgData name="Tejaswini Kolli" userId="af33942f837adf9a" providerId="LiveId" clId="{3AE2AB22-6AD4-4EB3-B860-C9956B9DFD2B}" dt="2023-02-13T18:48:22.733" v="468" actId="26606"/>
          <ac:spMkLst>
            <pc:docMk/>
            <pc:sldMk cId="1646576272" sldId="259"/>
            <ac:spMk id="11" creationId="{E9805396-EE7E-2C40-250E-54BA92ACEE77}"/>
          </ac:spMkLst>
        </pc:spChg>
        <pc:spChg chg="add del">
          <ac:chgData name="Tejaswini Kolli" userId="af33942f837adf9a" providerId="LiveId" clId="{3AE2AB22-6AD4-4EB3-B860-C9956B9DFD2B}" dt="2023-02-13T18:48:13.852" v="460" actId="26606"/>
          <ac:spMkLst>
            <pc:docMk/>
            <pc:sldMk cId="1646576272" sldId="259"/>
            <ac:spMk id="12" creationId="{0E3596DD-156A-473E-9BB3-C6A29F7574E9}"/>
          </ac:spMkLst>
        </pc:spChg>
        <pc:spChg chg="add del">
          <ac:chgData name="Tejaswini Kolli" userId="af33942f837adf9a" providerId="LiveId" clId="{3AE2AB22-6AD4-4EB3-B860-C9956B9DFD2B}" dt="2023-02-13T18:48:22.733" v="468" actId="26606"/>
          <ac:spMkLst>
            <pc:docMk/>
            <pc:sldMk cId="1646576272" sldId="259"/>
            <ac:spMk id="13" creationId="{478D7208-B393-029D-8614-AD6EE2B33FCA}"/>
          </ac:spMkLst>
        </pc:spChg>
        <pc:spChg chg="add del">
          <ac:chgData name="Tejaswini Kolli" userId="af33942f837adf9a" providerId="LiveId" clId="{3AE2AB22-6AD4-4EB3-B860-C9956B9DFD2B}" dt="2023-02-13T18:48:13.852" v="460" actId="26606"/>
          <ac:spMkLst>
            <pc:docMk/>
            <pc:sldMk cId="1646576272" sldId="259"/>
            <ac:spMk id="14" creationId="{2C46C4D6-C474-4E92-B52E-944C1118F7B6}"/>
          </ac:spMkLst>
        </pc:spChg>
        <pc:spChg chg="add del">
          <ac:chgData name="Tejaswini Kolli" userId="af33942f837adf9a" providerId="LiveId" clId="{3AE2AB22-6AD4-4EB3-B860-C9956B9DFD2B}" dt="2023-02-13T18:48:15.778" v="462" actId="26606"/>
          <ac:spMkLst>
            <pc:docMk/>
            <pc:sldMk cId="1646576272" sldId="259"/>
            <ac:spMk id="17" creationId="{201CC55D-ED54-4C5C-95E6-10947BD1103B}"/>
          </ac:spMkLst>
        </pc:spChg>
        <pc:spChg chg="add del">
          <ac:chgData name="Tejaswini Kolli" userId="af33942f837adf9a" providerId="LiveId" clId="{3AE2AB22-6AD4-4EB3-B860-C9956B9DFD2B}" dt="2023-02-13T18:48:15.778" v="462" actId="26606"/>
          <ac:spMkLst>
            <pc:docMk/>
            <pc:sldMk cId="1646576272" sldId="259"/>
            <ac:spMk id="18" creationId="{3873B707-463F-40B0-8227-E8CC6C67EB25}"/>
          </ac:spMkLst>
        </pc:spChg>
        <pc:spChg chg="add del">
          <ac:chgData name="Tejaswini Kolli" userId="af33942f837adf9a" providerId="LiveId" clId="{3AE2AB22-6AD4-4EB3-B860-C9956B9DFD2B}" dt="2023-02-13T18:48:15.778" v="462" actId="26606"/>
          <ac:spMkLst>
            <pc:docMk/>
            <pc:sldMk cId="1646576272" sldId="259"/>
            <ac:spMk id="20" creationId="{C13237C8-E62C-4F0D-A318-BD6FB6C2D138}"/>
          </ac:spMkLst>
        </pc:spChg>
        <pc:spChg chg="add del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21" creationId="{201CC55D-ED54-4C5C-95E6-10947BD1103B}"/>
          </ac:spMkLst>
        </pc:spChg>
        <pc:spChg chg="add del">
          <ac:chgData name="Tejaswini Kolli" userId="af33942f837adf9a" providerId="LiveId" clId="{3AE2AB22-6AD4-4EB3-B860-C9956B9DFD2B}" dt="2023-02-13T18:48:15.778" v="462" actId="26606"/>
          <ac:spMkLst>
            <pc:docMk/>
            <pc:sldMk cId="1646576272" sldId="259"/>
            <ac:spMk id="22" creationId="{19C9EAEA-39D0-4B0E-A0EB-51E7B26740B1}"/>
          </ac:spMkLst>
        </pc:spChg>
        <pc:spChg chg="add del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23" creationId="{E9805396-EE7E-2C40-250E-54BA92ACEE77}"/>
          </ac:spMkLst>
        </pc:spChg>
        <pc:spChg chg="add del">
          <ac:chgData name="Tejaswini Kolli" userId="af33942f837adf9a" providerId="LiveId" clId="{3AE2AB22-6AD4-4EB3-B860-C9956B9DFD2B}" dt="2023-02-13T18:48:17.828" v="464" actId="26606"/>
          <ac:spMkLst>
            <pc:docMk/>
            <pc:sldMk cId="1646576272" sldId="259"/>
            <ac:spMk id="24" creationId="{32BC26D8-82FB-445E-AA49-62A77D7C1EE0}"/>
          </ac:spMkLst>
        </pc:spChg>
        <pc:spChg chg="add del">
          <ac:chgData name="Tejaswini Kolli" userId="af33942f837adf9a" providerId="LiveId" clId="{3AE2AB22-6AD4-4EB3-B860-C9956B9DFD2B}" dt="2023-02-13T18:48:17.828" v="464" actId="26606"/>
          <ac:spMkLst>
            <pc:docMk/>
            <pc:sldMk cId="1646576272" sldId="259"/>
            <ac:spMk id="25" creationId="{CB44330D-EA18-4254-AA95-EB49948539B8}"/>
          </ac:spMkLst>
        </pc:spChg>
        <pc:spChg chg="add del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27" creationId="{3873B707-463F-40B0-8227-E8CC6C67EB25}"/>
          </ac:spMkLst>
        </pc:spChg>
        <pc:spChg chg="add del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28" creationId="{478D7208-B393-029D-8614-AD6EE2B33FCA}"/>
          </ac:spMkLst>
        </pc:spChg>
        <pc:spChg chg="add del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29" creationId="{C13237C8-E62C-4F0D-A318-BD6FB6C2D138}"/>
          </ac:spMkLst>
        </pc:spChg>
        <pc:spChg chg="add del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30" creationId="{19C9EAEA-39D0-4B0E-A0EB-51E7B26740B1}"/>
          </ac:spMkLst>
        </pc:spChg>
        <pc:spChg chg="add mod">
          <ac:chgData name="Tejaswini Kolli" userId="af33942f837adf9a" providerId="LiveId" clId="{3AE2AB22-6AD4-4EB3-B860-C9956B9DFD2B}" dt="2023-02-13T18:50:15.232" v="475" actId="478"/>
          <ac:spMkLst>
            <pc:docMk/>
            <pc:sldMk cId="1646576272" sldId="259"/>
            <ac:spMk id="35" creationId="{4EAD2038-F087-250F-6CE7-BBAD7540C41F}"/>
          </ac:spMkLst>
        </pc:spChg>
        <pc:spChg chg="add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38" creationId="{F3060C83-F051-4F0E-ABAD-AA0DFC48B218}"/>
          </ac:spMkLst>
        </pc:spChg>
        <pc:spChg chg="add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40" creationId="{83C98ABE-055B-441F-B07E-44F97F083C39}"/>
          </ac:spMkLst>
        </pc:spChg>
        <pc:spChg chg="add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42" creationId="{29FDB030-9B49-4CED-8CCD-4D99382388AC}"/>
          </ac:spMkLst>
        </pc:spChg>
        <pc:spChg chg="add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44" creationId="{3783CA14-24A1-485C-8B30-D6A5D87987AD}"/>
          </ac:spMkLst>
        </pc:spChg>
        <pc:spChg chg="add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46" creationId="{9A97C86A-04D6-40F7-AE84-31AB43E6A846}"/>
          </ac:spMkLst>
        </pc:spChg>
        <pc:spChg chg="add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48" creationId="{FF9F2414-84E8-453E-B1F3-389FDE8192D9}"/>
          </ac:spMkLst>
        </pc:spChg>
        <pc:spChg chg="add">
          <ac:chgData name="Tejaswini Kolli" userId="af33942f837adf9a" providerId="LiveId" clId="{3AE2AB22-6AD4-4EB3-B860-C9956B9DFD2B}" dt="2023-02-13T18:50:04.663" v="474" actId="26606"/>
          <ac:spMkLst>
            <pc:docMk/>
            <pc:sldMk cId="1646576272" sldId="259"/>
            <ac:spMk id="50" creationId="{3ECA69A1-7536-43AC-85EF-C7106179F5ED}"/>
          </ac:spMkLst>
        </pc:spChg>
        <pc:grpChg chg="add del">
          <ac:chgData name="Tejaswini Kolli" userId="af33942f837adf9a" providerId="LiveId" clId="{3AE2AB22-6AD4-4EB3-B860-C9956B9DFD2B}" dt="2023-02-13T18:48:15.778" v="462" actId="26606"/>
          <ac:grpSpMkLst>
            <pc:docMk/>
            <pc:sldMk cId="1646576272" sldId="259"/>
            <ac:grpSpMk id="19" creationId="{1DE889C7-FAD6-4397-98E2-05D503484459}"/>
          </ac:grpSpMkLst>
        </pc:grpChg>
        <pc:grpChg chg="add del">
          <ac:chgData name="Tejaswini Kolli" userId="af33942f837adf9a" providerId="LiveId" clId="{3AE2AB22-6AD4-4EB3-B860-C9956B9DFD2B}" dt="2023-02-13T18:50:04.663" v="474" actId="26606"/>
          <ac:grpSpMkLst>
            <pc:docMk/>
            <pc:sldMk cId="1646576272" sldId="259"/>
            <ac:grpSpMk id="26" creationId="{1DE889C7-FAD6-4397-98E2-05D503484459}"/>
          </ac:grpSpMkLst>
        </pc:grpChg>
        <pc:graphicFrameChg chg="add del mod">
          <ac:chgData name="Tejaswini Kolli" userId="af33942f837adf9a" providerId="LiveId" clId="{3AE2AB22-6AD4-4EB3-B860-C9956B9DFD2B}" dt="2023-02-13T18:44:24.505" v="447" actId="478"/>
          <ac:graphicFrameMkLst>
            <pc:docMk/>
            <pc:sldMk cId="1646576272" sldId="259"/>
            <ac:graphicFrameMk id="4" creationId="{322514DD-A070-AFFA-4F4A-B561EBE0F716}"/>
          </ac:graphicFrameMkLst>
        </pc:graphicFrameChg>
        <pc:graphicFrameChg chg="add del">
          <ac:chgData name="Tejaswini Kolli" userId="af33942f837adf9a" providerId="LiveId" clId="{3AE2AB22-6AD4-4EB3-B860-C9956B9DFD2B}" dt="2023-02-13T04:58:25.939" v="368" actId="478"/>
          <ac:graphicFrameMkLst>
            <pc:docMk/>
            <pc:sldMk cId="1646576272" sldId="259"/>
            <ac:graphicFrameMk id="5" creationId="{1F0B6F31-B85F-9891-A3E7-ADA99E286A50}"/>
          </ac:graphicFrameMkLst>
        </pc:graphicFrameChg>
        <pc:picChg chg="add del mod">
          <ac:chgData name="Tejaswini Kolli" userId="af33942f837adf9a" providerId="LiveId" clId="{3AE2AB22-6AD4-4EB3-B860-C9956B9DFD2B}" dt="2023-02-13T18:49:55.959" v="470" actId="478"/>
          <ac:picMkLst>
            <pc:docMk/>
            <pc:sldMk cId="1646576272" sldId="259"/>
            <ac:picMk id="7" creationId="{6C7A1C62-6DFE-2C93-0ED1-9992645B45D7}"/>
          </ac:picMkLst>
        </pc:picChg>
        <pc:picChg chg="add del">
          <ac:chgData name="Tejaswini Kolli" userId="af33942f837adf9a" providerId="LiveId" clId="{3AE2AB22-6AD4-4EB3-B860-C9956B9DFD2B}" dt="2023-02-13T18:49:58.995" v="472" actId="22"/>
          <ac:picMkLst>
            <pc:docMk/>
            <pc:sldMk cId="1646576272" sldId="259"/>
            <ac:picMk id="31" creationId="{6FA537F5-28E2-6CA5-C916-1C9364EE5F9A}"/>
          </ac:picMkLst>
        </pc:picChg>
        <pc:picChg chg="add del mod">
          <ac:chgData name="Tejaswini Kolli" userId="af33942f837adf9a" providerId="LiveId" clId="{3AE2AB22-6AD4-4EB3-B860-C9956B9DFD2B}" dt="2023-02-13T18:50:15.232" v="475" actId="478"/>
          <ac:picMkLst>
            <pc:docMk/>
            <pc:sldMk cId="1646576272" sldId="259"/>
            <ac:picMk id="33" creationId="{0CC14817-7756-7CB1-9060-31565E1A8C1F}"/>
          </ac:picMkLst>
        </pc:picChg>
      </pc:sldChg>
      <pc:sldChg chg="addSp delSp modSp new del mod setBg">
        <pc:chgData name="Tejaswini Kolli" userId="af33942f837adf9a" providerId="LiveId" clId="{3AE2AB22-6AD4-4EB3-B860-C9956B9DFD2B}" dt="2023-02-13T19:11:12.719" v="1017" actId="2696"/>
        <pc:sldMkLst>
          <pc:docMk/>
          <pc:sldMk cId="2105518463" sldId="259"/>
        </pc:sldMkLst>
        <pc:spChg chg="del mod">
          <ac:chgData name="Tejaswini Kolli" userId="af33942f837adf9a" providerId="LiveId" clId="{3AE2AB22-6AD4-4EB3-B860-C9956B9DFD2B}" dt="2023-02-13T19:09:50.108" v="978" actId="478"/>
          <ac:spMkLst>
            <pc:docMk/>
            <pc:sldMk cId="2105518463" sldId="259"/>
            <ac:spMk id="2" creationId="{EE911D3C-B011-FA55-71C8-B03B4420F55A}"/>
          </ac:spMkLst>
        </pc:spChg>
        <pc:spChg chg="del">
          <ac:chgData name="Tejaswini Kolli" userId="af33942f837adf9a" providerId="LiveId" clId="{3AE2AB22-6AD4-4EB3-B860-C9956B9DFD2B}" dt="2023-02-13T18:50:25.458" v="478" actId="478"/>
          <ac:spMkLst>
            <pc:docMk/>
            <pc:sldMk cId="2105518463" sldId="259"/>
            <ac:spMk id="3" creationId="{CD6B89E8-A42F-8E11-3926-02AE954DACA2}"/>
          </ac:spMkLst>
        </pc:spChg>
        <pc:spChg chg="add">
          <ac:chgData name="Tejaswini Kolli" userId="af33942f837adf9a" providerId="LiveId" clId="{3AE2AB22-6AD4-4EB3-B860-C9956B9DFD2B}" dt="2023-02-13T18:56:07.166" v="549" actId="26606"/>
          <ac:spMkLst>
            <pc:docMk/>
            <pc:sldMk cId="2105518463" sldId="259"/>
            <ac:spMk id="10" creationId="{50CEED20-A22C-4FC3-BC0E-F4FE53FDEB97}"/>
          </ac:spMkLst>
        </pc:spChg>
        <pc:spChg chg="add">
          <ac:chgData name="Tejaswini Kolli" userId="af33942f837adf9a" providerId="LiveId" clId="{3AE2AB22-6AD4-4EB3-B860-C9956B9DFD2B}" dt="2023-02-13T18:56:07.166" v="549" actId="26606"/>
          <ac:spMkLst>
            <pc:docMk/>
            <pc:sldMk cId="2105518463" sldId="259"/>
            <ac:spMk id="17" creationId="{19C9EAEA-39D0-4B0E-A0EB-51E7B26740B1}"/>
          </ac:spMkLst>
        </pc:spChg>
        <pc:spChg chg="add">
          <ac:chgData name="Tejaswini Kolli" userId="af33942f837adf9a" providerId="LiveId" clId="{3AE2AB22-6AD4-4EB3-B860-C9956B9DFD2B}" dt="2023-02-13T18:56:07.166" v="549" actId="26606"/>
          <ac:spMkLst>
            <pc:docMk/>
            <pc:sldMk cId="2105518463" sldId="259"/>
            <ac:spMk id="19" creationId="{3873B707-463F-40B0-8227-E8CC6C67EB25}"/>
          </ac:spMkLst>
        </pc:spChg>
        <pc:grpChg chg="add">
          <ac:chgData name="Tejaswini Kolli" userId="af33942f837adf9a" providerId="LiveId" clId="{3AE2AB22-6AD4-4EB3-B860-C9956B9DFD2B}" dt="2023-02-13T18:56:07.166" v="549" actId="26606"/>
          <ac:grpSpMkLst>
            <pc:docMk/>
            <pc:sldMk cId="2105518463" sldId="259"/>
            <ac:grpSpMk id="12" creationId="{032D8612-31EB-44CF-A1D0-14FD4C705424}"/>
          </ac:grpSpMkLst>
        </pc:grpChg>
        <pc:picChg chg="add mod">
          <ac:chgData name="Tejaswini Kolli" userId="af33942f837adf9a" providerId="LiveId" clId="{3AE2AB22-6AD4-4EB3-B860-C9956B9DFD2B}" dt="2023-02-13T18:56:07.166" v="549" actId="26606"/>
          <ac:picMkLst>
            <pc:docMk/>
            <pc:sldMk cId="2105518463" sldId="259"/>
            <ac:picMk id="5" creationId="{12E5983D-D57A-2012-0F66-02330C3CB64C}"/>
          </ac:picMkLst>
        </pc:picChg>
        <pc:picChg chg="add mod">
          <ac:chgData name="Tejaswini Kolli" userId="af33942f837adf9a" providerId="LiveId" clId="{3AE2AB22-6AD4-4EB3-B860-C9956B9DFD2B}" dt="2023-02-13T19:10:00.050" v="980" actId="1076"/>
          <ac:picMkLst>
            <pc:docMk/>
            <pc:sldMk cId="2105518463" sldId="259"/>
            <ac:picMk id="7" creationId="{D91BBA30-CE5C-58CD-9CDB-1B46DF5A8634}"/>
          </ac:picMkLst>
        </pc:picChg>
      </pc:sldChg>
      <pc:sldChg chg="new del">
        <pc:chgData name="Tejaswini Kolli" userId="af33942f837adf9a" providerId="LiveId" clId="{3AE2AB22-6AD4-4EB3-B860-C9956B9DFD2B}" dt="2023-02-13T18:54:15.822" v="488" actId="2696"/>
        <pc:sldMkLst>
          <pc:docMk/>
          <pc:sldMk cId="1142326191" sldId="260"/>
        </pc:sldMkLst>
      </pc:sldChg>
      <pc:sldChg chg="addSp delSp modSp new mod ord setBg">
        <pc:chgData name="Tejaswini Kolli" userId="af33942f837adf9a" providerId="LiveId" clId="{3AE2AB22-6AD4-4EB3-B860-C9956B9DFD2B}" dt="2023-02-15T20:23:18.682" v="2410"/>
        <pc:sldMkLst>
          <pc:docMk/>
          <pc:sldMk cId="3739832831" sldId="260"/>
        </pc:sldMkLst>
        <pc:spChg chg="del mod">
          <ac:chgData name="Tejaswini Kolli" userId="af33942f837adf9a" providerId="LiveId" clId="{3AE2AB22-6AD4-4EB3-B860-C9956B9DFD2B}" dt="2023-02-13T19:10:08.140" v="983" actId="478"/>
          <ac:spMkLst>
            <pc:docMk/>
            <pc:sldMk cId="3739832831" sldId="260"/>
            <ac:spMk id="2" creationId="{A00C41D9-3B4F-BE22-2F76-78565E79519B}"/>
          </ac:spMkLst>
        </pc:spChg>
        <pc:spChg chg="del">
          <ac:chgData name="Tejaswini Kolli" userId="af33942f837adf9a" providerId="LiveId" clId="{3AE2AB22-6AD4-4EB3-B860-C9956B9DFD2B}" dt="2023-02-13T19:10:05.857" v="981" actId="478"/>
          <ac:spMkLst>
            <pc:docMk/>
            <pc:sldMk cId="3739832831" sldId="260"/>
            <ac:spMk id="3" creationId="{DDEF12FE-86ED-0A2D-9056-2DA3923728A4}"/>
          </ac:spMkLst>
        </pc:spChg>
        <pc:spChg chg="add mod">
          <ac:chgData name="Tejaswini Kolli" userId="af33942f837adf9a" providerId="LiveId" clId="{3AE2AB22-6AD4-4EB3-B860-C9956B9DFD2B}" dt="2023-02-15T20:23:01.855" v="2406" actId="2711"/>
          <ac:spMkLst>
            <pc:docMk/>
            <pc:sldMk cId="3739832831" sldId="260"/>
            <ac:spMk id="6" creationId="{73B89FF4-C258-7F08-75A1-D714D940385E}"/>
          </ac:spMkLst>
        </pc:spChg>
        <pc:spChg chg="add del">
          <ac:chgData name="Tejaswini Kolli" userId="af33942f837adf9a" providerId="LiveId" clId="{3AE2AB22-6AD4-4EB3-B860-C9956B9DFD2B}" dt="2023-02-13T19:10:25.703" v="986" actId="26606"/>
          <ac:spMkLst>
            <pc:docMk/>
            <pc:sldMk cId="3739832831" sldId="260"/>
            <ac:spMk id="10" creationId="{69D184B2-2226-4E31-BCCB-444330767440}"/>
          </ac:spMkLst>
        </pc:spChg>
        <pc:spChg chg="add del">
          <ac:chgData name="Tejaswini Kolli" userId="af33942f837adf9a" providerId="LiveId" clId="{3AE2AB22-6AD4-4EB3-B860-C9956B9DFD2B}" dt="2023-02-13T19:10:25.703" v="986" actId="26606"/>
          <ac:spMkLst>
            <pc:docMk/>
            <pc:sldMk cId="3739832831" sldId="260"/>
            <ac:spMk id="12" creationId="{1AC4D4E3-486A-464A-8EC8-D44881097267}"/>
          </ac:spMkLst>
        </pc:spChg>
        <pc:spChg chg="add del">
          <ac:chgData name="Tejaswini Kolli" userId="af33942f837adf9a" providerId="LiveId" clId="{3AE2AB22-6AD4-4EB3-B860-C9956B9DFD2B}" dt="2023-02-13T19:10:25.703" v="986" actId="26606"/>
          <ac:spMkLst>
            <pc:docMk/>
            <pc:sldMk cId="3739832831" sldId="260"/>
            <ac:spMk id="14" creationId="{864DE13E-58EB-4475-B79C-0D4FC651239B}"/>
          </ac:spMkLst>
        </pc:spChg>
        <pc:graphicFrameChg chg="add del">
          <ac:chgData name="Tejaswini Kolli" userId="af33942f837adf9a" providerId="LiveId" clId="{3AE2AB22-6AD4-4EB3-B860-C9956B9DFD2B}" dt="2023-02-15T19:51:53.895" v="2282" actId="478"/>
          <ac:graphicFrameMkLst>
            <pc:docMk/>
            <pc:sldMk cId="3739832831" sldId="260"/>
            <ac:graphicFrameMk id="2" creationId="{0DFEC016-4826-161A-B233-461779D6311B}"/>
          </ac:graphicFrameMkLst>
        </pc:graphicFrameChg>
        <pc:graphicFrameChg chg="add del mod">
          <ac:chgData name="Tejaswini Kolli" userId="af33942f837adf9a" providerId="LiveId" clId="{3AE2AB22-6AD4-4EB3-B860-C9956B9DFD2B}" dt="2023-02-15T19:42:03.543" v="2274" actId="478"/>
          <ac:graphicFrameMkLst>
            <pc:docMk/>
            <pc:sldMk cId="3739832831" sldId="260"/>
            <ac:graphicFrameMk id="2" creationId="{B90E85B3-491F-CB98-0DFF-403941205221}"/>
          </ac:graphicFrameMkLst>
        </pc:graphicFrameChg>
        <pc:graphicFrameChg chg="add del mod">
          <ac:chgData name="Tejaswini Kolli" userId="af33942f837adf9a" providerId="LiveId" clId="{3AE2AB22-6AD4-4EB3-B860-C9956B9DFD2B}" dt="2023-02-15T19:47:13.415" v="2280" actId="478"/>
          <ac:graphicFrameMkLst>
            <pc:docMk/>
            <pc:sldMk cId="3739832831" sldId="260"/>
            <ac:graphicFrameMk id="3" creationId="{4D9580FA-0F7E-C338-26AF-5CE06D9802B7}"/>
          </ac:graphicFrameMkLst>
        </pc:graphicFrameChg>
        <pc:graphicFrameChg chg="add del mod">
          <ac:chgData name="Tejaswini Kolli" userId="af33942f837adf9a" providerId="LiveId" clId="{3AE2AB22-6AD4-4EB3-B860-C9956B9DFD2B}" dt="2023-02-15T19:59:22.984" v="2285" actId="478"/>
          <ac:graphicFrameMkLst>
            <pc:docMk/>
            <pc:sldMk cId="3739832831" sldId="260"/>
            <ac:graphicFrameMk id="4" creationId="{2AF3A9AE-0139-FB16-E89B-92E3B159DFF2}"/>
          </ac:graphicFrameMkLst>
        </pc:graphicFrameChg>
        <pc:graphicFrameChg chg="add mod">
          <ac:chgData name="Tejaswini Kolli" userId="af33942f837adf9a" providerId="LiveId" clId="{3AE2AB22-6AD4-4EB3-B860-C9956B9DFD2B}" dt="2023-02-15T19:59:56.201" v="2289" actId="14100"/>
          <ac:graphicFrameMkLst>
            <pc:docMk/>
            <pc:sldMk cId="3739832831" sldId="260"/>
            <ac:graphicFrameMk id="5" creationId="{EE91A9BF-16E5-642E-ADCE-1891473747BA}"/>
          </ac:graphicFrameMkLst>
        </pc:graphicFrameChg>
        <pc:picChg chg="add del mod">
          <ac:chgData name="Tejaswini Kolli" userId="af33942f837adf9a" providerId="LiveId" clId="{3AE2AB22-6AD4-4EB3-B860-C9956B9DFD2B}" dt="2023-02-15T19:37:47.876" v="2270" actId="478"/>
          <ac:picMkLst>
            <pc:docMk/>
            <pc:sldMk cId="3739832831" sldId="260"/>
            <ac:picMk id="4" creationId="{D0F95058-6F4E-0A2D-081F-2FBCA294E39E}"/>
          </ac:picMkLst>
        </pc:picChg>
        <pc:picChg chg="add del mod">
          <ac:chgData name="Tejaswini Kolli" userId="af33942f837adf9a" providerId="LiveId" clId="{3AE2AB22-6AD4-4EB3-B860-C9956B9DFD2B}" dt="2023-02-15T19:37:49.514" v="2271" actId="478"/>
          <ac:picMkLst>
            <pc:docMk/>
            <pc:sldMk cId="3739832831" sldId="260"/>
            <ac:picMk id="5" creationId="{E4629590-150A-3420-039E-ED9E5F8BD4F9}"/>
          </ac:picMkLst>
        </pc:picChg>
        <pc:cxnChg chg="add del">
          <ac:chgData name="Tejaswini Kolli" userId="af33942f837adf9a" providerId="LiveId" clId="{3AE2AB22-6AD4-4EB3-B860-C9956B9DFD2B}" dt="2023-02-13T19:10:25.703" v="986" actId="26606"/>
          <ac:cxnSpMkLst>
            <pc:docMk/>
            <pc:sldMk cId="3739832831" sldId="260"/>
            <ac:cxnSpMk id="16" creationId="{02E9B2EE-76CA-47F3-9977-3F2FCB7FD252}"/>
          </ac:cxnSpMkLst>
        </pc:cxnChg>
      </pc:sldChg>
      <pc:sldChg chg="addSp delSp modSp new mod ord">
        <pc:chgData name="Tejaswini Kolli" userId="af33942f837adf9a" providerId="LiveId" clId="{3AE2AB22-6AD4-4EB3-B860-C9956B9DFD2B}" dt="2023-02-15T20:29:03.187" v="2732" actId="20577"/>
        <pc:sldMkLst>
          <pc:docMk/>
          <pc:sldMk cId="3223353469" sldId="261"/>
        </pc:sldMkLst>
        <pc:spChg chg="mod">
          <ac:chgData name="Tejaswini Kolli" userId="af33942f837adf9a" providerId="LiveId" clId="{3AE2AB22-6AD4-4EB3-B860-C9956B9DFD2B}" dt="2023-02-15T20:23:30.933" v="2416" actId="255"/>
          <ac:spMkLst>
            <pc:docMk/>
            <pc:sldMk cId="3223353469" sldId="261"/>
            <ac:spMk id="2" creationId="{2DFC7C18-8F3C-A7AE-C387-7084E9C58236}"/>
          </ac:spMkLst>
        </pc:spChg>
        <pc:spChg chg="del">
          <ac:chgData name="Tejaswini Kolli" userId="af33942f837adf9a" providerId="LiveId" clId="{3AE2AB22-6AD4-4EB3-B860-C9956B9DFD2B}" dt="2023-02-15T18:36:34.475" v="1726"/>
          <ac:spMkLst>
            <pc:docMk/>
            <pc:sldMk cId="3223353469" sldId="261"/>
            <ac:spMk id="3" creationId="{4972A22C-EB28-7C33-B7F9-231250BF5678}"/>
          </ac:spMkLst>
        </pc:spChg>
        <pc:spChg chg="add mod">
          <ac:chgData name="Tejaswini Kolli" userId="af33942f837adf9a" providerId="LiveId" clId="{3AE2AB22-6AD4-4EB3-B860-C9956B9DFD2B}" dt="2023-02-15T20:29:03.187" v="2732" actId="20577"/>
          <ac:spMkLst>
            <pc:docMk/>
            <pc:sldMk cId="3223353469" sldId="261"/>
            <ac:spMk id="5" creationId="{CFD72F42-B8DA-6EE8-A182-EFBE90FFB428}"/>
          </ac:spMkLst>
        </pc:spChg>
        <pc:graphicFrameChg chg="add del">
          <ac:chgData name="Tejaswini Kolli" userId="af33942f837adf9a" providerId="LiveId" clId="{3AE2AB22-6AD4-4EB3-B860-C9956B9DFD2B}" dt="2023-02-15T19:37:36.160" v="2269" actId="478"/>
          <ac:graphicFrameMkLst>
            <pc:docMk/>
            <pc:sldMk cId="3223353469" sldId="261"/>
            <ac:graphicFrameMk id="4" creationId="{14FF61CC-5A92-EA1C-1294-25A28335AA7C}"/>
          </ac:graphicFrameMkLst>
        </pc:graphicFrameChg>
      </pc:sldChg>
      <pc:sldChg chg="addSp delSp modSp new mod">
        <pc:chgData name="Tejaswini Kolli" userId="af33942f837adf9a" providerId="LiveId" clId="{3AE2AB22-6AD4-4EB3-B860-C9956B9DFD2B}" dt="2023-02-15T20:23:08.740" v="2407" actId="255"/>
        <pc:sldMkLst>
          <pc:docMk/>
          <pc:sldMk cId="1805458786" sldId="262"/>
        </pc:sldMkLst>
        <pc:spChg chg="mod">
          <ac:chgData name="Tejaswini Kolli" userId="af33942f837adf9a" providerId="LiveId" clId="{3AE2AB22-6AD4-4EB3-B860-C9956B9DFD2B}" dt="2023-02-15T20:23:08.740" v="2407" actId="255"/>
          <ac:spMkLst>
            <pc:docMk/>
            <pc:sldMk cId="1805458786" sldId="262"/>
            <ac:spMk id="2" creationId="{0947CF09-1D32-DCDB-FA1E-114BB949A324}"/>
          </ac:spMkLst>
        </pc:spChg>
        <pc:spChg chg="mod">
          <ac:chgData name="Tejaswini Kolli" userId="af33942f837adf9a" providerId="LiveId" clId="{3AE2AB22-6AD4-4EB3-B860-C9956B9DFD2B}" dt="2023-02-15T20:21:48.109" v="2401" actId="255"/>
          <ac:spMkLst>
            <pc:docMk/>
            <pc:sldMk cId="1805458786" sldId="262"/>
            <ac:spMk id="3" creationId="{C9873985-5433-1116-5A20-0DF14C7775FC}"/>
          </ac:spMkLst>
        </pc:spChg>
        <pc:picChg chg="add del mod">
          <ac:chgData name="Tejaswini Kolli" userId="af33942f837adf9a" providerId="LiveId" clId="{3AE2AB22-6AD4-4EB3-B860-C9956B9DFD2B}" dt="2023-02-15T19:10:45.471" v="2147" actId="478"/>
          <ac:picMkLst>
            <pc:docMk/>
            <pc:sldMk cId="1805458786" sldId="262"/>
            <ac:picMk id="4" creationId="{C6AAE97D-1E36-3A24-6A9C-DFF9FE5FC9D5}"/>
          </ac:picMkLst>
        </pc:picChg>
        <pc:picChg chg="add mod">
          <ac:chgData name="Tejaswini Kolli" userId="af33942f837adf9a" providerId="LiveId" clId="{3AE2AB22-6AD4-4EB3-B860-C9956B9DFD2B}" dt="2023-02-15T19:10:58.338" v="2150" actId="14100"/>
          <ac:picMkLst>
            <pc:docMk/>
            <pc:sldMk cId="1805458786" sldId="262"/>
            <ac:picMk id="6" creationId="{A13D96EB-5CAE-0EEB-3B25-B50EE9A1E2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E642-6071-DB35-9967-3B680D16B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1F3D4-F089-2E65-84CD-627F51D7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1291-4DAE-A27D-C02A-98E15824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CA162-13AA-74B5-F18A-6E05C0B1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DE0C-ED02-2F1B-4DD1-54E81FD7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ECE4-3DD1-D22F-B3E8-57E04C53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70F8F-8461-BC3C-2B2E-73A31A5D2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6DFD-3EFB-0732-8D70-B96F77FD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58BC-DE4A-FCFB-FD65-84599191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E4C3C-C700-28B5-128C-2C803FDB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1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95BCE-AA28-5139-C673-FF5BC14CB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0AD7-6D40-9251-9253-C4E203E7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9C70-E452-5840-FB89-D96080E0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C130-E2A4-61B9-DC3B-65462D6D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915F-FFA9-202B-CBBC-2D781E8A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54DB-CF61-9F69-565D-0091AC7E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BB88-8171-3325-590B-50796F5C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CFE6D-E3AA-1432-FD2C-1F71EC2A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260F-0185-9AAA-090E-2A58CA3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6ED8-249A-C496-C358-6568179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DABB-CC2C-0E74-AF21-13062B42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C60B8-418D-A0EC-FBCA-4EDF9616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A6436-2BF0-A877-15B2-31A956B1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F65C-250B-C3A7-A365-EE6D8A1A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0243-E7BA-10BA-1F06-9F0B2161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A641-E131-6066-C8FA-7522ECAB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78AD-0D32-BE7E-328F-6C6F10967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AC912-39CF-0B5C-89B4-9826E9B2B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D9264-98EF-00F8-A14D-0C9FA523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CFB5-28C8-3ABE-EDBC-55ADE602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E290E-2A0A-4F97-AD79-F722C6F89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5A01-41D3-C57D-AE66-51B0A354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0624B-9BEC-A009-8C89-D80E4B30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04F0E-3E28-4CDF-49F5-075DFC4E8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E5CC6-F219-2C48-E320-57534C882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38B50-225D-C521-6982-6B9470478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98E4C-6D7A-E5C5-5888-7AC0699C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95592-0E3D-BFF8-BC19-4F5BDC56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BD134-80C6-50FD-706C-45F742B8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EA63-0066-895B-668F-454E033F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DFDDF-F77B-C84C-E0C9-6AFA51B5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F2988-7951-39D9-A837-27B09F22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0DC4A-B5F6-5571-03D2-C2B57226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5F695-4F3B-2A90-3C59-51DEF698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0B2E2-E633-EEBB-A37D-65C4540F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3CB48-B785-1933-9D45-E69CF4F0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3336-46F3-DC5C-DA6F-AFD8613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1F86-644B-2563-48EB-CBB6FC32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D368B-479F-D286-EEE9-091217C1D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3E7A1-38BB-CDD4-912B-9FAF1154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84DB6-D03C-51A5-D089-0DC135BC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36882-C64B-9AE8-050F-236B54A6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2C58-8327-4246-AF71-AB970783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A7E37-CDEE-83C6-616C-19CCF4F79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0B7C5-ABB7-0F5E-A355-D86FFDCA7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12D50-325C-E2E4-2C9C-F2186544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AF1BD-35C5-C3F1-E300-6EEE22E8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B3940-199E-1977-9B6F-FEAE8E90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03625-E41D-DD6F-18F3-BF27D9D4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B220F-460D-B8DE-37D7-CAF67C7FB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2816E-2C59-824D-CE4B-56807374C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9F6AE-9745-4AD5-AB64-ADEC872EA0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B92C-913A-B6C1-B715-7F28EDE08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CFC5-2E78-8F41-A7FC-4933220ED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6EB8-B5C2-4EF2-9706-8359EB714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05B277-6ADB-B8B7-518C-D4CB6052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81" y="2449918"/>
            <a:ext cx="7851336" cy="2554827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>
                <a:solidFill>
                  <a:schemeClr val="tx2"/>
                </a:solidFill>
              </a:rPr>
              <a:t>Assignment 2: 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Creating an Effective Visual</a:t>
            </a:r>
          </a:p>
        </p:txBody>
      </p:sp>
      <p:pic>
        <p:nvPicPr>
          <p:cNvPr id="6" name="Graphic 5" descr="Eye">
            <a:extLst>
              <a:ext uri="{FF2B5EF4-FFF2-40B4-BE49-F238E27FC236}">
                <a16:creationId xmlns:a16="http://schemas.microsoft.com/office/drawing/2014/main" id="{926A24B1-FFE0-DB09-A961-C828F50A5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4317" y="1824519"/>
            <a:ext cx="3095411" cy="3095411"/>
          </a:xfrm>
          <a:prstGeom prst="rect">
            <a:avLst/>
          </a:prstGeom>
          <a:ln w="9525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90718-D92B-A43B-B5AD-77DF5B48D9C1}"/>
              </a:ext>
            </a:extLst>
          </p:cNvPr>
          <p:cNvSpPr txBox="1"/>
          <p:nvPr/>
        </p:nvSpPr>
        <p:spPr>
          <a:xfrm>
            <a:off x="7101840" y="5004746"/>
            <a:ext cx="3887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-By</a:t>
            </a:r>
          </a:p>
          <a:p>
            <a:pPr algn="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Group 12</a:t>
            </a:r>
          </a:p>
        </p:txBody>
      </p:sp>
    </p:spTree>
    <p:extLst>
      <p:ext uri="{BB962C8B-B14F-4D97-AF65-F5344CB8AC3E}">
        <p14:creationId xmlns:p14="http://schemas.microsoft.com/office/powerpoint/2010/main" val="74089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7699-EEDD-0230-C2D1-7175C1C7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-5765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New client tier share</a:t>
            </a:r>
            <a:endParaRPr lang="en-US" sz="4000" b="1" dirty="0"/>
          </a:p>
        </p:txBody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13AEC368-DF09-2555-7A5D-06FFDE4E3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84" y="1009140"/>
            <a:ext cx="8207477" cy="1746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70180-201D-B252-0DB9-BC445204AAB5}"/>
              </a:ext>
            </a:extLst>
          </p:cNvPr>
          <p:cNvSpPr txBox="1"/>
          <p:nvPr/>
        </p:nvSpPr>
        <p:spPr>
          <a:xfrm>
            <a:off x="680884" y="3165987"/>
            <a:ext cx="91931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table gives us the details of number of clients acquired by each tier and their revenues generated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tier column in the table is sorted alphabetically</a:t>
            </a:r>
          </a:p>
          <a:p>
            <a:r>
              <a:rPr lang="en-US" b="1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percentages given are not totaling to 100%, the following can be the possible reasons.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Percentages are not calculated correctly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is not completely given or one of the row is missing</a:t>
            </a:r>
          </a:p>
          <a:p>
            <a:r>
              <a:rPr lang="en-US" b="1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given information enough to understand the complete scenario?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there any missing rows or there any missing number of accounts in the given list of Tier?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2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CF09-1D32-DCDB-FA1E-114BB949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Modified table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3985-5433-1116-5A20-0DF14C77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4509831"/>
            <a:ext cx="10515600" cy="1822143"/>
          </a:xfrm>
        </p:spPr>
        <p:txBody>
          <a:bodyPr>
            <a:normAutofit/>
          </a:bodyPr>
          <a:lstStyle/>
          <a:p>
            <a:pPr marL="28575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table is created with minimum noise and revenue column is sorted in descending order</a:t>
            </a:r>
          </a:p>
          <a:p>
            <a:pPr marL="28575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Headers are changed to give a clear picture</a:t>
            </a:r>
          </a:p>
          <a:p>
            <a:pPr marL="285750"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Assuming that the percentages are calculated wrongly, we have recalculated “% of Revenue” and “% of Accounts” columns based on the available data.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D96EB-5CAE-0EEB-3B25-B50EE9A1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65" y="1522554"/>
            <a:ext cx="7212212" cy="266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5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B89FF4-C258-7F08-75A1-D714D940385E}"/>
              </a:ext>
            </a:extLst>
          </p:cNvPr>
          <p:cNvSpPr txBox="1"/>
          <p:nvPr/>
        </p:nvSpPr>
        <p:spPr>
          <a:xfrm>
            <a:off x="904568" y="367447"/>
            <a:ext cx="8858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Graphical Presentation </a:t>
            </a:r>
            <a:r>
              <a:rPr lang="en-US" sz="1600" dirty="0">
                <a:latin typeface="+mj-lt"/>
              </a:rPr>
              <a:t>(created in Power BI)</a:t>
            </a:r>
            <a:endParaRPr lang="en-US" sz="4400" dirty="0">
              <a:latin typeface="+mj-lt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EE91A9BF-16E5-642E-ADCE-189147374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24275"/>
                  </p:ext>
                </p:extLst>
              </p:nvPr>
            </p:nvGraphicFramePr>
            <p:xfrm>
              <a:off x="664906" y="1564558"/>
              <a:ext cx="9413159" cy="51607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Microsoft Power BI">
                <a:extLst>
                  <a:ext uri="{FF2B5EF4-FFF2-40B4-BE49-F238E27FC236}">
                    <a16:creationId xmlns:a16="http://schemas.microsoft.com/office/drawing/2014/main" id="{EE91A9BF-16E5-642E-ADCE-1891473747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906" y="1564558"/>
                <a:ext cx="9413159" cy="51607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83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7C18-8F3C-A7AE-C387-7084E9C5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72F42-B8DA-6EE8-A182-EFBE90FF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/>
          </a:bodyPr>
          <a:lstStyle/>
          <a:p>
            <a:pPr marL="0" indent="0" algn="l" rtl="0" latinLnBrk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original table gives summary data regarding new client tier share. After doing some observations and assumptions</a:t>
            </a:r>
            <a:r>
              <a:rPr lang="en-US" sz="1800" dirty="0">
                <a:solidFill>
                  <a:srgbClr val="222222"/>
                </a:solidFill>
              </a:rPr>
              <a:t>, </a:t>
            </a:r>
            <a:r>
              <a:rPr lang="en-US" sz="1800" dirty="0">
                <a:solidFill>
                  <a:srgbClr val="000000"/>
                </a:solidFill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 have recalculated percentage of Number of accounts and percentage of Revenue. </a:t>
            </a:r>
            <a:endParaRPr lang="en-US" sz="1800" b="0" i="0" dirty="0">
              <a:solidFill>
                <a:srgbClr val="222222"/>
              </a:solidFill>
              <a:effectLst/>
            </a:endParaRPr>
          </a:p>
          <a:p>
            <a:pPr marL="0" indent="0" algn="l" rtl="0" latinLnBrk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</a:rPr>
              <a:t>W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e have decided to use a bar graph to present data in a meaningful way for comparing tier revenue and number of accounts with respect to Tier using power BI.</a:t>
            </a:r>
            <a:endParaRPr lang="en-US" sz="1800" b="0" i="0" dirty="0">
              <a:solidFill>
                <a:srgbClr val="222222"/>
              </a:solidFill>
              <a:effectLst/>
            </a:endParaRPr>
          </a:p>
          <a:p>
            <a:pPr marL="0" indent="0" algn="l" rtl="0" latinLnBrk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</a:rPr>
              <a:t>From the graph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we can observe that tier B generates the highest amount of revenue while tier D generates the lowest. </a:t>
            </a:r>
            <a:endParaRPr lang="en-US" sz="1800" b="0" i="0" dirty="0">
              <a:solidFill>
                <a:srgbClr val="222222"/>
              </a:solidFill>
              <a:effectLst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335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0E5CEBB0-7318-473E-B4D6-FDD61F80881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737F33D3-4A4F-4801-9921-09A6D29C8E57&quot;"/>
    <we:property name="creatorTenantId" value="&quot;e5a06f4a-1ec4-4d01-8f73-e7dd15f26134&quot;"/>
    <we:property name="reportUrl" value="&quot;/groups/me/reports/f4aeb5bc-ffba-4b2c-b298-17e73a4d731e/ReportSection&quot;"/>
    <we:property name="reportName" value="&quot;Effective Visual&quot;"/>
    <we:property name="reportState" value="&quot;CONNECTED&quot;"/>
    <we:property name="embedUrl" value="&quot;/reportEmbed?reportId=f4aeb5bc-ffba-4b2c-b298-17e73a4d731e&amp;config=eyJjbHVzdGVyVXJsIjoiaHR0cHM6Ly9XQUJJLVVTLU5PUlRILUNFTlRSQUwtSC1QUklNQVJZLXJlZGlyZWN0LmFuYWx5c2lzLndpbmRvd3MubmV0IiwiZW1iZWRGZWF0dXJlcyI6eyJtb2Rlcm5FbWJlZCI6dHJ1ZSwidXNhZ2VNZXRyaWNzVk5leHQiOnRydWV9fQ%3D%3D&amp;disableSensitivityBanner=true&quot;"/>
    <we:property name="pageName" value="&quot;ReportSection&quot;"/>
    <we:property name="pageDisplayName" value="&quot;Effective Visual&quot;"/>
    <we:property name="datasetId" value="&quot;5e54b0e1-e8f8-4011-981e-c6b223765f17&quot;"/>
    <we:property name="backgroundColor" value="&quot;#FFFFFF&quot;"/>
    <we:property name="bookmark" value="&quot;H4sIAAAAAAAAA+1VwW7bMAz9lUDYYQOMIXY8b84tzbLTVgRJ0cuQAy3TjlpFMiQ5i1fk30fJyda0w7IBBdrDcon0SJGP5JN1x0phGwndJWyQjdmF1rcbMLeDmEVMnWJpDmWcVu/iMnufFtkHTPMReenGCa0sG98xB6ZGdy1sC9IHJPDrKmIg5Rxqv6tAWoxYg8ZqBVJ8x96ZTM60uI8Y7hqpDfiQSwcOfdgtudOeqMRvfUbgTmxxidz16AIbbdxxHzHbrwKlU5sPFhJOtXIgFAX2GIzSosiTJE0yrEYFZnnKPV4J6Q4uRTfbNYbqoSq7xrdlUm5BcSxZIG3Q2kOGSV0brOGYcHZinGrZbn6DL3VrOC6wCiblhOsox3KN6GK2p8bMjaa2BXSBW1QtDl6/+vIm2D616lDf0G/X+tvUIDWv9ED0k/GUoFobwUE+Iv0UvK4EGvYnAs/Xsks9HuhqMOFct8rZ811bEWKFquVBob+kc9XX4qCQONv5C1DckLy8SuiMNiWaiy4I5aMwR90l0QPyzywSqo+gbJRUeZ5CyothWhYxz4bDs7r/r6K/V9FLIP1vX4uzuueytSQOLHtu0zUY92IvwdmB7VfH54RO3dx7Nw4q72t4QlnTvfO/+w1jG6Rn0y9062wDHOegMCRu+vMCgx8JB1Tp5xTWxv9/FjSMfkzXIFs/ofDIspAmZPsBlF0+AOQHAAA=&quot;"/>
    <we:property name="initialStateBookmark" value="&quot;H4sIAAAAAAAAA+1VUW/aMBD+K8jawyZFE4QICd5Sxl46KIKqLxWaLs4luDV2ZDuMrOK/7+yErd2msUmV2ofxgv2dfffd3efcA8uFrSQ0C9ghm7ALre93YO57AxYx1WFXV5fzdHX5eZHOZwTrygmtLJs8MAemRHcjbA3SeyDwdhMxkHIJpd8VIC1GrEJjtQIpvmJ7mEzO1HiMGB4qqQ14l2sHDr3bPR2nPcUevB9SROBO7HGN3LXoCitt3GkfMduuAqWnNu8sBJxq5UAocuwxGCZZNo7jJB5hMcxwNE64xwshXXcka2aHylA+lGVT+Tqk+R4Ux5wF0gat7SKkZWmwhFPA2RPjVMt69xt8rWvDcYVFMCknXEMx1ltEN2BHKszSaCpbQFe4R1Vj7+2b+btg+1irLr++3271l6lBKl7ugeg74ylBpTaCg/yF9HPwuhZo2J8IvFzJFnrS00Uv5VzXytnzVdsQYoUqZafQH9K5bnNxkEmcHfwDyO5IXl4ldEebHM1FE4TyQZiT7uLoJ/IvLBLKj6DRMC7G4wQSnvWTPBvwUb9/Vvf/VfT3KnoNpP/ta3FW91zWlsSBecttugXjXu0jONuw4+Y0TujW3aO50am8zeEZZU3vzv8eF4ztkMamX+ja2Qo4LkFhCFy19wWGcyQcULnvU1gb//9JUDPaNt2ArH2HwpBlIQh1TtBn6swFP3pZoBXYfQOioWqdBQgAAA==&quot;"/>
    <we:property name="isFiltersActionButtonVisible" value="true"/>
    <we:property name="reportEmbeddedTime" value="&quot;2023-02-15T19:59:34.159Z&quot;"/>
    <we:property name="creatorUserId" value="&quot;1003200233C5B040&quot;"/>
    <we:property name="creatorSessionId" value="&quot;802d5204-f495-4c54-a64f-dadfb528e10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</TotalTime>
  <Words>262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Assignment 2:  Creating an Effective Visual</vt:lpstr>
      <vt:lpstr>New client tier share</vt:lpstr>
      <vt:lpstr>Modified table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Tejaswini Kolli</dc:creator>
  <cp:lastModifiedBy>Tejaswini Kolli</cp:lastModifiedBy>
  <cp:revision>1</cp:revision>
  <dcterms:created xsi:type="dcterms:W3CDTF">2023-02-13T03:35:56Z</dcterms:created>
  <dcterms:modified xsi:type="dcterms:W3CDTF">2023-02-15T20:29:08Z</dcterms:modified>
</cp:coreProperties>
</file>