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f781246-f8bd-4cfe-a085-047588b99d82}">
  <we:reference id="WA200003233" version="2.0.0.3" store="en-US" storeType="OMEX"/>
  <we:alternateReferences/>
  <we:properties>
    <we:property name="Microsoft.Office.CampaignId" value="&quot;none&quot;"/>
    <we:property name="creatorTenantId" value="&quot;e5a06f4a-1ec4-4d01-8f73-e7dd15f26134&quot;"/>
    <we:property name="reportUrl" value="&quot;/groups/me/reports/ef4a9a70-48c5-4fc9-960b-ccb0b83c1d67/ReportSection?bookmarkGuid=7fd31bcd-0582-49f7-b07c-404b77dbd860&amp;bookmarkUsage=1&amp;ctid=e5a06f4a-1ec4-4d01-8f73-e7dd15f26134&amp;fromEntryPoint=export&quot;"/>
    <we:property name="reportState" value="&quot;CONNECTED&quot;"/>
    <we:property name="reportEmbeddedTime" value="&quot;2023-02-27T21:56:01.996Z&quot;"/>
    <we:property name="creatorSessionId" value="&quot;19e78d34-bdd7-4665-9057-c11eaa6fb143&quot;"/>
    <we:property name="creatorUserId" value="&quot;1003200192EDA8CF&quot;"/>
    <we:property name="reportName" value="&quot;DV- System usage by team&quot;"/>
    <we:property name="isFiltersActionButtonVisible" value="true"/>
    <we:property name="initialStateBookmark" value="&quot;H4sIAAAAAAAAA71UUU/bMBD+K5OfI9QyGF3fSlZeoFC1iBdUTdfkkhoc2zo7HRnKf9/ZTjfYpGkPsLzE/ny577v7znkWpXRWQXcNDYqpODfmsQF6/DAWmdADdnNzuZitLr9ezxZzho310mgnps/CA9Xo76RrQYUMDN5vMgFKLaEOuwqUw0xYJGc0KPkdUzAfeWqxzwQ+WWUIQsq1B48h7Z7Dec/c46OPzAiFl3tcY+ETukJryB/2mXBpFSW9PgvJImFutAepOXHAPk+wwurT2eT4ZFQWp+PR2ekk4JVUfgjZdvMnS1wPV9nZ0Iec1dWGZAFKRN2Ezg0kuVFtE1fzV/jatFTgCqt4pL30HWda7xD9sei5/CUZbk5CO+exiejOfMsJma8U01Gf/TcJtwh/FzAr96ALRn9nn9U1YQ2Hps/fXNoCPdcd0YtWD+6O/tS6YcRJXath0n6NwG0qoVAt95mwTKryHZAPU7194JkJ1nMCQyXSeRfd/yLpMEzj7B0K+2l7aPN7kw0G95vDpeKzhxe3ZxiwVPkbEm76+Lxss2iQfx5hYVrvLBS4BI2R2KbvJcY4HjTQZXA3rim8ryRbmMy9A9UGX8P/JHYx2C23Cv8xfhD3A6oGzgoKBQAA&quot;"/>
    <we:property name="bookmark" value="&quot;H4sIAAAAAAAAA71TwU7jMBD9FeRztEpKQ0tvkO3eFiGKuKAeJskkdeva0dgpBJR/Z+yk7HZX4gT4ZL8ZzXtvZvwqSmkbBd0N7FEsxLUxuz3Q7iwRkdCnWFWW0zyPZ8n5dJLiRTxJ05yzTOOk0VYsXoUDqtE9SNuC8gUZfFxHApS6hdq/KlAWI9EgWaNByRcckjnkqMU+EvjcKEPgS64cOPRlD5zOb5aS/DhnRiicPOAKCzegd9gYcsd3JOxwC5JOY75YIMyMdiA1F/bY5RwrrC5m88k0Los0iWfp3OOVVG5Mybvlc0Psh112jW9LxupqQ7IAJYJuQmtHksyodh9uyxN8ZVoq8A6rENJOuo4rrTaIbiJ6tn9LhpszoJ11uA/oxjxlhMxXikXcR98m4R7hYwFX5QF0wei/7Fd1TVjDsenLT5f2Gx37DuivVo/Tjf/XumbESl2rcdP+rMD9YKFQLfeZsBxUZRsg57c63/LO+NFzAUMl0nUXpv9T0nGZkugLjL2P3bf5q8nGAffr46fi2Pav3zMu2OD8EwnXfTgnbe77N8PkISKNBAAA&quot;"/>
    <we:property name="embedUrl" value="&quot;/reportEmbed?reportId=ef4a9a70-48c5-4fc9-960b-ccb0b83c1d67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datasetId" value="&quot;3f57eed2-f255-48a2-b68e-2009b40e46ad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mkt2009086@gmail.com</cp:lastModifiedBy>
  <cp:revision>3</cp:revision>
  <dcterms:created xsi:type="dcterms:W3CDTF">2018-06-07T21:39:02Z</dcterms:created>
  <dcterms:modified xsi:type="dcterms:W3CDTF">2023-02-27T21:56:24Z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