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  <p:sldMasterId id="2147483717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E402A-452C-4F2E-8461-6A121E55053E}" v="2" dt="2022-03-21T05:46:58.991"/>
  </p1510:revLst>
</p1510:revInfo>
</file>

<file path=ppt/tableStyles.xml><?xml version="1.0" encoding="utf-8"?>
<a:tblStyleLst xmlns:a="http://schemas.openxmlformats.org/drawingml/2006/main" def="{286AAEBB-8010-4FEE-A481-9995B0A63BFF}">
  <a:tblStyle styleId="{286AAEBB-8010-4FEE-A481-9995B0A63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sithanjana Thilakarthna" userId="cb9e546c-29b0-4f86-aa79-c7603393c96d" providerId="ADAL" clId="{8A7E402A-452C-4F2E-8461-6A121E55053E}"/>
    <pc:docChg chg="modSld">
      <pc:chgData name="Thusithanjana Thilakarthna" userId="cb9e546c-29b0-4f86-aa79-c7603393c96d" providerId="ADAL" clId="{8A7E402A-452C-4F2E-8461-6A121E55053E}" dt="2022-03-21T05:46:58.991" v="26"/>
      <pc:docMkLst>
        <pc:docMk/>
      </pc:docMkLst>
      <pc:sldChg chg="modSp mod">
        <pc:chgData name="Thusithanjana Thilakarthna" userId="cb9e546c-29b0-4f86-aa79-c7603393c96d" providerId="ADAL" clId="{8A7E402A-452C-4F2E-8461-6A121E55053E}" dt="2022-03-21T05:46:58.991" v="26"/>
        <pc:sldMkLst>
          <pc:docMk/>
          <pc:sldMk cId="0" sldId="260"/>
        </pc:sldMkLst>
        <pc:graphicFrameChg chg="mod modGraphic">
          <ac:chgData name="Thusithanjana Thilakarthna" userId="cb9e546c-29b0-4f86-aa79-c7603393c96d" providerId="ADAL" clId="{8A7E402A-452C-4F2E-8461-6A121E55053E}" dt="2022-03-21T05:46:58.991" v="26"/>
          <ac:graphicFrameMkLst>
            <pc:docMk/>
            <pc:sldMk cId="0" sldId="260"/>
            <ac:graphicFrameMk id="326" creationId="{00000000-0000-0000-0000-000000000000}"/>
          </ac:graphicFrameMkLst>
        </pc:graphicFrameChg>
      </pc:sldChg>
      <pc:sldChg chg="modSp mod">
        <pc:chgData name="Thusithanjana Thilakarthna" userId="cb9e546c-29b0-4f86-aa79-c7603393c96d" providerId="ADAL" clId="{8A7E402A-452C-4F2E-8461-6A121E55053E}" dt="2022-03-16T04:29:04.709" v="0" actId="20577"/>
        <pc:sldMkLst>
          <pc:docMk/>
          <pc:sldMk cId="0" sldId="266"/>
        </pc:sldMkLst>
        <pc:spChg chg="mod">
          <ac:chgData name="Thusithanjana Thilakarthna" userId="cb9e546c-29b0-4f86-aa79-c7603393c96d" providerId="ADAL" clId="{8A7E402A-452C-4F2E-8461-6A121E55053E}" dt="2022-03-16T04:29:04.709" v="0" actId="20577"/>
          <ac:spMkLst>
            <pc:docMk/>
            <pc:sldMk cId="0" sldId="266"/>
            <ac:spMk id="3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7805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851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1089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1970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671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5075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284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813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780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802679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30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4119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82902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086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sz="29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9700" marR="0" lvl="1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842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560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378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5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96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997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33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21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894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6834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2573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25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0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oajs/bodyparser" TargetMode="External"/><Relationship Id="rId3" Type="http://schemas.openxmlformats.org/officeDocument/2006/relationships/hyperlink" Target="http://www.restapitutorial.com/lessons/whatisrest.html" TargetMode="External"/><Relationship Id="rId7" Type="http://schemas.openxmlformats.org/officeDocument/2006/relationships/hyperlink" Target="https://developer.paypal.com/docs/ap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epresentational_state_transfer" TargetMode="External"/><Relationship Id="rId5" Type="http://schemas.openxmlformats.org/officeDocument/2006/relationships/hyperlink" Target="https://martinfowler.com/articles/richardsonMaturityModel.html" TargetMode="External"/><Relationship Id="rId4" Type="http://schemas.openxmlformats.org/officeDocument/2006/relationships/hyperlink" Target="https://restfulapi.net/" TargetMode="External"/><Relationship Id="rId9" Type="http://schemas.openxmlformats.org/officeDocument/2006/relationships/hyperlink" Target="https://github.com/koajs/rou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910050" y="1123417"/>
            <a:ext cx="7323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Application frameworks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910050" y="2644862"/>
            <a:ext cx="7323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REST services &amp; KoaJS</a:t>
            </a:r>
            <a:endParaRPr sz="3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A099F81-F82C-41A2-A4B3-12728F81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2111188" cy="211118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4245BF1-1A87-4629-92CF-0A8BADEF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248" y="3185232"/>
            <a:ext cx="4097711" cy="19621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18824" y="1047164"/>
            <a:ext cx="7375451" cy="323572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REST services should be cashable.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Resources returned from the server should be cashable.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can cache resources (implicit caching). 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Server determines what and how should be cached (explicit caching).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Server-Client negotiate the caching scheme.</a:t>
            </a:r>
            <a:endParaRPr sz="1800" b="0" dirty="0"/>
          </a:p>
        </p:txBody>
      </p:sp>
      <p:sp>
        <p:nvSpPr>
          <p:cNvPr id="355" name="Shape 3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Cacheable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18825" y="1074056"/>
            <a:ext cx="7449410" cy="3148319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does not sees the underlying layers or complexities of the service.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only knows the URI.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Server is decoupled enough to have multiple layers and intermediate services sitting in between client and server.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only deals with the abstraction of resource URI and verb.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Highly scalable.</a:t>
            </a:r>
            <a:endParaRPr sz="1800" b="0" dirty="0"/>
          </a:p>
        </p:txBody>
      </p:sp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18823" y="989475"/>
            <a:ext cx="7335111" cy="321945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Optional constraint.</a:t>
            </a:r>
            <a:endParaRPr sz="1800" b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Server has the luxury to transfer some part of the logic to the client.</a:t>
            </a:r>
            <a:endParaRPr sz="1800" b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JS is being passed to client to execute.</a:t>
            </a:r>
            <a:endParaRPr sz="1800" b="0"/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289351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on demand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18824" y="989475"/>
            <a:ext cx="7382175" cy="3279966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Performance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Scalability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Simplicity - Uniform interface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Modifiability - Change components while running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Visibility - Communication between agents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Portability - Components, by moving program code with data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Reliability</a:t>
            </a:r>
            <a:endParaRPr sz="1800" b="0" dirty="0"/>
          </a:p>
        </p:txBody>
      </p:sp>
      <p:sp>
        <p:nvSpPr>
          <p:cNvPr id="373" name="Shape 37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04704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Compliance with REST constraints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516646" cy="345477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Nouns over verbs.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Do not use GET method to alter the state.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plural nouns.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Represent subresources.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HTTP status codes for errors.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links to other related resource where needed.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Provide additional functionalities like filtering, pagination, sorting and field selection via query parameters.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Version the api.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Always expose via HTTPS.</a:t>
            </a:r>
            <a:endParaRPr sz="1800" b="0" dirty="0"/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18824" y="989475"/>
            <a:ext cx="7126681" cy="353546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200 - OK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201 - Created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202 - Accepted 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204 - No content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301 - Moved permanently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302 - Found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304 - Not modified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400 - Bad request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401 - Unauthorized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403 - Forbidden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404 - Not found *</a:t>
            </a:r>
            <a:endParaRPr sz="1800" b="0" dirty="0"/>
          </a:p>
        </p:txBody>
      </p:sp>
      <p:sp>
        <p:nvSpPr>
          <p:cNvPr id="385" name="Shape 3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3534300" cy="209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405 - Method not allowed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409 - Conflict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412 - Precondition failed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500 - Internal server error *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502 - Bad gateway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503 - Service unavailable</a:t>
            </a:r>
            <a:endParaRPr sz="1800" b="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/>
          </a:p>
        </p:txBody>
      </p:sp>
      <p:sp>
        <p:nvSpPr>
          <p:cNvPr id="391" name="Shape 39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18824" y="989474"/>
            <a:ext cx="7415793" cy="301102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Node JS web application framework.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Designed for developing web applications and APIs.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Minimal features but many features available via plugins.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Robust routing.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High performance.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Test coverage.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Extensible.</a:t>
            </a:r>
            <a:endParaRPr sz="1800" b="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Reusable.</a:t>
            </a:r>
            <a:endParaRPr sz="1800" b="0" dirty="0"/>
          </a:p>
        </p:txBody>
      </p:sp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Koa JS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18824" y="1121121"/>
            <a:ext cx="4786894" cy="2153237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 html file using Koa JS.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 REST API using Koa JS.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Persist resources in Mongodb.</a:t>
            </a:r>
            <a:endParaRPr sz="1800" b="0" dirty="0"/>
          </a:p>
        </p:txBody>
      </p:sp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6456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do some coding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18824" y="1087504"/>
            <a:ext cx="7435963" cy="288610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u="sng" dirty="0">
                <a:solidFill>
                  <a:schemeClr val="hlink"/>
                </a:solidFill>
                <a:hlinkClick r:id="rId3"/>
              </a:rPr>
              <a:t>http://www.restapitutorial.com/lessons/whatisrest.html#</a:t>
            </a:r>
            <a:endParaRPr lang="en" sz="1800" b="0" u="sng" dirty="0">
              <a:solidFill>
                <a:schemeClr val="hlink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4"/>
              </a:rPr>
              <a:t>https://restfulapi.net/</a:t>
            </a:r>
            <a:endParaRPr lang="en-US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5"/>
              </a:rPr>
              <a:t>https://martinfowler.com/articles/richardsonMaturityModel.html</a:t>
            </a:r>
            <a:endParaRPr lang="en-US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6"/>
              </a:rPr>
              <a:t>https://en.wikipedia.org/wiki/Representational_state_transfer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u="sng" dirty="0">
                <a:solidFill>
                  <a:schemeClr val="hlink"/>
                </a:solidFill>
                <a:hlinkClick r:id="rId7"/>
              </a:rPr>
              <a:t>https://developer.paypal.com/docs/api/</a:t>
            </a:r>
            <a:endParaRPr lang="en" sz="1800" b="0" u="sng" dirty="0">
              <a:solidFill>
                <a:schemeClr val="hlink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u="sng" dirty="0">
                <a:solidFill>
                  <a:schemeClr val="hlink"/>
                </a:solidFill>
              </a:rPr>
              <a:t>https://koajs.com/</a:t>
            </a:r>
            <a:endParaRPr lang="en" sz="1800" b="0" u="sng" dirty="0">
              <a:solidFill>
                <a:schemeClr val="hlink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8"/>
              </a:rPr>
              <a:t>https://github.com/koajs/bodyparser</a:t>
            </a:r>
            <a:endParaRPr lang="en-US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>
                <a:hlinkClick r:id="rId9"/>
              </a:rPr>
              <a:t>https://github.com/koajs/router</a:t>
            </a:r>
            <a:endParaRPr lang="en-US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/>
          </a:p>
        </p:txBody>
      </p:sp>
      <p:sp>
        <p:nvSpPr>
          <p:cNvPr id="409" name="Shape 40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ubTitle" idx="1"/>
          </p:nvPr>
        </p:nvSpPr>
        <p:spPr>
          <a:xfrm>
            <a:off x="4242062" y="1708552"/>
            <a:ext cx="3295500" cy="792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REST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HTTP messages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HTTP verbs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Six Constraints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Compliance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Best practices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HTTP codes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Koa JS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Let’s do coding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pic>
        <p:nvPicPr>
          <p:cNvPr id="306" name="Shape 306" descr="logo-lar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99" y="1812114"/>
            <a:ext cx="4348075" cy="1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20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18825" y="1060611"/>
            <a:ext cx="7476304" cy="332985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</a:t>
            </a:r>
            <a:r>
              <a:rPr lang="en" sz="1800" b="0" dirty="0"/>
              <a:t>presentational </a:t>
            </a:r>
            <a:r>
              <a:rPr lang="en" sz="1800" dirty="0"/>
              <a:t>S</a:t>
            </a:r>
            <a:r>
              <a:rPr lang="en" sz="1800" b="0" dirty="0"/>
              <a:t>tate </a:t>
            </a:r>
            <a:r>
              <a:rPr lang="en" sz="1800" dirty="0"/>
              <a:t>T</a:t>
            </a:r>
            <a:r>
              <a:rPr lang="en" sz="1800" b="0" dirty="0"/>
              <a:t>ransfer protocol.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Built around things or resources - Resource based. </a:t>
            </a:r>
            <a:endParaRPr lang="en" dirty="0"/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" dirty="0">
                <a:solidFill>
                  <a:schemeClr val="bg1"/>
                </a:solidFill>
              </a:rPr>
              <a:t>Nouns vs actions. REST services are not action based though HTTP verbs being used to perform different operations on the same resource.</a:t>
            </a:r>
            <a:endParaRPr b="0" dirty="0">
              <a:solidFill>
                <a:schemeClr val="bg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Resource are identified by a URI.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Multiple URIs may refer the same resource.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 and server communication.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JSON or XML is used to pass data.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Lightweight, scalable and maintainable.</a:t>
            </a:r>
            <a:endParaRPr sz="1800"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RESTful services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messages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30" y="1106575"/>
            <a:ext cx="4215825" cy="14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829" y="2738694"/>
            <a:ext cx="4215825" cy="1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Verbs</a:t>
            </a:r>
            <a:endParaRPr/>
          </a:p>
        </p:txBody>
      </p:sp>
      <p:graphicFrame>
        <p:nvGraphicFramePr>
          <p:cNvPr id="326" name="Shape 326"/>
          <p:cNvGraphicFramePr/>
          <p:nvPr>
            <p:extLst>
              <p:ext uri="{D42A27DB-BD31-4B8C-83A1-F6EECF244321}">
                <p14:modId xmlns:p14="http://schemas.microsoft.com/office/powerpoint/2010/main" val="2600153390"/>
              </p:ext>
            </p:extLst>
          </p:nvPr>
        </p:nvGraphicFramePr>
        <p:xfrm>
          <a:off x="618825" y="1078335"/>
          <a:ext cx="7239000" cy="3383040"/>
        </p:xfrm>
        <a:graphic>
          <a:graphicData uri="http://schemas.openxmlformats.org/drawingml/2006/table">
            <a:tbl>
              <a:tblPr>
                <a:noFill/>
                <a:tableStyleId>{286AAEBB-8010-4FEE-A481-9995B0A63BFF}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Verb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Operation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Safe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Fetch a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Yes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POST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Insert new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-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PUT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Replace existing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Idempotent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PATCH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Update Resource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Idempotent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594714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Remove a resource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OPTIONS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Get all allowed options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HEAD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</a:rPr>
                        <a:t>Get only the response header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18825" y="1127845"/>
            <a:ext cx="3534300" cy="209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Uniform interface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Stateless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Cacheable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Client-Server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Layered System</a:t>
            </a:r>
            <a:endParaRPr sz="1800" b="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331" name="Shape 3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Constraints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18823" y="989474"/>
            <a:ext cx="7362005" cy="332703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Based on the HTTP specification.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URIs refers to resources and HTTP verbs are actions performed on resources.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HTTP verbs (GET, PUT, POST, DELETE).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URIs (resource).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HTTP request (header, body, query parameters and URI) and response (header/status and body).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Use hypermedia to better navigation through resources (HATEOAS - Hypermedia As The Engine Of Application State). Use links for retrieval of related resources.</a:t>
            </a:r>
            <a:endParaRPr sz="1800" b="0"/>
          </a:p>
        </p:txBody>
      </p:sp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0741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 interface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18824" y="1074057"/>
            <a:ext cx="7388899" cy="285248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No client state on the server.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Self containing messages. Each message contains sufficient information for that particular operation.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Session state will be kept in client side.</a:t>
            </a:r>
            <a:endParaRPr sz="1800" b="0" dirty="0"/>
          </a:p>
        </p:txBody>
      </p:sp>
      <p:sp>
        <p:nvSpPr>
          <p:cNvPr id="343" name="Shape 3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Stateless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18825" y="1047163"/>
            <a:ext cx="7402346" cy="308108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URI to make the connection between two.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Clearly separates user interface and services. Client is portable, client does not have any connection to data server. Server stand independent from different user interfaces.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HTTP stack is the communication platform.</a:t>
            </a:r>
            <a:endParaRPr sz="1800" b="0" dirty="0"/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757</Words>
  <Application>Microsoft Office PowerPoint</Application>
  <PresentationFormat>On-screen Show (16:9)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Times New Roman</vt:lpstr>
      <vt:lpstr>Data Science Consulting by Slidesgo</vt:lpstr>
      <vt:lpstr>Slidesgo Final Pages</vt:lpstr>
      <vt:lpstr>PowerPoint Presentation</vt:lpstr>
      <vt:lpstr>PowerPoint Presentation</vt:lpstr>
      <vt:lpstr>RESTful services</vt:lpstr>
      <vt:lpstr>HTTP messages</vt:lpstr>
      <vt:lpstr>HTTP Verbs</vt:lpstr>
      <vt:lpstr>6 Constraints</vt:lpstr>
      <vt:lpstr>Uniform interface</vt:lpstr>
      <vt:lpstr>Stateless</vt:lpstr>
      <vt:lpstr>Client-Server</vt:lpstr>
      <vt:lpstr>Cacheable</vt:lpstr>
      <vt:lpstr>Layered System</vt:lpstr>
      <vt:lpstr>Code on demand</vt:lpstr>
      <vt:lpstr>Compliance with REST constraints</vt:lpstr>
      <vt:lpstr>Best practices</vt:lpstr>
      <vt:lpstr>HTTP codes</vt:lpstr>
      <vt:lpstr>HTTP codes</vt:lpstr>
      <vt:lpstr>Koa JS</vt:lpstr>
      <vt:lpstr>Let’s do some coding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Thusithanjana Thilakarthna</cp:lastModifiedBy>
  <cp:revision>6</cp:revision>
  <dcterms:modified xsi:type="dcterms:W3CDTF">2022-03-21T05:47:03Z</dcterms:modified>
</cp:coreProperties>
</file>